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9" r:id="rId10"/>
    <p:sldId id="264" r:id="rId11"/>
    <p:sldId id="269" r:id="rId12"/>
    <p:sldId id="265" r:id="rId13"/>
    <p:sldId id="266" r:id="rId14"/>
    <p:sldId id="267" r:id="rId15"/>
    <p:sldId id="280" r:id="rId16"/>
    <p:sldId id="268" r:id="rId17"/>
    <p:sldId id="270" r:id="rId18"/>
    <p:sldId id="271" r:id="rId19"/>
    <p:sldId id="272" r:id="rId20"/>
    <p:sldId id="281" r:id="rId21"/>
    <p:sldId id="273" r:id="rId22"/>
    <p:sldId id="274" r:id="rId23"/>
    <p:sldId id="275" r:id="rId24"/>
    <p:sldId id="276" r:id="rId25"/>
    <p:sldId id="277" r:id="rId26"/>
    <p:sldId id="278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94660"/>
  </p:normalViewPr>
  <p:slideViewPr>
    <p:cSldViewPr snapToGrid="0">
      <p:cViewPr varScale="1">
        <p:scale>
          <a:sx n="16" d="100"/>
          <a:sy n="16" d="100"/>
        </p:scale>
        <p:origin x="12" y="11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2BD20-6EE2-4D65-97A7-C57269C92296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7FF056-12C0-4063-AE0B-6ADDE0574C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8644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82188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794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0589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492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1145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364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814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44339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482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7316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3686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8441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1043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1040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07849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1122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1676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18851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299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548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84072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06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1951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2374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82419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FF056-12C0-4063-AE0B-6ADDE0574C9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650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209097-17F4-4785-97CF-70A41E3023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46BD4246-C464-4810-BD71-BC6358FBC4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76EF4B-F7E7-4268-9868-E780EB95C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2F77FF-A361-4849-BBCC-EA7077C8F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BCD4ACE-6CB4-4BA3-9F72-CEC2C97D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398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78E384-950F-48AF-98CF-CA85A10A3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1D763AA-84F9-4F36-A7BF-7920060AA8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EC30A1-5CFA-4D40-9D60-FEFBAD4A3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1A49C97-BEF9-4C21-AA0A-F840C81D8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750565-251C-40EB-A7DC-6CEC8222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68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3B20184D-C6A0-47BD-B7C3-F2D7009223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1016F8B-74BB-4394-A668-7CB49CECC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060688C-C7BD-48B0-A1A5-65484E7B0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7CA3C0-666A-4414-9F31-EBA969D07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58A7DE8-4ADD-4F04-BE24-500106409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69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户外&#10;&#10;已生成高可信度的说明">
            <a:extLst>
              <a:ext uri="{FF2B5EF4-FFF2-40B4-BE49-F238E27FC236}">
                <a16:creationId xmlns:a16="http://schemas.microsoft.com/office/drawing/2014/main" id="{0E9D7A76-8B1B-474D-A8F3-494AA8EA95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DB6370DB-5CD3-4C6E-9011-BAF88ADC28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4722" y="350119"/>
            <a:ext cx="6566922" cy="694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60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74B57BE3-9A74-4FEE-ACFF-A3E2B23EB1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id="{8D9ADB38-B810-42D8-AB25-AE0B29B6E139}"/>
              </a:ext>
            </a:extLst>
          </p:cNvPr>
          <p:cNvGrpSpPr/>
          <p:nvPr userDrawn="1"/>
        </p:nvGrpSpPr>
        <p:grpSpPr>
          <a:xfrm>
            <a:off x="3450148" y="200545"/>
            <a:ext cx="4684202" cy="561974"/>
            <a:chOff x="6193348" y="1314451"/>
            <a:chExt cx="4684202" cy="561974"/>
          </a:xfrm>
        </p:grpSpPr>
        <p:sp>
          <p:nvSpPr>
            <p:cNvPr id="10" name="矩形: 圆角 9">
              <a:extLst>
                <a:ext uri="{FF2B5EF4-FFF2-40B4-BE49-F238E27FC236}">
                  <a16:creationId xmlns:a16="http://schemas.microsoft.com/office/drawing/2014/main" id="{ED59003C-AA63-45E9-BC3B-07997236E1D3}"/>
                </a:ext>
              </a:extLst>
            </p:cNvPr>
            <p:cNvSpPr/>
            <p:nvPr/>
          </p:nvSpPr>
          <p:spPr>
            <a:xfrm>
              <a:off x="6193348" y="1314451"/>
              <a:ext cx="4684202" cy="56197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724BB925-5FB3-4FF9-BE0E-BA2D45F52898}"/>
                </a:ext>
              </a:extLst>
            </p:cNvPr>
            <p:cNvSpPr txBox="1"/>
            <p:nvPr/>
          </p:nvSpPr>
          <p:spPr>
            <a:xfrm>
              <a:off x="6296025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壹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55200341-5621-44F1-87C7-04C05ECF577D}"/>
                </a:ext>
              </a:extLst>
            </p:cNvPr>
            <p:cNvSpPr/>
            <p:nvPr/>
          </p:nvSpPr>
          <p:spPr>
            <a:xfrm>
              <a:off x="7184016" y="1376006"/>
              <a:ext cx="27621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请输入你的题目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D1426761-AF3F-4182-86AC-01E9EAD823FB}"/>
                </a:ext>
              </a:extLst>
            </p:cNvPr>
            <p:cNvSpPr txBox="1"/>
            <p:nvPr/>
          </p:nvSpPr>
          <p:spPr>
            <a:xfrm>
              <a:off x="10290380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223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EE571E1-99F4-4056-B075-412E92FE7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8D922BC-1F50-43C8-BA32-282C88A48F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0A1965C-97B7-4C5C-9E22-6050C4BAA3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92D79DB-42CB-42E2-9A3B-06D37063B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C8AE070-EEAF-459A-9730-1DE644A26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13A490A-25F9-4032-BB58-4975D3FA2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83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5946BA3-B137-46A6-AE48-FEBFB1A4C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9D4C83-8A19-4ACF-BCF7-8CC497EDFE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E1D33AA-5100-4C2E-BD8C-48CC2528B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6BF0B2F-2067-44B6-9980-5CB8D9368E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F57D502-8866-44EB-837B-2B66782F9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6A6CC1E1-5683-4680-AE9A-D06C0E1C4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6B2740AE-A6F2-490A-8C7F-0979C6F92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7ABBCE6-DD96-49F3-B086-E2675A37D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9792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E88700-6FA4-411A-A07F-5A157A91D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527C0F0-E20E-4C3A-B3A7-25B5D024B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4C0FCE7-A678-4802-AA10-F2DD5653E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C40B510-2192-46D9-A20E-DBC01F0AA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09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687F02E-6469-4E5C-8423-20958144F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53699A8-9B2F-4E7D-8313-3118E679F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32AA947-5D52-41D7-B456-51F36CAFB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95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DEBC6E-D049-4249-A242-B8BC6ADEE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4AFE97B-FB5F-4263-A03C-1F993FE22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154597B-4F89-48A2-A706-E0E73CA56C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8070273-4ED0-4239-9D15-8D95D7557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EABE864-05E9-4751-BE09-15372BC66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568388B-9C38-4133-B497-DF91E991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57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2F65C1C-4893-40A1-8F4C-A9C904A95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56CDF97-F349-442E-8D7A-4CBC93DEB3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6ECC7B1-CF50-40E8-89BB-42F9E897FE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B680309-C431-4B07-9CE1-CF206F1C1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7E12F6C-587F-40BB-A116-CB9D4916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575C35D-2A55-4850-B836-0954B1E72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60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069B37B-869F-4407-B359-1002D46E9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B530DE0-6EAB-4586-BF62-5732010C82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25AA6D3-FE23-44E9-8069-F0C28D9DED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D218B0-FA9F-424D-BFBF-FABF46A4C81A}" type="datetimeFigureOut">
              <a:rPr lang="zh-CN" altLang="en-US" smtClean="0"/>
              <a:t>2019/4/16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D450ACE-A471-4674-85C0-6CFF5D0DFD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BC7C70-2BCD-4B8B-986A-F5A8FA2066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B4C7DC-23C3-4957-A1D5-C804D2E004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1968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4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microsoft.com/office/2007/relationships/hdphoto" Target="../media/hdphoto7.wdp"/><Relationship Id="rId5" Type="http://schemas.openxmlformats.org/officeDocument/2006/relationships/image" Target="../media/image13.png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12" Type="http://schemas.microsoft.com/office/2007/relationships/hdphoto" Target="../media/hdphoto12.wd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9.wdp"/><Relationship Id="rId11" Type="http://schemas.openxmlformats.org/officeDocument/2006/relationships/image" Target="../media/image18.png"/><Relationship Id="rId5" Type="http://schemas.openxmlformats.org/officeDocument/2006/relationships/image" Target="../media/image15.png"/><Relationship Id="rId10" Type="http://schemas.microsoft.com/office/2007/relationships/hdphoto" Target="../media/hdphoto11.wdp"/><Relationship Id="rId4" Type="http://schemas.microsoft.com/office/2007/relationships/hdphoto" Target="../media/hdphoto8.wdp"/><Relationship Id="rId9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4.wdp"/><Relationship Id="rId5" Type="http://schemas.openxmlformats.org/officeDocument/2006/relationships/image" Target="../media/image20.png"/><Relationship Id="rId4" Type="http://schemas.microsoft.com/office/2007/relationships/hdphoto" Target="../media/hdphoto13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5.wdp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6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7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microsoft.com/office/2007/relationships/hdphoto" Target="../media/hdphoto19.wdp"/><Relationship Id="rId5" Type="http://schemas.openxmlformats.org/officeDocument/2006/relationships/image" Target="../media/image25.png"/><Relationship Id="rId4" Type="http://schemas.microsoft.com/office/2007/relationships/hdphoto" Target="../media/hdphoto18.wdp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1.wdp"/><Relationship Id="rId5" Type="http://schemas.openxmlformats.org/officeDocument/2006/relationships/image" Target="../media/image27.png"/><Relationship Id="rId4" Type="http://schemas.microsoft.com/office/2007/relationships/hdphoto" Target="../media/hdphoto20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4.wdp"/><Relationship Id="rId5" Type="http://schemas.openxmlformats.org/officeDocument/2006/relationships/image" Target="../media/image31.png"/><Relationship Id="rId4" Type="http://schemas.microsoft.com/office/2007/relationships/hdphoto" Target="../media/hdphoto23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片包含 户外&#10;&#10;已生成高可信度的说明">
            <a:extLst>
              <a:ext uri="{FF2B5EF4-FFF2-40B4-BE49-F238E27FC236}">
                <a16:creationId xmlns:a16="http://schemas.microsoft.com/office/drawing/2014/main" id="{A387BE62-9304-4BFF-9EB2-D5ED67B96E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9C8ADAB-19A6-4530-8AEA-3564C9C69D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: 圆角 7">
            <a:extLst>
              <a:ext uri="{FF2B5EF4-FFF2-40B4-BE49-F238E27FC236}">
                <a16:creationId xmlns:a16="http://schemas.microsoft.com/office/drawing/2014/main" id="{24009677-A048-4CF5-870E-673FD60DC81B}"/>
              </a:ext>
            </a:extLst>
          </p:cNvPr>
          <p:cNvSpPr/>
          <p:nvPr/>
        </p:nvSpPr>
        <p:spPr>
          <a:xfrm>
            <a:off x="4543425" y="1990725"/>
            <a:ext cx="6772275" cy="18002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730A110-3409-46CD-962A-1B6AFB8BB10A}"/>
              </a:ext>
            </a:extLst>
          </p:cNvPr>
          <p:cNvSpPr txBox="1"/>
          <p:nvPr/>
        </p:nvSpPr>
        <p:spPr>
          <a:xfrm>
            <a:off x="5132011" y="1990725"/>
            <a:ext cx="546175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bg1"/>
                </a:solidFill>
              </a:rPr>
              <a:t>夏日荷花清新</a:t>
            </a:r>
            <a:endParaRPr lang="en-US" altLang="zh-CN" sz="5400" dirty="0">
              <a:solidFill>
                <a:schemeClr val="bg1"/>
              </a:solidFill>
            </a:endParaRPr>
          </a:p>
          <a:p>
            <a:pPr algn="ctr"/>
            <a:r>
              <a:rPr lang="zh-CN" altLang="en-US" sz="5400" dirty="0">
                <a:solidFill>
                  <a:schemeClr val="bg1"/>
                </a:solidFill>
              </a:rPr>
              <a:t>古风动态</a:t>
            </a:r>
            <a:r>
              <a:rPr lang="en-US" altLang="zh-CN" sz="5400" dirty="0">
                <a:solidFill>
                  <a:schemeClr val="bg1"/>
                </a:solidFill>
              </a:rPr>
              <a:t>PPT</a:t>
            </a:r>
            <a:r>
              <a:rPr lang="zh-CN" altLang="en-US" sz="5400" dirty="0">
                <a:solidFill>
                  <a:schemeClr val="bg1"/>
                </a:solidFill>
              </a:rPr>
              <a:t>模板</a:t>
            </a:r>
          </a:p>
        </p:txBody>
      </p:sp>
      <p:pic>
        <p:nvPicPr>
          <p:cNvPr id="2" name="纯音乐 - 一首好听的古风纯音乐 - 纯音乐版">
            <a:hlinkClick r:id="" action="ppaction://media"/>
            <a:extLst>
              <a:ext uri="{FF2B5EF4-FFF2-40B4-BE49-F238E27FC236}">
                <a16:creationId xmlns:a16="http://schemas.microsoft.com/office/drawing/2014/main" id="{D1599CE0-1B85-4E66-911A-5A6BE307E55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2471400" y="-482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737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8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FF92358-DCC5-4FE0-AA92-69E2BBD2FEF7}"/>
              </a:ext>
            </a:extLst>
          </p:cNvPr>
          <p:cNvGrpSpPr/>
          <p:nvPr/>
        </p:nvGrpSpPr>
        <p:grpSpPr>
          <a:xfrm>
            <a:off x="2815105" y="1875297"/>
            <a:ext cx="1186684" cy="1224135"/>
            <a:chOff x="971600" y="1915953"/>
            <a:chExt cx="3141228" cy="324036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A7DAF30B-B985-4340-A786-EF0EBAE923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" name="TextBox 8">
              <a:extLst>
                <a:ext uri="{FF2B5EF4-FFF2-40B4-BE49-F238E27FC236}">
                  <a16:creationId xmlns:a16="http://schemas.microsoft.com/office/drawing/2014/main" id="{963316AB-ED93-449E-B41E-40B8D9513BAB}"/>
                </a:ext>
              </a:extLst>
            </p:cNvPr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E2042ADA-AFA3-4665-8F56-88405749E08F}"/>
              </a:ext>
            </a:extLst>
          </p:cNvPr>
          <p:cNvGrpSpPr/>
          <p:nvPr/>
        </p:nvGrpSpPr>
        <p:grpSpPr>
          <a:xfrm>
            <a:off x="4009248" y="3329976"/>
            <a:ext cx="1186684" cy="1224135"/>
            <a:chOff x="971600" y="1915953"/>
            <a:chExt cx="3141228" cy="324036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C11C41C2-7390-4AF9-AD45-B835E1286A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7" name="TextBox 11">
              <a:extLst>
                <a:ext uri="{FF2B5EF4-FFF2-40B4-BE49-F238E27FC236}">
                  <a16:creationId xmlns:a16="http://schemas.microsoft.com/office/drawing/2014/main" id="{09C5F495-7763-49DD-9CBE-B35C6AB26CCE}"/>
                </a:ext>
              </a:extLst>
            </p:cNvPr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72783E10-B8BB-4161-8C21-B3863A66E0B4}"/>
              </a:ext>
            </a:extLst>
          </p:cNvPr>
          <p:cNvGrpSpPr/>
          <p:nvPr/>
        </p:nvGrpSpPr>
        <p:grpSpPr>
          <a:xfrm>
            <a:off x="5796728" y="2391562"/>
            <a:ext cx="1186684" cy="1224135"/>
            <a:chOff x="971600" y="1915953"/>
            <a:chExt cx="3141228" cy="324036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9F8F596D-503E-43DD-9950-F1DA7B3FC0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F72DF00F-B116-4D03-8A1B-55C4E49A4F5A}"/>
                </a:ext>
              </a:extLst>
            </p:cNvPr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2582006-3D31-48A6-BCB2-88D18BEEDE3E}"/>
              </a:ext>
            </a:extLst>
          </p:cNvPr>
          <p:cNvGrpSpPr/>
          <p:nvPr/>
        </p:nvGrpSpPr>
        <p:grpSpPr>
          <a:xfrm>
            <a:off x="7643008" y="1375653"/>
            <a:ext cx="1186684" cy="1224135"/>
            <a:chOff x="971600" y="1915953"/>
            <a:chExt cx="3141228" cy="3240360"/>
          </a:xfrm>
        </p:grpSpPr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407C7203-1EBA-4D29-83EA-CCA757565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3" name="TextBox 17">
              <a:extLst>
                <a:ext uri="{FF2B5EF4-FFF2-40B4-BE49-F238E27FC236}">
                  <a16:creationId xmlns:a16="http://schemas.microsoft.com/office/drawing/2014/main" id="{D36B0E7F-A3CC-4BE8-91E4-251E13EDD6AA}"/>
                </a:ext>
              </a:extLst>
            </p:cNvPr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pic>
        <p:nvPicPr>
          <p:cNvPr id="14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E6BA83EB-DD13-49D4-8D5A-17B054645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27444">
            <a:off x="3401988" y="2956445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89B1737D-E810-4609-885F-C23E4F3FE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3989">
            <a:off x="4997016" y="3411366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E553AD90-C53A-421F-8D7D-BBEC14A844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63989">
            <a:off x="6856680" y="2270903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矩形 16">
            <a:extLst>
              <a:ext uri="{FF2B5EF4-FFF2-40B4-BE49-F238E27FC236}">
                <a16:creationId xmlns:a16="http://schemas.microsoft.com/office/drawing/2014/main" id="{FDF344CC-7835-498B-B0B9-CA43FF8CCE6F}"/>
              </a:ext>
            </a:extLst>
          </p:cNvPr>
          <p:cNvSpPr/>
          <p:nvPr/>
        </p:nvSpPr>
        <p:spPr>
          <a:xfrm>
            <a:off x="6134006" y="365865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B8B4509E-17D5-46D2-8F78-A4A286C10239}"/>
              </a:ext>
            </a:extLst>
          </p:cNvPr>
          <p:cNvSpPr/>
          <p:nvPr/>
        </p:nvSpPr>
        <p:spPr>
          <a:xfrm>
            <a:off x="6134006" y="397265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E5673D1F-9E15-4A67-95B1-433800780891}"/>
              </a:ext>
            </a:extLst>
          </p:cNvPr>
          <p:cNvSpPr/>
          <p:nvPr/>
        </p:nvSpPr>
        <p:spPr>
          <a:xfrm>
            <a:off x="6134006" y="433269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5D66F67F-8C19-4C8D-903D-1C1C11CE6FB9}"/>
              </a:ext>
            </a:extLst>
          </p:cNvPr>
          <p:cNvSpPr/>
          <p:nvPr/>
        </p:nvSpPr>
        <p:spPr>
          <a:xfrm>
            <a:off x="8363088" y="249663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A99C0C03-9C8D-40FB-BD8E-025E87205DCB}"/>
              </a:ext>
            </a:extLst>
          </p:cNvPr>
          <p:cNvSpPr/>
          <p:nvPr/>
        </p:nvSpPr>
        <p:spPr>
          <a:xfrm>
            <a:off x="8363088" y="281063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2EDA12AE-0F36-48E5-9016-EF939E4CAF4F}"/>
              </a:ext>
            </a:extLst>
          </p:cNvPr>
          <p:cNvSpPr/>
          <p:nvPr/>
        </p:nvSpPr>
        <p:spPr>
          <a:xfrm>
            <a:off x="8363088" y="317067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45CF9B4C-C864-40B4-BD6B-E59AE794EFFA}"/>
              </a:ext>
            </a:extLst>
          </p:cNvPr>
          <p:cNvSpPr/>
          <p:nvPr/>
        </p:nvSpPr>
        <p:spPr>
          <a:xfrm>
            <a:off x="611095" y="18659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8B878CFC-72E4-45F2-ABE0-C003B01A84B7}"/>
              </a:ext>
            </a:extLst>
          </p:cNvPr>
          <p:cNvSpPr/>
          <p:nvPr/>
        </p:nvSpPr>
        <p:spPr>
          <a:xfrm>
            <a:off x="611095" y="217994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21D31683-D4EC-407A-92E1-3A53840DDF74}"/>
              </a:ext>
            </a:extLst>
          </p:cNvPr>
          <p:cNvSpPr/>
          <p:nvPr/>
        </p:nvSpPr>
        <p:spPr>
          <a:xfrm>
            <a:off x="611095" y="25399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BAA6C3D3-52B4-42A8-8698-1405B93B9C9A}"/>
              </a:ext>
            </a:extLst>
          </p:cNvPr>
          <p:cNvSpPr/>
          <p:nvPr/>
        </p:nvSpPr>
        <p:spPr>
          <a:xfrm>
            <a:off x="3447367" y="456630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21851268-C009-4058-97C4-5C93F61D6F3F}"/>
              </a:ext>
            </a:extLst>
          </p:cNvPr>
          <p:cNvSpPr/>
          <p:nvPr/>
        </p:nvSpPr>
        <p:spPr>
          <a:xfrm>
            <a:off x="3447367" y="48802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0F211D9A-51E6-4D4D-AA6D-23275BD365A7}"/>
              </a:ext>
            </a:extLst>
          </p:cNvPr>
          <p:cNvSpPr/>
          <p:nvPr/>
        </p:nvSpPr>
        <p:spPr>
          <a:xfrm>
            <a:off x="3447367" y="524033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2561859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3941F4AF-1185-4013-9926-0BA8F6144364}"/>
              </a:ext>
            </a:extLst>
          </p:cNvPr>
          <p:cNvGrpSpPr/>
          <p:nvPr/>
        </p:nvGrpSpPr>
        <p:grpSpPr>
          <a:xfrm>
            <a:off x="2770713" y="1567970"/>
            <a:ext cx="967295" cy="950063"/>
            <a:chOff x="2141539" y="1265967"/>
            <a:chExt cx="967295" cy="950063"/>
          </a:xfrm>
          <a:solidFill>
            <a:schemeClr val="bg1">
              <a:lumMod val="95000"/>
            </a:schemeClr>
          </a:solidFill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id="{C70DA9A3-D142-4682-AF55-F209B2C3E22F}"/>
                </a:ext>
              </a:extLst>
            </p:cNvPr>
            <p:cNvGrpSpPr/>
            <p:nvPr/>
          </p:nvGrpSpPr>
          <p:grpSpPr>
            <a:xfrm>
              <a:off x="2141539" y="1265967"/>
              <a:ext cx="967295" cy="950063"/>
              <a:chOff x="4325938" y="1010443"/>
              <a:chExt cx="1336675" cy="1312863"/>
            </a:xfrm>
            <a:grpFill/>
          </p:grpSpPr>
          <p:sp>
            <p:nvSpPr>
              <p:cNvPr id="5" name="Freeform 5">
                <a:extLst>
                  <a:ext uri="{FF2B5EF4-FFF2-40B4-BE49-F238E27FC236}">
                    <a16:creationId xmlns:a16="http://schemas.microsoft.com/office/drawing/2014/main" id="{F500D686-C058-4C7E-B7DB-B35EEE3E84C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5938" y="1010443"/>
                <a:ext cx="1336675" cy="1312863"/>
              </a:xfrm>
              <a:custGeom>
                <a:avLst/>
                <a:gdLst>
                  <a:gd name="T0" fmla="*/ 220 w 873"/>
                  <a:gd name="T1" fmla="*/ 18 h 856"/>
                  <a:gd name="T2" fmla="*/ 735 w 873"/>
                  <a:gd name="T3" fmla="*/ 183 h 856"/>
                  <a:gd name="T4" fmla="*/ 462 w 873"/>
                  <a:gd name="T5" fmla="*/ 17 h 856"/>
                  <a:gd name="T6" fmla="*/ 785 w 873"/>
                  <a:gd name="T7" fmla="*/ 253 h 856"/>
                  <a:gd name="T8" fmla="*/ 794 w 873"/>
                  <a:gd name="T9" fmla="*/ 30 h 856"/>
                  <a:gd name="T10" fmla="*/ 250 w 873"/>
                  <a:gd name="T11" fmla="*/ 24 h 856"/>
                  <a:gd name="T12" fmla="*/ 91 w 873"/>
                  <a:gd name="T13" fmla="*/ 76 h 856"/>
                  <a:gd name="T14" fmla="*/ 26 w 873"/>
                  <a:gd name="T15" fmla="*/ 402 h 856"/>
                  <a:gd name="T16" fmla="*/ 66 w 873"/>
                  <a:gd name="T17" fmla="*/ 84 h 856"/>
                  <a:gd name="T18" fmla="*/ 212 w 873"/>
                  <a:gd name="T19" fmla="*/ 57 h 856"/>
                  <a:gd name="T20" fmla="*/ 837 w 873"/>
                  <a:gd name="T21" fmla="*/ 140 h 856"/>
                  <a:gd name="T22" fmla="*/ 123 w 873"/>
                  <a:gd name="T23" fmla="*/ 45 h 856"/>
                  <a:gd name="T24" fmla="*/ 716 w 873"/>
                  <a:gd name="T25" fmla="*/ 97 h 856"/>
                  <a:gd name="T26" fmla="*/ 247 w 873"/>
                  <a:gd name="T27" fmla="*/ 194 h 856"/>
                  <a:gd name="T28" fmla="*/ 251 w 873"/>
                  <a:gd name="T29" fmla="*/ 198 h 856"/>
                  <a:gd name="T30" fmla="*/ 751 w 873"/>
                  <a:gd name="T31" fmla="*/ 204 h 856"/>
                  <a:gd name="T32" fmla="*/ 278 w 873"/>
                  <a:gd name="T33" fmla="*/ 678 h 856"/>
                  <a:gd name="T34" fmla="*/ 121 w 873"/>
                  <a:gd name="T35" fmla="*/ 157 h 856"/>
                  <a:gd name="T36" fmla="*/ 490 w 873"/>
                  <a:gd name="T37" fmla="*/ 189 h 856"/>
                  <a:gd name="T38" fmla="*/ 324 w 873"/>
                  <a:gd name="T39" fmla="*/ 167 h 856"/>
                  <a:gd name="T40" fmla="*/ 31 w 873"/>
                  <a:gd name="T41" fmla="*/ 234 h 856"/>
                  <a:gd name="T42" fmla="*/ 357 w 873"/>
                  <a:gd name="T43" fmla="*/ 265 h 856"/>
                  <a:gd name="T44" fmla="*/ 328 w 873"/>
                  <a:gd name="T45" fmla="*/ 235 h 856"/>
                  <a:gd name="T46" fmla="*/ 382 w 873"/>
                  <a:gd name="T47" fmla="*/ 301 h 856"/>
                  <a:gd name="T48" fmla="*/ 514 w 873"/>
                  <a:gd name="T49" fmla="*/ 286 h 856"/>
                  <a:gd name="T50" fmla="*/ 224 w 873"/>
                  <a:gd name="T51" fmla="*/ 257 h 856"/>
                  <a:gd name="T52" fmla="*/ 458 w 873"/>
                  <a:gd name="T53" fmla="*/ 342 h 856"/>
                  <a:gd name="T54" fmla="*/ 346 w 873"/>
                  <a:gd name="T55" fmla="*/ 476 h 856"/>
                  <a:gd name="T56" fmla="*/ 572 w 873"/>
                  <a:gd name="T57" fmla="*/ 499 h 856"/>
                  <a:gd name="T58" fmla="*/ 500 w 873"/>
                  <a:gd name="T59" fmla="*/ 363 h 856"/>
                  <a:gd name="T60" fmla="*/ 341 w 873"/>
                  <a:gd name="T61" fmla="*/ 544 h 856"/>
                  <a:gd name="T62" fmla="*/ 550 w 873"/>
                  <a:gd name="T63" fmla="*/ 513 h 856"/>
                  <a:gd name="T64" fmla="*/ 685 w 873"/>
                  <a:gd name="T65" fmla="*/ 420 h 856"/>
                  <a:gd name="T66" fmla="*/ 547 w 873"/>
                  <a:gd name="T67" fmla="*/ 330 h 856"/>
                  <a:gd name="T68" fmla="*/ 265 w 873"/>
                  <a:gd name="T69" fmla="*/ 472 h 856"/>
                  <a:gd name="T70" fmla="*/ 548 w 873"/>
                  <a:gd name="T71" fmla="*/ 443 h 856"/>
                  <a:gd name="T72" fmla="*/ 433 w 873"/>
                  <a:gd name="T73" fmla="*/ 422 h 856"/>
                  <a:gd name="T74" fmla="*/ 462 w 873"/>
                  <a:gd name="T75" fmla="*/ 838 h 856"/>
                  <a:gd name="T76" fmla="*/ 695 w 873"/>
                  <a:gd name="T77" fmla="*/ 450 h 856"/>
                  <a:gd name="T78" fmla="*/ 20 w 873"/>
                  <a:gd name="T79" fmla="*/ 781 h 856"/>
                  <a:gd name="T80" fmla="*/ 837 w 873"/>
                  <a:gd name="T81" fmla="*/ 709 h 856"/>
                  <a:gd name="T82" fmla="*/ 614 w 873"/>
                  <a:gd name="T83" fmla="*/ 809 h 856"/>
                  <a:gd name="T84" fmla="*/ 796 w 873"/>
                  <a:gd name="T85" fmla="*/ 594 h 856"/>
                  <a:gd name="T86" fmla="*/ 161 w 873"/>
                  <a:gd name="T87" fmla="*/ 761 h 856"/>
                  <a:gd name="T88" fmla="*/ 139 w 873"/>
                  <a:gd name="T89" fmla="*/ 789 h 856"/>
                  <a:gd name="T90" fmla="*/ 40 w 873"/>
                  <a:gd name="T91" fmla="*/ 573 h 856"/>
                  <a:gd name="T92" fmla="*/ 825 w 873"/>
                  <a:gd name="T93" fmla="*/ 566 h 856"/>
                  <a:gd name="T94" fmla="*/ 219 w 873"/>
                  <a:gd name="T95" fmla="*/ 475 h 856"/>
                  <a:gd name="T96" fmla="*/ 400 w 873"/>
                  <a:gd name="T97" fmla="*/ 527 h 856"/>
                  <a:gd name="T98" fmla="*/ 485 w 873"/>
                  <a:gd name="T99" fmla="*/ 582 h 856"/>
                  <a:gd name="T100" fmla="*/ 637 w 873"/>
                  <a:gd name="T101" fmla="*/ 580 h 856"/>
                  <a:gd name="T102" fmla="*/ 349 w 873"/>
                  <a:gd name="T103" fmla="*/ 571 h 856"/>
                  <a:gd name="T104" fmla="*/ 768 w 873"/>
                  <a:gd name="T105" fmla="*/ 649 h 856"/>
                  <a:gd name="T106" fmla="*/ 805 w 873"/>
                  <a:gd name="T107" fmla="*/ 638 h 856"/>
                  <a:gd name="T108" fmla="*/ 312 w 873"/>
                  <a:gd name="T109" fmla="*/ 656 h 856"/>
                  <a:gd name="T110" fmla="*/ 850 w 873"/>
                  <a:gd name="T111" fmla="*/ 655 h 856"/>
                  <a:gd name="T112" fmla="*/ 419 w 873"/>
                  <a:gd name="T113" fmla="*/ 698 h 856"/>
                  <a:gd name="T114" fmla="*/ 410 w 873"/>
                  <a:gd name="T115" fmla="*/ 695 h 856"/>
                  <a:gd name="T116" fmla="*/ 731 w 873"/>
                  <a:gd name="T117" fmla="*/ 728 h 856"/>
                  <a:gd name="T118" fmla="*/ 34 w 873"/>
                  <a:gd name="T119" fmla="*/ 800 h 856"/>
                  <a:gd name="T120" fmla="*/ 139 w 873"/>
                  <a:gd name="T121" fmla="*/ 739 h 856"/>
                  <a:gd name="T122" fmla="*/ 716 w 873"/>
                  <a:gd name="T123" fmla="*/ 811 h 856"/>
                  <a:gd name="T124" fmla="*/ 285 w 873"/>
                  <a:gd name="T125" fmla="*/ 806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3" h="856">
                    <a:moveTo>
                      <a:pt x="418" y="13"/>
                    </a:moveTo>
                    <a:cubicBezTo>
                      <a:pt x="395" y="18"/>
                      <a:pt x="391" y="47"/>
                      <a:pt x="371" y="57"/>
                    </a:cubicBezTo>
                    <a:cubicBezTo>
                      <a:pt x="357" y="65"/>
                      <a:pt x="337" y="62"/>
                      <a:pt x="321" y="58"/>
                    </a:cubicBezTo>
                    <a:cubicBezTo>
                      <a:pt x="308" y="61"/>
                      <a:pt x="301" y="76"/>
                      <a:pt x="288" y="78"/>
                    </a:cubicBezTo>
                    <a:cubicBezTo>
                      <a:pt x="282" y="79"/>
                      <a:pt x="276" y="79"/>
                      <a:pt x="272" y="78"/>
                    </a:cubicBezTo>
                    <a:cubicBezTo>
                      <a:pt x="265" y="94"/>
                      <a:pt x="248" y="103"/>
                      <a:pt x="232" y="107"/>
                    </a:cubicBezTo>
                    <a:cubicBezTo>
                      <a:pt x="225" y="124"/>
                      <a:pt x="207" y="135"/>
                      <a:pt x="189" y="137"/>
                    </a:cubicBezTo>
                    <a:cubicBezTo>
                      <a:pt x="186" y="135"/>
                      <a:pt x="182" y="135"/>
                      <a:pt x="180" y="138"/>
                    </a:cubicBezTo>
                    <a:cubicBezTo>
                      <a:pt x="173" y="142"/>
                      <a:pt x="180" y="148"/>
                      <a:pt x="178" y="155"/>
                    </a:cubicBezTo>
                    <a:cubicBezTo>
                      <a:pt x="178" y="169"/>
                      <a:pt x="164" y="178"/>
                      <a:pt x="152" y="182"/>
                    </a:cubicBezTo>
                    <a:cubicBezTo>
                      <a:pt x="144" y="184"/>
                      <a:pt x="144" y="184"/>
                      <a:pt x="144" y="184"/>
                    </a:cubicBezTo>
                    <a:cubicBezTo>
                      <a:pt x="134" y="198"/>
                      <a:pt x="134" y="198"/>
                      <a:pt x="134" y="198"/>
                    </a:cubicBezTo>
                    <a:cubicBezTo>
                      <a:pt x="119" y="204"/>
                      <a:pt x="125" y="221"/>
                      <a:pt x="114" y="230"/>
                    </a:cubicBezTo>
                    <a:cubicBezTo>
                      <a:pt x="107" y="239"/>
                      <a:pt x="98" y="241"/>
                      <a:pt x="88" y="244"/>
                    </a:cubicBezTo>
                    <a:cubicBezTo>
                      <a:pt x="86" y="251"/>
                      <a:pt x="85" y="259"/>
                      <a:pt x="80" y="264"/>
                    </a:cubicBezTo>
                    <a:cubicBezTo>
                      <a:pt x="75" y="268"/>
                      <a:pt x="69" y="269"/>
                      <a:pt x="68" y="274"/>
                    </a:cubicBezTo>
                    <a:cubicBezTo>
                      <a:pt x="73" y="291"/>
                      <a:pt x="72" y="313"/>
                      <a:pt x="58" y="325"/>
                    </a:cubicBezTo>
                    <a:cubicBezTo>
                      <a:pt x="50" y="334"/>
                      <a:pt x="57" y="346"/>
                      <a:pt x="58" y="357"/>
                    </a:cubicBezTo>
                    <a:cubicBezTo>
                      <a:pt x="57" y="372"/>
                      <a:pt x="54" y="388"/>
                      <a:pt x="42" y="399"/>
                    </a:cubicBezTo>
                    <a:cubicBezTo>
                      <a:pt x="35" y="407"/>
                      <a:pt x="19" y="404"/>
                      <a:pt x="17" y="416"/>
                    </a:cubicBezTo>
                    <a:cubicBezTo>
                      <a:pt x="17" y="417"/>
                      <a:pt x="16" y="420"/>
                      <a:pt x="15" y="420"/>
                    </a:cubicBezTo>
                    <a:cubicBezTo>
                      <a:pt x="12" y="420"/>
                      <a:pt x="12" y="418"/>
                      <a:pt x="11" y="416"/>
                    </a:cubicBezTo>
                    <a:cubicBezTo>
                      <a:pt x="2" y="402"/>
                      <a:pt x="18" y="391"/>
                      <a:pt x="16" y="377"/>
                    </a:cubicBezTo>
                    <a:cubicBezTo>
                      <a:pt x="12" y="357"/>
                      <a:pt x="0" y="341"/>
                      <a:pt x="4" y="318"/>
                    </a:cubicBezTo>
                    <a:cubicBezTo>
                      <a:pt x="5" y="306"/>
                      <a:pt x="10" y="297"/>
                      <a:pt x="15" y="287"/>
                    </a:cubicBezTo>
                    <a:cubicBezTo>
                      <a:pt x="12" y="278"/>
                      <a:pt x="4" y="271"/>
                      <a:pt x="5" y="260"/>
                    </a:cubicBezTo>
                    <a:cubicBezTo>
                      <a:pt x="4" y="246"/>
                      <a:pt x="9" y="234"/>
                      <a:pt x="17" y="223"/>
                    </a:cubicBezTo>
                    <a:cubicBezTo>
                      <a:pt x="18" y="219"/>
                      <a:pt x="12" y="217"/>
                      <a:pt x="12" y="213"/>
                    </a:cubicBezTo>
                    <a:cubicBezTo>
                      <a:pt x="5" y="201"/>
                      <a:pt x="2" y="187"/>
                      <a:pt x="7" y="173"/>
                    </a:cubicBezTo>
                    <a:cubicBezTo>
                      <a:pt x="10" y="164"/>
                      <a:pt x="16" y="156"/>
                      <a:pt x="23" y="148"/>
                    </a:cubicBezTo>
                    <a:cubicBezTo>
                      <a:pt x="22" y="143"/>
                      <a:pt x="17" y="139"/>
                      <a:pt x="14" y="134"/>
                    </a:cubicBezTo>
                    <a:cubicBezTo>
                      <a:pt x="3" y="116"/>
                      <a:pt x="9" y="95"/>
                      <a:pt x="18" y="78"/>
                    </a:cubicBezTo>
                    <a:cubicBezTo>
                      <a:pt x="15" y="70"/>
                      <a:pt x="10" y="63"/>
                      <a:pt x="11" y="54"/>
                    </a:cubicBezTo>
                    <a:cubicBezTo>
                      <a:pt x="10" y="42"/>
                      <a:pt x="20" y="32"/>
                      <a:pt x="30" y="26"/>
                    </a:cubicBezTo>
                    <a:cubicBezTo>
                      <a:pt x="39" y="18"/>
                      <a:pt x="51" y="23"/>
                      <a:pt x="62" y="22"/>
                    </a:cubicBezTo>
                    <a:cubicBezTo>
                      <a:pt x="67" y="23"/>
                      <a:pt x="71" y="29"/>
                      <a:pt x="76" y="24"/>
                    </a:cubicBezTo>
                    <a:cubicBezTo>
                      <a:pt x="83" y="20"/>
                      <a:pt x="91" y="16"/>
                      <a:pt x="100" y="15"/>
                    </a:cubicBezTo>
                    <a:cubicBezTo>
                      <a:pt x="114" y="12"/>
                      <a:pt x="130" y="18"/>
                      <a:pt x="141" y="28"/>
                    </a:cubicBezTo>
                    <a:cubicBezTo>
                      <a:pt x="158" y="18"/>
                      <a:pt x="178" y="7"/>
                      <a:pt x="199" y="13"/>
                    </a:cubicBezTo>
                    <a:cubicBezTo>
                      <a:pt x="207" y="13"/>
                      <a:pt x="213" y="26"/>
                      <a:pt x="220" y="18"/>
                    </a:cubicBezTo>
                    <a:cubicBezTo>
                      <a:pt x="231" y="12"/>
                      <a:pt x="244" y="6"/>
                      <a:pt x="257" y="7"/>
                    </a:cubicBezTo>
                    <a:cubicBezTo>
                      <a:pt x="289" y="14"/>
                      <a:pt x="289" y="14"/>
                      <a:pt x="289" y="14"/>
                    </a:cubicBezTo>
                    <a:cubicBezTo>
                      <a:pt x="302" y="0"/>
                      <a:pt x="323" y="0"/>
                      <a:pt x="339" y="4"/>
                    </a:cubicBezTo>
                    <a:cubicBezTo>
                      <a:pt x="353" y="7"/>
                      <a:pt x="366" y="19"/>
                      <a:pt x="381" y="10"/>
                    </a:cubicBezTo>
                    <a:cubicBezTo>
                      <a:pt x="388" y="6"/>
                      <a:pt x="395" y="3"/>
                      <a:pt x="403" y="1"/>
                    </a:cubicBezTo>
                    <a:cubicBezTo>
                      <a:pt x="409" y="4"/>
                      <a:pt x="417" y="6"/>
                      <a:pt x="418" y="13"/>
                    </a:cubicBezTo>
                    <a:close/>
                    <a:moveTo>
                      <a:pt x="578" y="17"/>
                    </a:moveTo>
                    <a:cubicBezTo>
                      <a:pt x="588" y="22"/>
                      <a:pt x="594" y="10"/>
                      <a:pt x="602" y="8"/>
                    </a:cubicBezTo>
                    <a:cubicBezTo>
                      <a:pt x="614" y="1"/>
                      <a:pt x="627" y="8"/>
                      <a:pt x="637" y="13"/>
                    </a:cubicBezTo>
                    <a:cubicBezTo>
                      <a:pt x="646" y="14"/>
                      <a:pt x="656" y="16"/>
                      <a:pt x="662" y="23"/>
                    </a:cubicBezTo>
                    <a:cubicBezTo>
                      <a:pt x="668" y="22"/>
                      <a:pt x="674" y="15"/>
                      <a:pt x="681" y="15"/>
                    </a:cubicBezTo>
                    <a:cubicBezTo>
                      <a:pt x="698" y="11"/>
                      <a:pt x="715" y="17"/>
                      <a:pt x="728" y="29"/>
                    </a:cubicBezTo>
                    <a:cubicBezTo>
                      <a:pt x="736" y="21"/>
                      <a:pt x="745" y="10"/>
                      <a:pt x="759" y="12"/>
                    </a:cubicBezTo>
                    <a:cubicBezTo>
                      <a:pt x="772" y="11"/>
                      <a:pt x="783" y="16"/>
                      <a:pt x="793" y="23"/>
                    </a:cubicBezTo>
                    <a:cubicBezTo>
                      <a:pt x="799" y="26"/>
                      <a:pt x="802" y="19"/>
                      <a:pt x="807" y="19"/>
                    </a:cubicBezTo>
                    <a:cubicBezTo>
                      <a:pt x="819" y="17"/>
                      <a:pt x="832" y="17"/>
                      <a:pt x="842" y="23"/>
                    </a:cubicBezTo>
                    <a:cubicBezTo>
                      <a:pt x="854" y="32"/>
                      <a:pt x="859" y="45"/>
                      <a:pt x="858" y="59"/>
                    </a:cubicBezTo>
                    <a:cubicBezTo>
                      <a:pt x="859" y="67"/>
                      <a:pt x="849" y="74"/>
                      <a:pt x="855" y="82"/>
                    </a:cubicBezTo>
                    <a:cubicBezTo>
                      <a:pt x="865" y="98"/>
                      <a:pt x="868" y="119"/>
                      <a:pt x="860" y="137"/>
                    </a:cubicBezTo>
                    <a:cubicBezTo>
                      <a:pt x="858" y="141"/>
                      <a:pt x="855" y="144"/>
                      <a:pt x="852" y="147"/>
                    </a:cubicBezTo>
                    <a:cubicBezTo>
                      <a:pt x="854" y="157"/>
                      <a:pt x="862" y="163"/>
                      <a:pt x="864" y="173"/>
                    </a:cubicBezTo>
                    <a:cubicBezTo>
                      <a:pt x="867" y="187"/>
                      <a:pt x="861" y="203"/>
                      <a:pt x="851" y="214"/>
                    </a:cubicBezTo>
                    <a:cubicBezTo>
                      <a:pt x="853" y="217"/>
                      <a:pt x="858" y="220"/>
                      <a:pt x="860" y="224"/>
                    </a:cubicBezTo>
                    <a:cubicBezTo>
                      <a:pt x="870" y="236"/>
                      <a:pt x="871" y="256"/>
                      <a:pt x="864" y="269"/>
                    </a:cubicBezTo>
                    <a:cubicBezTo>
                      <a:pt x="862" y="272"/>
                      <a:pt x="860" y="276"/>
                      <a:pt x="861" y="279"/>
                    </a:cubicBezTo>
                    <a:cubicBezTo>
                      <a:pt x="863" y="279"/>
                      <a:pt x="863" y="279"/>
                      <a:pt x="863" y="279"/>
                    </a:cubicBezTo>
                    <a:cubicBezTo>
                      <a:pt x="862" y="282"/>
                      <a:pt x="863" y="286"/>
                      <a:pt x="866" y="289"/>
                    </a:cubicBezTo>
                    <a:cubicBezTo>
                      <a:pt x="868" y="302"/>
                      <a:pt x="870" y="317"/>
                      <a:pt x="864" y="329"/>
                    </a:cubicBezTo>
                    <a:cubicBezTo>
                      <a:pt x="860" y="340"/>
                      <a:pt x="856" y="352"/>
                      <a:pt x="856" y="363"/>
                    </a:cubicBezTo>
                    <a:cubicBezTo>
                      <a:pt x="858" y="373"/>
                      <a:pt x="867" y="380"/>
                      <a:pt x="869" y="389"/>
                    </a:cubicBezTo>
                    <a:cubicBezTo>
                      <a:pt x="868" y="397"/>
                      <a:pt x="873" y="408"/>
                      <a:pt x="864" y="410"/>
                    </a:cubicBezTo>
                    <a:cubicBezTo>
                      <a:pt x="859" y="404"/>
                      <a:pt x="852" y="397"/>
                      <a:pt x="844" y="396"/>
                    </a:cubicBezTo>
                    <a:cubicBezTo>
                      <a:pt x="831" y="389"/>
                      <a:pt x="818" y="377"/>
                      <a:pt x="819" y="361"/>
                    </a:cubicBezTo>
                    <a:cubicBezTo>
                      <a:pt x="821" y="340"/>
                      <a:pt x="826" y="318"/>
                      <a:pt x="811" y="302"/>
                    </a:cubicBezTo>
                    <a:cubicBezTo>
                      <a:pt x="804" y="294"/>
                      <a:pt x="798" y="284"/>
                      <a:pt x="799" y="273"/>
                    </a:cubicBezTo>
                    <a:cubicBezTo>
                      <a:pt x="791" y="269"/>
                      <a:pt x="783" y="263"/>
                      <a:pt x="779" y="255"/>
                    </a:cubicBezTo>
                    <a:cubicBezTo>
                      <a:pt x="775" y="250"/>
                      <a:pt x="781" y="238"/>
                      <a:pt x="771" y="239"/>
                    </a:cubicBezTo>
                    <a:cubicBezTo>
                      <a:pt x="757" y="238"/>
                      <a:pt x="748" y="227"/>
                      <a:pt x="742" y="216"/>
                    </a:cubicBezTo>
                    <a:cubicBezTo>
                      <a:pt x="739" y="208"/>
                      <a:pt x="737" y="199"/>
                      <a:pt x="740" y="190"/>
                    </a:cubicBezTo>
                    <a:cubicBezTo>
                      <a:pt x="739" y="188"/>
                      <a:pt x="737" y="185"/>
                      <a:pt x="735" y="183"/>
                    </a:cubicBezTo>
                    <a:cubicBezTo>
                      <a:pt x="725" y="184"/>
                      <a:pt x="713" y="181"/>
                      <a:pt x="706" y="171"/>
                    </a:cubicBezTo>
                    <a:cubicBezTo>
                      <a:pt x="702" y="165"/>
                      <a:pt x="700" y="158"/>
                      <a:pt x="699" y="151"/>
                    </a:cubicBezTo>
                    <a:cubicBezTo>
                      <a:pt x="693" y="146"/>
                      <a:pt x="686" y="141"/>
                      <a:pt x="683" y="133"/>
                    </a:cubicBezTo>
                    <a:cubicBezTo>
                      <a:pt x="680" y="132"/>
                      <a:pt x="676" y="133"/>
                      <a:pt x="672" y="133"/>
                    </a:cubicBezTo>
                    <a:cubicBezTo>
                      <a:pt x="663" y="131"/>
                      <a:pt x="655" y="127"/>
                      <a:pt x="647" y="122"/>
                    </a:cubicBezTo>
                    <a:cubicBezTo>
                      <a:pt x="642" y="114"/>
                      <a:pt x="635" y="106"/>
                      <a:pt x="632" y="96"/>
                    </a:cubicBezTo>
                    <a:cubicBezTo>
                      <a:pt x="629" y="95"/>
                      <a:pt x="624" y="95"/>
                      <a:pt x="621" y="92"/>
                    </a:cubicBezTo>
                    <a:cubicBezTo>
                      <a:pt x="614" y="90"/>
                      <a:pt x="607" y="85"/>
                      <a:pt x="603" y="79"/>
                    </a:cubicBezTo>
                    <a:cubicBezTo>
                      <a:pt x="599" y="77"/>
                      <a:pt x="594" y="80"/>
                      <a:pt x="589" y="81"/>
                    </a:cubicBezTo>
                    <a:cubicBezTo>
                      <a:pt x="566" y="85"/>
                      <a:pt x="550" y="69"/>
                      <a:pt x="532" y="60"/>
                    </a:cubicBezTo>
                    <a:cubicBezTo>
                      <a:pt x="521" y="57"/>
                      <a:pt x="512" y="66"/>
                      <a:pt x="502" y="60"/>
                    </a:cubicBezTo>
                    <a:cubicBezTo>
                      <a:pt x="500" y="60"/>
                      <a:pt x="498" y="56"/>
                      <a:pt x="496" y="59"/>
                    </a:cubicBezTo>
                    <a:cubicBezTo>
                      <a:pt x="479" y="54"/>
                      <a:pt x="467" y="37"/>
                      <a:pt x="459" y="22"/>
                    </a:cubicBezTo>
                    <a:cubicBezTo>
                      <a:pt x="457" y="17"/>
                      <a:pt x="445" y="23"/>
                      <a:pt x="448" y="15"/>
                    </a:cubicBezTo>
                    <a:cubicBezTo>
                      <a:pt x="458" y="9"/>
                      <a:pt x="472" y="3"/>
                      <a:pt x="483" y="11"/>
                    </a:cubicBezTo>
                    <a:cubicBezTo>
                      <a:pt x="500" y="24"/>
                      <a:pt x="519" y="9"/>
                      <a:pt x="536" y="3"/>
                    </a:cubicBezTo>
                    <a:cubicBezTo>
                      <a:pt x="551" y="3"/>
                      <a:pt x="567" y="6"/>
                      <a:pt x="578" y="17"/>
                    </a:cubicBezTo>
                    <a:close/>
                    <a:moveTo>
                      <a:pt x="377" y="17"/>
                    </a:moveTo>
                    <a:cubicBezTo>
                      <a:pt x="373" y="19"/>
                      <a:pt x="368" y="16"/>
                      <a:pt x="363" y="18"/>
                    </a:cubicBezTo>
                    <a:cubicBezTo>
                      <a:pt x="352" y="16"/>
                      <a:pt x="342" y="10"/>
                      <a:pt x="332" y="7"/>
                    </a:cubicBezTo>
                    <a:cubicBezTo>
                      <a:pt x="319" y="3"/>
                      <a:pt x="303" y="7"/>
                      <a:pt x="293" y="17"/>
                    </a:cubicBezTo>
                    <a:cubicBezTo>
                      <a:pt x="289" y="22"/>
                      <a:pt x="283" y="18"/>
                      <a:pt x="278" y="17"/>
                    </a:cubicBezTo>
                    <a:cubicBezTo>
                      <a:pt x="260" y="10"/>
                      <a:pt x="237" y="10"/>
                      <a:pt x="222" y="23"/>
                    </a:cubicBezTo>
                    <a:cubicBezTo>
                      <a:pt x="221" y="24"/>
                      <a:pt x="219" y="23"/>
                      <a:pt x="219" y="26"/>
                    </a:cubicBezTo>
                    <a:cubicBezTo>
                      <a:pt x="221" y="31"/>
                      <a:pt x="222" y="37"/>
                      <a:pt x="221" y="43"/>
                    </a:cubicBezTo>
                    <a:cubicBezTo>
                      <a:pt x="224" y="42"/>
                      <a:pt x="228" y="40"/>
                      <a:pt x="231" y="39"/>
                    </a:cubicBezTo>
                    <a:cubicBezTo>
                      <a:pt x="242" y="35"/>
                      <a:pt x="256" y="35"/>
                      <a:pt x="265" y="43"/>
                    </a:cubicBezTo>
                    <a:cubicBezTo>
                      <a:pt x="275" y="49"/>
                      <a:pt x="275" y="62"/>
                      <a:pt x="274" y="72"/>
                    </a:cubicBezTo>
                    <a:cubicBezTo>
                      <a:pt x="275" y="77"/>
                      <a:pt x="281" y="73"/>
                      <a:pt x="284" y="74"/>
                    </a:cubicBezTo>
                    <a:cubicBezTo>
                      <a:pt x="299" y="73"/>
                      <a:pt x="305" y="54"/>
                      <a:pt x="321" y="53"/>
                    </a:cubicBezTo>
                    <a:cubicBezTo>
                      <a:pt x="330" y="54"/>
                      <a:pt x="338" y="57"/>
                      <a:pt x="347" y="58"/>
                    </a:cubicBezTo>
                    <a:cubicBezTo>
                      <a:pt x="366" y="59"/>
                      <a:pt x="382" y="44"/>
                      <a:pt x="391" y="28"/>
                    </a:cubicBezTo>
                    <a:cubicBezTo>
                      <a:pt x="396" y="23"/>
                      <a:pt x="400" y="14"/>
                      <a:pt x="408" y="13"/>
                    </a:cubicBezTo>
                    <a:cubicBezTo>
                      <a:pt x="409" y="12"/>
                      <a:pt x="409" y="11"/>
                      <a:pt x="408" y="10"/>
                    </a:cubicBezTo>
                    <a:cubicBezTo>
                      <a:pt x="397" y="5"/>
                      <a:pt x="387" y="12"/>
                      <a:pt x="377" y="17"/>
                    </a:cubicBezTo>
                    <a:close/>
                    <a:moveTo>
                      <a:pt x="580" y="24"/>
                    </a:moveTo>
                    <a:cubicBezTo>
                      <a:pt x="568" y="16"/>
                      <a:pt x="555" y="9"/>
                      <a:pt x="539" y="10"/>
                    </a:cubicBezTo>
                    <a:cubicBezTo>
                      <a:pt x="527" y="11"/>
                      <a:pt x="518" y="21"/>
                      <a:pt x="506" y="21"/>
                    </a:cubicBezTo>
                    <a:cubicBezTo>
                      <a:pt x="493" y="25"/>
                      <a:pt x="484" y="16"/>
                      <a:pt x="473" y="13"/>
                    </a:cubicBezTo>
                    <a:cubicBezTo>
                      <a:pt x="469" y="14"/>
                      <a:pt x="462" y="12"/>
                      <a:pt x="462" y="17"/>
                    </a:cubicBezTo>
                    <a:cubicBezTo>
                      <a:pt x="468" y="24"/>
                      <a:pt x="472" y="33"/>
                      <a:pt x="478" y="40"/>
                    </a:cubicBezTo>
                    <a:cubicBezTo>
                      <a:pt x="490" y="54"/>
                      <a:pt x="508" y="60"/>
                      <a:pt x="524" y="53"/>
                    </a:cubicBezTo>
                    <a:cubicBezTo>
                      <a:pt x="540" y="54"/>
                      <a:pt x="552" y="67"/>
                      <a:pt x="566" y="73"/>
                    </a:cubicBezTo>
                    <a:cubicBezTo>
                      <a:pt x="577" y="77"/>
                      <a:pt x="591" y="77"/>
                      <a:pt x="600" y="71"/>
                    </a:cubicBezTo>
                    <a:cubicBezTo>
                      <a:pt x="602" y="61"/>
                      <a:pt x="607" y="51"/>
                      <a:pt x="617" y="48"/>
                    </a:cubicBezTo>
                    <a:cubicBezTo>
                      <a:pt x="623" y="48"/>
                      <a:pt x="630" y="46"/>
                      <a:pt x="635" y="51"/>
                    </a:cubicBezTo>
                    <a:cubicBezTo>
                      <a:pt x="636" y="53"/>
                      <a:pt x="636" y="57"/>
                      <a:pt x="634" y="58"/>
                    </a:cubicBezTo>
                    <a:cubicBezTo>
                      <a:pt x="630" y="62"/>
                      <a:pt x="628" y="55"/>
                      <a:pt x="624" y="55"/>
                    </a:cubicBezTo>
                    <a:cubicBezTo>
                      <a:pt x="620" y="54"/>
                      <a:pt x="616" y="57"/>
                      <a:pt x="612" y="60"/>
                    </a:cubicBezTo>
                    <a:cubicBezTo>
                      <a:pt x="609" y="64"/>
                      <a:pt x="608" y="69"/>
                      <a:pt x="609" y="75"/>
                    </a:cubicBezTo>
                    <a:cubicBezTo>
                      <a:pt x="613" y="82"/>
                      <a:pt x="619" y="86"/>
                      <a:pt x="626" y="89"/>
                    </a:cubicBezTo>
                    <a:cubicBezTo>
                      <a:pt x="630" y="92"/>
                      <a:pt x="635" y="87"/>
                      <a:pt x="638" y="90"/>
                    </a:cubicBezTo>
                    <a:cubicBezTo>
                      <a:pt x="637" y="101"/>
                      <a:pt x="645" y="109"/>
                      <a:pt x="650" y="117"/>
                    </a:cubicBezTo>
                    <a:cubicBezTo>
                      <a:pt x="660" y="124"/>
                      <a:pt x="671" y="131"/>
                      <a:pt x="683" y="126"/>
                    </a:cubicBezTo>
                    <a:cubicBezTo>
                      <a:pt x="686" y="128"/>
                      <a:pt x="687" y="132"/>
                      <a:pt x="689" y="135"/>
                    </a:cubicBezTo>
                    <a:cubicBezTo>
                      <a:pt x="696" y="144"/>
                      <a:pt x="708" y="148"/>
                      <a:pt x="719" y="146"/>
                    </a:cubicBezTo>
                    <a:cubicBezTo>
                      <a:pt x="731" y="141"/>
                      <a:pt x="741" y="129"/>
                      <a:pt x="743" y="117"/>
                    </a:cubicBezTo>
                    <a:cubicBezTo>
                      <a:pt x="743" y="107"/>
                      <a:pt x="740" y="98"/>
                      <a:pt x="733" y="93"/>
                    </a:cubicBezTo>
                    <a:cubicBezTo>
                      <a:pt x="727" y="88"/>
                      <a:pt x="720" y="88"/>
                      <a:pt x="713" y="88"/>
                    </a:cubicBezTo>
                    <a:cubicBezTo>
                      <a:pt x="705" y="90"/>
                      <a:pt x="715" y="98"/>
                      <a:pt x="707" y="102"/>
                    </a:cubicBezTo>
                    <a:cubicBezTo>
                      <a:pt x="705" y="103"/>
                      <a:pt x="702" y="101"/>
                      <a:pt x="701" y="98"/>
                    </a:cubicBezTo>
                    <a:cubicBezTo>
                      <a:pt x="699" y="94"/>
                      <a:pt x="699" y="89"/>
                      <a:pt x="702" y="86"/>
                    </a:cubicBezTo>
                    <a:cubicBezTo>
                      <a:pt x="705" y="82"/>
                      <a:pt x="710" y="81"/>
                      <a:pt x="715" y="81"/>
                    </a:cubicBezTo>
                    <a:cubicBezTo>
                      <a:pt x="726" y="82"/>
                      <a:pt x="737" y="84"/>
                      <a:pt x="742" y="94"/>
                    </a:cubicBezTo>
                    <a:cubicBezTo>
                      <a:pt x="748" y="103"/>
                      <a:pt x="749" y="114"/>
                      <a:pt x="747" y="124"/>
                    </a:cubicBezTo>
                    <a:cubicBezTo>
                      <a:pt x="746" y="126"/>
                      <a:pt x="746" y="128"/>
                      <a:pt x="748" y="129"/>
                    </a:cubicBezTo>
                    <a:cubicBezTo>
                      <a:pt x="763" y="126"/>
                      <a:pt x="776" y="132"/>
                      <a:pt x="786" y="142"/>
                    </a:cubicBezTo>
                    <a:cubicBezTo>
                      <a:pt x="793" y="147"/>
                      <a:pt x="791" y="157"/>
                      <a:pt x="791" y="164"/>
                    </a:cubicBezTo>
                    <a:cubicBezTo>
                      <a:pt x="791" y="172"/>
                      <a:pt x="783" y="176"/>
                      <a:pt x="777" y="182"/>
                    </a:cubicBezTo>
                    <a:cubicBezTo>
                      <a:pt x="775" y="183"/>
                      <a:pt x="772" y="183"/>
                      <a:pt x="771" y="180"/>
                    </a:cubicBezTo>
                    <a:cubicBezTo>
                      <a:pt x="770" y="177"/>
                      <a:pt x="768" y="173"/>
                      <a:pt x="772" y="170"/>
                    </a:cubicBezTo>
                    <a:cubicBezTo>
                      <a:pt x="776" y="165"/>
                      <a:pt x="779" y="176"/>
                      <a:pt x="783" y="171"/>
                    </a:cubicBezTo>
                    <a:cubicBezTo>
                      <a:pt x="784" y="168"/>
                      <a:pt x="786" y="165"/>
                      <a:pt x="785" y="161"/>
                    </a:cubicBezTo>
                    <a:cubicBezTo>
                      <a:pt x="785" y="153"/>
                      <a:pt x="782" y="145"/>
                      <a:pt x="775" y="141"/>
                    </a:cubicBezTo>
                    <a:cubicBezTo>
                      <a:pt x="766" y="135"/>
                      <a:pt x="752" y="133"/>
                      <a:pt x="743" y="139"/>
                    </a:cubicBezTo>
                    <a:cubicBezTo>
                      <a:pt x="733" y="150"/>
                      <a:pt x="734" y="164"/>
                      <a:pt x="739" y="177"/>
                    </a:cubicBezTo>
                    <a:cubicBezTo>
                      <a:pt x="740" y="183"/>
                      <a:pt x="753" y="186"/>
                      <a:pt x="746" y="192"/>
                    </a:cubicBezTo>
                    <a:cubicBezTo>
                      <a:pt x="742" y="204"/>
                      <a:pt x="748" y="215"/>
                      <a:pt x="755" y="224"/>
                    </a:cubicBezTo>
                    <a:cubicBezTo>
                      <a:pt x="761" y="229"/>
                      <a:pt x="768" y="235"/>
                      <a:pt x="778" y="234"/>
                    </a:cubicBezTo>
                    <a:cubicBezTo>
                      <a:pt x="786" y="237"/>
                      <a:pt x="780" y="247"/>
                      <a:pt x="785" y="253"/>
                    </a:cubicBezTo>
                    <a:cubicBezTo>
                      <a:pt x="790" y="263"/>
                      <a:pt x="802" y="269"/>
                      <a:pt x="813" y="268"/>
                    </a:cubicBezTo>
                    <a:cubicBezTo>
                      <a:pt x="819" y="265"/>
                      <a:pt x="828" y="263"/>
                      <a:pt x="828" y="254"/>
                    </a:cubicBezTo>
                    <a:cubicBezTo>
                      <a:pt x="828" y="253"/>
                      <a:pt x="826" y="253"/>
                      <a:pt x="824" y="252"/>
                    </a:cubicBezTo>
                    <a:cubicBezTo>
                      <a:pt x="822" y="251"/>
                      <a:pt x="820" y="248"/>
                      <a:pt x="820" y="246"/>
                    </a:cubicBezTo>
                    <a:cubicBezTo>
                      <a:pt x="822" y="243"/>
                      <a:pt x="824" y="239"/>
                      <a:pt x="828" y="240"/>
                    </a:cubicBezTo>
                    <a:cubicBezTo>
                      <a:pt x="834" y="241"/>
                      <a:pt x="834" y="248"/>
                      <a:pt x="836" y="252"/>
                    </a:cubicBezTo>
                    <a:cubicBezTo>
                      <a:pt x="834" y="260"/>
                      <a:pt x="827" y="269"/>
                      <a:pt x="819" y="272"/>
                    </a:cubicBezTo>
                    <a:cubicBezTo>
                      <a:pt x="816" y="277"/>
                      <a:pt x="806" y="270"/>
                      <a:pt x="805" y="278"/>
                    </a:cubicBezTo>
                    <a:cubicBezTo>
                      <a:pt x="807" y="295"/>
                      <a:pt x="825" y="303"/>
                      <a:pt x="826" y="321"/>
                    </a:cubicBezTo>
                    <a:cubicBezTo>
                      <a:pt x="830" y="339"/>
                      <a:pt x="821" y="356"/>
                      <a:pt x="827" y="372"/>
                    </a:cubicBezTo>
                    <a:cubicBezTo>
                      <a:pt x="831" y="384"/>
                      <a:pt x="844" y="391"/>
                      <a:pt x="854" y="394"/>
                    </a:cubicBezTo>
                    <a:cubicBezTo>
                      <a:pt x="857" y="395"/>
                      <a:pt x="860" y="398"/>
                      <a:pt x="863" y="398"/>
                    </a:cubicBezTo>
                    <a:cubicBezTo>
                      <a:pt x="865" y="384"/>
                      <a:pt x="850" y="374"/>
                      <a:pt x="850" y="359"/>
                    </a:cubicBezTo>
                    <a:cubicBezTo>
                      <a:pt x="854" y="336"/>
                      <a:pt x="870" y="312"/>
                      <a:pt x="858" y="289"/>
                    </a:cubicBezTo>
                    <a:cubicBezTo>
                      <a:pt x="846" y="279"/>
                      <a:pt x="862" y="269"/>
                      <a:pt x="863" y="259"/>
                    </a:cubicBezTo>
                    <a:cubicBezTo>
                      <a:pt x="865" y="244"/>
                      <a:pt x="859" y="233"/>
                      <a:pt x="851" y="222"/>
                    </a:cubicBezTo>
                    <a:cubicBezTo>
                      <a:pt x="843" y="214"/>
                      <a:pt x="831" y="224"/>
                      <a:pt x="822" y="219"/>
                    </a:cubicBezTo>
                    <a:cubicBezTo>
                      <a:pt x="817" y="217"/>
                      <a:pt x="812" y="213"/>
                      <a:pt x="811" y="208"/>
                    </a:cubicBezTo>
                    <a:cubicBezTo>
                      <a:pt x="808" y="199"/>
                      <a:pt x="807" y="186"/>
                      <a:pt x="816" y="179"/>
                    </a:cubicBezTo>
                    <a:cubicBezTo>
                      <a:pt x="818" y="178"/>
                      <a:pt x="822" y="175"/>
                      <a:pt x="825" y="179"/>
                    </a:cubicBezTo>
                    <a:cubicBezTo>
                      <a:pt x="828" y="183"/>
                      <a:pt x="825" y="186"/>
                      <a:pt x="822" y="189"/>
                    </a:cubicBezTo>
                    <a:cubicBezTo>
                      <a:pt x="820" y="189"/>
                      <a:pt x="816" y="188"/>
                      <a:pt x="815" y="191"/>
                    </a:cubicBezTo>
                    <a:cubicBezTo>
                      <a:pt x="812" y="200"/>
                      <a:pt x="816" y="208"/>
                      <a:pt x="822" y="213"/>
                    </a:cubicBezTo>
                    <a:cubicBezTo>
                      <a:pt x="832" y="215"/>
                      <a:pt x="845" y="215"/>
                      <a:pt x="851" y="205"/>
                    </a:cubicBezTo>
                    <a:cubicBezTo>
                      <a:pt x="859" y="196"/>
                      <a:pt x="860" y="182"/>
                      <a:pt x="856" y="170"/>
                    </a:cubicBezTo>
                    <a:cubicBezTo>
                      <a:pt x="852" y="164"/>
                      <a:pt x="851" y="155"/>
                      <a:pt x="842" y="153"/>
                    </a:cubicBezTo>
                    <a:cubicBezTo>
                      <a:pt x="833" y="157"/>
                      <a:pt x="821" y="157"/>
                      <a:pt x="812" y="152"/>
                    </a:cubicBezTo>
                    <a:cubicBezTo>
                      <a:pt x="798" y="147"/>
                      <a:pt x="794" y="131"/>
                      <a:pt x="792" y="118"/>
                    </a:cubicBezTo>
                    <a:cubicBezTo>
                      <a:pt x="792" y="110"/>
                      <a:pt x="795" y="100"/>
                      <a:pt x="804" y="97"/>
                    </a:cubicBezTo>
                    <a:cubicBezTo>
                      <a:pt x="808" y="96"/>
                      <a:pt x="815" y="94"/>
                      <a:pt x="818" y="98"/>
                    </a:cubicBezTo>
                    <a:cubicBezTo>
                      <a:pt x="821" y="101"/>
                      <a:pt x="817" y="104"/>
                      <a:pt x="815" y="105"/>
                    </a:cubicBezTo>
                    <a:cubicBezTo>
                      <a:pt x="811" y="107"/>
                      <a:pt x="807" y="106"/>
                      <a:pt x="805" y="104"/>
                    </a:cubicBezTo>
                    <a:cubicBezTo>
                      <a:pt x="797" y="110"/>
                      <a:pt x="798" y="124"/>
                      <a:pt x="801" y="133"/>
                    </a:cubicBezTo>
                    <a:cubicBezTo>
                      <a:pt x="805" y="146"/>
                      <a:pt x="821" y="149"/>
                      <a:pt x="833" y="150"/>
                    </a:cubicBezTo>
                    <a:cubicBezTo>
                      <a:pt x="841" y="148"/>
                      <a:pt x="848" y="143"/>
                      <a:pt x="853" y="136"/>
                    </a:cubicBezTo>
                    <a:cubicBezTo>
                      <a:pt x="862" y="121"/>
                      <a:pt x="862" y="101"/>
                      <a:pt x="853" y="86"/>
                    </a:cubicBezTo>
                    <a:cubicBezTo>
                      <a:pt x="852" y="81"/>
                      <a:pt x="845" y="78"/>
                      <a:pt x="847" y="72"/>
                    </a:cubicBezTo>
                    <a:cubicBezTo>
                      <a:pt x="854" y="64"/>
                      <a:pt x="854" y="48"/>
                      <a:pt x="850" y="39"/>
                    </a:cubicBezTo>
                    <a:cubicBezTo>
                      <a:pt x="843" y="23"/>
                      <a:pt x="824" y="24"/>
                      <a:pt x="810" y="25"/>
                    </a:cubicBezTo>
                    <a:cubicBezTo>
                      <a:pt x="803" y="23"/>
                      <a:pt x="800" y="39"/>
                      <a:pt x="794" y="30"/>
                    </a:cubicBezTo>
                    <a:cubicBezTo>
                      <a:pt x="782" y="21"/>
                      <a:pt x="766" y="17"/>
                      <a:pt x="749" y="20"/>
                    </a:cubicBezTo>
                    <a:cubicBezTo>
                      <a:pt x="737" y="27"/>
                      <a:pt x="737" y="27"/>
                      <a:pt x="737" y="27"/>
                    </a:cubicBezTo>
                    <a:cubicBezTo>
                      <a:pt x="732" y="38"/>
                      <a:pt x="732" y="38"/>
                      <a:pt x="732" y="38"/>
                    </a:cubicBezTo>
                    <a:cubicBezTo>
                      <a:pt x="730" y="52"/>
                      <a:pt x="733" y="68"/>
                      <a:pt x="746" y="77"/>
                    </a:cubicBezTo>
                    <a:cubicBezTo>
                      <a:pt x="753" y="80"/>
                      <a:pt x="760" y="77"/>
                      <a:pt x="766" y="73"/>
                    </a:cubicBezTo>
                    <a:cubicBezTo>
                      <a:pt x="773" y="69"/>
                      <a:pt x="765" y="64"/>
                      <a:pt x="765" y="58"/>
                    </a:cubicBezTo>
                    <a:cubicBezTo>
                      <a:pt x="765" y="56"/>
                      <a:pt x="766" y="55"/>
                      <a:pt x="768" y="55"/>
                    </a:cubicBezTo>
                    <a:cubicBezTo>
                      <a:pt x="771" y="56"/>
                      <a:pt x="775" y="56"/>
                      <a:pt x="777" y="59"/>
                    </a:cubicBezTo>
                    <a:cubicBezTo>
                      <a:pt x="776" y="65"/>
                      <a:pt x="776" y="73"/>
                      <a:pt x="771" y="77"/>
                    </a:cubicBezTo>
                    <a:cubicBezTo>
                      <a:pt x="765" y="82"/>
                      <a:pt x="757" y="87"/>
                      <a:pt x="749" y="85"/>
                    </a:cubicBezTo>
                    <a:cubicBezTo>
                      <a:pt x="731" y="80"/>
                      <a:pt x="726" y="61"/>
                      <a:pt x="724" y="45"/>
                    </a:cubicBezTo>
                    <a:cubicBezTo>
                      <a:pt x="711" y="39"/>
                      <a:pt x="698" y="32"/>
                      <a:pt x="683" y="34"/>
                    </a:cubicBezTo>
                    <a:cubicBezTo>
                      <a:pt x="681" y="35"/>
                      <a:pt x="679" y="37"/>
                      <a:pt x="678" y="40"/>
                    </a:cubicBezTo>
                    <a:cubicBezTo>
                      <a:pt x="675" y="46"/>
                      <a:pt x="680" y="50"/>
                      <a:pt x="683" y="55"/>
                    </a:cubicBezTo>
                    <a:cubicBezTo>
                      <a:pt x="683" y="58"/>
                      <a:pt x="680" y="57"/>
                      <a:pt x="679" y="56"/>
                    </a:cubicBezTo>
                    <a:cubicBezTo>
                      <a:pt x="676" y="56"/>
                      <a:pt x="674" y="53"/>
                      <a:pt x="673" y="51"/>
                    </a:cubicBezTo>
                    <a:cubicBezTo>
                      <a:pt x="671" y="45"/>
                      <a:pt x="671" y="39"/>
                      <a:pt x="674" y="34"/>
                    </a:cubicBezTo>
                    <a:cubicBezTo>
                      <a:pt x="690" y="20"/>
                      <a:pt x="710" y="32"/>
                      <a:pt x="725" y="39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18" y="26"/>
                      <a:pt x="708" y="22"/>
                      <a:pt x="697" y="20"/>
                    </a:cubicBezTo>
                    <a:cubicBezTo>
                      <a:pt x="686" y="20"/>
                      <a:pt x="673" y="20"/>
                      <a:pt x="666" y="30"/>
                    </a:cubicBezTo>
                    <a:cubicBezTo>
                      <a:pt x="662" y="40"/>
                      <a:pt x="663" y="53"/>
                      <a:pt x="672" y="61"/>
                    </a:cubicBezTo>
                    <a:cubicBezTo>
                      <a:pt x="675" y="66"/>
                      <a:pt x="682" y="66"/>
                      <a:pt x="687" y="65"/>
                    </a:cubicBezTo>
                    <a:cubicBezTo>
                      <a:pt x="688" y="62"/>
                      <a:pt x="686" y="60"/>
                      <a:pt x="689" y="58"/>
                    </a:cubicBezTo>
                    <a:cubicBezTo>
                      <a:pt x="692" y="55"/>
                      <a:pt x="695" y="58"/>
                      <a:pt x="697" y="60"/>
                    </a:cubicBezTo>
                    <a:cubicBezTo>
                      <a:pt x="698" y="62"/>
                      <a:pt x="698" y="65"/>
                      <a:pt x="697" y="67"/>
                    </a:cubicBezTo>
                    <a:cubicBezTo>
                      <a:pt x="690" y="75"/>
                      <a:pt x="679" y="73"/>
                      <a:pt x="671" y="70"/>
                    </a:cubicBezTo>
                    <a:cubicBezTo>
                      <a:pt x="665" y="65"/>
                      <a:pt x="660" y="58"/>
                      <a:pt x="658" y="51"/>
                    </a:cubicBezTo>
                    <a:cubicBezTo>
                      <a:pt x="655" y="42"/>
                      <a:pt x="663" y="32"/>
                      <a:pt x="654" y="26"/>
                    </a:cubicBezTo>
                    <a:cubicBezTo>
                      <a:pt x="648" y="20"/>
                      <a:pt x="639" y="23"/>
                      <a:pt x="635" y="17"/>
                    </a:cubicBezTo>
                    <a:cubicBezTo>
                      <a:pt x="626" y="15"/>
                      <a:pt x="616" y="7"/>
                      <a:pt x="606" y="13"/>
                    </a:cubicBezTo>
                    <a:cubicBezTo>
                      <a:pt x="597" y="14"/>
                      <a:pt x="591" y="26"/>
                      <a:pt x="580" y="24"/>
                    </a:cubicBezTo>
                    <a:close/>
                    <a:moveTo>
                      <a:pt x="373" y="26"/>
                    </a:moveTo>
                    <a:cubicBezTo>
                      <a:pt x="369" y="27"/>
                      <a:pt x="362" y="27"/>
                      <a:pt x="357" y="25"/>
                    </a:cubicBezTo>
                    <a:cubicBezTo>
                      <a:pt x="345" y="19"/>
                      <a:pt x="333" y="11"/>
                      <a:pt x="317" y="13"/>
                    </a:cubicBezTo>
                    <a:cubicBezTo>
                      <a:pt x="305" y="13"/>
                      <a:pt x="298" y="28"/>
                      <a:pt x="286" y="29"/>
                    </a:cubicBezTo>
                    <a:cubicBezTo>
                      <a:pt x="277" y="22"/>
                      <a:pt x="265" y="21"/>
                      <a:pt x="254" y="19"/>
                    </a:cubicBezTo>
                    <a:cubicBezTo>
                      <a:pt x="247" y="21"/>
                      <a:pt x="239" y="23"/>
                      <a:pt x="231" y="26"/>
                    </a:cubicBezTo>
                    <a:cubicBezTo>
                      <a:pt x="230" y="27"/>
                      <a:pt x="230" y="29"/>
                      <a:pt x="231" y="31"/>
                    </a:cubicBezTo>
                    <a:cubicBezTo>
                      <a:pt x="238" y="33"/>
                      <a:pt x="243" y="25"/>
                      <a:pt x="250" y="24"/>
                    </a:cubicBezTo>
                    <a:cubicBezTo>
                      <a:pt x="261" y="24"/>
                      <a:pt x="272" y="27"/>
                      <a:pt x="281" y="32"/>
                    </a:cubicBezTo>
                    <a:cubicBezTo>
                      <a:pt x="293" y="37"/>
                      <a:pt x="301" y="27"/>
                      <a:pt x="311" y="20"/>
                    </a:cubicBezTo>
                    <a:cubicBezTo>
                      <a:pt x="333" y="8"/>
                      <a:pt x="348" y="34"/>
                      <a:pt x="370" y="32"/>
                    </a:cubicBezTo>
                    <a:cubicBezTo>
                      <a:pt x="370" y="33"/>
                      <a:pt x="370" y="33"/>
                      <a:pt x="370" y="33"/>
                    </a:cubicBezTo>
                    <a:cubicBezTo>
                      <a:pt x="364" y="38"/>
                      <a:pt x="357" y="40"/>
                      <a:pt x="350" y="41"/>
                    </a:cubicBezTo>
                    <a:cubicBezTo>
                      <a:pt x="339" y="37"/>
                      <a:pt x="328" y="37"/>
                      <a:pt x="317" y="36"/>
                    </a:cubicBezTo>
                    <a:cubicBezTo>
                      <a:pt x="305" y="34"/>
                      <a:pt x="301" y="45"/>
                      <a:pt x="293" y="51"/>
                    </a:cubicBezTo>
                    <a:cubicBezTo>
                      <a:pt x="284" y="60"/>
                      <a:pt x="286" y="44"/>
                      <a:pt x="280" y="42"/>
                    </a:cubicBezTo>
                    <a:cubicBezTo>
                      <a:pt x="275" y="39"/>
                      <a:pt x="271" y="32"/>
                      <a:pt x="265" y="35"/>
                    </a:cubicBezTo>
                    <a:cubicBezTo>
                      <a:pt x="263" y="41"/>
                      <a:pt x="272" y="39"/>
                      <a:pt x="274" y="44"/>
                    </a:cubicBezTo>
                    <a:cubicBezTo>
                      <a:pt x="280" y="48"/>
                      <a:pt x="280" y="54"/>
                      <a:pt x="281" y="61"/>
                    </a:cubicBezTo>
                    <a:cubicBezTo>
                      <a:pt x="293" y="62"/>
                      <a:pt x="303" y="51"/>
                      <a:pt x="311" y="41"/>
                    </a:cubicBezTo>
                    <a:cubicBezTo>
                      <a:pt x="321" y="40"/>
                      <a:pt x="334" y="41"/>
                      <a:pt x="344" y="46"/>
                    </a:cubicBezTo>
                    <a:cubicBezTo>
                      <a:pt x="355" y="44"/>
                      <a:pt x="369" y="44"/>
                      <a:pt x="377" y="34"/>
                    </a:cubicBezTo>
                    <a:cubicBezTo>
                      <a:pt x="379" y="30"/>
                      <a:pt x="384" y="28"/>
                      <a:pt x="385" y="24"/>
                    </a:cubicBezTo>
                    <a:cubicBezTo>
                      <a:pt x="382" y="19"/>
                      <a:pt x="377" y="26"/>
                      <a:pt x="373" y="26"/>
                    </a:cubicBezTo>
                    <a:close/>
                    <a:moveTo>
                      <a:pt x="575" y="30"/>
                    </a:moveTo>
                    <a:cubicBezTo>
                      <a:pt x="564" y="21"/>
                      <a:pt x="550" y="15"/>
                      <a:pt x="534" y="16"/>
                    </a:cubicBezTo>
                    <a:cubicBezTo>
                      <a:pt x="520" y="20"/>
                      <a:pt x="507" y="29"/>
                      <a:pt x="491" y="27"/>
                    </a:cubicBezTo>
                    <a:cubicBezTo>
                      <a:pt x="486" y="28"/>
                      <a:pt x="481" y="21"/>
                      <a:pt x="475" y="24"/>
                    </a:cubicBezTo>
                    <a:cubicBezTo>
                      <a:pt x="475" y="28"/>
                      <a:pt x="476" y="30"/>
                      <a:pt x="478" y="32"/>
                    </a:cubicBezTo>
                    <a:cubicBezTo>
                      <a:pt x="485" y="43"/>
                      <a:pt x="497" y="50"/>
                      <a:pt x="509" y="48"/>
                    </a:cubicBezTo>
                    <a:cubicBezTo>
                      <a:pt x="522" y="45"/>
                      <a:pt x="537" y="46"/>
                      <a:pt x="546" y="55"/>
                    </a:cubicBezTo>
                    <a:cubicBezTo>
                      <a:pt x="560" y="63"/>
                      <a:pt x="577" y="74"/>
                      <a:pt x="593" y="65"/>
                    </a:cubicBezTo>
                    <a:cubicBezTo>
                      <a:pt x="595" y="55"/>
                      <a:pt x="603" y="46"/>
                      <a:pt x="614" y="43"/>
                    </a:cubicBezTo>
                    <a:cubicBezTo>
                      <a:pt x="624" y="40"/>
                      <a:pt x="636" y="43"/>
                      <a:pt x="643" y="49"/>
                    </a:cubicBezTo>
                    <a:cubicBezTo>
                      <a:pt x="649" y="65"/>
                      <a:pt x="660" y="81"/>
                      <a:pt x="678" y="82"/>
                    </a:cubicBezTo>
                    <a:cubicBezTo>
                      <a:pt x="688" y="85"/>
                      <a:pt x="699" y="83"/>
                      <a:pt x="706" y="74"/>
                    </a:cubicBezTo>
                    <a:cubicBezTo>
                      <a:pt x="707" y="72"/>
                      <a:pt x="708" y="69"/>
                      <a:pt x="706" y="67"/>
                    </a:cubicBezTo>
                    <a:cubicBezTo>
                      <a:pt x="700" y="67"/>
                      <a:pt x="699" y="76"/>
                      <a:pt x="694" y="76"/>
                    </a:cubicBezTo>
                    <a:cubicBezTo>
                      <a:pt x="682" y="78"/>
                      <a:pt x="669" y="78"/>
                      <a:pt x="661" y="68"/>
                    </a:cubicBezTo>
                    <a:cubicBezTo>
                      <a:pt x="651" y="58"/>
                      <a:pt x="646" y="45"/>
                      <a:pt x="647" y="30"/>
                    </a:cubicBezTo>
                    <a:cubicBezTo>
                      <a:pt x="641" y="18"/>
                      <a:pt x="627" y="21"/>
                      <a:pt x="615" y="19"/>
                    </a:cubicBezTo>
                    <a:cubicBezTo>
                      <a:pt x="600" y="18"/>
                      <a:pt x="591" y="35"/>
                      <a:pt x="575" y="30"/>
                    </a:cubicBezTo>
                    <a:close/>
                    <a:moveTo>
                      <a:pt x="213" y="29"/>
                    </a:moveTo>
                    <a:cubicBezTo>
                      <a:pt x="209" y="20"/>
                      <a:pt x="199" y="19"/>
                      <a:pt x="191" y="17"/>
                    </a:cubicBezTo>
                    <a:cubicBezTo>
                      <a:pt x="172" y="13"/>
                      <a:pt x="156" y="24"/>
                      <a:pt x="142" y="35"/>
                    </a:cubicBezTo>
                    <a:cubicBezTo>
                      <a:pt x="144" y="42"/>
                      <a:pt x="143" y="50"/>
                      <a:pt x="141" y="57"/>
                    </a:cubicBezTo>
                    <a:cubicBezTo>
                      <a:pt x="136" y="68"/>
                      <a:pt x="129" y="79"/>
                      <a:pt x="117" y="83"/>
                    </a:cubicBezTo>
                    <a:cubicBezTo>
                      <a:pt x="107" y="88"/>
                      <a:pt x="97" y="82"/>
                      <a:pt x="91" y="76"/>
                    </a:cubicBezTo>
                    <a:cubicBezTo>
                      <a:pt x="89" y="73"/>
                      <a:pt x="88" y="69"/>
                      <a:pt x="90" y="66"/>
                    </a:cubicBezTo>
                    <a:cubicBezTo>
                      <a:pt x="90" y="64"/>
                      <a:pt x="94" y="62"/>
                      <a:pt x="96" y="61"/>
                    </a:cubicBezTo>
                    <a:cubicBezTo>
                      <a:pt x="104" y="62"/>
                      <a:pt x="98" y="71"/>
                      <a:pt x="100" y="76"/>
                    </a:cubicBezTo>
                    <a:cubicBezTo>
                      <a:pt x="109" y="82"/>
                      <a:pt x="118" y="76"/>
                      <a:pt x="125" y="71"/>
                    </a:cubicBezTo>
                    <a:cubicBezTo>
                      <a:pt x="136" y="63"/>
                      <a:pt x="139" y="47"/>
                      <a:pt x="135" y="34"/>
                    </a:cubicBezTo>
                    <a:cubicBezTo>
                      <a:pt x="132" y="27"/>
                      <a:pt x="126" y="24"/>
                      <a:pt x="120" y="22"/>
                    </a:cubicBezTo>
                    <a:cubicBezTo>
                      <a:pt x="104" y="15"/>
                      <a:pt x="88" y="22"/>
                      <a:pt x="76" y="31"/>
                    </a:cubicBezTo>
                    <a:cubicBezTo>
                      <a:pt x="74" y="32"/>
                      <a:pt x="73" y="34"/>
                      <a:pt x="71" y="34"/>
                    </a:cubicBezTo>
                    <a:cubicBezTo>
                      <a:pt x="65" y="26"/>
                      <a:pt x="54" y="27"/>
                      <a:pt x="46" y="27"/>
                    </a:cubicBezTo>
                    <a:cubicBezTo>
                      <a:pt x="33" y="26"/>
                      <a:pt x="23" y="34"/>
                      <a:pt x="18" y="45"/>
                    </a:cubicBezTo>
                    <a:cubicBezTo>
                      <a:pt x="16" y="55"/>
                      <a:pt x="17" y="69"/>
                      <a:pt x="26" y="75"/>
                    </a:cubicBezTo>
                    <a:cubicBezTo>
                      <a:pt x="19" y="84"/>
                      <a:pt x="16" y="95"/>
                      <a:pt x="14" y="106"/>
                    </a:cubicBezTo>
                    <a:cubicBezTo>
                      <a:pt x="14" y="121"/>
                      <a:pt x="19" y="136"/>
                      <a:pt x="32" y="144"/>
                    </a:cubicBezTo>
                    <a:cubicBezTo>
                      <a:pt x="40" y="149"/>
                      <a:pt x="52" y="147"/>
                      <a:pt x="60" y="141"/>
                    </a:cubicBezTo>
                    <a:cubicBezTo>
                      <a:pt x="68" y="137"/>
                      <a:pt x="73" y="128"/>
                      <a:pt x="74" y="119"/>
                    </a:cubicBezTo>
                    <a:cubicBezTo>
                      <a:pt x="72" y="113"/>
                      <a:pt x="71" y="104"/>
                      <a:pt x="63" y="102"/>
                    </a:cubicBezTo>
                    <a:cubicBezTo>
                      <a:pt x="57" y="102"/>
                      <a:pt x="59" y="108"/>
                      <a:pt x="55" y="109"/>
                    </a:cubicBezTo>
                    <a:cubicBezTo>
                      <a:pt x="53" y="111"/>
                      <a:pt x="49" y="111"/>
                      <a:pt x="47" y="108"/>
                    </a:cubicBezTo>
                    <a:cubicBezTo>
                      <a:pt x="45" y="105"/>
                      <a:pt x="48" y="101"/>
                      <a:pt x="50" y="99"/>
                    </a:cubicBezTo>
                    <a:cubicBezTo>
                      <a:pt x="55" y="98"/>
                      <a:pt x="61" y="96"/>
                      <a:pt x="66" y="97"/>
                    </a:cubicBezTo>
                    <a:cubicBezTo>
                      <a:pt x="76" y="100"/>
                      <a:pt x="79" y="111"/>
                      <a:pt x="81" y="120"/>
                    </a:cubicBezTo>
                    <a:cubicBezTo>
                      <a:pt x="81" y="131"/>
                      <a:pt x="73" y="139"/>
                      <a:pt x="65" y="145"/>
                    </a:cubicBezTo>
                    <a:cubicBezTo>
                      <a:pt x="59" y="147"/>
                      <a:pt x="54" y="152"/>
                      <a:pt x="48" y="151"/>
                    </a:cubicBezTo>
                    <a:cubicBezTo>
                      <a:pt x="43" y="155"/>
                      <a:pt x="35" y="151"/>
                      <a:pt x="29" y="150"/>
                    </a:cubicBezTo>
                    <a:cubicBezTo>
                      <a:pt x="22" y="155"/>
                      <a:pt x="17" y="163"/>
                      <a:pt x="13" y="171"/>
                    </a:cubicBezTo>
                    <a:cubicBezTo>
                      <a:pt x="8" y="186"/>
                      <a:pt x="10" y="203"/>
                      <a:pt x="21" y="215"/>
                    </a:cubicBezTo>
                    <a:cubicBezTo>
                      <a:pt x="28" y="219"/>
                      <a:pt x="37" y="219"/>
                      <a:pt x="43" y="214"/>
                    </a:cubicBezTo>
                    <a:cubicBezTo>
                      <a:pt x="51" y="210"/>
                      <a:pt x="59" y="204"/>
                      <a:pt x="57" y="193"/>
                    </a:cubicBezTo>
                    <a:cubicBezTo>
                      <a:pt x="59" y="184"/>
                      <a:pt x="52" y="195"/>
                      <a:pt x="48" y="193"/>
                    </a:cubicBezTo>
                    <a:cubicBezTo>
                      <a:pt x="46" y="193"/>
                      <a:pt x="45" y="191"/>
                      <a:pt x="46" y="190"/>
                    </a:cubicBezTo>
                    <a:cubicBezTo>
                      <a:pt x="47" y="186"/>
                      <a:pt x="50" y="181"/>
                      <a:pt x="55" y="181"/>
                    </a:cubicBezTo>
                    <a:cubicBezTo>
                      <a:pt x="58" y="182"/>
                      <a:pt x="62" y="184"/>
                      <a:pt x="64" y="187"/>
                    </a:cubicBezTo>
                    <a:cubicBezTo>
                      <a:pt x="66" y="195"/>
                      <a:pt x="64" y="204"/>
                      <a:pt x="59" y="210"/>
                    </a:cubicBezTo>
                    <a:cubicBezTo>
                      <a:pt x="50" y="219"/>
                      <a:pt x="36" y="225"/>
                      <a:pt x="23" y="224"/>
                    </a:cubicBezTo>
                    <a:cubicBezTo>
                      <a:pt x="11" y="237"/>
                      <a:pt x="6" y="256"/>
                      <a:pt x="14" y="273"/>
                    </a:cubicBezTo>
                    <a:cubicBezTo>
                      <a:pt x="16" y="277"/>
                      <a:pt x="20" y="281"/>
                      <a:pt x="21" y="286"/>
                    </a:cubicBezTo>
                    <a:cubicBezTo>
                      <a:pt x="16" y="297"/>
                      <a:pt x="10" y="308"/>
                      <a:pt x="10" y="322"/>
                    </a:cubicBezTo>
                    <a:cubicBezTo>
                      <a:pt x="7" y="339"/>
                      <a:pt x="15" y="354"/>
                      <a:pt x="20" y="368"/>
                    </a:cubicBezTo>
                    <a:cubicBezTo>
                      <a:pt x="25" y="382"/>
                      <a:pt x="15" y="394"/>
                      <a:pt x="13" y="407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44" y="396"/>
                      <a:pt x="51" y="377"/>
                      <a:pt x="52" y="361"/>
                    </a:cubicBezTo>
                    <a:cubicBezTo>
                      <a:pt x="53" y="350"/>
                      <a:pt x="45" y="339"/>
                      <a:pt x="49" y="328"/>
                    </a:cubicBezTo>
                    <a:cubicBezTo>
                      <a:pt x="59" y="318"/>
                      <a:pt x="66" y="304"/>
                      <a:pt x="64" y="288"/>
                    </a:cubicBezTo>
                    <a:cubicBezTo>
                      <a:pt x="64" y="283"/>
                      <a:pt x="63" y="277"/>
                      <a:pt x="60" y="273"/>
                    </a:cubicBezTo>
                    <a:cubicBezTo>
                      <a:pt x="54" y="273"/>
                      <a:pt x="50" y="270"/>
                      <a:pt x="47" y="265"/>
                    </a:cubicBezTo>
                    <a:cubicBezTo>
                      <a:pt x="42" y="257"/>
                      <a:pt x="44" y="248"/>
                      <a:pt x="49" y="241"/>
                    </a:cubicBezTo>
                    <a:cubicBezTo>
                      <a:pt x="52" y="240"/>
                      <a:pt x="54" y="240"/>
                      <a:pt x="56" y="242"/>
                    </a:cubicBezTo>
                    <a:cubicBezTo>
                      <a:pt x="58" y="248"/>
                      <a:pt x="51" y="248"/>
                      <a:pt x="50" y="253"/>
                    </a:cubicBezTo>
                    <a:cubicBezTo>
                      <a:pt x="51" y="257"/>
                      <a:pt x="52" y="263"/>
                      <a:pt x="56" y="265"/>
                    </a:cubicBezTo>
                    <a:cubicBezTo>
                      <a:pt x="61" y="267"/>
                      <a:pt x="67" y="266"/>
                      <a:pt x="71" y="263"/>
                    </a:cubicBezTo>
                    <a:cubicBezTo>
                      <a:pt x="75" y="260"/>
                      <a:pt x="79" y="256"/>
                      <a:pt x="80" y="251"/>
                    </a:cubicBezTo>
                    <a:cubicBezTo>
                      <a:pt x="82" y="246"/>
                      <a:pt x="78" y="241"/>
                      <a:pt x="83" y="238"/>
                    </a:cubicBezTo>
                    <a:cubicBezTo>
                      <a:pt x="88" y="238"/>
                      <a:pt x="94" y="239"/>
                      <a:pt x="98" y="236"/>
                    </a:cubicBezTo>
                    <a:cubicBezTo>
                      <a:pt x="111" y="231"/>
                      <a:pt x="118" y="217"/>
                      <a:pt x="119" y="203"/>
                    </a:cubicBezTo>
                    <a:cubicBezTo>
                      <a:pt x="120" y="199"/>
                      <a:pt x="127" y="200"/>
                      <a:pt x="129" y="196"/>
                    </a:cubicBezTo>
                    <a:cubicBezTo>
                      <a:pt x="136" y="187"/>
                      <a:pt x="143" y="177"/>
                      <a:pt x="140" y="165"/>
                    </a:cubicBezTo>
                    <a:cubicBezTo>
                      <a:pt x="138" y="156"/>
                      <a:pt x="135" y="147"/>
                      <a:pt x="127" y="142"/>
                    </a:cubicBezTo>
                    <a:cubicBezTo>
                      <a:pt x="118" y="135"/>
                      <a:pt x="106" y="136"/>
                      <a:pt x="96" y="139"/>
                    </a:cubicBezTo>
                    <a:cubicBezTo>
                      <a:pt x="91" y="142"/>
                      <a:pt x="87" y="147"/>
                      <a:pt x="86" y="153"/>
                    </a:cubicBezTo>
                    <a:cubicBezTo>
                      <a:pt x="86" y="162"/>
                      <a:pt x="87" y="170"/>
                      <a:pt x="94" y="175"/>
                    </a:cubicBezTo>
                    <a:cubicBezTo>
                      <a:pt x="98" y="173"/>
                      <a:pt x="98" y="166"/>
                      <a:pt x="103" y="168"/>
                    </a:cubicBezTo>
                    <a:cubicBezTo>
                      <a:pt x="106" y="170"/>
                      <a:pt x="107" y="172"/>
                      <a:pt x="107" y="174"/>
                    </a:cubicBezTo>
                    <a:cubicBezTo>
                      <a:pt x="105" y="177"/>
                      <a:pt x="105" y="181"/>
                      <a:pt x="101" y="182"/>
                    </a:cubicBezTo>
                    <a:cubicBezTo>
                      <a:pt x="97" y="185"/>
                      <a:pt x="93" y="182"/>
                      <a:pt x="90" y="180"/>
                    </a:cubicBezTo>
                    <a:cubicBezTo>
                      <a:pt x="81" y="172"/>
                      <a:pt x="79" y="160"/>
                      <a:pt x="80" y="149"/>
                    </a:cubicBezTo>
                    <a:cubicBezTo>
                      <a:pt x="72" y="157"/>
                      <a:pt x="63" y="164"/>
                      <a:pt x="52" y="168"/>
                    </a:cubicBezTo>
                    <a:cubicBezTo>
                      <a:pt x="46" y="171"/>
                      <a:pt x="38" y="170"/>
                      <a:pt x="31" y="169"/>
                    </a:cubicBezTo>
                    <a:cubicBezTo>
                      <a:pt x="25" y="175"/>
                      <a:pt x="22" y="185"/>
                      <a:pt x="25" y="194"/>
                    </a:cubicBezTo>
                    <a:cubicBezTo>
                      <a:pt x="26" y="197"/>
                      <a:pt x="28" y="201"/>
                      <a:pt x="31" y="202"/>
                    </a:cubicBezTo>
                    <a:cubicBezTo>
                      <a:pt x="35" y="204"/>
                      <a:pt x="40" y="201"/>
                      <a:pt x="43" y="199"/>
                    </a:cubicBezTo>
                    <a:cubicBezTo>
                      <a:pt x="45" y="198"/>
                      <a:pt x="45" y="201"/>
                      <a:pt x="45" y="202"/>
                    </a:cubicBezTo>
                    <a:cubicBezTo>
                      <a:pt x="43" y="207"/>
                      <a:pt x="38" y="208"/>
                      <a:pt x="34" y="208"/>
                    </a:cubicBezTo>
                    <a:cubicBezTo>
                      <a:pt x="28" y="209"/>
                      <a:pt x="23" y="204"/>
                      <a:pt x="20" y="199"/>
                    </a:cubicBezTo>
                    <a:cubicBezTo>
                      <a:pt x="16" y="189"/>
                      <a:pt x="19" y="177"/>
                      <a:pt x="24" y="169"/>
                    </a:cubicBezTo>
                    <a:cubicBezTo>
                      <a:pt x="27" y="157"/>
                      <a:pt x="38" y="169"/>
                      <a:pt x="46" y="164"/>
                    </a:cubicBezTo>
                    <a:cubicBezTo>
                      <a:pt x="49" y="163"/>
                      <a:pt x="52" y="164"/>
                      <a:pt x="54" y="161"/>
                    </a:cubicBezTo>
                    <a:cubicBezTo>
                      <a:pt x="74" y="152"/>
                      <a:pt x="88" y="131"/>
                      <a:pt x="86" y="108"/>
                    </a:cubicBezTo>
                    <a:cubicBezTo>
                      <a:pt x="86" y="101"/>
                      <a:pt x="79" y="96"/>
                      <a:pt x="75" y="93"/>
                    </a:cubicBezTo>
                    <a:cubicBezTo>
                      <a:pt x="71" y="90"/>
                      <a:pt x="64" y="91"/>
                      <a:pt x="62" y="87"/>
                    </a:cubicBezTo>
                    <a:cubicBezTo>
                      <a:pt x="62" y="86"/>
                      <a:pt x="64" y="85"/>
                      <a:pt x="66" y="84"/>
                    </a:cubicBezTo>
                    <a:cubicBezTo>
                      <a:pt x="74" y="86"/>
                      <a:pt x="81" y="90"/>
                      <a:pt x="88" y="97"/>
                    </a:cubicBezTo>
                    <a:cubicBezTo>
                      <a:pt x="95" y="104"/>
                      <a:pt x="94" y="115"/>
                      <a:pt x="93" y="124"/>
                    </a:cubicBezTo>
                    <a:cubicBezTo>
                      <a:pt x="99" y="120"/>
                      <a:pt x="107" y="121"/>
                      <a:pt x="113" y="119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5" y="105"/>
                      <a:pt x="121" y="101"/>
                      <a:pt x="118" y="96"/>
                    </a:cubicBezTo>
                    <a:cubicBezTo>
                      <a:pt x="105" y="97"/>
                      <a:pt x="91" y="95"/>
                      <a:pt x="83" y="82"/>
                    </a:cubicBezTo>
                    <a:cubicBezTo>
                      <a:pt x="81" y="78"/>
                      <a:pt x="76" y="74"/>
                      <a:pt x="79" y="68"/>
                    </a:cubicBezTo>
                    <a:cubicBezTo>
                      <a:pt x="80" y="67"/>
                      <a:pt x="83" y="66"/>
                      <a:pt x="84" y="69"/>
                    </a:cubicBezTo>
                    <a:cubicBezTo>
                      <a:pt x="85" y="76"/>
                      <a:pt x="89" y="82"/>
                      <a:pt x="95" y="86"/>
                    </a:cubicBezTo>
                    <a:cubicBezTo>
                      <a:pt x="105" y="92"/>
                      <a:pt x="118" y="93"/>
                      <a:pt x="127" y="87"/>
                    </a:cubicBezTo>
                    <a:cubicBezTo>
                      <a:pt x="129" y="88"/>
                      <a:pt x="129" y="88"/>
                      <a:pt x="129" y="88"/>
                    </a:cubicBezTo>
                    <a:cubicBezTo>
                      <a:pt x="128" y="95"/>
                      <a:pt x="124" y="101"/>
                      <a:pt x="122" y="108"/>
                    </a:cubicBezTo>
                    <a:cubicBezTo>
                      <a:pt x="118" y="114"/>
                      <a:pt x="123" y="124"/>
                      <a:pt x="115" y="126"/>
                    </a:cubicBezTo>
                    <a:cubicBezTo>
                      <a:pt x="107" y="123"/>
                      <a:pt x="101" y="128"/>
                      <a:pt x="94" y="129"/>
                    </a:cubicBezTo>
                    <a:cubicBezTo>
                      <a:pt x="88" y="130"/>
                      <a:pt x="88" y="137"/>
                      <a:pt x="86" y="141"/>
                    </a:cubicBezTo>
                    <a:cubicBezTo>
                      <a:pt x="89" y="140"/>
                      <a:pt x="89" y="138"/>
                      <a:pt x="91" y="137"/>
                    </a:cubicBezTo>
                    <a:cubicBezTo>
                      <a:pt x="101" y="132"/>
                      <a:pt x="116" y="129"/>
                      <a:pt x="126" y="135"/>
                    </a:cubicBezTo>
                    <a:cubicBezTo>
                      <a:pt x="128" y="134"/>
                      <a:pt x="128" y="134"/>
                      <a:pt x="128" y="134"/>
                    </a:cubicBezTo>
                    <a:cubicBezTo>
                      <a:pt x="127" y="121"/>
                      <a:pt x="123" y="107"/>
                      <a:pt x="131" y="96"/>
                    </a:cubicBezTo>
                    <a:cubicBezTo>
                      <a:pt x="136" y="89"/>
                      <a:pt x="144" y="85"/>
                      <a:pt x="152" y="83"/>
                    </a:cubicBezTo>
                    <a:cubicBezTo>
                      <a:pt x="160" y="84"/>
                      <a:pt x="170" y="83"/>
                      <a:pt x="176" y="91"/>
                    </a:cubicBezTo>
                    <a:cubicBezTo>
                      <a:pt x="179" y="94"/>
                      <a:pt x="178" y="100"/>
                      <a:pt x="175" y="103"/>
                    </a:cubicBezTo>
                    <a:cubicBezTo>
                      <a:pt x="174" y="106"/>
                      <a:pt x="171" y="108"/>
                      <a:pt x="168" y="108"/>
                    </a:cubicBezTo>
                    <a:cubicBezTo>
                      <a:pt x="157" y="102"/>
                      <a:pt x="175" y="96"/>
                      <a:pt x="167" y="90"/>
                    </a:cubicBezTo>
                    <a:cubicBezTo>
                      <a:pt x="160" y="86"/>
                      <a:pt x="151" y="87"/>
                      <a:pt x="144" y="92"/>
                    </a:cubicBezTo>
                    <a:cubicBezTo>
                      <a:pt x="132" y="102"/>
                      <a:pt x="130" y="116"/>
                      <a:pt x="134" y="131"/>
                    </a:cubicBezTo>
                    <a:cubicBezTo>
                      <a:pt x="137" y="140"/>
                      <a:pt x="147" y="141"/>
                      <a:pt x="154" y="143"/>
                    </a:cubicBezTo>
                    <a:cubicBezTo>
                      <a:pt x="164" y="143"/>
                      <a:pt x="173" y="138"/>
                      <a:pt x="179" y="130"/>
                    </a:cubicBezTo>
                    <a:cubicBezTo>
                      <a:pt x="184" y="126"/>
                      <a:pt x="187" y="134"/>
                      <a:pt x="192" y="131"/>
                    </a:cubicBezTo>
                    <a:cubicBezTo>
                      <a:pt x="208" y="129"/>
                      <a:pt x="223" y="117"/>
                      <a:pt x="227" y="102"/>
                    </a:cubicBezTo>
                    <a:cubicBezTo>
                      <a:pt x="240" y="101"/>
                      <a:pt x="254" y="95"/>
                      <a:pt x="262" y="84"/>
                    </a:cubicBezTo>
                    <a:cubicBezTo>
                      <a:pt x="267" y="75"/>
                      <a:pt x="272" y="62"/>
                      <a:pt x="265" y="52"/>
                    </a:cubicBezTo>
                    <a:cubicBezTo>
                      <a:pt x="261" y="45"/>
                      <a:pt x="253" y="41"/>
                      <a:pt x="245" y="41"/>
                    </a:cubicBezTo>
                    <a:cubicBezTo>
                      <a:pt x="236" y="42"/>
                      <a:pt x="227" y="43"/>
                      <a:pt x="222" y="51"/>
                    </a:cubicBezTo>
                    <a:cubicBezTo>
                      <a:pt x="219" y="56"/>
                      <a:pt x="217" y="63"/>
                      <a:pt x="221" y="68"/>
                    </a:cubicBezTo>
                    <a:cubicBezTo>
                      <a:pt x="225" y="69"/>
                      <a:pt x="224" y="60"/>
                      <a:pt x="230" y="62"/>
                    </a:cubicBezTo>
                    <a:cubicBezTo>
                      <a:pt x="231" y="64"/>
                      <a:pt x="234" y="66"/>
                      <a:pt x="233" y="69"/>
                    </a:cubicBezTo>
                    <a:cubicBezTo>
                      <a:pt x="231" y="72"/>
                      <a:pt x="228" y="75"/>
                      <a:pt x="225" y="75"/>
                    </a:cubicBezTo>
                    <a:cubicBezTo>
                      <a:pt x="220" y="76"/>
                      <a:pt x="216" y="72"/>
                      <a:pt x="214" y="68"/>
                    </a:cubicBezTo>
                    <a:cubicBezTo>
                      <a:pt x="213" y="64"/>
                      <a:pt x="214" y="60"/>
                      <a:pt x="212" y="57"/>
                    </a:cubicBezTo>
                    <a:cubicBezTo>
                      <a:pt x="205" y="65"/>
                      <a:pt x="193" y="65"/>
                      <a:pt x="183" y="64"/>
                    </a:cubicBezTo>
                    <a:cubicBezTo>
                      <a:pt x="180" y="64"/>
                      <a:pt x="178" y="68"/>
                      <a:pt x="176" y="64"/>
                    </a:cubicBezTo>
                    <a:cubicBezTo>
                      <a:pt x="175" y="62"/>
                      <a:pt x="175" y="58"/>
                      <a:pt x="177" y="56"/>
                    </a:cubicBezTo>
                    <a:cubicBezTo>
                      <a:pt x="180" y="55"/>
                      <a:pt x="184" y="55"/>
                      <a:pt x="186" y="59"/>
                    </a:cubicBezTo>
                    <a:cubicBezTo>
                      <a:pt x="193" y="61"/>
                      <a:pt x="202" y="58"/>
                      <a:pt x="208" y="52"/>
                    </a:cubicBezTo>
                    <a:cubicBezTo>
                      <a:pt x="214" y="46"/>
                      <a:pt x="216" y="37"/>
                      <a:pt x="213" y="29"/>
                    </a:cubicBezTo>
                    <a:close/>
                    <a:moveTo>
                      <a:pt x="564" y="30"/>
                    </a:moveTo>
                    <a:cubicBezTo>
                      <a:pt x="558" y="24"/>
                      <a:pt x="549" y="24"/>
                      <a:pt x="541" y="21"/>
                    </a:cubicBezTo>
                    <a:cubicBezTo>
                      <a:pt x="522" y="25"/>
                      <a:pt x="507" y="36"/>
                      <a:pt x="488" y="33"/>
                    </a:cubicBezTo>
                    <a:cubicBezTo>
                      <a:pt x="497" y="48"/>
                      <a:pt x="516" y="39"/>
                      <a:pt x="530" y="41"/>
                    </a:cubicBezTo>
                    <a:cubicBezTo>
                      <a:pt x="550" y="47"/>
                      <a:pt x="566" y="67"/>
                      <a:pt x="588" y="61"/>
                    </a:cubicBezTo>
                    <a:cubicBezTo>
                      <a:pt x="592" y="51"/>
                      <a:pt x="599" y="43"/>
                      <a:pt x="609" y="38"/>
                    </a:cubicBezTo>
                    <a:cubicBezTo>
                      <a:pt x="619" y="33"/>
                      <a:pt x="632" y="37"/>
                      <a:pt x="641" y="39"/>
                    </a:cubicBezTo>
                    <a:cubicBezTo>
                      <a:pt x="642" y="36"/>
                      <a:pt x="643" y="33"/>
                      <a:pt x="639" y="30"/>
                    </a:cubicBezTo>
                    <a:cubicBezTo>
                      <a:pt x="630" y="25"/>
                      <a:pt x="619" y="24"/>
                      <a:pt x="608" y="26"/>
                    </a:cubicBezTo>
                    <a:cubicBezTo>
                      <a:pt x="599" y="29"/>
                      <a:pt x="592" y="36"/>
                      <a:pt x="582" y="37"/>
                    </a:cubicBezTo>
                    <a:cubicBezTo>
                      <a:pt x="575" y="38"/>
                      <a:pt x="570" y="34"/>
                      <a:pt x="564" y="30"/>
                    </a:cubicBezTo>
                    <a:close/>
                    <a:moveTo>
                      <a:pt x="798" y="42"/>
                    </a:moveTo>
                    <a:cubicBezTo>
                      <a:pt x="786" y="33"/>
                      <a:pt x="772" y="26"/>
                      <a:pt x="756" y="27"/>
                    </a:cubicBezTo>
                    <a:cubicBezTo>
                      <a:pt x="748" y="28"/>
                      <a:pt x="740" y="32"/>
                      <a:pt x="738" y="40"/>
                    </a:cubicBezTo>
                    <a:cubicBezTo>
                      <a:pt x="735" y="50"/>
                      <a:pt x="738" y="60"/>
                      <a:pt x="745" y="67"/>
                    </a:cubicBezTo>
                    <a:cubicBezTo>
                      <a:pt x="748" y="69"/>
                      <a:pt x="753" y="70"/>
                      <a:pt x="756" y="67"/>
                    </a:cubicBezTo>
                    <a:cubicBezTo>
                      <a:pt x="758" y="66"/>
                      <a:pt x="758" y="63"/>
                      <a:pt x="756" y="61"/>
                    </a:cubicBezTo>
                    <a:cubicBezTo>
                      <a:pt x="755" y="60"/>
                      <a:pt x="754" y="62"/>
                      <a:pt x="753" y="63"/>
                    </a:cubicBezTo>
                    <a:cubicBezTo>
                      <a:pt x="751" y="64"/>
                      <a:pt x="749" y="63"/>
                      <a:pt x="747" y="62"/>
                    </a:cubicBezTo>
                    <a:cubicBezTo>
                      <a:pt x="744" y="59"/>
                      <a:pt x="743" y="54"/>
                      <a:pt x="742" y="49"/>
                    </a:cubicBezTo>
                    <a:cubicBezTo>
                      <a:pt x="743" y="44"/>
                      <a:pt x="744" y="38"/>
                      <a:pt x="749" y="35"/>
                    </a:cubicBezTo>
                    <a:cubicBezTo>
                      <a:pt x="763" y="27"/>
                      <a:pt x="777" y="36"/>
                      <a:pt x="789" y="41"/>
                    </a:cubicBezTo>
                    <a:cubicBezTo>
                      <a:pt x="793" y="43"/>
                      <a:pt x="795" y="50"/>
                      <a:pt x="800" y="48"/>
                    </a:cubicBezTo>
                    <a:cubicBezTo>
                      <a:pt x="808" y="41"/>
                      <a:pt x="818" y="33"/>
                      <a:pt x="829" y="37"/>
                    </a:cubicBezTo>
                    <a:cubicBezTo>
                      <a:pt x="837" y="42"/>
                      <a:pt x="837" y="51"/>
                      <a:pt x="835" y="59"/>
                    </a:cubicBezTo>
                    <a:cubicBezTo>
                      <a:pt x="832" y="65"/>
                      <a:pt x="829" y="70"/>
                      <a:pt x="829" y="77"/>
                    </a:cubicBezTo>
                    <a:cubicBezTo>
                      <a:pt x="834" y="84"/>
                      <a:pt x="841" y="90"/>
                      <a:pt x="844" y="98"/>
                    </a:cubicBezTo>
                    <a:cubicBezTo>
                      <a:pt x="847" y="111"/>
                      <a:pt x="847" y="125"/>
                      <a:pt x="837" y="134"/>
                    </a:cubicBezTo>
                    <a:cubicBezTo>
                      <a:pt x="831" y="137"/>
                      <a:pt x="824" y="137"/>
                      <a:pt x="818" y="133"/>
                    </a:cubicBezTo>
                    <a:cubicBezTo>
                      <a:pt x="814" y="130"/>
                      <a:pt x="811" y="125"/>
                      <a:pt x="810" y="120"/>
                    </a:cubicBezTo>
                    <a:cubicBezTo>
                      <a:pt x="810" y="117"/>
                      <a:pt x="810" y="113"/>
                      <a:pt x="807" y="112"/>
                    </a:cubicBezTo>
                    <a:cubicBezTo>
                      <a:pt x="805" y="113"/>
                      <a:pt x="804" y="116"/>
                      <a:pt x="804" y="118"/>
                    </a:cubicBezTo>
                    <a:cubicBezTo>
                      <a:pt x="804" y="127"/>
                      <a:pt x="807" y="134"/>
                      <a:pt x="815" y="139"/>
                    </a:cubicBezTo>
                    <a:cubicBezTo>
                      <a:pt x="822" y="144"/>
                      <a:pt x="830" y="142"/>
                      <a:pt x="837" y="140"/>
                    </a:cubicBezTo>
                    <a:cubicBezTo>
                      <a:pt x="844" y="138"/>
                      <a:pt x="847" y="130"/>
                      <a:pt x="850" y="123"/>
                    </a:cubicBezTo>
                    <a:cubicBezTo>
                      <a:pt x="853" y="107"/>
                      <a:pt x="849" y="87"/>
                      <a:pt x="836" y="76"/>
                    </a:cubicBezTo>
                    <a:cubicBezTo>
                      <a:pt x="833" y="67"/>
                      <a:pt x="843" y="63"/>
                      <a:pt x="841" y="55"/>
                    </a:cubicBezTo>
                    <a:cubicBezTo>
                      <a:pt x="841" y="46"/>
                      <a:pt x="839" y="36"/>
                      <a:pt x="830" y="32"/>
                    </a:cubicBezTo>
                    <a:cubicBezTo>
                      <a:pt x="824" y="30"/>
                      <a:pt x="815" y="30"/>
                      <a:pt x="810" y="34"/>
                    </a:cubicBezTo>
                    <a:cubicBezTo>
                      <a:pt x="806" y="35"/>
                      <a:pt x="803" y="41"/>
                      <a:pt x="798" y="42"/>
                    </a:cubicBezTo>
                    <a:close/>
                    <a:moveTo>
                      <a:pt x="203" y="28"/>
                    </a:moveTo>
                    <a:cubicBezTo>
                      <a:pt x="186" y="18"/>
                      <a:pt x="163" y="24"/>
                      <a:pt x="149" y="38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51" y="43"/>
                      <a:pt x="153" y="41"/>
                      <a:pt x="154" y="41"/>
                    </a:cubicBezTo>
                    <a:cubicBezTo>
                      <a:pt x="158" y="35"/>
                      <a:pt x="165" y="32"/>
                      <a:pt x="170" y="29"/>
                    </a:cubicBezTo>
                    <a:cubicBezTo>
                      <a:pt x="180" y="26"/>
                      <a:pt x="194" y="25"/>
                      <a:pt x="201" y="35"/>
                    </a:cubicBezTo>
                    <a:cubicBezTo>
                      <a:pt x="203" y="38"/>
                      <a:pt x="202" y="44"/>
                      <a:pt x="198" y="46"/>
                    </a:cubicBezTo>
                    <a:cubicBezTo>
                      <a:pt x="194" y="51"/>
                      <a:pt x="190" y="48"/>
                      <a:pt x="186" y="48"/>
                    </a:cubicBezTo>
                    <a:cubicBezTo>
                      <a:pt x="183" y="50"/>
                      <a:pt x="186" y="52"/>
                      <a:pt x="187" y="53"/>
                    </a:cubicBezTo>
                    <a:cubicBezTo>
                      <a:pt x="190" y="55"/>
                      <a:pt x="195" y="55"/>
                      <a:pt x="197" y="53"/>
                    </a:cubicBezTo>
                    <a:cubicBezTo>
                      <a:pt x="202" y="49"/>
                      <a:pt x="207" y="46"/>
                      <a:pt x="208" y="40"/>
                    </a:cubicBezTo>
                    <a:cubicBezTo>
                      <a:pt x="207" y="36"/>
                      <a:pt x="207" y="31"/>
                      <a:pt x="203" y="28"/>
                    </a:cubicBezTo>
                    <a:close/>
                    <a:moveTo>
                      <a:pt x="125" y="35"/>
                    </a:moveTo>
                    <a:cubicBezTo>
                      <a:pt x="115" y="22"/>
                      <a:pt x="94" y="26"/>
                      <a:pt x="84" y="34"/>
                    </a:cubicBezTo>
                    <a:cubicBezTo>
                      <a:pt x="80" y="35"/>
                      <a:pt x="78" y="41"/>
                      <a:pt x="74" y="4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2" y="36"/>
                      <a:pt x="45" y="35"/>
                      <a:pt x="39" y="37"/>
                    </a:cubicBezTo>
                    <a:cubicBezTo>
                      <a:pt x="28" y="40"/>
                      <a:pt x="27" y="52"/>
                      <a:pt x="26" y="62"/>
                    </a:cubicBezTo>
                    <a:cubicBezTo>
                      <a:pt x="28" y="66"/>
                      <a:pt x="35" y="69"/>
                      <a:pt x="32" y="74"/>
                    </a:cubicBezTo>
                    <a:cubicBezTo>
                      <a:pt x="23" y="89"/>
                      <a:pt x="16" y="110"/>
                      <a:pt x="25" y="127"/>
                    </a:cubicBezTo>
                    <a:cubicBezTo>
                      <a:pt x="29" y="134"/>
                      <a:pt x="35" y="139"/>
                      <a:pt x="42" y="138"/>
                    </a:cubicBezTo>
                    <a:cubicBezTo>
                      <a:pt x="50" y="139"/>
                      <a:pt x="59" y="136"/>
                      <a:pt x="63" y="129"/>
                    </a:cubicBezTo>
                    <a:cubicBezTo>
                      <a:pt x="64" y="124"/>
                      <a:pt x="64" y="120"/>
                      <a:pt x="62" y="116"/>
                    </a:cubicBezTo>
                    <a:cubicBezTo>
                      <a:pt x="53" y="112"/>
                      <a:pt x="60" y="123"/>
                      <a:pt x="57" y="126"/>
                    </a:cubicBezTo>
                    <a:cubicBezTo>
                      <a:pt x="54" y="131"/>
                      <a:pt x="48" y="133"/>
                      <a:pt x="42" y="133"/>
                    </a:cubicBezTo>
                    <a:cubicBezTo>
                      <a:pt x="37" y="132"/>
                      <a:pt x="33" y="129"/>
                      <a:pt x="30" y="125"/>
                    </a:cubicBezTo>
                    <a:cubicBezTo>
                      <a:pt x="26" y="119"/>
                      <a:pt x="26" y="110"/>
                      <a:pt x="27" y="103"/>
                    </a:cubicBezTo>
                    <a:cubicBezTo>
                      <a:pt x="28" y="91"/>
                      <a:pt x="36" y="81"/>
                      <a:pt x="39" y="71"/>
                    </a:cubicBezTo>
                    <a:cubicBezTo>
                      <a:pt x="35" y="63"/>
                      <a:pt x="31" y="56"/>
                      <a:pt x="35" y="47"/>
                    </a:cubicBezTo>
                    <a:cubicBezTo>
                      <a:pt x="38" y="38"/>
                      <a:pt x="47" y="40"/>
                      <a:pt x="55" y="39"/>
                    </a:cubicBezTo>
                    <a:cubicBezTo>
                      <a:pt x="59" y="39"/>
                      <a:pt x="61" y="41"/>
                      <a:pt x="65" y="42"/>
                    </a:cubicBezTo>
                    <a:cubicBezTo>
                      <a:pt x="69" y="43"/>
                      <a:pt x="70" y="50"/>
                      <a:pt x="74" y="47"/>
                    </a:cubicBezTo>
                    <a:cubicBezTo>
                      <a:pt x="86" y="38"/>
                      <a:pt x="99" y="27"/>
                      <a:pt x="115" y="32"/>
                    </a:cubicBezTo>
                    <a:cubicBezTo>
                      <a:pt x="118" y="36"/>
                      <a:pt x="124" y="39"/>
                      <a:pt x="123" y="45"/>
                    </a:cubicBezTo>
                    <a:cubicBezTo>
                      <a:pt x="124" y="52"/>
                      <a:pt x="121" y="56"/>
                      <a:pt x="117" y="61"/>
                    </a:cubicBezTo>
                    <a:cubicBezTo>
                      <a:pt x="114" y="65"/>
                      <a:pt x="109" y="65"/>
                      <a:pt x="109" y="69"/>
                    </a:cubicBezTo>
                    <a:cubicBezTo>
                      <a:pt x="109" y="70"/>
                      <a:pt x="110" y="70"/>
                      <a:pt x="112" y="70"/>
                    </a:cubicBezTo>
                    <a:cubicBezTo>
                      <a:pt x="119" y="67"/>
                      <a:pt x="127" y="60"/>
                      <a:pt x="129" y="52"/>
                    </a:cubicBezTo>
                    <a:cubicBezTo>
                      <a:pt x="130" y="46"/>
                      <a:pt x="128" y="40"/>
                      <a:pt x="125" y="35"/>
                    </a:cubicBezTo>
                    <a:close/>
                    <a:moveTo>
                      <a:pt x="253" y="53"/>
                    </a:moveTo>
                    <a:cubicBezTo>
                      <a:pt x="247" y="49"/>
                      <a:pt x="237" y="47"/>
                      <a:pt x="230" y="52"/>
                    </a:cubicBezTo>
                    <a:cubicBezTo>
                      <a:pt x="229" y="53"/>
                      <a:pt x="229" y="54"/>
                      <a:pt x="230" y="55"/>
                    </a:cubicBezTo>
                    <a:cubicBezTo>
                      <a:pt x="237" y="55"/>
                      <a:pt x="245" y="52"/>
                      <a:pt x="250" y="59"/>
                    </a:cubicBezTo>
                    <a:cubicBezTo>
                      <a:pt x="253" y="63"/>
                      <a:pt x="253" y="68"/>
                      <a:pt x="253" y="72"/>
                    </a:cubicBezTo>
                    <a:cubicBezTo>
                      <a:pt x="247" y="89"/>
                      <a:pt x="229" y="89"/>
                      <a:pt x="216" y="92"/>
                    </a:cubicBezTo>
                    <a:cubicBezTo>
                      <a:pt x="215" y="99"/>
                      <a:pt x="212" y="105"/>
                      <a:pt x="207" y="110"/>
                    </a:cubicBezTo>
                    <a:cubicBezTo>
                      <a:pt x="201" y="116"/>
                      <a:pt x="192" y="121"/>
                      <a:pt x="183" y="116"/>
                    </a:cubicBezTo>
                    <a:cubicBezTo>
                      <a:pt x="172" y="110"/>
                      <a:pt x="171" y="123"/>
                      <a:pt x="163" y="126"/>
                    </a:cubicBezTo>
                    <a:cubicBezTo>
                      <a:pt x="160" y="128"/>
                      <a:pt x="155" y="130"/>
                      <a:pt x="151" y="127"/>
                    </a:cubicBezTo>
                    <a:cubicBezTo>
                      <a:pt x="147" y="124"/>
                      <a:pt x="145" y="118"/>
                      <a:pt x="146" y="112"/>
                    </a:cubicBezTo>
                    <a:cubicBezTo>
                      <a:pt x="148" y="106"/>
                      <a:pt x="153" y="99"/>
                      <a:pt x="159" y="98"/>
                    </a:cubicBezTo>
                    <a:cubicBezTo>
                      <a:pt x="161" y="97"/>
                      <a:pt x="159" y="95"/>
                      <a:pt x="157" y="95"/>
                    </a:cubicBezTo>
                    <a:cubicBezTo>
                      <a:pt x="152" y="95"/>
                      <a:pt x="148" y="99"/>
                      <a:pt x="144" y="103"/>
                    </a:cubicBezTo>
                    <a:cubicBezTo>
                      <a:pt x="141" y="108"/>
                      <a:pt x="139" y="116"/>
                      <a:pt x="141" y="123"/>
                    </a:cubicBezTo>
                    <a:cubicBezTo>
                      <a:pt x="144" y="128"/>
                      <a:pt x="147" y="134"/>
                      <a:pt x="154" y="134"/>
                    </a:cubicBezTo>
                    <a:cubicBezTo>
                      <a:pt x="165" y="137"/>
                      <a:pt x="169" y="124"/>
                      <a:pt x="178" y="120"/>
                    </a:cubicBezTo>
                    <a:cubicBezTo>
                      <a:pt x="185" y="124"/>
                      <a:pt x="192" y="124"/>
                      <a:pt x="199" y="122"/>
                    </a:cubicBezTo>
                    <a:cubicBezTo>
                      <a:pt x="207" y="117"/>
                      <a:pt x="217" y="111"/>
                      <a:pt x="219" y="102"/>
                    </a:cubicBezTo>
                    <a:cubicBezTo>
                      <a:pt x="220" y="93"/>
                      <a:pt x="230" y="96"/>
                      <a:pt x="236" y="94"/>
                    </a:cubicBezTo>
                    <a:cubicBezTo>
                      <a:pt x="247" y="92"/>
                      <a:pt x="257" y="82"/>
                      <a:pt x="259" y="71"/>
                    </a:cubicBezTo>
                    <a:cubicBezTo>
                      <a:pt x="259" y="65"/>
                      <a:pt x="257" y="58"/>
                      <a:pt x="253" y="53"/>
                    </a:cubicBezTo>
                    <a:close/>
                    <a:moveTo>
                      <a:pt x="623" y="66"/>
                    </a:moveTo>
                    <a:cubicBezTo>
                      <a:pt x="622" y="63"/>
                      <a:pt x="619" y="63"/>
                      <a:pt x="617" y="65"/>
                    </a:cubicBezTo>
                    <a:cubicBezTo>
                      <a:pt x="615" y="68"/>
                      <a:pt x="617" y="73"/>
                      <a:pt x="618" y="76"/>
                    </a:cubicBezTo>
                    <a:cubicBezTo>
                      <a:pt x="620" y="81"/>
                      <a:pt x="625" y="83"/>
                      <a:pt x="631" y="83"/>
                    </a:cubicBezTo>
                    <a:cubicBezTo>
                      <a:pt x="635" y="84"/>
                      <a:pt x="639" y="81"/>
                      <a:pt x="642" y="83"/>
                    </a:cubicBezTo>
                    <a:cubicBezTo>
                      <a:pt x="643" y="97"/>
                      <a:pt x="649" y="110"/>
                      <a:pt x="661" y="117"/>
                    </a:cubicBezTo>
                    <a:cubicBezTo>
                      <a:pt x="669" y="120"/>
                      <a:pt x="679" y="122"/>
                      <a:pt x="688" y="119"/>
                    </a:cubicBezTo>
                    <a:cubicBezTo>
                      <a:pt x="693" y="121"/>
                      <a:pt x="692" y="128"/>
                      <a:pt x="696" y="130"/>
                    </a:cubicBezTo>
                    <a:cubicBezTo>
                      <a:pt x="701" y="135"/>
                      <a:pt x="706" y="136"/>
                      <a:pt x="713" y="135"/>
                    </a:cubicBezTo>
                    <a:cubicBezTo>
                      <a:pt x="722" y="135"/>
                      <a:pt x="729" y="128"/>
                      <a:pt x="734" y="120"/>
                    </a:cubicBezTo>
                    <a:cubicBezTo>
                      <a:pt x="736" y="113"/>
                      <a:pt x="735" y="105"/>
                      <a:pt x="730" y="100"/>
                    </a:cubicBezTo>
                    <a:cubicBezTo>
                      <a:pt x="725" y="97"/>
                      <a:pt x="721" y="89"/>
                      <a:pt x="716" y="93"/>
                    </a:cubicBezTo>
                    <a:cubicBezTo>
                      <a:pt x="715" y="95"/>
                      <a:pt x="715" y="96"/>
                      <a:pt x="716" y="97"/>
                    </a:cubicBezTo>
                    <a:cubicBezTo>
                      <a:pt x="723" y="99"/>
                      <a:pt x="730" y="104"/>
                      <a:pt x="730" y="111"/>
                    </a:cubicBezTo>
                    <a:cubicBezTo>
                      <a:pt x="732" y="118"/>
                      <a:pt x="725" y="124"/>
                      <a:pt x="720" y="128"/>
                    </a:cubicBezTo>
                    <a:cubicBezTo>
                      <a:pt x="715" y="130"/>
                      <a:pt x="709" y="131"/>
                      <a:pt x="704" y="130"/>
                    </a:cubicBezTo>
                    <a:cubicBezTo>
                      <a:pt x="701" y="127"/>
                      <a:pt x="698" y="125"/>
                      <a:pt x="696" y="121"/>
                    </a:cubicBezTo>
                    <a:cubicBezTo>
                      <a:pt x="694" y="119"/>
                      <a:pt x="696" y="113"/>
                      <a:pt x="690" y="112"/>
                    </a:cubicBezTo>
                    <a:cubicBezTo>
                      <a:pt x="685" y="115"/>
                      <a:pt x="679" y="116"/>
                      <a:pt x="673" y="114"/>
                    </a:cubicBezTo>
                    <a:cubicBezTo>
                      <a:pt x="663" y="114"/>
                      <a:pt x="653" y="106"/>
                      <a:pt x="650" y="97"/>
                    </a:cubicBezTo>
                    <a:cubicBezTo>
                      <a:pt x="646" y="91"/>
                      <a:pt x="649" y="81"/>
                      <a:pt x="642" y="76"/>
                    </a:cubicBezTo>
                    <a:cubicBezTo>
                      <a:pt x="637" y="78"/>
                      <a:pt x="629" y="79"/>
                      <a:pt x="624" y="76"/>
                    </a:cubicBezTo>
                    <a:cubicBezTo>
                      <a:pt x="621" y="73"/>
                      <a:pt x="622" y="69"/>
                      <a:pt x="623" y="66"/>
                    </a:cubicBezTo>
                    <a:close/>
                    <a:moveTo>
                      <a:pt x="199" y="70"/>
                    </a:moveTo>
                    <a:cubicBezTo>
                      <a:pt x="192" y="72"/>
                      <a:pt x="183" y="74"/>
                      <a:pt x="176" y="71"/>
                    </a:cubicBezTo>
                    <a:cubicBezTo>
                      <a:pt x="172" y="71"/>
                      <a:pt x="169" y="64"/>
                      <a:pt x="166" y="68"/>
                    </a:cubicBezTo>
                    <a:cubicBezTo>
                      <a:pt x="165" y="69"/>
                      <a:pt x="165" y="71"/>
                      <a:pt x="167" y="72"/>
                    </a:cubicBezTo>
                    <a:cubicBezTo>
                      <a:pt x="179" y="80"/>
                      <a:pt x="194" y="77"/>
                      <a:pt x="206" y="70"/>
                    </a:cubicBezTo>
                    <a:cubicBezTo>
                      <a:pt x="206" y="70"/>
                      <a:pt x="207" y="68"/>
                      <a:pt x="206" y="68"/>
                    </a:cubicBezTo>
                    <a:cubicBezTo>
                      <a:pt x="203" y="66"/>
                      <a:pt x="201" y="69"/>
                      <a:pt x="199" y="70"/>
                    </a:cubicBezTo>
                    <a:close/>
                    <a:moveTo>
                      <a:pt x="782" y="78"/>
                    </a:moveTo>
                    <a:cubicBezTo>
                      <a:pt x="776" y="69"/>
                      <a:pt x="777" y="83"/>
                      <a:pt x="773" y="85"/>
                    </a:cubicBezTo>
                    <a:cubicBezTo>
                      <a:pt x="769" y="92"/>
                      <a:pt x="761" y="94"/>
                      <a:pt x="754" y="93"/>
                    </a:cubicBezTo>
                    <a:cubicBezTo>
                      <a:pt x="748" y="97"/>
                      <a:pt x="755" y="103"/>
                      <a:pt x="755" y="108"/>
                    </a:cubicBezTo>
                    <a:cubicBezTo>
                      <a:pt x="757" y="112"/>
                      <a:pt x="752" y="117"/>
                      <a:pt x="756" y="121"/>
                    </a:cubicBezTo>
                    <a:cubicBezTo>
                      <a:pt x="762" y="122"/>
                      <a:pt x="768" y="125"/>
                      <a:pt x="773" y="127"/>
                    </a:cubicBezTo>
                    <a:cubicBezTo>
                      <a:pt x="778" y="128"/>
                      <a:pt x="781" y="135"/>
                      <a:pt x="786" y="131"/>
                    </a:cubicBezTo>
                    <a:cubicBezTo>
                      <a:pt x="785" y="122"/>
                      <a:pt x="781" y="109"/>
                      <a:pt x="789" y="100"/>
                    </a:cubicBezTo>
                    <a:cubicBezTo>
                      <a:pt x="793" y="96"/>
                      <a:pt x="800" y="96"/>
                      <a:pt x="802" y="90"/>
                    </a:cubicBezTo>
                    <a:cubicBezTo>
                      <a:pt x="798" y="83"/>
                      <a:pt x="794" y="93"/>
                      <a:pt x="790" y="92"/>
                    </a:cubicBezTo>
                    <a:cubicBezTo>
                      <a:pt x="785" y="97"/>
                      <a:pt x="779" y="103"/>
                      <a:pt x="780" y="110"/>
                    </a:cubicBezTo>
                    <a:cubicBezTo>
                      <a:pt x="778" y="114"/>
                      <a:pt x="781" y="118"/>
                      <a:pt x="779" y="122"/>
                    </a:cubicBezTo>
                    <a:cubicBezTo>
                      <a:pt x="773" y="121"/>
                      <a:pt x="767" y="118"/>
                      <a:pt x="762" y="114"/>
                    </a:cubicBezTo>
                    <a:cubicBezTo>
                      <a:pt x="761" y="109"/>
                      <a:pt x="758" y="105"/>
                      <a:pt x="760" y="100"/>
                    </a:cubicBezTo>
                    <a:cubicBezTo>
                      <a:pt x="771" y="98"/>
                      <a:pt x="780" y="88"/>
                      <a:pt x="782" y="78"/>
                    </a:cubicBezTo>
                    <a:close/>
                    <a:moveTo>
                      <a:pt x="581" y="135"/>
                    </a:moveTo>
                    <a:cubicBezTo>
                      <a:pt x="570" y="129"/>
                      <a:pt x="558" y="126"/>
                      <a:pt x="547" y="122"/>
                    </a:cubicBezTo>
                    <a:cubicBezTo>
                      <a:pt x="523" y="116"/>
                      <a:pt x="493" y="116"/>
                      <a:pt x="472" y="128"/>
                    </a:cubicBezTo>
                    <a:cubicBezTo>
                      <a:pt x="451" y="118"/>
                      <a:pt x="422" y="119"/>
                      <a:pt x="402" y="131"/>
                    </a:cubicBezTo>
                    <a:cubicBezTo>
                      <a:pt x="367" y="124"/>
                      <a:pt x="328" y="124"/>
                      <a:pt x="295" y="138"/>
                    </a:cubicBezTo>
                    <a:cubicBezTo>
                      <a:pt x="289" y="140"/>
                      <a:pt x="284" y="144"/>
                      <a:pt x="279" y="147"/>
                    </a:cubicBezTo>
                    <a:cubicBezTo>
                      <a:pt x="268" y="155"/>
                      <a:pt x="258" y="165"/>
                      <a:pt x="253" y="177"/>
                    </a:cubicBezTo>
                    <a:cubicBezTo>
                      <a:pt x="250" y="182"/>
                      <a:pt x="250" y="188"/>
                      <a:pt x="247" y="194"/>
                    </a:cubicBezTo>
                    <a:cubicBezTo>
                      <a:pt x="224" y="198"/>
                      <a:pt x="203" y="217"/>
                      <a:pt x="196" y="239"/>
                    </a:cubicBezTo>
                    <a:cubicBezTo>
                      <a:pt x="161" y="253"/>
                      <a:pt x="145" y="291"/>
                      <a:pt x="130" y="321"/>
                    </a:cubicBezTo>
                    <a:cubicBezTo>
                      <a:pt x="122" y="344"/>
                      <a:pt x="123" y="368"/>
                      <a:pt x="131" y="391"/>
                    </a:cubicBezTo>
                    <a:cubicBezTo>
                      <a:pt x="117" y="408"/>
                      <a:pt x="111" y="436"/>
                      <a:pt x="121" y="456"/>
                    </a:cubicBezTo>
                    <a:cubicBezTo>
                      <a:pt x="130" y="466"/>
                      <a:pt x="117" y="477"/>
                      <a:pt x="119" y="489"/>
                    </a:cubicBezTo>
                    <a:cubicBezTo>
                      <a:pt x="115" y="519"/>
                      <a:pt x="122" y="549"/>
                      <a:pt x="135" y="574"/>
                    </a:cubicBezTo>
                    <a:cubicBezTo>
                      <a:pt x="149" y="596"/>
                      <a:pt x="171" y="615"/>
                      <a:pt x="194" y="624"/>
                    </a:cubicBezTo>
                    <a:cubicBezTo>
                      <a:pt x="200" y="643"/>
                      <a:pt x="217" y="661"/>
                      <a:pt x="235" y="668"/>
                    </a:cubicBezTo>
                    <a:cubicBezTo>
                      <a:pt x="238" y="671"/>
                      <a:pt x="245" y="668"/>
                      <a:pt x="245" y="674"/>
                    </a:cubicBezTo>
                    <a:cubicBezTo>
                      <a:pt x="257" y="699"/>
                      <a:pt x="280" y="716"/>
                      <a:pt x="304" y="728"/>
                    </a:cubicBezTo>
                    <a:cubicBezTo>
                      <a:pt x="331" y="742"/>
                      <a:pt x="369" y="739"/>
                      <a:pt x="397" y="728"/>
                    </a:cubicBezTo>
                    <a:cubicBezTo>
                      <a:pt x="406" y="734"/>
                      <a:pt x="416" y="738"/>
                      <a:pt x="427" y="740"/>
                    </a:cubicBezTo>
                    <a:cubicBezTo>
                      <a:pt x="430" y="739"/>
                      <a:pt x="434" y="741"/>
                      <a:pt x="437" y="741"/>
                    </a:cubicBezTo>
                    <a:cubicBezTo>
                      <a:pt x="452" y="740"/>
                      <a:pt x="465" y="736"/>
                      <a:pt x="476" y="727"/>
                    </a:cubicBezTo>
                    <a:cubicBezTo>
                      <a:pt x="489" y="730"/>
                      <a:pt x="500" y="735"/>
                      <a:pt x="514" y="735"/>
                    </a:cubicBezTo>
                    <a:cubicBezTo>
                      <a:pt x="548" y="739"/>
                      <a:pt x="579" y="726"/>
                      <a:pt x="604" y="705"/>
                    </a:cubicBezTo>
                    <a:cubicBezTo>
                      <a:pt x="617" y="693"/>
                      <a:pt x="624" y="677"/>
                      <a:pt x="632" y="661"/>
                    </a:cubicBezTo>
                    <a:cubicBezTo>
                      <a:pt x="651" y="653"/>
                      <a:pt x="670" y="638"/>
                      <a:pt x="678" y="618"/>
                    </a:cubicBezTo>
                    <a:cubicBezTo>
                      <a:pt x="680" y="615"/>
                      <a:pt x="680" y="609"/>
                      <a:pt x="685" y="609"/>
                    </a:cubicBezTo>
                    <a:cubicBezTo>
                      <a:pt x="714" y="594"/>
                      <a:pt x="737" y="568"/>
                      <a:pt x="749" y="539"/>
                    </a:cubicBezTo>
                    <a:cubicBezTo>
                      <a:pt x="760" y="516"/>
                      <a:pt x="762" y="482"/>
                      <a:pt x="749" y="459"/>
                    </a:cubicBezTo>
                    <a:cubicBezTo>
                      <a:pt x="751" y="452"/>
                      <a:pt x="755" y="445"/>
                      <a:pt x="756" y="436"/>
                    </a:cubicBezTo>
                    <a:cubicBezTo>
                      <a:pt x="761" y="421"/>
                      <a:pt x="757" y="403"/>
                      <a:pt x="752" y="389"/>
                    </a:cubicBezTo>
                    <a:cubicBezTo>
                      <a:pt x="756" y="371"/>
                      <a:pt x="757" y="347"/>
                      <a:pt x="753" y="328"/>
                    </a:cubicBezTo>
                    <a:cubicBezTo>
                      <a:pt x="747" y="313"/>
                      <a:pt x="743" y="298"/>
                      <a:pt x="731" y="284"/>
                    </a:cubicBezTo>
                    <a:cubicBezTo>
                      <a:pt x="719" y="265"/>
                      <a:pt x="698" y="254"/>
                      <a:pt x="679" y="242"/>
                    </a:cubicBezTo>
                    <a:cubicBezTo>
                      <a:pt x="675" y="231"/>
                      <a:pt x="669" y="221"/>
                      <a:pt x="660" y="212"/>
                    </a:cubicBezTo>
                    <a:cubicBezTo>
                      <a:pt x="653" y="205"/>
                      <a:pt x="644" y="201"/>
                      <a:pt x="637" y="194"/>
                    </a:cubicBezTo>
                    <a:cubicBezTo>
                      <a:pt x="635" y="193"/>
                      <a:pt x="631" y="194"/>
                      <a:pt x="629" y="191"/>
                    </a:cubicBezTo>
                    <a:cubicBezTo>
                      <a:pt x="623" y="167"/>
                      <a:pt x="602" y="148"/>
                      <a:pt x="581" y="135"/>
                    </a:cubicBezTo>
                    <a:close/>
                    <a:moveTo>
                      <a:pt x="575" y="138"/>
                    </a:moveTo>
                    <a:cubicBezTo>
                      <a:pt x="565" y="134"/>
                      <a:pt x="555" y="130"/>
                      <a:pt x="545" y="127"/>
                    </a:cubicBezTo>
                    <a:cubicBezTo>
                      <a:pt x="521" y="123"/>
                      <a:pt x="493" y="121"/>
                      <a:pt x="474" y="136"/>
                    </a:cubicBezTo>
                    <a:cubicBezTo>
                      <a:pt x="467" y="137"/>
                      <a:pt x="463" y="129"/>
                      <a:pt x="456" y="130"/>
                    </a:cubicBezTo>
                    <a:cubicBezTo>
                      <a:pt x="439" y="125"/>
                      <a:pt x="420" y="128"/>
                      <a:pt x="405" y="137"/>
                    </a:cubicBezTo>
                    <a:cubicBezTo>
                      <a:pt x="401" y="137"/>
                      <a:pt x="397" y="139"/>
                      <a:pt x="394" y="136"/>
                    </a:cubicBezTo>
                    <a:cubicBezTo>
                      <a:pt x="361" y="127"/>
                      <a:pt x="325" y="133"/>
                      <a:pt x="295" y="145"/>
                    </a:cubicBezTo>
                    <a:cubicBezTo>
                      <a:pt x="276" y="155"/>
                      <a:pt x="260" y="169"/>
                      <a:pt x="255" y="191"/>
                    </a:cubicBezTo>
                    <a:cubicBezTo>
                      <a:pt x="255" y="194"/>
                      <a:pt x="257" y="196"/>
                      <a:pt x="255" y="198"/>
                    </a:cubicBezTo>
                    <a:cubicBezTo>
                      <a:pt x="254" y="199"/>
                      <a:pt x="253" y="198"/>
                      <a:pt x="251" y="198"/>
                    </a:cubicBezTo>
                    <a:cubicBezTo>
                      <a:pt x="232" y="202"/>
                      <a:pt x="209" y="217"/>
                      <a:pt x="204" y="238"/>
                    </a:cubicBezTo>
                    <a:cubicBezTo>
                      <a:pt x="205" y="244"/>
                      <a:pt x="198" y="244"/>
                      <a:pt x="194" y="245"/>
                    </a:cubicBezTo>
                    <a:cubicBezTo>
                      <a:pt x="172" y="258"/>
                      <a:pt x="157" y="279"/>
                      <a:pt x="147" y="301"/>
                    </a:cubicBezTo>
                    <a:cubicBezTo>
                      <a:pt x="131" y="328"/>
                      <a:pt x="124" y="363"/>
                      <a:pt x="139" y="391"/>
                    </a:cubicBezTo>
                    <a:cubicBezTo>
                      <a:pt x="127" y="403"/>
                      <a:pt x="122" y="418"/>
                      <a:pt x="122" y="435"/>
                    </a:cubicBezTo>
                    <a:cubicBezTo>
                      <a:pt x="120" y="446"/>
                      <a:pt x="128" y="454"/>
                      <a:pt x="130" y="464"/>
                    </a:cubicBezTo>
                    <a:cubicBezTo>
                      <a:pt x="122" y="493"/>
                      <a:pt x="122" y="523"/>
                      <a:pt x="132" y="551"/>
                    </a:cubicBezTo>
                    <a:cubicBezTo>
                      <a:pt x="139" y="577"/>
                      <a:pt x="161" y="599"/>
                      <a:pt x="184" y="613"/>
                    </a:cubicBezTo>
                    <a:cubicBezTo>
                      <a:pt x="188" y="617"/>
                      <a:pt x="194" y="617"/>
                      <a:pt x="199" y="615"/>
                    </a:cubicBezTo>
                    <a:cubicBezTo>
                      <a:pt x="203" y="616"/>
                      <a:pt x="199" y="620"/>
                      <a:pt x="201" y="623"/>
                    </a:cubicBezTo>
                    <a:cubicBezTo>
                      <a:pt x="206" y="639"/>
                      <a:pt x="221" y="660"/>
                      <a:pt x="240" y="663"/>
                    </a:cubicBezTo>
                    <a:cubicBezTo>
                      <a:pt x="243" y="659"/>
                      <a:pt x="243" y="659"/>
                      <a:pt x="243" y="659"/>
                    </a:cubicBezTo>
                    <a:cubicBezTo>
                      <a:pt x="251" y="658"/>
                      <a:pt x="248" y="670"/>
                      <a:pt x="251" y="675"/>
                    </a:cubicBezTo>
                    <a:cubicBezTo>
                      <a:pt x="264" y="699"/>
                      <a:pt x="289" y="717"/>
                      <a:pt x="314" y="726"/>
                    </a:cubicBezTo>
                    <a:cubicBezTo>
                      <a:pt x="341" y="736"/>
                      <a:pt x="374" y="733"/>
                      <a:pt x="398" y="721"/>
                    </a:cubicBezTo>
                    <a:cubicBezTo>
                      <a:pt x="411" y="733"/>
                      <a:pt x="433" y="737"/>
                      <a:pt x="452" y="733"/>
                    </a:cubicBezTo>
                    <a:cubicBezTo>
                      <a:pt x="461" y="731"/>
                      <a:pt x="467" y="724"/>
                      <a:pt x="476" y="722"/>
                    </a:cubicBezTo>
                    <a:cubicBezTo>
                      <a:pt x="509" y="735"/>
                      <a:pt x="550" y="735"/>
                      <a:pt x="580" y="715"/>
                    </a:cubicBezTo>
                    <a:cubicBezTo>
                      <a:pt x="599" y="704"/>
                      <a:pt x="617" y="686"/>
                      <a:pt x="624" y="665"/>
                    </a:cubicBezTo>
                    <a:cubicBezTo>
                      <a:pt x="625" y="663"/>
                      <a:pt x="623" y="659"/>
                      <a:pt x="625" y="657"/>
                    </a:cubicBezTo>
                    <a:cubicBezTo>
                      <a:pt x="647" y="649"/>
                      <a:pt x="669" y="631"/>
                      <a:pt x="675" y="608"/>
                    </a:cubicBezTo>
                    <a:cubicBezTo>
                      <a:pt x="717" y="589"/>
                      <a:pt x="750" y="545"/>
                      <a:pt x="751" y="498"/>
                    </a:cubicBezTo>
                    <a:cubicBezTo>
                      <a:pt x="750" y="486"/>
                      <a:pt x="752" y="475"/>
                      <a:pt x="744" y="466"/>
                    </a:cubicBezTo>
                    <a:cubicBezTo>
                      <a:pt x="743" y="463"/>
                      <a:pt x="740" y="463"/>
                      <a:pt x="740" y="460"/>
                    </a:cubicBezTo>
                    <a:cubicBezTo>
                      <a:pt x="744" y="455"/>
                      <a:pt x="745" y="448"/>
                      <a:pt x="749" y="442"/>
                    </a:cubicBezTo>
                    <a:cubicBezTo>
                      <a:pt x="751" y="430"/>
                      <a:pt x="752" y="419"/>
                      <a:pt x="750" y="405"/>
                    </a:cubicBezTo>
                    <a:cubicBezTo>
                      <a:pt x="750" y="399"/>
                      <a:pt x="742" y="392"/>
                      <a:pt x="747" y="386"/>
                    </a:cubicBezTo>
                    <a:cubicBezTo>
                      <a:pt x="754" y="360"/>
                      <a:pt x="751" y="327"/>
                      <a:pt x="737" y="304"/>
                    </a:cubicBezTo>
                    <a:cubicBezTo>
                      <a:pt x="723" y="283"/>
                      <a:pt x="707" y="262"/>
                      <a:pt x="684" y="252"/>
                    </a:cubicBezTo>
                    <a:cubicBezTo>
                      <a:pt x="680" y="250"/>
                      <a:pt x="677" y="253"/>
                      <a:pt x="675" y="255"/>
                    </a:cubicBezTo>
                    <a:cubicBezTo>
                      <a:pt x="673" y="254"/>
                      <a:pt x="673" y="253"/>
                      <a:pt x="673" y="252"/>
                    </a:cubicBezTo>
                    <a:cubicBezTo>
                      <a:pt x="672" y="229"/>
                      <a:pt x="650" y="212"/>
                      <a:pt x="633" y="200"/>
                    </a:cubicBezTo>
                    <a:cubicBezTo>
                      <a:pt x="630" y="198"/>
                      <a:pt x="627" y="200"/>
                      <a:pt x="625" y="198"/>
                    </a:cubicBezTo>
                    <a:cubicBezTo>
                      <a:pt x="624" y="181"/>
                      <a:pt x="612" y="167"/>
                      <a:pt x="601" y="156"/>
                    </a:cubicBezTo>
                    <a:cubicBezTo>
                      <a:pt x="593" y="149"/>
                      <a:pt x="585" y="143"/>
                      <a:pt x="575" y="138"/>
                    </a:cubicBezTo>
                    <a:close/>
                    <a:moveTo>
                      <a:pt x="776" y="147"/>
                    </a:moveTo>
                    <a:cubicBezTo>
                      <a:pt x="769" y="141"/>
                      <a:pt x="758" y="139"/>
                      <a:pt x="750" y="144"/>
                    </a:cubicBezTo>
                    <a:cubicBezTo>
                      <a:pt x="744" y="145"/>
                      <a:pt x="744" y="151"/>
                      <a:pt x="743" y="155"/>
                    </a:cubicBezTo>
                    <a:cubicBezTo>
                      <a:pt x="741" y="166"/>
                      <a:pt x="744" y="177"/>
                      <a:pt x="754" y="181"/>
                    </a:cubicBezTo>
                    <a:cubicBezTo>
                      <a:pt x="752" y="188"/>
                      <a:pt x="750" y="197"/>
                      <a:pt x="751" y="204"/>
                    </a:cubicBezTo>
                    <a:cubicBezTo>
                      <a:pt x="755" y="214"/>
                      <a:pt x="762" y="224"/>
                      <a:pt x="772" y="226"/>
                    </a:cubicBezTo>
                    <a:cubicBezTo>
                      <a:pt x="776" y="229"/>
                      <a:pt x="782" y="227"/>
                      <a:pt x="786" y="229"/>
                    </a:cubicBezTo>
                    <a:cubicBezTo>
                      <a:pt x="786" y="239"/>
                      <a:pt x="790" y="249"/>
                      <a:pt x="798" y="256"/>
                    </a:cubicBezTo>
                    <a:cubicBezTo>
                      <a:pt x="802" y="258"/>
                      <a:pt x="807" y="259"/>
                      <a:pt x="810" y="256"/>
                    </a:cubicBezTo>
                    <a:cubicBezTo>
                      <a:pt x="811" y="254"/>
                      <a:pt x="810" y="253"/>
                      <a:pt x="808" y="252"/>
                    </a:cubicBezTo>
                    <a:cubicBezTo>
                      <a:pt x="804" y="253"/>
                      <a:pt x="803" y="249"/>
                      <a:pt x="799" y="249"/>
                    </a:cubicBezTo>
                    <a:cubicBezTo>
                      <a:pt x="794" y="242"/>
                      <a:pt x="792" y="233"/>
                      <a:pt x="791" y="225"/>
                    </a:cubicBezTo>
                    <a:cubicBezTo>
                      <a:pt x="792" y="224"/>
                      <a:pt x="790" y="222"/>
                      <a:pt x="789" y="222"/>
                    </a:cubicBezTo>
                    <a:cubicBezTo>
                      <a:pt x="783" y="223"/>
                      <a:pt x="777" y="221"/>
                      <a:pt x="771" y="220"/>
                    </a:cubicBezTo>
                    <a:cubicBezTo>
                      <a:pt x="764" y="216"/>
                      <a:pt x="759" y="210"/>
                      <a:pt x="757" y="202"/>
                    </a:cubicBezTo>
                    <a:cubicBezTo>
                      <a:pt x="756" y="195"/>
                      <a:pt x="759" y="188"/>
                      <a:pt x="761" y="181"/>
                    </a:cubicBezTo>
                    <a:cubicBezTo>
                      <a:pt x="757" y="174"/>
                      <a:pt x="745" y="171"/>
                      <a:pt x="748" y="161"/>
                    </a:cubicBezTo>
                    <a:cubicBezTo>
                      <a:pt x="748" y="156"/>
                      <a:pt x="750" y="151"/>
                      <a:pt x="753" y="148"/>
                    </a:cubicBezTo>
                    <a:cubicBezTo>
                      <a:pt x="759" y="145"/>
                      <a:pt x="765" y="147"/>
                      <a:pt x="770" y="150"/>
                    </a:cubicBezTo>
                    <a:cubicBezTo>
                      <a:pt x="774" y="152"/>
                      <a:pt x="776" y="157"/>
                      <a:pt x="776" y="161"/>
                    </a:cubicBezTo>
                    <a:cubicBezTo>
                      <a:pt x="778" y="162"/>
                      <a:pt x="779" y="161"/>
                      <a:pt x="780" y="160"/>
                    </a:cubicBezTo>
                    <a:cubicBezTo>
                      <a:pt x="783" y="156"/>
                      <a:pt x="778" y="151"/>
                      <a:pt x="776" y="147"/>
                    </a:cubicBezTo>
                    <a:close/>
                    <a:moveTo>
                      <a:pt x="593" y="180"/>
                    </a:moveTo>
                    <a:cubicBezTo>
                      <a:pt x="585" y="171"/>
                      <a:pt x="576" y="164"/>
                      <a:pt x="566" y="157"/>
                    </a:cubicBezTo>
                    <a:cubicBezTo>
                      <a:pt x="539" y="143"/>
                      <a:pt x="501" y="137"/>
                      <a:pt x="474" y="154"/>
                    </a:cubicBezTo>
                    <a:cubicBezTo>
                      <a:pt x="464" y="149"/>
                      <a:pt x="464" y="149"/>
                      <a:pt x="464" y="149"/>
                    </a:cubicBezTo>
                    <a:cubicBezTo>
                      <a:pt x="457" y="147"/>
                      <a:pt x="448" y="147"/>
                      <a:pt x="441" y="146"/>
                    </a:cubicBezTo>
                    <a:cubicBezTo>
                      <a:pt x="427" y="146"/>
                      <a:pt x="417" y="154"/>
                      <a:pt x="405" y="160"/>
                    </a:cubicBezTo>
                    <a:cubicBezTo>
                      <a:pt x="394" y="157"/>
                      <a:pt x="382" y="154"/>
                      <a:pt x="369" y="154"/>
                    </a:cubicBezTo>
                    <a:cubicBezTo>
                      <a:pt x="348" y="153"/>
                      <a:pt x="328" y="158"/>
                      <a:pt x="309" y="166"/>
                    </a:cubicBezTo>
                    <a:cubicBezTo>
                      <a:pt x="290" y="175"/>
                      <a:pt x="271" y="189"/>
                      <a:pt x="264" y="210"/>
                    </a:cubicBezTo>
                    <a:cubicBezTo>
                      <a:pt x="247" y="216"/>
                      <a:pt x="247" y="216"/>
                      <a:pt x="247" y="216"/>
                    </a:cubicBezTo>
                    <a:cubicBezTo>
                      <a:pt x="239" y="222"/>
                      <a:pt x="230" y="228"/>
                      <a:pt x="225" y="237"/>
                    </a:cubicBezTo>
                    <a:cubicBezTo>
                      <a:pt x="219" y="243"/>
                      <a:pt x="223" y="256"/>
                      <a:pt x="212" y="256"/>
                    </a:cubicBezTo>
                    <a:cubicBezTo>
                      <a:pt x="181" y="279"/>
                      <a:pt x="153" y="311"/>
                      <a:pt x="148" y="349"/>
                    </a:cubicBezTo>
                    <a:cubicBezTo>
                      <a:pt x="149" y="361"/>
                      <a:pt x="147" y="376"/>
                      <a:pt x="153" y="387"/>
                    </a:cubicBezTo>
                    <a:cubicBezTo>
                      <a:pt x="157" y="393"/>
                      <a:pt x="152" y="401"/>
                      <a:pt x="148" y="407"/>
                    </a:cubicBezTo>
                    <a:cubicBezTo>
                      <a:pt x="139" y="424"/>
                      <a:pt x="143" y="447"/>
                      <a:pt x="155" y="462"/>
                    </a:cubicBezTo>
                    <a:cubicBezTo>
                      <a:pt x="154" y="464"/>
                      <a:pt x="154" y="464"/>
                      <a:pt x="154" y="464"/>
                    </a:cubicBezTo>
                    <a:cubicBezTo>
                      <a:pt x="145" y="494"/>
                      <a:pt x="144" y="530"/>
                      <a:pt x="159" y="557"/>
                    </a:cubicBezTo>
                    <a:cubicBezTo>
                      <a:pt x="160" y="567"/>
                      <a:pt x="169" y="573"/>
                      <a:pt x="173" y="581"/>
                    </a:cubicBezTo>
                    <a:cubicBezTo>
                      <a:pt x="183" y="594"/>
                      <a:pt x="200" y="599"/>
                      <a:pt x="214" y="606"/>
                    </a:cubicBezTo>
                    <a:cubicBezTo>
                      <a:pt x="218" y="618"/>
                      <a:pt x="225" y="628"/>
                      <a:pt x="234" y="636"/>
                    </a:cubicBezTo>
                    <a:cubicBezTo>
                      <a:pt x="242" y="642"/>
                      <a:pt x="250" y="643"/>
                      <a:pt x="258" y="646"/>
                    </a:cubicBezTo>
                    <a:cubicBezTo>
                      <a:pt x="263" y="658"/>
                      <a:pt x="269" y="669"/>
                      <a:pt x="278" y="678"/>
                    </a:cubicBezTo>
                    <a:cubicBezTo>
                      <a:pt x="294" y="699"/>
                      <a:pt x="321" y="707"/>
                      <a:pt x="346" y="710"/>
                    </a:cubicBezTo>
                    <a:cubicBezTo>
                      <a:pt x="364" y="714"/>
                      <a:pt x="382" y="708"/>
                      <a:pt x="400" y="702"/>
                    </a:cubicBezTo>
                    <a:cubicBezTo>
                      <a:pt x="414" y="711"/>
                      <a:pt x="432" y="714"/>
                      <a:pt x="448" y="711"/>
                    </a:cubicBezTo>
                    <a:cubicBezTo>
                      <a:pt x="453" y="711"/>
                      <a:pt x="459" y="708"/>
                      <a:pt x="462" y="706"/>
                    </a:cubicBezTo>
                    <a:cubicBezTo>
                      <a:pt x="461" y="704"/>
                      <a:pt x="461" y="704"/>
                      <a:pt x="461" y="704"/>
                    </a:cubicBezTo>
                    <a:cubicBezTo>
                      <a:pt x="461" y="704"/>
                      <a:pt x="461" y="703"/>
                      <a:pt x="462" y="703"/>
                    </a:cubicBezTo>
                    <a:cubicBezTo>
                      <a:pt x="464" y="706"/>
                      <a:pt x="467" y="699"/>
                      <a:pt x="470" y="700"/>
                    </a:cubicBezTo>
                    <a:cubicBezTo>
                      <a:pt x="481" y="704"/>
                      <a:pt x="494" y="707"/>
                      <a:pt x="505" y="711"/>
                    </a:cubicBezTo>
                    <a:cubicBezTo>
                      <a:pt x="511" y="709"/>
                      <a:pt x="516" y="712"/>
                      <a:pt x="522" y="712"/>
                    </a:cubicBezTo>
                    <a:cubicBezTo>
                      <a:pt x="546" y="711"/>
                      <a:pt x="566" y="702"/>
                      <a:pt x="585" y="688"/>
                    </a:cubicBezTo>
                    <a:cubicBezTo>
                      <a:pt x="593" y="681"/>
                      <a:pt x="601" y="673"/>
                      <a:pt x="606" y="663"/>
                    </a:cubicBezTo>
                    <a:cubicBezTo>
                      <a:pt x="610" y="656"/>
                      <a:pt x="608" y="647"/>
                      <a:pt x="615" y="642"/>
                    </a:cubicBezTo>
                    <a:cubicBezTo>
                      <a:pt x="632" y="638"/>
                      <a:pt x="652" y="626"/>
                      <a:pt x="656" y="607"/>
                    </a:cubicBezTo>
                    <a:cubicBezTo>
                      <a:pt x="656" y="605"/>
                      <a:pt x="656" y="600"/>
                      <a:pt x="657" y="598"/>
                    </a:cubicBezTo>
                    <a:cubicBezTo>
                      <a:pt x="668" y="591"/>
                      <a:pt x="681" y="585"/>
                      <a:pt x="691" y="575"/>
                    </a:cubicBezTo>
                    <a:cubicBezTo>
                      <a:pt x="708" y="563"/>
                      <a:pt x="717" y="543"/>
                      <a:pt x="724" y="525"/>
                    </a:cubicBezTo>
                    <a:cubicBezTo>
                      <a:pt x="733" y="502"/>
                      <a:pt x="731" y="479"/>
                      <a:pt x="721" y="457"/>
                    </a:cubicBezTo>
                    <a:cubicBezTo>
                      <a:pt x="730" y="434"/>
                      <a:pt x="730" y="434"/>
                      <a:pt x="730" y="434"/>
                    </a:cubicBezTo>
                    <a:cubicBezTo>
                      <a:pt x="734" y="419"/>
                      <a:pt x="731" y="404"/>
                      <a:pt x="723" y="391"/>
                    </a:cubicBezTo>
                    <a:cubicBezTo>
                      <a:pt x="726" y="375"/>
                      <a:pt x="728" y="357"/>
                      <a:pt x="727" y="340"/>
                    </a:cubicBezTo>
                    <a:cubicBezTo>
                      <a:pt x="722" y="307"/>
                      <a:pt x="698" y="274"/>
                      <a:pt x="665" y="263"/>
                    </a:cubicBezTo>
                    <a:cubicBezTo>
                      <a:pt x="657" y="260"/>
                      <a:pt x="660" y="251"/>
                      <a:pt x="656" y="245"/>
                    </a:cubicBezTo>
                    <a:cubicBezTo>
                      <a:pt x="649" y="228"/>
                      <a:pt x="633" y="213"/>
                      <a:pt x="614" y="213"/>
                    </a:cubicBezTo>
                    <a:cubicBezTo>
                      <a:pt x="608" y="202"/>
                      <a:pt x="602" y="189"/>
                      <a:pt x="593" y="180"/>
                    </a:cubicBezTo>
                    <a:close/>
                    <a:moveTo>
                      <a:pt x="728" y="162"/>
                    </a:moveTo>
                    <a:cubicBezTo>
                      <a:pt x="729" y="148"/>
                      <a:pt x="729" y="148"/>
                      <a:pt x="729" y="148"/>
                    </a:cubicBezTo>
                    <a:cubicBezTo>
                      <a:pt x="725" y="150"/>
                      <a:pt x="721" y="153"/>
                      <a:pt x="717" y="154"/>
                    </a:cubicBezTo>
                    <a:cubicBezTo>
                      <a:pt x="717" y="157"/>
                      <a:pt x="719" y="160"/>
                      <a:pt x="722" y="162"/>
                    </a:cubicBezTo>
                    <a:cubicBezTo>
                      <a:pt x="723" y="163"/>
                      <a:pt x="726" y="164"/>
                      <a:pt x="728" y="162"/>
                    </a:cubicBezTo>
                    <a:close/>
                    <a:moveTo>
                      <a:pt x="166" y="169"/>
                    </a:moveTo>
                    <a:cubicBezTo>
                      <a:pt x="171" y="163"/>
                      <a:pt x="174" y="153"/>
                      <a:pt x="170" y="145"/>
                    </a:cubicBezTo>
                    <a:cubicBezTo>
                      <a:pt x="165" y="147"/>
                      <a:pt x="165" y="147"/>
                      <a:pt x="165" y="147"/>
                    </a:cubicBezTo>
                    <a:cubicBezTo>
                      <a:pt x="164" y="158"/>
                      <a:pt x="158" y="169"/>
                      <a:pt x="146" y="171"/>
                    </a:cubicBezTo>
                    <a:cubicBezTo>
                      <a:pt x="145" y="174"/>
                      <a:pt x="146" y="178"/>
                      <a:pt x="147" y="180"/>
                    </a:cubicBezTo>
                    <a:cubicBezTo>
                      <a:pt x="154" y="178"/>
                      <a:pt x="161" y="174"/>
                      <a:pt x="166" y="169"/>
                    </a:cubicBezTo>
                    <a:close/>
                    <a:moveTo>
                      <a:pt x="126" y="154"/>
                    </a:moveTo>
                    <a:cubicBezTo>
                      <a:pt x="120" y="145"/>
                      <a:pt x="106" y="143"/>
                      <a:pt x="96" y="147"/>
                    </a:cubicBezTo>
                    <a:cubicBezTo>
                      <a:pt x="92" y="150"/>
                      <a:pt x="90" y="155"/>
                      <a:pt x="89" y="160"/>
                    </a:cubicBezTo>
                    <a:cubicBezTo>
                      <a:pt x="100" y="170"/>
                      <a:pt x="93" y="151"/>
                      <a:pt x="102" y="150"/>
                    </a:cubicBezTo>
                    <a:cubicBezTo>
                      <a:pt x="108" y="150"/>
                      <a:pt x="118" y="149"/>
                      <a:pt x="121" y="157"/>
                    </a:cubicBezTo>
                    <a:cubicBezTo>
                      <a:pt x="124" y="165"/>
                      <a:pt x="123" y="175"/>
                      <a:pt x="119" y="183"/>
                    </a:cubicBezTo>
                    <a:cubicBezTo>
                      <a:pt x="115" y="187"/>
                      <a:pt x="110" y="189"/>
                      <a:pt x="105" y="192"/>
                    </a:cubicBezTo>
                    <a:cubicBezTo>
                      <a:pt x="105" y="202"/>
                      <a:pt x="103" y="212"/>
                      <a:pt x="95" y="219"/>
                    </a:cubicBezTo>
                    <a:cubicBezTo>
                      <a:pt x="89" y="225"/>
                      <a:pt x="79" y="224"/>
                      <a:pt x="70" y="226"/>
                    </a:cubicBezTo>
                    <a:cubicBezTo>
                      <a:pt x="70" y="234"/>
                      <a:pt x="71" y="244"/>
                      <a:pt x="65" y="251"/>
                    </a:cubicBezTo>
                    <a:cubicBezTo>
                      <a:pt x="62" y="254"/>
                      <a:pt x="59" y="250"/>
                      <a:pt x="57" y="254"/>
                    </a:cubicBezTo>
                    <a:cubicBezTo>
                      <a:pt x="56" y="255"/>
                      <a:pt x="57" y="256"/>
                      <a:pt x="58" y="256"/>
                    </a:cubicBezTo>
                    <a:cubicBezTo>
                      <a:pt x="60" y="260"/>
                      <a:pt x="64" y="258"/>
                      <a:pt x="67" y="257"/>
                    </a:cubicBezTo>
                    <a:cubicBezTo>
                      <a:pt x="76" y="252"/>
                      <a:pt x="77" y="241"/>
                      <a:pt x="76" y="232"/>
                    </a:cubicBezTo>
                    <a:cubicBezTo>
                      <a:pt x="81" y="227"/>
                      <a:pt x="88" y="232"/>
                      <a:pt x="93" y="228"/>
                    </a:cubicBezTo>
                    <a:cubicBezTo>
                      <a:pt x="103" y="223"/>
                      <a:pt x="112" y="211"/>
                      <a:pt x="111" y="198"/>
                    </a:cubicBezTo>
                    <a:cubicBezTo>
                      <a:pt x="111" y="191"/>
                      <a:pt x="119" y="193"/>
                      <a:pt x="122" y="187"/>
                    </a:cubicBezTo>
                    <a:cubicBezTo>
                      <a:pt x="129" y="178"/>
                      <a:pt x="131" y="165"/>
                      <a:pt x="126" y="154"/>
                    </a:cubicBezTo>
                    <a:close/>
                    <a:moveTo>
                      <a:pt x="157" y="150"/>
                    </a:moveTo>
                    <a:cubicBezTo>
                      <a:pt x="151" y="149"/>
                      <a:pt x="145" y="148"/>
                      <a:pt x="140" y="145"/>
                    </a:cubicBezTo>
                    <a:cubicBezTo>
                      <a:pt x="143" y="152"/>
                      <a:pt x="145" y="158"/>
                      <a:pt x="146" y="165"/>
                    </a:cubicBezTo>
                    <a:cubicBezTo>
                      <a:pt x="148" y="165"/>
                      <a:pt x="150" y="164"/>
                      <a:pt x="152" y="163"/>
                    </a:cubicBezTo>
                    <a:cubicBezTo>
                      <a:pt x="155" y="159"/>
                      <a:pt x="158" y="155"/>
                      <a:pt x="157" y="150"/>
                    </a:cubicBezTo>
                    <a:close/>
                    <a:moveTo>
                      <a:pt x="715" y="163"/>
                    </a:moveTo>
                    <a:cubicBezTo>
                      <a:pt x="711" y="160"/>
                      <a:pt x="712" y="148"/>
                      <a:pt x="705" y="153"/>
                    </a:cubicBezTo>
                    <a:cubicBezTo>
                      <a:pt x="709" y="165"/>
                      <a:pt x="709" y="165"/>
                      <a:pt x="709" y="165"/>
                    </a:cubicBezTo>
                    <a:cubicBezTo>
                      <a:pt x="713" y="172"/>
                      <a:pt x="722" y="177"/>
                      <a:pt x="730" y="177"/>
                    </a:cubicBezTo>
                    <a:cubicBezTo>
                      <a:pt x="731" y="174"/>
                      <a:pt x="731" y="173"/>
                      <a:pt x="730" y="170"/>
                    </a:cubicBezTo>
                    <a:cubicBezTo>
                      <a:pt x="729" y="169"/>
                      <a:pt x="728" y="168"/>
                      <a:pt x="727" y="169"/>
                    </a:cubicBezTo>
                    <a:cubicBezTo>
                      <a:pt x="721" y="171"/>
                      <a:pt x="718" y="166"/>
                      <a:pt x="715" y="163"/>
                    </a:cubicBezTo>
                    <a:close/>
                    <a:moveTo>
                      <a:pt x="851" y="181"/>
                    </a:moveTo>
                    <a:cubicBezTo>
                      <a:pt x="850" y="174"/>
                      <a:pt x="849" y="167"/>
                      <a:pt x="844" y="163"/>
                    </a:cubicBezTo>
                    <a:cubicBezTo>
                      <a:pt x="835" y="168"/>
                      <a:pt x="848" y="174"/>
                      <a:pt x="847" y="180"/>
                    </a:cubicBezTo>
                    <a:cubicBezTo>
                      <a:pt x="846" y="188"/>
                      <a:pt x="846" y="196"/>
                      <a:pt x="838" y="200"/>
                    </a:cubicBezTo>
                    <a:cubicBezTo>
                      <a:pt x="834" y="202"/>
                      <a:pt x="830" y="202"/>
                      <a:pt x="827" y="200"/>
                    </a:cubicBezTo>
                    <a:cubicBezTo>
                      <a:pt x="825" y="199"/>
                      <a:pt x="825" y="194"/>
                      <a:pt x="822" y="195"/>
                    </a:cubicBezTo>
                    <a:cubicBezTo>
                      <a:pt x="820" y="199"/>
                      <a:pt x="822" y="202"/>
                      <a:pt x="824" y="205"/>
                    </a:cubicBezTo>
                    <a:cubicBezTo>
                      <a:pt x="829" y="209"/>
                      <a:pt x="835" y="206"/>
                      <a:pt x="840" y="205"/>
                    </a:cubicBezTo>
                    <a:cubicBezTo>
                      <a:pt x="849" y="200"/>
                      <a:pt x="850" y="190"/>
                      <a:pt x="851" y="181"/>
                    </a:cubicBezTo>
                    <a:close/>
                    <a:moveTo>
                      <a:pt x="454" y="171"/>
                    </a:moveTo>
                    <a:cubicBezTo>
                      <a:pt x="453" y="160"/>
                      <a:pt x="453" y="160"/>
                      <a:pt x="453" y="160"/>
                    </a:cubicBezTo>
                    <a:cubicBezTo>
                      <a:pt x="451" y="160"/>
                      <a:pt x="451" y="160"/>
                      <a:pt x="451" y="160"/>
                    </a:cubicBezTo>
                    <a:cubicBezTo>
                      <a:pt x="446" y="163"/>
                      <a:pt x="439" y="167"/>
                      <a:pt x="440" y="173"/>
                    </a:cubicBezTo>
                    <a:cubicBezTo>
                      <a:pt x="440" y="184"/>
                      <a:pt x="448" y="192"/>
                      <a:pt x="458" y="195"/>
                    </a:cubicBezTo>
                    <a:cubicBezTo>
                      <a:pt x="469" y="199"/>
                      <a:pt x="482" y="197"/>
                      <a:pt x="490" y="189"/>
                    </a:cubicBezTo>
                    <a:cubicBezTo>
                      <a:pt x="509" y="178"/>
                      <a:pt x="537" y="180"/>
                      <a:pt x="555" y="191"/>
                    </a:cubicBezTo>
                    <a:cubicBezTo>
                      <a:pt x="556" y="189"/>
                      <a:pt x="556" y="185"/>
                      <a:pt x="555" y="182"/>
                    </a:cubicBezTo>
                    <a:cubicBezTo>
                      <a:pt x="549" y="177"/>
                      <a:pt x="542" y="176"/>
                      <a:pt x="536" y="173"/>
                    </a:cubicBezTo>
                    <a:cubicBezTo>
                      <a:pt x="511" y="166"/>
                      <a:pt x="491" y="179"/>
                      <a:pt x="468" y="183"/>
                    </a:cubicBezTo>
                    <a:cubicBezTo>
                      <a:pt x="461" y="183"/>
                      <a:pt x="458" y="176"/>
                      <a:pt x="454" y="171"/>
                    </a:cubicBezTo>
                    <a:close/>
                    <a:moveTo>
                      <a:pt x="428" y="166"/>
                    </a:moveTo>
                    <a:cubicBezTo>
                      <a:pt x="424" y="164"/>
                      <a:pt x="419" y="160"/>
                      <a:pt x="415" y="163"/>
                    </a:cubicBezTo>
                    <a:cubicBezTo>
                      <a:pt x="414" y="166"/>
                      <a:pt x="416" y="167"/>
                      <a:pt x="417" y="169"/>
                    </a:cubicBezTo>
                    <a:cubicBezTo>
                      <a:pt x="418" y="173"/>
                      <a:pt x="417" y="177"/>
                      <a:pt x="415" y="180"/>
                    </a:cubicBezTo>
                    <a:cubicBezTo>
                      <a:pt x="404" y="187"/>
                      <a:pt x="394" y="178"/>
                      <a:pt x="385" y="176"/>
                    </a:cubicBezTo>
                    <a:cubicBezTo>
                      <a:pt x="367" y="168"/>
                      <a:pt x="345" y="173"/>
                      <a:pt x="327" y="179"/>
                    </a:cubicBezTo>
                    <a:cubicBezTo>
                      <a:pt x="326" y="180"/>
                      <a:pt x="326" y="180"/>
                      <a:pt x="326" y="180"/>
                    </a:cubicBezTo>
                    <a:cubicBezTo>
                      <a:pt x="326" y="182"/>
                      <a:pt x="324" y="184"/>
                      <a:pt x="326" y="185"/>
                    </a:cubicBezTo>
                    <a:cubicBezTo>
                      <a:pt x="347" y="176"/>
                      <a:pt x="375" y="174"/>
                      <a:pt x="393" y="191"/>
                    </a:cubicBezTo>
                    <a:cubicBezTo>
                      <a:pt x="402" y="195"/>
                      <a:pt x="413" y="198"/>
                      <a:pt x="423" y="193"/>
                    </a:cubicBezTo>
                    <a:cubicBezTo>
                      <a:pt x="427" y="191"/>
                      <a:pt x="430" y="186"/>
                      <a:pt x="431" y="182"/>
                    </a:cubicBezTo>
                    <a:cubicBezTo>
                      <a:pt x="433" y="176"/>
                      <a:pt x="431" y="170"/>
                      <a:pt x="428" y="166"/>
                    </a:cubicBezTo>
                    <a:close/>
                    <a:moveTo>
                      <a:pt x="570" y="182"/>
                    </a:moveTo>
                    <a:cubicBezTo>
                      <a:pt x="568" y="176"/>
                      <a:pt x="570" y="169"/>
                      <a:pt x="568" y="164"/>
                    </a:cubicBezTo>
                    <a:cubicBezTo>
                      <a:pt x="566" y="164"/>
                      <a:pt x="563" y="162"/>
                      <a:pt x="562" y="165"/>
                    </a:cubicBezTo>
                    <a:cubicBezTo>
                      <a:pt x="560" y="176"/>
                      <a:pt x="561" y="186"/>
                      <a:pt x="566" y="196"/>
                    </a:cubicBezTo>
                    <a:cubicBezTo>
                      <a:pt x="575" y="213"/>
                      <a:pt x="594" y="222"/>
                      <a:pt x="612" y="223"/>
                    </a:cubicBezTo>
                    <a:cubicBezTo>
                      <a:pt x="595" y="214"/>
                      <a:pt x="575" y="202"/>
                      <a:pt x="570" y="182"/>
                    </a:cubicBezTo>
                    <a:close/>
                    <a:moveTo>
                      <a:pt x="553" y="171"/>
                    </a:moveTo>
                    <a:cubicBezTo>
                      <a:pt x="535" y="163"/>
                      <a:pt x="513" y="162"/>
                      <a:pt x="494" y="167"/>
                    </a:cubicBezTo>
                    <a:cubicBezTo>
                      <a:pt x="483" y="171"/>
                      <a:pt x="469" y="172"/>
                      <a:pt x="461" y="164"/>
                    </a:cubicBezTo>
                    <a:cubicBezTo>
                      <a:pt x="458" y="168"/>
                      <a:pt x="462" y="171"/>
                      <a:pt x="463" y="174"/>
                    </a:cubicBezTo>
                    <a:cubicBezTo>
                      <a:pt x="466" y="175"/>
                      <a:pt x="468" y="178"/>
                      <a:pt x="471" y="177"/>
                    </a:cubicBezTo>
                    <a:cubicBezTo>
                      <a:pt x="496" y="169"/>
                      <a:pt x="527" y="160"/>
                      <a:pt x="552" y="175"/>
                    </a:cubicBezTo>
                    <a:cubicBezTo>
                      <a:pt x="554" y="174"/>
                      <a:pt x="554" y="174"/>
                      <a:pt x="554" y="174"/>
                    </a:cubicBezTo>
                    <a:cubicBezTo>
                      <a:pt x="554" y="173"/>
                      <a:pt x="554" y="172"/>
                      <a:pt x="553" y="171"/>
                    </a:cubicBezTo>
                    <a:close/>
                    <a:moveTo>
                      <a:pt x="812" y="174"/>
                    </a:moveTo>
                    <a:cubicBezTo>
                      <a:pt x="811" y="173"/>
                      <a:pt x="810" y="171"/>
                      <a:pt x="809" y="171"/>
                    </a:cubicBezTo>
                    <a:cubicBezTo>
                      <a:pt x="801" y="176"/>
                      <a:pt x="797" y="184"/>
                      <a:pt x="796" y="192"/>
                    </a:cubicBezTo>
                    <a:cubicBezTo>
                      <a:pt x="798" y="199"/>
                      <a:pt x="796" y="209"/>
                      <a:pt x="804" y="214"/>
                    </a:cubicBezTo>
                    <a:cubicBezTo>
                      <a:pt x="805" y="213"/>
                      <a:pt x="805" y="212"/>
                      <a:pt x="805" y="211"/>
                    </a:cubicBezTo>
                    <a:cubicBezTo>
                      <a:pt x="802" y="206"/>
                      <a:pt x="802" y="201"/>
                      <a:pt x="801" y="196"/>
                    </a:cubicBezTo>
                    <a:cubicBezTo>
                      <a:pt x="801" y="187"/>
                      <a:pt x="807" y="181"/>
                      <a:pt x="812" y="174"/>
                    </a:cubicBezTo>
                    <a:close/>
                    <a:moveTo>
                      <a:pt x="325" y="169"/>
                    </a:moveTo>
                    <a:cubicBezTo>
                      <a:pt x="324" y="167"/>
                      <a:pt x="324" y="167"/>
                      <a:pt x="324" y="167"/>
                    </a:cubicBezTo>
                    <a:cubicBezTo>
                      <a:pt x="318" y="170"/>
                      <a:pt x="309" y="170"/>
                      <a:pt x="304" y="177"/>
                    </a:cubicBezTo>
                    <a:cubicBezTo>
                      <a:pt x="302" y="186"/>
                      <a:pt x="302" y="186"/>
                      <a:pt x="302" y="186"/>
                    </a:cubicBezTo>
                    <a:cubicBezTo>
                      <a:pt x="301" y="201"/>
                      <a:pt x="290" y="216"/>
                      <a:pt x="275" y="221"/>
                    </a:cubicBezTo>
                    <a:cubicBezTo>
                      <a:pt x="274" y="223"/>
                      <a:pt x="269" y="221"/>
                      <a:pt x="269" y="224"/>
                    </a:cubicBezTo>
                    <a:cubicBezTo>
                      <a:pt x="276" y="223"/>
                      <a:pt x="283" y="220"/>
                      <a:pt x="290" y="217"/>
                    </a:cubicBezTo>
                    <a:cubicBezTo>
                      <a:pt x="308" y="206"/>
                      <a:pt x="319" y="188"/>
                      <a:pt x="325" y="169"/>
                    </a:cubicBezTo>
                    <a:close/>
                    <a:moveTo>
                      <a:pt x="595" y="189"/>
                    </a:moveTo>
                    <a:cubicBezTo>
                      <a:pt x="588" y="183"/>
                      <a:pt x="582" y="174"/>
                      <a:pt x="575" y="170"/>
                    </a:cubicBezTo>
                    <a:cubicBezTo>
                      <a:pt x="574" y="171"/>
                      <a:pt x="574" y="172"/>
                      <a:pt x="574" y="173"/>
                    </a:cubicBezTo>
                    <a:cubicBezTo>
                      <a:pt x="573" y="192"/>
                      <a:pt x="591" y="205"/>
                      <a:pt x="606" y="211"/>
                    </a:cubicBezTo>
                    <a:cubicBezTo>
                      <a:pt x="606" y="208"/>
                      <a:pt x="606" y="208"/>
                      <a:pt x="606" y="208"/>
                    </a:cubicBezTo>
                    <a:cubicBezTo>
                      <a:pt x="595" y="189"/>
                      <a:pt x="595" y="189"/>
                      <a:pt x="595" y="189"/>
                    </a:cubicBezTo>
                    <a:close/>
                    <a:moveTo>
                      <a:pt x="77" y="185"/>
                    </a:moveTo>
                    <a:cubicBezTo>
                      <a:pt x="76" y="181"/>
                      <a:pt x="73" y="175"/>
                      <a:pt x="68" y="173"/>
                    </a:cubicBezTo>
                    <a:cubicBezTo>
                      <a:pt x="66" y="174"/>
                      <a:pt x="65" y="175"/>
                      <a:pt x="65" y="176"/>
                    </a:cubicBezTo>
                    <a:cubicBezTo>
                      <a:pt x="70" y="182"/>
                      <a:pt x="75" y="190"/>
                      <a:pt x="72" y="197"/>
                    </a:cubicBezTo>
                    <a:cubicBezTo>
                      <a:pt x="69" y="214"/>
                      <a:pt x="52" y="224"/>
                      <a:pt x="38" y="228"/>
                    </a:cubicBezTo>
                    <a:cubicBezTo>
                      <a:pt x="34" y="230"/>
                      <a:pt x="29" y="228"/>
                      <a:pt x="25" y="231"/>
                    </a:cubicBezTo>
                    <a:cubicBezTo>
                      <a:pt x="19" y="245"/>
                      <a:pt x="13" y="263"/>
                      <a:pt x="23" y="277"/>
                    </a:cubicBezTo>
                    <a:cubicBezTo>
                      <a:pt x="24" y="282"/>
                      <a:pt x="30" y="284"/>
                      <a:pt x="30" y="289"/>
                    </a:cubicBezTo>
                    <a:cubicBezTo>
                      <a:pt x="24" y="305"/>
                      <a:pt x="15" y="320"/>
                      <a:pt x="17" y="337"/>
                    </a:cubicBezTo>
                    <a:cubicBezTo>
                      <a:pt x="18" y="352"/>
                      <a:pt x="31" y="363"/>
                      <a:pt x="28" y="378"/>
                    </a:cubicBezTo>
                    <a:cubicBezTo>
                      <a:pt x="28" y="384"/>
                      <a:pt x="24" y="389"/>
                      <a:pt x="25" y="394"/>
                    </a:cubicBezTo>
                    <a:cubicBezTo>
                      <a:pt x="30" y="394"/>
                      <a:pt x="34" y="389"/>
                      <a:pt x="37" y="385"/>
                    </a:cubicBezTo>
                    <a:cubicBezTo>
                      <a:pt x="46" y="373"/>
                      <a:pt x="45" y="359"/>
                      <a:pt x="42" y="344"/>
                    </a:cubicBezTo>
                    <a:cubicBezTo>
                      <a:pt x="38" y="327"/>
                      <a:pt x="54" y="317"/>
                      <a:pt x="56" y="302"/>
                    </a:cubicBezTo>
                    <a:cubicBezTo>
                      <a:pt x="56" y="295"/>
                      <a:pt x="58" y="284"/>
                      <a:pt x="53" y="278"/>
                    </a:cubicBezTo>
                    <a:cubicBezTo>
                      <a:pt x="47" y="278"/>
                      <a:pt x="42" y="272"/>
                      <a:pt x="40" y="267"/>
                    </a:cubicBezTo>
                    <a:cubicBezTo>
                      <a:pt x="38" y="260"/>
                      <a:pt x="39" y="253"/>
                      <a:pt x="42" y="246"/>
                    </a:cubicBezTo>
                    <a:cubicBezTo>
                      <a:pt x="41" y="245"/>
                      <a:pt x="41" y="245"/>
                      <a:pt x="41" y="245"/>
                    </a:cubicBezTo>
                    <a:cubicBezTo>
                      <a:pt x="40" y="245"/>
                      <a:pt x="38" y="245"/>
                      <a:pt x="37" y="246"/>
                    </a:cubicBezTo>
                    <a:cubicBezTo>
                      <a:pt x="33" y="254"/>
                      <a:pt x="32" y="263"/>
                      <a:pt x="36" y="271"/>
                    </a:cubicBezTo>
                    <a:cubicBezTo>
                      <a:pt x="38" y="278"/>
                      <a:pt x="46" y="280"/>
                      <a:pt x="50" y="284"/>
                    </a:cubicBezTo>
                    <a:cubicBezTo>
                      <a:pt x="52" y="297"/>
                      <a:pt x="50" y="311"/>
                      <a:pt x="42" y="321"/>
                    </a:cubicBezTo>
                    <a:cubicBezTo>
                      <a:pt x="30" y="336"/>
                      <a:pt x="42" y="352"/>
                      <a:pt x="39" y="369"/>
                    </a:cubicBezTo>
                    <a:cubicBezTo>
                      <a:pt x="37" y="373"/>
                      <a:pt x="36" y="379"/>
                      <a:pt x="33" y="380"/>
                    </a:cubicBezTo>
                    <a:cubicBezTo>
                      <a:pt x="33" y="368"/>
                      <a:pt x="31" y="354"/>
                      <a:pt x="23" y="343"/>
                    </a:cubicBezTo>
                    <a:cubicBezTo>
                      <a:pt x="19" y="322"/>
                      <a:pt x="31" y="304"/>
                      <a:pt x="36" y="285"/>
                    </a:cubicBezTo>
                    <a:cubicBezTo>
                      <a:pt x="30" y="281"/>
                      <a:pt x="27" y="273"/>
                      <a:pt x="24" y="267"/>
                    </a:cubicBezTo>
                    <a:cubicBezTo>
                      <a:pt x="22" y="256"/>
                      <a:pt x="25" y="244"/>
                      <a:pt x="31" y="234"/>
                    </a:cubicBezTo>
                    <a:cubicBezTo>
                      <a:pt x="32" y="233"/>
                      <a:pt x="33" y="233"/>
                      <a:pt x="34" y="234"/>
                    </a:cubicBezTo>
                    <a:cubicBezTo>
                      <a:pt x="44" y="232"/>
                      <a:pt x="54" y="229"/>
                      <a:pt x="62" y="222"/>
                    </a:cubicBezTo>
                    <a:cubicBezTo>
                      <a:pt x="73" y="214"/>
                      <a:pt x="80" y="199"/>
                      <a:pt x="77" y="185"/>
                    </a:cubicBezTo>
                    <a:close/>
                    <a:moveTo>
                      <a:pt x="292" y="197"/>
                    </a:moveTo>
                    <a:cubicBezTo>
                      <a:pt x="295" y="192"/>
                      <a:pt x="296" y="186"/>
                      <a:pt x="295" y="182"/>
                    </a:cubicBezTo>
                    <a:cubicBezTo>
                      <a:pt x="281" y="187"/>
                      <a:pt x="273" y="202"/>
                      <a:pt x="270" y="216"/>
                    </a:cubicBezTo>
                    <a:cubicBezTo>
                      <a:pt x="280" y="214"/>
                      <a:pt x="288" y="206"/>
                      <a:pt x="292" y="197"/>
                    </a:cubicBezTo>
                    <a:close/>
                    <a:moveTo>
                      <a:pt x="395" y="202"/>
                    </a:moveTo>
                    <a:cubicBezTo>
                      <a:pt x="389" y="185"/>
                      <a:pt x="369" y="185"/>
                      <a:pt x="355" y="184"/>
                    </a:cubicBezTo>
                    <a:cubicBezTo>
                      <a:pt x="341" y="184"/>
                      <a:pt x="329" y="189"/>
                      <a:pt x="318" y="196"/>
                    </a:cubicBezTo>
                    <a:cubicBezTo>
                      <a:pt x="317" y="200"/>
                      <a:pt x="311" y="203"/>
                      <a:pt x="312" y="208"/>
                    </a:cubicBezTo>
                    <a:cubicBezTo>
                      <a:pt x="327" y="209"/>
                      <a:pt x="339" y="199"/>
                      <a:pt x="353" y="196"/>
                    </a:cubicBezTo>
                    <a:cubicBezTo>
                      <a:pt x="362" y="194"/>
                      <a:pt x="371" y="196"/>
                      <a:pt x="378" y="203"/>
                    </a:cubicBezTo>
                    <a:cubicBezTo>
                      <a:pt x="381" y="208"/>
                      <a:pt x="380" y="215"/>
                      <a:pt x="377" y="220"/>
                    </a:cubicBezTo>
                    <a:cubicBezTo>
                      <a:pt x="379" y="221"/>
                      <a:pt x="381" y="222"/>
                      <a:pt x="383" y="223"/>
                    </a:cubicBezTo>
                    <a:cubicBezTo>
                      <a:pt x="387" y="221"/>
                      <a:pt x="391" y="222"/>
                      <a:pt x="394" y="218"/>
                    </a:cubicBezTo>
                    <a:cubicBezTo>
                      <a:pt x="397" y="214"/>
                      <a:pt x="397" y="207"/>
                      <a:pt x="395" y="202"/>
                    </a:cubicBezTo>
                    <a:close/>
                    <a:moveTo>
                      <a:pt x="550" y="194"/>
                    </a:moveTo>
                    <a:cubicBezTo>
                      <a:pt x="538" y="189"/>
                      <a:pt x="524" y="186"/>
                      <a:pt x="511" y="187"/>
                    </a:cubicBezTo>
                    <a:cubicBezTo>
                      <a:pt x="500" y="190"/>
                      <a:pt x="484" y="196"/>
                      <a:pt x="482" y="209"/>
                    </a:cubicBezTo>
                    <a:cubicBezTo>
                      <a:pt x="482" y="214"/>
                      <a:pt x="484" y="218"/>
                      <a:pt x="486" y="222"/>
                    </a:cubicBezTo>
                    <a:cubicBezTo>
                      <a:pt x="489" y="226"/>
                      <a:pt x="495" y="225"/>
                      <a:pt x="499" y="227"/>
                    </a:cubicBezTo>
                    <a:cubicBezTo>
                      <a:pt x="500" y="226"/>
                      <a:pt x="504" y="227"/>
                      <a:pt x="503" y="224"/>
                    </a:cubicBezTo>
                    <a:cubicBezTo>
                      <a:pt x="499" y="222"/>
                      <a:pt x="498" y="217"/>
                      <a:pt x="498" y="213"/>
                    </a:cubicBezTo>
                    <a:cubicBezTo>
                      <a:pt x="499" y="207"/>
                      <a:pt x="506" y="203"/>
                      <a:pt x="511" y="200"/>
                    </a:cubicBezTo>
                    <a:cubicBezTo>
                      <a:pt x="529" y="198"/>
                      <a:pt x="548" y="205"/>
                      <a:pt x="564" y="212"/>
                    </a:cubicBezTo>
                    <a:cubicBezTo>
                      <a:pt x="571" y="209"/>
                      <a:pt x="561" y="204"/>
                      <a:pt x="561" y="199"/>
                    </a:cubicBezTo>
                    <a:cubicBezTo>
                      <a:pt x="557" y="195"/>
                      <a:pt x="552" y="200"/>
                      <a:pt x="550" y="194"/>
                    </a:cubicBezTo>
                    <a:close/>
                    <a:moveTo>
                      <a:pt x="374" y="209"/>
                    </a:moveTo>
                    <a:cubicBezTo>
                      <a:pt x="373" y="206"/>
                      <a:pt x="373" y="206"/>
                      <a:pt x="373" y="206"/>
                    </a:cubicBezTo>
                    <a:cubicBezTo>
                      <a:pt x="354" y="193"/>
                      <a:pt x="338" y="213"/>
                      <a:pt x="319" y="214"/>
                    </a:cubicBezTo>
                    <a:cubicBezTo>
                      <a:pt x="319" y="214"/>
                      <a:pt x="318" y="216"/>
                      <a:pt x="319" y="216"/>
                    </a:cubicBezTo>
                    <a:cubicBezTo>
                      <a:pt x="333" y="220"/>
                      <a:pt x="343" y="208"/>
                      <a:pt x="356" y="207"/>
                    </a:cubicBezTo>
                    <a:cubicBezTo>
                      <a:pt x="362" y="208"/>
                      <a:pt x="366" y="213"/>
                      <a:pt x="371" y="215"/>
                    </a:cubicBezTo>
                    <a:cubicBezTo>
                      <a:pt x="373" y="214"/>
                      <a:pt x="373" y="211"/>
                      <a:pt x="374" y="209"/>
                    </a:cubicBezTo>
                    <a:close/>
                    <a:moveTo>
                      <a:pt x="463" y="221"/>
                    </a:moveTo>
                    <a:cubicBezTo>
                      <a:pt x="456" y="217"/>
                      <a:pt x="448" y="217"/>
                      <a:pt x="441" y="211"/>
                    </a:cubicBezTo>
                    <a:cubicBezTo>
                      <a:pt x="436" y="211"/>
                      <a:pt x="434" y="201"/>
                      <a:pt x="428" y="204"/>
                    </a:cubicBezTo>
                    <a:cubicBezTo>
                      <a:pt x="414" y="228"/>
                      <a:pt x="382" y="224"/>
                      <a:pt x="370" y="249"/>
                    </a:cubicBezTo>
                    <a:cubicBezTo>
                      <a:pt x="366" y="254"/>
                      <a:pt x="367" y="267"/>
                      <a:pt x="357" y="265"/>
                    </a:cubicBezTo>
                    <a:cubicBezTo>
                      <a:pt x="341" y="265"/>
                      <a:pt x="326" y="277"/>
                      <a:pt x="318" y="292"/>
                    </a:cubicBezTo>
                    <a:cubicBezTo>
                      <a:pt x="319" y="293"/>
                      <a:pt x="319" y="293"/>
                      <a:pt x="319" y="293"/>
                    </a:cubicBezTo>
                    <a:cubicBezTo>
                      <a:pt x="327" y="290"/>
                      <a:pt x="335" y="287"/>
                      <a:pt x="344" y="287"/>
                    </a:cubicBezTo>
                    <a:cubicBezTo>
                      <a:pt x="359" y="279"/>
                      <a:pt x="359" y="279"/>
                      <a:pt x="359" y="279"/>
                    </a:cubicBezTo>
                    <a:cubicBezTo>
                      <a:pt x="365" y="274"/>
                      <a:pt x="379" y="277"/>
                      <a:pt x="378" y="266"/>
                    </a:cubicBezTo>
                    <a:cubicBezTo>
                      <a:pt x="387" y="243"/>
                      <a:pt x="414" y="242"/>
                      <a:pt x="429" y="224"/>
                    </a:cubicBezTo>
                    <a:cubicBezTo>
                      <a:pt x="433" y="223"/>
                      <a:pt x="438" y="223"/>
                      <a:pt x="440" y="227"/>
                    </a:cubicBezTo>
                    <a:cubicBezTo>
                      <a:pt x="457" y="235"/>
                      <a:pt x="478" y="241"/>
                      <a:pt x="488" y="259"/>
                    </a:cubicBezTo>
                    <a:cubicBezTo>
                      <a:pt x="489" y="262"/>
                      <a:pt x="490" y="267"/>
                      <a:pt x="495" y="266"/>
                    </a:cubicBezTo>
                    <a:cubicBezTo>
                      <a:pt x="511" y="268"/>
                      <a:pt x="527" y="277"/>
                      <a:pt x="536" y="292"/>
                    </a:cubicBezTo>
                    <a:cubicBezTo>
                      <a:pt x="541" y="294"/>
                      <a:pt x="547" y="296"/>
                      <a:pt x="552" y="295"/>
                    </a:cubicBezTo>
                    <a:cubicBezTo>
                      <a:pt x="552" y="290"/>
                      <a:pt x="549" y="284"/>
                      <a:pt x="546" y="280"/>
                    </a:cubicBezTo>
                    <a:cubicBezTo>
                      <a:pt x="535" y="268"/>
                      <a:pt x="522" y="260"/>
                      <a:pt x="506" y="256"/>
                    </a:cubicBezTo>
                    <a:cubicBezTo>
                      <a:pt x="499" y="238"/>
                      <a:pt x="480" y="227"/>
                      <a:pt x="463" y="221"/>
                    </a:cubicBezTo>
                    <a:close/>
                    <a:moveTo>
                      <a:pt x="556" y="214"/>
                    </a:moveTo>
                    <a:cubicBezTo>
                      <a:pt x="543" y="210"/>
                      <a:pt x="529" y="202"/>
                      <a:pt x="515" y="206"/>
                    </a:cubicBezTo>
                    <a:cubicBezTo>
                      <a:pt x="510" y="208"/>
                      <a:pt x="504" y="210"/>
                      <a:pt x="504" y="216"/>
                    </a:cubicBezTo>
                    <a:cubicBezTo>
                      <a:pt x="505" y="217"/>
                      <a:pt x="505" y="220"/>
                      <a:pt x="507" y="220"/>
                    </a:cubicBezTo>
                    <a:cubicBezTo>
                      <a:pt x="508" y="216"/>
                      <a:pt x="513" y="213"/>
                      <a:pt x="517" y="210"/>
                    </a:cubicBezTo>
                    <a:cubicBezTo>
                      <a:pt x="528" y="206"/>
                      <a:pt x="540" y="211"/>
                      <a:pt x="550" y="215"/>
                    </a:cubicBezTo>
                    <a:cubicBezTo>
                      <a:pt x="553" y="215"/>
                      <a:pt x="554" y="219"/>
                      <a:pt x="556" y="217"/>
                    </a:cubicBezTo>
                    <a:cubicBezTo>
                      <a:pt x="557" y="217"/>
                      <a:pt x="557" y="215"/>
                      <a:pt x="556" y="214"/>
                    </a:cubicBezTo>
                    <a:close/>
                    <a:moveTo>
                      <a:pt x="578" y="219"/>
                    </a:moveTo>
                    <a:cubicBezTo>
                      <a:pt x="577" y="218"/>
                      <a:pt x="575" y="215"/>
                      <a:pt x="573" y="216"/>
                    </a:cubicBezTo>
                    <a:cubicBezTo>
                      <a:pt x="562" y="219"/>
                      <a:pt x="553" y="228"/>
                      <a:pt x="546" y="237"/>
                    </a:cubicBezTo>
                    <a:cubicBezTo>
                      <a:pt x="545" y="239"/>
                      <a:pt x="545" y="239"/>
                      <a:pt x="545" y="239"/>
                    </a:cubicBezTo>
                    <a:cubicBezTo>
                      <a:pt x="549" y="242"/>
                      <a:pt x="555" y="245"/>
                      <a:pt x="560" y="246"/>
                    </a:cubicBezTo>
                    <a:cubicBezTo>
                      <a:pt x="567" y="247"/>
                      <a:pt x="577" y="248"/>
                      <a:pt x="583" y="245"/>
                    </a:cubicBezTo>
                    <a:cubicBezTo>
                      <a:pt x="580" y="243"/>
                      <a:pt x="576" y="246"/>
                      <a:pt x="574" y="244"/>
                    </a:cubicBezTo>
                    <a:cubicBezTo>
                      <a:pt x="568" y="241"/>
                      <a:pt x="558" y="242"/>
                      <a:pt x="557" y="235"/>
                    </a:cubicBezTo>
                    <a:cubicBezTo>
                      <a:pt x="563" y="230"/>
                      <a:pt x="570" y="225"/>
                      <a:pt x="577" y="221"/>
                    </a:cubicBezTo>
                    <a:cubicBezTo>
                      <a:pt x="578" y="219"/>
                      <a:pt x="578" y="219"/>
                      <a:pt x="578" y="219"/>
                    </a:cubicBezTo>
                    <a:close/>
                    <a:moveTo>
                      <a:pt x="321" y="225"/>
                    </a:moveTo>
                    <a:cubicBezTo>
                      <a:pt x="315" y="222"/>
                      <a:pt x="312" y="216"/>
                      <a:pt x="304" y="215"/>
                    </a:cubicBezTo>
                    <a:cubicBezTo>
                      <a:pt x="304" y="217"/>
                      <a:pt x="307" y="220"/>
                      <a:pt x="309" y="221"/>
                    </a:cubicBezTo>
                    <a:cubicBezTo>
                      <a:pt x="312" y="225"/>
                      <a:pt x="317" y="229"/>
                      <a:pt x="317" y="234"/>
                    </a:cubicBezTo>
                    <a:cubicBezTo>
                      <a:pt x="311" y="244"/>
                      <a:pt x="299" y="243"/>
                      <a:pt x="290" y="247"/>
                    </a:cubicBezTo>
                    <a:cubicBezTo>
                      <a:pt x="290" y="249"/>
                      <a:pt x="290" y="249"/>
                      <a:pt x="291" y="250"/>
                    </a:cubicBezTo>
                    <a:cubicBezTo>
                      <a:pt x="297" y="251"/>
                      <a:pt x="304" y="249"/>
                      <a:pt x="309" y="247"/>
                    </a:cubicBezTo>
                    <a:cubicBezTo>
                      <a:pt x="316" y="244"/>
                      <a:pt x="324" y="241"/>
                      <a:pt x="328" y="235"/>
                    </a:cubicBezTo>
                    <a:cubicBezTo>
                      <a:pt x="327" y="233"/>
                      <a:pt x="326" y="231"/>
                      <a:pt x="326" y="228"/>
                    </a:cubicBezTo>
                    <a:cubicBezTo>
                      <a:pt x="325" y="227"/>
                      <a:pt x="323" y="224"/>
                      <a:pt x="321" y="225"/>
                    </a:cubicBezTo>
                    <a:close/>
                    <a:moveTo>
                      <a:pt x="844" y="223"/>
                    </a:moveTo>
                    <a:cubicBezTo>
                      <a:pt x="840" y="221"/>
                      <a:pt x="838" y="226"/>
                      <a:pt x="840" y="228"/>
                    </a:cubicBezTo>
                    <a:cubicBezTo>
                      <a:pt x="845" y="233"/>
                      <a:pt x="849" y="238"/>
                      <a:pt x="850" y="245"/>
                    </a:cubicBezTo>
                    <a:cubicBezTo>
                      <a:pt x="850" y="255"/>
                      <a:pt x="849" y="268"/>
                      <a:pt x="839" y="274"/>
                    </a:cubicBezTo>
                    <a:cubicBezTo>
                      <a:pt x="836" y="279"/>
                      <a:pt x="839" y="285"/>
                      <a:pt x="843" y="288"/>
                    </a:cubicBezTo>
                    <a:cubicBezTo>
                      <a:pt x="860" y="305"/>
                      <a:pt x="849" y="329"/>
                      <a:pt x="843" y="347"/>
                    </a:cubicBezTo>
                    <a:cubicBezTo>
                      <a:pt x="841" y="352"/>
                      <a:pt x="841" y="359"/>
                      <a:pt x="838" y="364"/>
                    </a:cubicBezTo>
                    <a:cubicBezTo>
                      <a:pt x="829" y="353"/>
                      <a:pt x="840" y="339"/>
                      <a:pt x="839" y="326"/>
                    </a:cubicBezTo>
                    <a:cubicBezTo>
                      <a:pt x="839" y="311"/>
                      <a:pt x="833" y="299"/>
                      <a:pt x="823" y="289"/>
                    </a:cubicBezTo>
                    <a:cubicBezTo>
                      <a:pt x="819" y="285"/>
                      <a:pt x="819" y="279"/>
                      <a:pt x="815" y="277"/>
                    </a:cubicBezTo>
                    <a:cubicBezTo>
                      <a:pt x="814" y="278"/>
                      <a:pt x="813" y="279"/>
                      <a:pt x="813" y="280"/>
                    </a:cubicBezTo>
                    <a:cubicBezTo>
                      <a:pt x="818" y="295"/>
                      <a:pt x="836" y="306"/>
                      <a:pt x="834" y="324"/>
                    </a:cubicBezTo>
                    <a:cubicBezTo>
                      <a:pt x="831" y="341"/>
                      <a:pt x="826" y="361"/>
                      <a:pt x="838" y="376"/>
                    </a:cubicBezTo>
                    <a:cubicBezTo>
                      <a:pt x="841" y="379"/>
                      <a:pt x="845" y="384"/>
                      <a:pt x="850" y="384"/>
                    </a:cubicBezTo>
                    <a:cubicBezTo>
                      <a:pt x="851" y="384"/>
                      <a:pt x="852" y="382"/>
                      <a:pt x="851" y="380"/>
                    </a:cubicBezTo>
                    <a:cubicBezTo>
                      <a:pt x="846" y="377"/>
                      <a:pt x="845" y="371"/>
                      <a:pt x="844" y="365"/>
                    </a:cubicBezTo>
                    <a:cubicBezTo>
                      <a:pt x="846" y="342"/>
                      <a:pt x="863" y="321"/>
                      <a:pt x="855" y="297"/>
                    </a:cubicBezTo>
                    <a:cubicBezTo>
                      <a:pt x="851" y="290"/>
                      <a:pt x="847" y="285"/>
                      <a:pt x="845" y="278"/>
                    </a:cubicBezTo>
                    <a:cubicBezTo>
                      <a:pt x="849" y="271"/>
                      <a:pt x="854" y="265"/>
                      <a:pt x="854" y="257"/>
                    </a:cubicBezTo>
                    <a:cubicBezTo>
                      <a:pt x="856" y="245"/>
                      <a:pt x="853" y="232"/>
                      <a:pt x="844" y="223"/>
                    </a:cubicBezTo>
                    <a:close/>
                    <a:moveTo>
                      <a:pt x="309" y="231"/>
                    </a:moveTo>
                    <a:cubicBezTo>
                      <a:pt x="306" y="226"/>
                      <a:pt x="302" y="221"/>
                      <a:pt x="297" y="219"/>
                    </a:cubicBezTo>
                    <a:cubicBezTo>
                      <a:pt x="290" y="224"/>
                      <a:pt x="282" y="228"/>
                      <a:pt x="274" y="230"/>
                    </a:cubicBezTo>
                    <a:cubicBezTo>
                      <a:pt x="274" y="231"/>
                      <a:pt x="274" y="233"/>
                      <a:pt x="275" y="234"/>
                    </a:cubicBezTo>
                    <a:cubicBezTo>
                      <a:pt x="280" y="237"/>
                      <a:pt x="284" y="244"/>
                      <a:pt x="290" y="240"/>
                    </a:cubicBezTo>
                    <a:cubicBezTo>
                      <a:pt x="297" y="239"/>
                      <a:pt x="305" y="238"/>
                      <a:pt x="309" y="231"/>
                    </a:cubicBezTo>
                    <a:close/>
                    <a:moveTo>
                      <a:pt x="606" y="230"/>
                    </a:moveTo>
                    <a:cubicBezTo>
                      <a:pt x="600" y="228"/>
                      <a:pt x="593" y="226"/>
                      <a:pt x="587" y="224"/>
                    </a:cubicBezTo>
                    <a:cubicBezTo>
                      <a:pt x="579" y="225"/>
                      <a:pt x="573" y="231"/>
                      <a:pt x="568" y="236"/>
                    </a:cubicBezTo>
                    <a:cubicBezTo>
                      <a:pt x="576" y="239"/>
                      <a:pt x="588" y="239"/>
                      <a:pt x="597" y="237"/>
                    </a:cubicBezTo>
                    <a:cubicBezTo>
                      <a:pt x="600" y="235"/>
                      <a:pt x="606" y="235"/>
                      <a:pt x="606" y="230"/>
                    </a:cubicBezTo>
                    <a:close/>
                    <a:moveTo>
                      <a:pt x="467" y="247"/>
                    </a:moveTo>
                    <a:cubicBezTo>
                      <a:pt x="455" y="242"/>
                      <a:pt x="444" y="237"/>
                      <a:pt x="432" y="230"/>
                    </a:cubicBezTo>
                    <a:cubicBezTo>
                      <a:pt x="422" y="240"/>
                      <a:pt x="408" y="246"/>
                      <a:pt x="396" y="254"/>
                    </a:cubicBezTo>
                    <a:cubicBezTo>
                      <a:pt x="390" y="256"/>
                      <a:pt x="387" y="262"/>
                      <a:pt x="385" y="267"/>
                    </a:cubicBezTo>
                    <a:cubicBezTo>
                      <a:pt x="383" y="271"/>
                      <a:pt x="385" y="277"/>
                      <a:pt x="381" y="279"/>
                    </a:cubicBezTo>
                    <a:cubicBezTo>
                      <a:pt x="372" y="281"/>
                      <a:pt x="362" y="280"/>
                      <a:pt x="356" y="287"/>
                    </a:cubicBezTo>
                    <a:cubicBezTo>
                      <a:pt x="365" y="291"/>
                      <a:pt x="374" y="295"/>
                      <a:pt x="382" y="301"/>
                    </a:cubicBezTo>
                    <a:cubicBezTo>
                      <a:pt x="385" y="306"/>
                      <a:pt x="387" y="312"/>
                      <a:pt x="391" y="316"/>
                    </a:cubicBezTo>
                    <a:cubicBezTo>
                      <a:pt x="395" y="310"/>
                      <a:pt x="401" y="303"/>
                      <a:pt x="407" y="299"/>
                    </a:cubicBezTo>
                    <a:cubicBezTo>
                      <a:pt x="407" y="293"/>
                      <a:pt x="406" y="287"/>
                      <a:pt x="410" y="282"/>
                    </a:cubicBezTo>
                    <a:cubicBezTo>
                      <a:pt x="417" y="274"/>
                      <a:pt x="425" y="268"/>
                      <a:pt x="435" y="264"/>
                    </a:cubicBezTo>
                    <a:cubicBezTo>
                      <a:pt x="441" y="263"/>
                      <a:pt x="450" y="261"/>
                      <a:pt x="456" y="267"/>
                    </a:cubicBezTo>
                    <a:cubicBezTo>
                      <a:pt x="466" y="268"/>
                      <a:pt x="471" y="280"/>
                      <a:pt x="473" y="288"/>
                    </a:cubicBezTo>
                    <a:cubicBezTo>
                      <a:pt x="471" y="292"/>
                      <a:pt x="473" y="295"/>
                      <a:pt x="473" y="299"/>
                    </a:cubicBezTo>
                    <a:cubicBezTo>
                      <a:pt x="482" y="304"/>
                      <a:pt x="487" y="314"/>
                      <a:pt x="487" y="324"/>
                    </a:cubicBezTo>
                    <a:cubicBezTo>
                      <a:pt x="489" y="319"/>
                      <a:pt x="491" y="313"/>
                      <a:pt x="497" y="308"/>
                    </a:cubicBezTo>
                    <a:cubicBezTo>
                      <a:pt x="504" y="299"/>
                      <a:pt x="515" y="293"/>
                      <a:pt x="526" y="292"/>
                    </a:cubicBezTo>
                    <a:cubicBezTo>
                      <a:pt x="524" y="286"/>
                      <a:pt x="519" y="282"/>
                      <a:pt x="513" y="278"/>
                    </a:cubicBezTo>
                    <a:cubicBezTo>
                      <a:pt x="505" y="276"/>
                      <a:pt x="497" y="271"/>
                      <a:pt x="487" y="273"/>
                    </a:cubicBezTo>
                    <a:cubicBezTo>
                      <a:pt x="486" y="272"/>
                      <a:pt x="486" y="272"/>
                      <a:pt x="486" y="272"/>
                    </a:cubicBezTo>
                    <a:cubicBezTo>
                      <a:pt x="484" y="261"/>
                      <a:pt x="475" y="254"/>
                      <a:pt x="467" y="247"/>
                    </a:cubicBezTo>
                    <a:close/>
                    <a:moveTo>
                      <a:pt x="289" y="259"/>
                    </a:moveTo>
                    <a:cubicBezTo>
                      <a:pt x="281" y="247"/>
                      <a:pt x="281" y="247"/>
                      <a:pt x="281" y="247"/>
                    </a:cubicBezTo>
                    <a:cubicBezTo>
                      <a:pt x="273" y="242"/>
                      <a:pt x="267" y="231"/>
                      <a:pt x="257" y="231"/>
                    </a:cubicBezTo>
                    <a:cubicBezTo>
                      <a:pt x="255" y="229"/>
                      <a:pt x="250" y="229"/>
                      <a:pt x="249" y="231"/>
                    </a:cubicBezTo>
                    <a:cubicBezTo>
                      <a:pt x="267" y="241"/>
                      <a:pt x="285" y="257"/>
                      <a:pt x="286" y="278"/>
                    </a:cubicBezTo>
                    <a:cubicBezTo>
                      <a:pt x="286" y="280"/>
                      <a:pt x="283" y="280"/>
                      <a:pt x="282" y="281"/>
                    </a:cubicBezTo>
                    <a:cubicBezTo>
                      <a:pt x="265" y="277"/>
                      <a:pt x="252" y="261"/>
                      <a:pt x="241" y="249"/>
                    </a:cubicBezTo>
                    <a:cubicBezTo>
                      <a:pt x="240" y="253"/>
                      <a:pt x="242" y="256"/>
                      <a:pt x="244" y="259"/>
                    </a:cubicBezTo>
                    <a:cubicBezTo>
                      <a:pt x="253" y="269"/>
                      <a:pt x="261" y="283"/>
                      <a:pt x="276" y="286"/>
                    </a:cubicBezTo>
                    <a:cubicBezTo>
                      <a:pt x="281" y="289"/>
                      <a:pt x="289" y="292"/>
                      <a:pt x="294" y="288"/>
                    </a:cubicBezTo>
                    <a:cubicBezTo>
                      <a:pt x="296" y="278"/>
                      <a:pt x="291" y="268"/>
                      <a:pt x="289" y="259"/>
                    </a:cubicBezTo>
                    <a:close/>
                    <a:moveTo>
                      <a:pt x="446" y="240"/>
                    </a:moveTo>
                    <a:cubicBezTo>
                      <a:pt x="441" y="239"/>
                      <a:pt x="437" y="234"/>
                      <a:pt x="432" y="234"/>
                    </a:cubicBezTo>
                    <a:cubicBezTo>
                      <a:pt x="421" y="252"/>
                      <a:pt x="393" y="251"/>
                      <a:pt x="388" y="273"/>
                    </a:cubicBezTo>
                    <a:cubicBezTo>
                      <a:pt x="386" y="276"/>
                      <a:pt x="388" y="282"/>
                      <a:pt x="385" y="284"/>
                    </a:cubicBezTo>
                    <a:cubicBezTo>
                      <a:pt x="379" y="285"/>
                      <a:pt x="374" y="287"/>
                      <a:pt x="368" y="285"/>
                    </a:cubicBezTo>
                    <a:cubicBezTo>
                      <a:pt x="366" y="286"/>
                      <a:pt x="367" y="288"/>
                      <a:pt x="368" y="290"/>
                    </a:cubicBezTo>
                    <a:cubicBezTo>
                      <a:pt x="377" y="291"/>
                      <a:pt x="383" y="301"/>
                      <a:pt x="389" y="306"/>
                    </a:cubicBezTo>
                    <a:cubicBezTo>
                      <a:pt x="394" y="305"/>
                      <a:pt x="399" y="300"/>
                      <a:pt x="402" y="295"/>
                    </a:cubicBezTo>
                    <a:cubicBezTo>
                      <a:pt x="403" y="283"/>
                      <a:pt x="413" y="273"/>
                      <a:pt x="421" y="266"/>
                    </a:cubicBezTo>
                    <a:cubicBezTo>
                      <a:pt x="435" y="260"/>
                      <a:pt x="454" y="254"/>
                      <a:pt x="467" y="265"/>
                    </a:cubicBezTo>
                    <a:cubicBezTo>
                      <a:pt x="475" y="273"/>
                      <a:pt x="475" y="284"/>
                      <a:pt x="478" y="294"/>
                    </a:cubicBezTo>
                    <a:cubicBezTo>
                      <a:pt x="481" y="298"/>
                      <a:pt x="484" y="302"/>
                      <a:pt x="487" y="306"/>
                    </a:cubicBezTo>
                    <a:cubicBezTo>
                      <a:pt x="490" y="305"/>
                      <a:pt x="493" y="303"/>
                      <a:pt x="495" y="300"/>
                    </a:cubicBezTo>
                    <a:cubicBezTo>
                      <a:pt x="501" y="296"/>
                      <a:pt x="508" y="293"/>
                      <a:pt x="514" y="290"/>
                    </a:cubicBezTo>
                    <a:cubicBezTo>
                      <a:pt x="514" y="288"/>
                      <a:pt x="515" y="287"/>
                      <a:pt x="514" y="286"/>
                    </a:cubicBezTo>
                    <a:cubicBezTo>
                      <a:pt x="506" y="278"/>
                      <a:pt x="495" y="277"/>
                      <a:pt x="485" y="276"/>
                    </a:cubicBezTo>
                    <a:cubicBezTo>
                      <a:pt x="478" y="260"/>
                      <a:pt x="462" y="245"/>
                      <a:pt x="446" y="240"/>
                    </a:cubicBezTo>
                    <a:close/>
                    <a:moveTo>
                      <a:pt x="616" y="236"/>
                    </a:moveTo>
                    <a:cubicBezTo>
                      <a:pt x="607" y="239"/>
                      <a:pt x="599" y="244"/>
                      <a:pt x="592" y="250"/>
                    </a:cubicBezTo>
                    <a:cubicBezTo>
                      <a:pt x="581" y="260"/>
                      <a:pt x="576" y="276"/>
                      <a:pt x="578" y="288"/>
                    </a:cubicBezTo>
                    <a:cubicBezTo>
                      <a:pt x="587" y="290"/>
                      <a:pt x="596" y="287"/>
                      <a:pt x="604" y="284"/>
                    </a:cubicBezTo>
                    <a:cubicBezTo>
                      <a:pt x="618" y="277"/>
                      <a:pt x="633" y="263"/>
                      <a:pt x="635" y="247"/>
                    </a:cubicBezTo>
                    <a:cubicBezTo>
                      <a:pt x="630" y="256"/>
                      <a:pt x="624" y="265"/>
                      <a:pt x="615" y="271"/>
                    </a:cubicBezTo>
                    <a:cubicBezTo>
                      <a:pt x="606" y="278"/>
                      <a:pt x="596" y="278"/>
                      <a:pt x="586" y="281"/>
                    </a:cubicBezTo>
                    <a:cubicBezTo>
                      <a:pt x="585" y="280"/>
                      <a:pt x="584" y="278"/>
                      <a:pt x="585" y="276"/>
                    </a:cubicBezTo>
                    <a:cubicBezTo>
                      <a:pt x="590" y="265"/>
                      <a:pt x="597" y="252"/>
                      <a:pt x="607" y="244"/>
                    </a:cubicBezTo>
                    <a:cubicBezTo>
                      <a:pt x="610" y="242"/>
                      <a:pt x="614" y="239"/>
                      <a:pt x="616" y="236"/>
                    </a:cubicBezTo>
                    <a:close/>
                    <a:moveTo>
                      <a:pt x="275" y="261"/>
                    </a:moveTo>
                    <a:cubicBezTo>
                      <a:pt x="267" y="249"/>
                      <a:pt x="255" y="238"/>
                      <a:pt x="241" y="234"/>
                    </a:cubicBezTo>
                    <a:cubicBezTo>
                      <a:pt x="240" y="234"/>
                      <a:pt x="240" y="236"/>
                      <a:pt x="240" y="237"/>
                    </a:cubicBezTo>
                    <a:cubicBezTo>
                      <a:pt x="248" y="246"/>
                      <a:pt x="254" y="256"/>
                      <a:pt x="263" y="264"/>
                    </a:cubicBezTo>
                    <a:cubicBezTo>
                      <a:pt x="268" y="268"/>
                      <a:pt x="272" y="272"/>
                      <a:pt x="278" y="273"/>
                    </a:cubicBezTo>
                    <a:cubicBezTo>
                      <a:pt x="279" y="269"/>
                      <a:pt x="277" y="265"/>
                      <a:pt x="275" y="261"/>
                    </a:cubicBezTo>
                    <a:close/>
                    <a:moveTo>
                      <a:pt x="632" y="238"/>
                    </a:moveTo>
                    <a:cubicBezTo>
                      <a:pt x="628" y="237"/>
                      <a:pt x="625" y="240"/>
                      <a:pt x="621" y="241"/>
                    </a:cubicBezTo>
                    <a:cubicBezTo>
                      <a:pt x="611" y="250"/>
                      <a:pt x="597" y="258"/>
                      <a:pt x="594" y="272"/>
                    </a:cubicBezTo>
                    <a:cubicBezTo>
                      <a:pt x="613" y="271"/>
                      <a:pt x="628" y="255"/>
                      <a:pt x="632" y="238"/>
                    </a:cubicBezTo>
                    <a:close/>
                    <a:moveTo>
                      <a:pt x="650" y="249"/>
                    </a:moveTo>
                    <a:cubicBezTo>
                      <a:pt x="650" y="248"/>
                      <a:pt x="650" y="248"/>
                      <a:pt x="650" y="248"/>
                    </a:cubicBezTo>
                    <a:cubicBezTo>
                      <a:pt x="650" y="249"/>
                      <a:pt x="650" y="249"/>
                      <a:pt x="650" y="249"/>
                    </a:cubicBezTo>
                    <a:close/>
                    <a:moveTo>
                      <a:pt x="668" y="291"/>
                    </a:moveTo>
                    <a:cubicBezTo>
                      <a:pt x="655" y="281"/>
                      <a:pt x="652" y="265"/>
                      <a:pt x="645" y="251"/>
                    </a:cubicBezTo>
                    <a:cubicBezTo>
                      <a:pt x="644" y="258"/>
                      <a:pt x="644" y="258"/>
                      <a:pt x="644" y="258"/>
                    </a:cubicBezTo>
                    <a:cubicBezTo>
                      <a:pt x="648" y="277"/>
                      <a:pt x="659" y="300"/>
                      <a:pt x="678" y="307"/>
                    </a:cubicBezTo>
                    <a:cubicBezTo>
                      <a:pt x="688" y="312"/>
                      <a:pt x="700" y="316"/>
                      <a:pt x="710" y="312"/>
                    </a:cubicBezTo>
                    <a:cubicBezTo>
                      <a:pt x="710" y="309"/>
                      <a:pt x="708" y="305"/>
                      <a:pt x="705" y="302"/>
                    </a:cubicBezTo>
                    <a:cubicBezTo>
                      <a:pt x="692" y="304"/>
                      <a:pt x="679" y="297"/>
                      <a:pt x="668" y="291"/>
                    </a:cubicBezTo>
                    <a:close/>
                    <a:moveTo>
                      <a:pt x="234" y="269"/>
                    </a:moveTo>
                    <a:cubicBezTo>
                      <a:pt x="235" y="265"/>
                      <a:pt x="236" y="258"/>
                      <a:pt x="234" y="255"/>
                    </a:cubicBezTo>
                    <a:cubicBezTo>
                      <a:pt x="229" y="265"/>
                      <a:pt x="226" y="275"/>
                      <a:pt x="217" y="283"/>
                    </a:cubicBezTo>
                    <a:cubicBezTo>
                      <a:pt x="207" y="292"/>
                      <a:pt x="194" y="298"/>
                      <a:pt x="180" y="296"/>
                    </a:cubicBezTo>
                    <a:cubicBezTo>
                      <a:pt x="175" y="299"/>
                      <a:pt x="171" y="305"/>
                      <a:pt x="170" y="311"/>
                    </a:cubicBezTo>
                    <a:cubicBezTo>
                      <a:pt x="180" y="311"/>
                      <a:pt x="180" y="311"/>
                      <a:pt x="180" y="311"/>
                    </a:cubicBezTo>
                    <a:cubicBezTo>
                      <a:pt x="204" y="308"/>
                      <a:pt x="226" y="290"/>
                      <a:pt x="234" y="269"/>
                    </a:cubicBezTo>
                    <a:close/>
                    <a:moveTo>
                      <a:pt x="224" y="257"/>
                    </a:moveTo>
                    <a:cubicBezTo>
                      <a:pt x="211" y="260"/>
                      <a:pt x="202" y="271"/>
                      <a:pt x="192" y="280"/>
                    </a:cubicBezTo>
                    <a:cubicBezTo>
                      <a:pt x="190" y="283"/>
                      <a:pt x="186" y="286"/>
                      <a:pt x="186" y="289"/>
                    </a:cubicBezTo>
                    <a:cubicBezTo>
                      <a:pt x="191" y="291"/>
                      <a:pt x="195" y="287"/>
                      <a:pt x="200" y="287"/>
                    </a:cubicBezTo>
                    <a:cubicBezTo>
                      <a:pt x="212" y="281"/>
                      <a:pt x="222" y="271"/>
                      <a:pt x="224" y="257"/>
                    </a:cubicBezTo>
                    <a:close/>
                    <a:moveTo>
                      <a:pt x="646" y="286"/>
                    </a:moveTo>
                    <a:cubicBezTo>
                      <a:pt x="644" y="278"/>
                      <a:pt x="641" y="270"/>
                      <a:pt x="637" y="263"/>
                    </a:cubicBezTo>
                    <a:cubicBezTo>
                      <a:pt x="629" y="274"/>
                      <a:pt x="629" y="274"/>
                      <a:pt x="629" y="274"/>
                    </a:cubicBezTo>
                    <a:cubicBezTo>
                      <a:pt x="627" y="283"/>
                      <a:pt x="627" y="295"/>
                      <a:pt x="633" y="303"/>
                    </a:cubicBezTo>
                    <a:cubicBezTo>
                      <a:pt x="641" y="302"/>
                      <a:pt x="643" y="292"/>
                      <a:pt x="646" y="286"/>
                    </a:cubicBezTo>
                    <a:close/>
                    <a:moveTo>
                      <a:pt x="698" y="295"/>
                    </a:moveTo>
                    <a:cubicBezTo>
                      <a:pt x="690" y="280"/>
                      <a:pt x="674" y="272"/>
                      <a:pt x="659" y="268"/>
                    </a:cubicBezTo>
                    <a:cubicBezTo>
                      <a:pt x="659" y="270"/>
                      <a:pt x="659" y="270"/>
                      <a:pt x="659" y="270"/>
                    </a:cubicBezTo>
                    <a:cubicBezTo>
                      <a:pt x="665" y="279"/>
                      <a:pt x="670" y="289"/>
                      <a:pt x="681" y="292"/>
                    </a:cubicBezTo>
                    <a:cubicBezTo>
                      <a:pt x="686" y="294"/>
                      <a:pt x="693" y="296"/>
                      <a:pt x="698" y="295"/>
                    </a:cubicBezTo>
                    <a:close/>
                    <a:moveTo>
                      <a:pt x="250" y="282"/>
                    </a:moveTo>
                    <a:cubicBezTo>
                      <a:pt x="251" y="275"/>
                      <a:pt x="245" y="269"/>
                      <a:pt x="241" y="265"/>
                    </a:cubicBezTo>
                    <a:cubicBezTo>
                      <a:pt x="239" y="269"/>
                      <a:pt x="239" y="269"/>
                      <a:pt x="239" y="269"/>
                    </a:cubicBezTo>
                    <a:cubicBezTo>
                      <a:pt x="237" y="274"/>
                      <a:pt x="234" y="279"/>
                      <a:pt x="234" y="285"/>
                    </a:cubicBezTo>
                    <a:cubicBezTo>
                      <a:pt x="235" y="291"/>
                      <a:pt x="238" y="299"/>
                      <a:pt x="244" y="301"/>
                    </a:cubicBezTo>
                    <a:cubicBezTo>
                      <a:pt x="248" y="296"/>
                      <a:pt x="249" y="289"/>
                      <a:pt x="250" y="282"/>
                    </a:cubicBezTo>
                    <a:close/>
                    <a:moveTo>
                      <a:pt x="463" y="281"/>
                    </a:moveTo>
                    <a:cubicBezTo>
                      <a:pt x="462" y="277"/>
                      <a:pt x="457" y="273"/>
                      <a:pt x="453" y="271"/>
                    </a:cubicBezTo>
                    <a:cubicBezTo>
                      <a:pt x="446" y="268"/>
                      <a:pt x="436" y="270"/>
                      <a:pt x="429" y="274"/>
                    </a:cubicBezTo>
                    <a:cubicBezTo>
                      <a:pt x="420" y="279"/>
                      <a:pt x="414" y="290"/>
                      <a:pt x="413" y="300"/>
                    </a:cubicBezTo>
                    <a:cubicBezTo>
                      <a:pt x="408" y="304"/>
                      <a:pt x="401" y="310"/>
                      <a:pt x="399" y="317"/>
                    </a:cubicBezTo>
                    <a:cubicBezTo>
                      <a:pt x="396" y="322"/>
                      <a:pt x="397" y="330"/>
                      <a:pt x="399" y="334"/>
                    </a:cubicBezTo>
                    <a:cubicBezTo>
                      <a:pt x="402" y="341"/>
                      <a:pt x="408" y="345"/>
                      <a:pt x="415" y="347"/>
                    </a:cubicBezTo>
                    <a:cubicBezTo>
                      <a:pt x="421" y="347"/>
                      <a:pt x="429" y="345"/>
                      <a:pt x="431" y="340"/>
                    </a:cubicBezTo>
                    <a:cubicBezTo>
                      <a:pt x="433" y="337"/>
                      <a:pt x="435" y="334"/>
                      <a:pt x="433" y="330"/>
                    </a:cubicBezTo>
                    <a:cubicBezTo>
                      <a:pt x="429" y="320"/>
                      <a:pt x="423" y="335"/>
                      <a:pt x="415" y="332"/>
                    </a:cubicBezTo>
                    <a:cubicBezTo>
                      <a:pt x="409" y="330"/>
                      <a:pt x="410" y="324"/>
                      <a:pt x="410" y="319"/>
                    </a:cubicBezTo>
                    <a:cubicBezTo>
                      <a:pt x="409" y="310"/>
                      <a:pt x="419" y="305"/>
                      <a:pt x="425" y="299"/>
                    </a:cubicBezTo>
                    <a:cubicBezTo>
                      <a:pt x="425" y="293"/>
                      <a:pt x="428" y="288"/>
                      <a:pt x="433" y="284"/>
                    </a:cubicBezTo>
                    <a:cubicBezTo>
                      <a:pt x="437" y="281"/>
                      <a:pt x="443" y="278"/>
                      <a:pt x="449" y="280"/>
                    </a:cubicBezTo>
                    <a:cubicBezTo>
                      <a:pt x="461" y="285"/>
                      <a:pt x="460" y="300"/>
                      <a:pt x="461" y="310"/>
                    </a:cubicBezTo>
                    <a:cubicBezTo>
                      <a:pt x="465" y="311"/>
                      <a:pt x="470" y="315"/>
                      <a:pt x="471" y="320"/>
                    </a:cubicBezTo>
                    <a:cubicBezTo>
                      <a:pt x="472" y="324"/>
                      <a:pt x="471" y="328"/>
                      <a:pt x="467" y="331"/>
                    </a:cubicBezTo>
                    <a:cubicBezTo>
                      <a:pt x="465" y="332"/>
                      <a:pt x="463" y="331"/>
                      <a:pt x="461" y="329"/>
                    </a:cubicBezTo>
                    <a:cubicBezTo>
                      <a:pt x="460" y="328"/>
                      <a:pt x="457" y="328"/>
                      <a:pt x="456" y="330"/>
                    </a:cubicBezTo>
                    <a:cubicBezTo>
                      <a:pt x="454" y="334"/>
                      <a:pt x="454" y="339"/>
                      <a:pt x="458" y="342"/>
                    </a:cubicBezTo>
                    <a:cubicBezTo>
                      <a:pt x="461" y="345"/>
                      <a:pt x="465" y="344"/>
                      <a:pt x="468" y="343"/>
                    </a:cubicBezTo>
                    <a:cubicBezTo>
                      <a:pt x="473" y="342"/>
                      <a:pt x="478" y="337"/>
                      <a:pt x="480" y="331"/>
                    </a:cubicBezTo>
                    <a:cubicBezTo>
                      <a:pt x="481" y="323"/>
                      <a:pt x="480" y="314"/>
                      <a:pt x="474" y="308"/>
                    </a:cubicBezTo>
                    <a:cubicBezTo>
                      <a:pt x="460" y="305"/>
                      <a:pt x="468" y="289"/>
                      <a:pt x="463" y="281"/>
                    </a:cubicBezTo>
                    <a:close/>
                    <a:moveTo>
                      <a:pt x="625" y="296"/>
                    </a:moveTo>
                    <a:cubicBezTo>
                      <a:pt x="622" y="291"/>
                      <a:pt x="624" y="285"/>
                      <a:pt x="622" y="281"/>
                    </a:cubicBezTo>
                    <a:cubicBezTo>
                      <a:pt x="619" y="284"/>
                      <a:pt x="619" y="284"/>
                      <a:pt x="619" y="284"/>
                    </a:cubicBezTo>
                    <a:cubicBezTo>
                      <a:pt x="613" y="295"/>
                      <a:pt x="622" y="306"/>
                      <a:pt x="628" y="315"/>
                    </a:cubicBezTo>
                    <a:cubicBezTo>
                      <a:pt x="629" y="317"/>
                      <a:pt x="632" y="321"/>
                      <a:pt x="635" y="320"/>
                    </a:cubicBezTo>
                    <a:cubicBezTo>
                      <a:pt x="644" y="316"/>
                      <a:pt x="651" y="307"/>
                      <a:pt x="652" y="297"/>
                    </a:cubicBezTo>
                    <a:cubicBezTo>
                      <a:pt x="652" y="295"/>
                      <a:pt x="653" y="292"/>
                      <a:pt x="650" y="292"/>
                    </a:cubicBezTo>
                    <a:cubicBezTo>
                      <a:pt x="646" y="298"/>
                      <a:pt x="643" y="309"/>
                      <a:pt x="633" y="310"/>
                    </a:cubicBezTo>
                    <a:cubicBezTo>
                      <a:pt x="629" y="306"/>
                      <a:pt x="626" y="301"/>
                      <a:pt x="625" y="296"/>
                    </a:cubicBezTo>
                    <a:close/>
                    <a:moveTo>
                      <a:pt x="453" y="297"/>
                    </a:moveTo>
                    <a:cubicBezTo>
                      <a:pt x="451" y="293"/>
                      <a:pt x="451" y="284"/>
                      <a:pt x="443" y="286"/>
                    </a:cubicBezTo>
                    <a:cubicBezTo>
                      <a:pt x="437" y="287"/>
                      <a:pt x="434" y="292"/>
                      <a:pt x="432" y="297"/>
                    </a:cubicBezTo>
                    <a:cubicBezTo>
                      <a:pt x="432" y="299"/>
                      <a:pt x="434" y="301"/>
                      <a:pt x="432" y="303"/>
                    </a:cubicBezTo>
                    <a:cubicBezTo>
                      <a:pt x="427" y="307"/>
                      <a:pt x="420" y="309"/>
                      <a:pt x="418" y="315"/>
                    </a:cubicBezTo>
                    <a:cubicBezTo>
                      <a:pt x="417" y="318"/>
                      <a:pt x="416" y="323"/>
                      <a:pt x="418" y="325"/>
                    </a:cubicBezTo>
                    <a:cubicBezTo>
                      <a:pt x="422" y="321"/>
                      <a:pt x="428" y="319"/>
                      <a:pt x="434" y="321"/>
                    </a:cubicBezTo>
                    <a:cubicBezTo>
                      <a:pt x="439" y="324"/>
                      <a:pt x="441" y="330"/>
                      <a:pt x="441" y="336"/>
                    </a:cubicBezTo>
                    <a:cubicBezTo>
                      <a:pt x="436" y="345"/>
                      <a:pt x="428" y="352"/>
                      <a:pt x="417" y="353"/>
                    </a:cubicBezTo>
                    <a:cubicBezTo>
                      <a:pt x="409" y="351"/>
                      <a:pt x="400" y="347"/>
                      <a:pt x="395" y="339"/>
                    </a:cubicBezTo>
                    <a:cubicBezTo>
                      <a:pt x="393" y="346"/>
                      <a:pt x="391" y="353"/>
                      <a:pt x="388" y="359"/>
                    </a:cubicBezTo>
                    <a:cubicBezTo>
                      <a:pt x="377" y="375"/>
                      <a:pt x="361" y="383"/>
                      <a:pt x="342" y="382"/>
                    </a:cubicBezTo>
                    <a:cubicBezTo>
                      <a:pt x="342" y="384"/>
                      <a:pt x="342" y="384"/>
                      <a:pt x="342" y="384"/>
                    </a:cubicBezTo>
                    <a:cubicBezTo>
                      <a:pt x="347" y="389"/>
                      <a:pt x="351" y="397"/>
                      <a:pt x="348" y="405"/>
                    </a:cubicBezTo>
                    <a:cubicBezTo>
                      <a:pt x="344" y="411"/>
                      <a:pt x="338" y="415"/>
                      <a:pt x="331" y="415"/>
                    </a:cubicBezTo>
                    <a:cubicBezTo>
                      <a:pt x="325" y="415"/>
                      <a:pt x="326" y="406"/>
                      <a:pt x="319" y="405"/>
                    </a:cubicBezTo>
                    <a:cubicBezTo>
                      <a:pt x="314" y="406"/>
                      <a:pt x="313" y="411"/>
                      <a:pt x="311" y="415"/>
                    </a:cubicBezTo>
                    <a:cubicBezTo>
                      <a:pt x="308" y="417"/>
                      <a:pt x="305" y="414"/>
                      <a:pt x="303" y="414"/>
                    </a:cubicBezTo>
                    <a:cubicBezTo>
                      <a:pt x="298" y="415"/>
                      <a:pt x="293" y="419"/>
                      <a:pt x="292" y="424"/>
                    </a:cubicBezTo>
                    <a:cubicBezTo>
                      <a:pt x="289" y="430"/>
                      <a:pt x="293" y="436"/>
                      <a:pt x="295" y="441"/>
                    </a:cubicBezTo>
                    <a:cubicBezTo>
                      <a:pt x="301" y="447"/>
                      <a:pt x="309" y="447"/>
                      <a:pt x="318" y="447"/>
                    </a:cubicBezTo>
                    <a:cubicBezTo>
                      <a:pt x="322" y="449"/>
                      <a:pt x="317" y="457"/>
                      <a:pt x="323" y="457"/>
                    </a:cubicBezTo>
                    <a:cubicBezTo>
                      <a:pt x="323" y="453"/>
                      <a:pt x="324" y="451"/>
                      <a:pt x="325" y="448"/>
                    </a:cubicBezTo>
                    <a:cubicBezTo>
                      <a:pt x="329" y="444"/>
                      <a:pt x="333" y="442"/>
                      <a:pt x="338" y="443"/>
                    </a:cubicBezTo>
                    <a:cubicBezTo>
                      <a:pt x="341" y="445"/>
                      <a:pt x="345" y="446"/>
                      <a:pt x="347" y="450"/>
                    </a:cubicBezTo>
                    <a:cubicBezTo>
                      <a:pt x="350" y="456"/>
                      <a:pt x="350" y="462"/>
                      <a:pt x="348" y="468"/>
                    </a:cubicBezTo>
                    <a:cubicBezTo>
                      <a:pt x="347" y="471"/>
                      <a:pt x="344" y="473"/>
                      <a:pt x="346" y="476"/>
                    </a:cubicBezTo>
                    <a:cubicBezTo>
                      <a:pt x="353" y="476"/>
                      <a:pt x="360" y="478"/>
                      <a:pt x="368" y="479"/>
                    </a:cubicBezTo>
                    <a:cubicBezTo>
                      <a:pt x="378" y="485"/>
                      <a:pt x="389" y="494"/>
                      <a:pt x="392" y="507"/>
                    </a:cubicBezTo>
                    <a:cubicBezTo>
                      <a:pt x="395" y="511"/>
                      <a:pt x="392" y="517"/>
                      <a:pt x="394" y="521"/>
                    </a:cubicBezTo>
                    <a:cubicBezTo>
                      <a:pt x="404" y="513"/>
                      <a:pt x="404" y="513"/>
                      <a:pt x="404" y="513"/>
                    </a:cubicBezTo>
                    <a:cubicBezTo>
                      <a:pt x="409" y="511"/>
                      <a:pt x="415" y="508"/>
                      <a:pt x="420" y="511"/>
                    </a:cubicBezTo>
                    <a:cubicBezTo>
                      <a:pt x="422" y="509"/>
                      <a:pt x="424" y="512"/>
                      <a:pt x="426" y="511"/>
                    </a:cubicBezTo>
                    <a:cubicBezTo>
                      <a:pt x="432" y="516"/>
                      <a:pt x="438" y="521"/>
                      <a:pt x="435" y="528"/>
                    </a:cubicBezTo>
                    <a:cubicBezTo>
                      <a:pt x="434" y="537"/>
                      <a:pt x="423" y="530"/>
                      <a:pt x="423" y="539"/>
                    </a:cubicBezTo>
                    <a:cubicBezTo>
                      <a:pt x="422" y="543"/>
                      <a:pt x="427" y="546"/>
                      <a:pt x="430" y="547"/>
                    </a:cubicBezTo>
                    <a:cubicBezTo>
                      <a:pt x="433" y="550"/>
                      <a:pt x="431" y="553"/>
                      <a:pt x="430" y="556"/>
                    </a:cubicBezTo>
                    <a:cubicBezTo>
                      <a:pt x="430" y="560"/>
                      <a:pt x="432" y="564"/>
                      <a:pt x="435" y="567"/>
                    </a:cubicBezTo>
                    <a:cubicBezTo>
                      <a:pt x="438" y="570"/>
                      <a:pt x="443" y="570"/>
                      <a:pt x="446" y="566"/>
                    </a:cubicBezTo>
                    <a:cubicBezTo>
                      <a:pt x="448" y="557"/>
                      <a:pt x="453" y="548"/>
                      <a:pt x="462" y="545"/>
                    </a:cubicBezTo>
                    <a:cubicBezTo>
                      <a:pt x="465" y="542"/>
                      <a:pt x="468" y="539"/>
                      <a:pt x="467" y="535"/>
                    </a:cubicBezTo>
                    <a:cubicBezTo>
                      <a:pt x="462" y="531"/>
                      <a:pt x="453" y="536"/>
                      <a:pt x="451" y="527"/>
                    </a:cubicBezTo>
                    <a:cubicBezTo>
                      <a:pt x="451" y="522"/>
                      <a:pt x="451" y="516"/>
                      <a:pt x="456" y="513"/>
                    </a:cubicBezTo>
                    <a:cubicBezTo>
                      <a:pt x="461" y="510"/>
                      <a:pt x="469" y="508"/>
                      <a:pt x="476" y="509"/>
                    </a:cubicBezTo>
                    <a:cubicBezTo>
                      <a:pt x="482" y="512"/>
                      <a:pt x="487" y="518"/>
                      <a:pt x="490" y="524"/>
                    </a:cubicBezTo>
                    <a:cubicBezTo>
                      <a:pt x="494" y="537"/>
                      <a:pt x="487" y="548"/>
                      <a:pt x="478" y="556"/>
                    </a:cubicBezTo>
                    <a:cubicBezTo>
                      <a:pt x="467" y="556"/>
                      <a:pt x="471" y="568"/>
                      <a:pt x="466" y="573"/>
                    </a:cubicBezTo>
                    <a:cubicBezTo>
                      <a:pt x="459" y="586"/>
                      <a:pt x="447" y="591"/>
                      <a:pt x="434" y="592"/>
                    </a:cubicBezTo>
                    <a:cubicBezTo>
                      <a:pt x="434" y="593"/>
                      <a:pt x="436" y="593"/>
                      <a:pt x="437" y="594"/>
                    </a:cubicBezTo>
                    <a:cubicBezTo>
                      <a:pt x="453" y="597"/>
                      <a:pt x="464" y="583"/>
                      <a:pt x="472" y="572"/>
                    </a:cubicBezTo>
                    <a:cubicBezTo>
                      <a:pt x="473" y="569"/>
                      <a:pt x="472" y="566"/>
                      <a:pt x="474" y="564"/>
                    </a:cubicBezTo>
                    <a:cubicBezTo>
                      <a:pt x="482" y="560"/>
                      <a:pt x="489" y="554"/>
                      <a:pt x="491" y="546"/>
                    </a:cubicBezTo>
                    <a:cubicBezTo>
                      <a:pt x="497" y="540"/>
                      <a:pt x="502" y="552"/>
                      <a:pt x="507" y="550"/>
                    </a:cubicBezTo>
                    <a:cubicBezTo>
                      <a:pt x="502" y="542"/>
                      <a:pt x="494" y="537"/>
                      <a:pt x="492" y="529"/>
                    </a:cubicBezTo>
                    <a:cubicBezTo>
                      <a:pt x="493" y="512"/>
                      <a:pt x="493" y="512"/>
                      <a:pt x="493" y="512"/>
                    </a:cubicBezTo>
                    <a:cubicBezTo>
                      <a:pt x="496" y="499"/>
                      <a:pt x="509" y="490"/>
                      <a:pt x="521" y="486"/>
                    </a:cubicBezTo>
                    <a:cubicBezTo>
                      <a:pt x="538" y="481"/>
                      <a:pt x="554" y="487"/>
                      <a:pt x="566" y="498"/>
                    </a:cubicBezTo>
                    <a:cubicBezTo>
                      <a:pt x="571" y="501"/>
                      <a:pt x="573" y="507"/>
                      <a:pt x="577" y="510"/>
                    </a:cubicBezTo>
                    <a:cubicBezTo>
                      <a:pt x="582" y="504"/>
                      <a:pt x="586" y="496"/>
                      <a:pt x="585" y="488"/>
                    </a:cubicBezTo>
                    <a:cubicBezTo>
                      <a:pt x="587" y="483"/>
                      <a:pt x="593" y="487"/>
                      <a:pt x="594" y="482"/>
                    </a:cubicBezTo>
                    <a:cubicBezTo>
                      <a:pt x="617" y="475"/>
                      <a:pt x="625" y="453"/>
                      <a:pt x="635" y="435"/>
                    </a:cubicBezTo>
                    <a:cubicBezTo>
                      <a:pt x="637" y="431"/>
                      <a:pt x="641" y="429"/>
                      <a:pt x="643" y="425"/>
                    </a:cubicBezTo>
                    <a:cubicBezTo>
                      <a:pt x="642" y="424"/>
                      <a:pt x="641" y="423"/>
                      <a:pt x="640" y="423"/>
                    </a:cubicBezTo>
                    <a:cubicBezTo>
                      <a:pt x="636" y="426"/>
                      <a:pt x="634" y="431"/>
                      <a:pt x="633" y="435"/>
                    </a:cubicBezTo>
                    <a:cubicBezTo>
                      <a:pt x="621" y="452"/>
                      <a:pt x="612" y="473"/>
                      <a:pt x="591" y="480"/>
                    </a:cubicBezTo>
                    <a:cubicBezTo>
                      <a:pt x="581" y="481"/>
                      <a:pt x="583" y="493"/>
                      <a:pt x="578" y="499"/>
                    </a:cubicBezTo>
                    <a:cubicBezTo>
                      <a:pt x="576" y="501"/>
                      <a:pt x="574" y="499"/>
                      <a:pt x="572" y="499"/>
                    </a:cubicBezTo>
                    <a:cubicBezTo>
                      <a:pt x="570" y="493"/>
                      <a:pt x="563" y="492"/>
                      <a:pt x="562" y="486"/>
                    </a:cubicBezTo>
                    <a:cubicBezTo>
                      <a:pt x="569" y="482"/>
                      <a:pt x="574" y="475"/>
                      <a:pt x="579" y="468"/>
                    </a:cubicBezTo>
                    <a:cubicBezTo>
                      <a:pt x="588" y="468"/>
                      <a:pt x="597" y="464"/>
                      <a:pt x="603" y="457"/>
                    </a:cubicBezTo>
                    <a:cubicBezTo>
                      <a:pt x="611" y="446"/>
                      <a:pt x="617" y="432"/>
                      <a:pt x="613" y="418"/>
                    </a:cubicBezTo>
                    <a:cubicBezTo>
                      <a:pt x="608" y="403"/>
                      <a:pt x="594" y="395"/>
                      <a:pt x="580" y="392"/>
                    </a:cubicBezTo>
                    <a:cubicBezTo>
                      <a:pt x="572" y="389"/>
                      <a:pt x="570" y="377"/>
                      <a:pt x="561" y="376"/>
                    </a:cubicBezTo>
                    <a:cubicBezTo>
                      <a:pt x="559" y="373"/>
                      <a:pt x="563" y="371"/>
                      <a:pt x="565" y="370"/>
                    </a:cubicBezTo>
                    <a:cubicBezTo>
                      <a:pt x="570" y="365"/>
                      <a:pt x="572" y="357"/>
                      <a:pt x="576" y="351"/>
                    </a:cubicBezTo>
                    <a:cubicBezTo>
                      <a:pt x="577" y="350"/>
                      <a:pt x="579" y="351"/>
                      <a:pt x="580" y="352"/>
                    </a:cubicBezTo>
                    <a:cubicBezTo>
                      <a:pt x="582" y="361"/>
                      <a:pt x="583" y="371"/>
                      <a:pt x="589" y="378"/>
                    </a:cubicBezTo>
                    <a:cubicBezTo>
                      <a:pt x="596" y="378"/>
                      <a:pt x="601" y="382"/>
                      <a:pt x="608" y="383"/>
                    </a:cubicBezTo>
                    <a:cubicBezTo>
                      <a:pt x="619" y="391"/>
                      <a:pt x="628" y="401"/>
                      <a:pt x="633" y="413"/>
                    </a:cubicBezTo>
                    <a:cubicBezTo>
                      <a:pt x="634" y="415"/>
                      <a:pt x="635" y="418"/>
                      <a:pt x="638" y="418"/>
                    </a:cubicBezTo>
                    <a:cubicBezTo>
                      <a:pt x="635" y="411"/>
                      <a:pt x="631" y="404"/>
                      <a:pt x="627" y="397"/>
                    </a:cubicBezTo>
                    <a:cubicBezTo>
                      <a:pt x="622" y="388"/>
                      <a:pt x="611" y="385"/>
                      <a:pt x="604" y="379"/>
                    </a:cubicBezTo>
                    <a:cubicBezTo>
                      <a:pt x="600" y="377"/>
                      <a:pt x="594" y="378"/>
                      <a:pt x="591" y="374"/>
                    </a:cubicBezTo>
                    <a:cubicBezTo>
                      <a:pt x="585" y="364"/>
                      <a:pt x="585" y="349"/>
                      <a:pt x="574" y="342"/>
                    </a:cubicBezTo>
                    <a:cubicBezTo>
                      <a:pt x="571" y="351"/>
                      <a:pt x="571" y="351"/>
                      <a:pt x="571" y="351"/>
                    </a:cubicBezTo>
                    <a:cubicBezTo>
                      <a:pt x="569" y="363"/>
                      <a:pt x="557" y="369"/>
                      <a:pt x="549" y="377"/>
                    </a:cubicBezTo>
                    <a:cubicBezTo>
                      <a:pt x="548" y="378"/>
                      <a:pt x="548" y="378"/>
                      <a:pt x="548" y="378"/>
                    </a:cubicBezTo>
                    <a:cubicBezTo>
                      <a:pt x="561" y="377"/>
                      <a:pt x="569" y="388"/>
                      <a:pt x="575" y="396"/>
                    </a:cubicBezTo>
                    <a:cubicBezTo>
                      <a:pt x="584" y="397"/>
                      <a:pt x="593" y="399"/>
                      <a:pt x="600" y="406"/>
                    </a:cubicBezTo>
                    <a:cubicBezTo>
                      <a:pt x="610" y="414"/>
                      <a:pt x="611" y="428"/>
                      <a:pt x="610" y="439"/>
                    </a:cubicBezTo>
                    <a:cubicBezTo>
                      <a:pt x="607" y="452"/>
                      <a:pt x="593" y="459"/>
                      <a:pt x="580" y="462"/>
                    </a:cubicBezTo>
                    <a:cubicBezTo>
                      <a:pt x="575" y="472"/>
                      <a:pt x="564" y="478"/>
                      <a:pt x="554" y="480"/>
                    </a:cubicBezTo>
                    <a:cubicBezTo>
                      <a:pt x="545" y="480"/>
                      <a:pt x="537" y="477"/>
                      <a:pt x="532" y="469"/>
                    </a:cubicBezTo>
                    <a:cubicBezTo>
                      <a:pt x="528" y="463"/>
                      <a:pt x="529" y="455"/>
                      <a:pt x="529" y="448"/>
                    </a:cubicBezTo>
                    <a:cubicBezTo>
                      <a:pt x="531" y="443"/>
                      <a:pt x="535" y="438"/>
                      <a:pt x="541" y="437"/>
                    </a:cubicBezTo>
                    <a:cubicBezTo>
                      <a:pt x="547" y="437"/>
                      <a:pt x="553" y="438"/>
                      <a:pt x="556" y="443"/>
                    </a:cubicBezTo>
                    <a:cubicBezTo>
                      <a:pt x="558" y="446"/>
                      <a:pt x="556" y="448"/>
                      <a:pt x="557" y="451"/>
                    </a:cubicBezTo>
                    <a:cubicBezTo>
                      <a:pt x="563" y="452"/>
                      <a:pt x="566" y="444"/>
                      <a:pt x="570" y="440"/>
                    </a:cubicBezTo>
                    <a:cubicBezTo>
                      <a:pt x="575" y="440"/>
                      <a:pt x="583" y="442"/>
                      <a:pt x="585" y="435"/>
                    </a:cubicBezTo>
                    <a:cubicBezTo>
                      <a:pt x="587" y="430"/>
                      <a:pt x="587" y="423"/>
                      <a:pt x="582" y="419"/>
                    </a:cubicBezTo>
                    <a:cubicBezTo>
                      <a:pt x="579" y="417"/>
                      <a:pt x="575" y="418"/>
                      <a:pt x="571" y="418"/>
                    </a:cubicBezTo>
                    <a:cubicBezTo>
                      <a:pt x="564" y="420"/>
                      <a:pt x="563" y="412"/>
                      <a:pt x="559" y="409"/>
                    </a:cubicBezTo>
                    <a:cubicBezTo>
                      <a:pt x="555" y="406"/>
                      <a:pt x="552" y="410"/>
                      <a:pt x="550" y="412"/>
                    </a:cubicBezTo>
                    <a:cubicBezTo>
                      <a:pt x="545" y="414"/>
                      <a:pt x="538" y="415"/>
                      <a:pt x="533" y="411"/>
                    </a:cubicBezTo>
                    <a:cubicBezTo>
                      <a:pt x="531" y="408"/>
                      <a:pt x="525" y="404"/>
                      <a:pt x="527" y="399"/>
                    </a:cubicBezTo>
                    <a:cubicBezTo>
                      <a:pt x="527" y="392"/>
                      <a:pt x="530" y="385"/>
                      <a:pt x="537" y="381"/>
                    </a:cubicBezTo>
                    <a:cubicBezTo>
                      <a:pt x="522" y="380"/>
                      <a:pt x="510" y="373"/>
                      <a:pt x="500" y="363"/>
                    </a:cubicBezTo>
                    <a:cubicBezTo>
                      <a:pt x="494" y="358"/>
                      <a:pt x="493" y="351"/>
                      <a:pt x="489" y="345"/>
                    </a:cubicBezTo>
                    <a:cubicBezTo>
                      <a:pt x="487" y="341"/>
                      <a:pt x="488" y="337"/>
                      <a:pt x="486" y="334"/>
                    </a:cubicBezTo>
                    <a:cubicBezTo>
                      <a:pt x="481" y="342"/>
                      <a:pt x="481" y="342"/>
                      <a:pt x="481" y="342"/>
                    </a:cubicBezTo>
                    <a:cubicBezTo>
                      <a:pt x="475" y="346"/>
                      <a:pt x="469" y="352"/>
                      <a:pt x="461" y="351"/>
                    </a:cubicBezTo>
                    <a:cubicBezTo>
                      <a:pt x="456" y="350"/>
                      <a:pt x="451" y="347"/>
                      <a:pt x="448" y="343"/>
                    </a:cubicBezTo>
                    <a:cubicBezTo>
                      <a:pt x="446" y="338"/>
                      <a:pt x="442" y="332"/>
                      <a:pt x="447" y="327"/>
                    </a:cubicBezTo>
                    <a:cubicBezTo>
                      <a:pt x="448" y="319"/>
                      <a:pt x="456" y="318"/>
                      <a:pt x="462" y="319"/>
                    </a:cubicBezTo>
                    <a:cubicBezTo>
                      <a:pt x="459" y="315"/>
                      <a:pt x="453" y="318"/>
                      <a:pt x="451" y="312"/>
                    </a:cubicBezTo>
                    <a:cubicBezTo>
                      <a:pt x="453" y="307"/>
                      <a:pt x="453" y="303"/>
                      <a:pt x="453" y="297"/>
                    </a:cubicBezTo>
                    <a:close/>
                    <a:moveTo>
                      <a:pt x="254" y="311"/>
                    </a:moveTo>
                    <a:cubicBezTo>
                      <a:pt x="256" y="303"/>
                      <a:pt x="260" y="294"/>
                      <a:pt x="256" y="287"/>
                    </a:cubicBezTo>
                    <a:cubicBezTo>
                      <a:pt x="254" y="294"/>
                      <a:pt x="254" y="304"/>
                      <a:pt x="246" y="308"/>
                    </a:cubicBezTo>
                    <a:cubicBezTo>
                      <a:pt x="243" y="310"/>
                      <a:pt x="241" y="308"/>
                      <a:pt x="238" y="306"/>
                    </a:cubicBezTo>
                    <a:cubicBezTo>
                      <a:pt x="234" y="301"/>
                      <a:pt x="231" y="295"/>
                      <a:pt x="227" y="291"/>
                    </a:cubicBezTo>
                    <a:cubicBezTo>
                      <a:pt x="225" y="292"/>
                      <a:pt x="225" y="295"/>
                      <a:pt x="225" y="297"/>
                    </a:cubicBezTo>
                    <a:cubicBezTo>
                      <a:pt x="232" y="306"/>
                      <a:pt x="238" y="314"/>
                      <a:pt x="246" y="322"/>
                    </a:cubicBezTo>
                    <a:cubicBezTo>
                      <a:pt x="252" y="322"/>
                      <a:pt x="252" y="315"/>
                      <a:pt x="254" y="311"/>
                    </a:cubicBezTo>
                    <a:close/>
                    <a:moveTo>
                      <a:pt x="378" y="308"/>
                    </a:moveTo>
                    <a:cubicBezTo>
                      <a:pt x="366" y="299"/>
                      <a:pt x="366" y="299"/>
                      <a:pt x="366" y="299"/>
                    </a:cubicBezTo>
                    <a:cubicBezTo>
                      <a:pt x="352" y="290"/>
                      <a:pt x="333" y="292"/>
                      <a:pt x="320" y="298"/>
                    </a:cubicBezTo>
                    <a:cubicBezTo>
                      <a:pt x="292" y="306"/>
                      <a:pt x="270" y="332"/>
                      <a:pt x="261" y="359"/>
                    </a:cubicBezTo>
                    <a:cubicBezTo>
                      <a:pt x="253" y="365"/>
                      <a:pt x="244" y="367"/>
                      <a:pt x="237" y="374"/>
                    </a:cubicBezTo>
                    <a:cubicBezTo>
                      <a:pt x="218" y="389"/>
                      <a:pt x="220" y="414"/>
                      <a:pt x="200" y="427"/>
                    </a:cubicBezTo>
                    <a:cubicBezTo>
                      <a:pt x="198" y="428"/>
                      <a:pt x="197" y="431"/>
                      <a:pt x="199" y="433"/>
                    </a:cubicBezTo>
                    <a:cubicBezTo>
                      <a:pt x="227" y="449"/>
                      <a:pt x="235" y="488"/>
                      <a:pt x="267" y="498"/>
                    </a:cubicBezTo>
                    <a:cubicBezTo>
                      <a:pt x="266" y="513"/>
                      <a:pt x="276" y="523"/>
                      <a:pt x="283" y="534"/>
                    </a:cubicBezTo>
                    <a:cubicBezTo>
                      <a:pt x="291" y="539"/>
                      <a:pt x="298" y="548"/>
                      <a:pt x="307" y="551"/>
                    </a:cubicBezTo>
                    <a:cubicBezTo>
                      <a:pt x="325" y="562"/>
                      <a:pt x="351" y="562"/>
                      <a:pt x="369" y="551"/>
                    </a:cubicBezTo>
                    <a:cubicBezTo>
                      <a:pt x="382" y="544"/>
                      <a:pt x="388" y="529"/>
                      <a:pt x="386" y="516"/>
                    </a:cubicBezTo>
                    <a:cubicBezTo>
                      <a:pt x="386" y="506"/>
                      <a:pt x="382" y="499"/>
                      <a:pt x="376" y="493"/>
                    </a:cubicBezTo>
                    <a:cubicBezTo>
                      <a:pt x="368" y="483"/>
                      <a:pt x="355" y="484"/>
                      <a:pt x="344" y="482"/>
                    </a:cubicBezTo>
                    <a:cubicBezTo>
                      <a:pt x="334" y="484"/>
                      <a:pt x="325" y="488"/>
                      <a:pt x="318" y="497"/>
                    </a:cubicBezTo>
                    <a:cubicBezTo>
                      <a:pt x="314" y="505"/>
                      <a:pt x="310" y="514"/>
                      <a:pt x="311" y="523"/>
                    </a:cubicBezTo>
                    <a:cubicBezTo>
                      <a:pt x="316" y="527"/>
                      <a:pt x="321" y="533"/>
                      <a:pt x="328" y="533"/>
                    </a:cubicBezTo>
                    <a:cubicBezTo>
                      <a:pt x="328" y="531"/>
                      <a:pt x="328" y="531"/>
                      <a:pt x="328" y="531"/>
                    </a:cubicBezTo>
                    <a:cubicBezTo>
                      <a:pt x="326" y="526"/>
                      <a:pt x="329" y="522"/>
                      <a:pt x="329" y="517"/>
                    </a:cubicBezTo>
                    <a:cubicBezTo>
                      <a:pt x="332" y="508"/>
                      <a:pt x="340" y="500"/>
                      <a:pt x="349" y="499"/>
                    </a:cubicBezTo>
                    <a:cubicBezTo>
                      <a:pt x="355" y="499"/>
                      <a:pt x="360" y="502"/>
                      <a:pt x="364" y="508"/>
                    </a:cubicBezTo>
                    <a:cubicBezTo>
                      <a:pt x="367" y="513"/>
                      <a:pt x="366" y="521"/>
                      <a:pt x="364" y="527"/>
                    </a:cubicBezTo>
                    <a:cubicBezTo>
                      <a:pt x="360" y="536"/>
                      <a:pt x="352" y="544"/>
                      <a:pt x="341" y="544"/>
                    </a:cubicBezTo>
                    <a:cubicBezTo>
                      <a:pt x="309" y="540"/>
                      <a:pt x="285" y="511"/>
                      <a:pt x="275" y="482"/>
                    </a:cubicBezTo>
                    <a:cubicBezTo>
                      <a:pt x="255" y="477"/>
                      <a:pt x="240" y="460"/>
                      <a:pt x="232" y="442"/>
                    </a:cubicBezTo>
                    <a:cubicBezTo>
                      <a:pt x="231" y="435"/>
                      <a:pt x="221" y="433"/>
                      <a:pt x="223" y="426"/>
                    </a:cubicBezTo>
                    <a:cubicBezTo>
                      <a:pt x="228" y="419"/>
                      <a:pt x="230" y="411"/>
                      <a:pt x="234" y="402"/>
                    </a:cubicBezTo>
                    <a:cubicBezTo>
                      <a:pt x="241" y="387"/>
                      <a:pt x="257" y="378"/>
                      <a:pt x="272" y="372"/>
                    </a:cubicBezTo>
                    <a:cubicBezTo>
                      <a:pt x="283" y="346"/>
                      <a:pt x="302" y="312"/>
                      <a:pt x="335" y="311"/>
                    </a:cubicBezTo>
                    <a:cubicBezTo>
                      <a:pt x="348" y="310"/>
                      <a:pt x="361" y="314"/>
                      <a:pt x="367" y="326"/>
                    </a:cubicBezTo>
                    <a:cubicBezTo>
                      <a:pt x="370" y="333"/>
                      <a:pt x="370" y="338"/>
                      <a:pt x="367" y="345"/>
                    </a:cubicBezTo>
                    <a:cubicBezTo>
                      <a:pt x="363" y="356"/>
                      <a:pt x="351" y="356"/>
                      <a:pt x="340" y="356"/>
                    </a:cubicBezTo>
                    <a:cubicBezTo>
                      <a:pt x="325" y="352"/>
                      <a:pt x="322" y="334"/>
                      <a:pt x="321" y="321"/>
                    </a:cubicBezTo>
                    <a:cubicBezTo>
                      <a:pt x="317" y="322"/>
                      <a:pt x="313" y="323"/>
                      <a:pt x="309" y="327"/>
                    </a:cubicBezTo>
                    <a:cubicBezTo>
                      <a:pt x="304" y="341"/>
                      <a:pt x="309" y="357"/>
                      <a:pt x="320" y="368"/>
                    </a:cubicBezTo>
                    <a:cubicBezTo>
                      <a:pt x="327" y="375"/>
                      <a:pt x="335" y="375"/>
                      <a:pt x="344" y="376"/>
                    </a:cubicBezTo>
                    <a:cubicBezTo>
                      <a:pt x="360" y="375"/>
                      <a:pt x="375" y="368"/>
                      <a:pt x="382" y="354"/>
                    </a:cubicBezTo>
                    <a:cubicBezTo>
                      <a:pt x="392" y="340"/>
                      <a:pt x="385" y="321"/>
                      <a:pt x="378" y="308"/>
                    </a:cubicBezTo>
                    <a:close/>
                    <a:moveTo>
                      <a:pt x="596" y="331"/>
                    </a:moveTo>
                    <a:cubicBezTo>
                      <a:pt x="587" y="322"/>
                      <a:pt x="576" y="314"/>
                      <a:pt x="564" y="308"/>
                    </a:cubicBezTo>
                    <a:cubicBezTo>
                      <a:pt x="546" y="301"/>
                      <a:pt x="524" y="294"/>
                      <a:pt x="506" y="307"/>
                    </a:cubicBezTo>
                    <a:cubicBezTo>
                      <a:pt x="497" y="316"/>
                      <a:pt x="491" y="328"/>
                      <a:pt x="493" y="340"/>
                    </a:cubicBezTo>
                    <a:cubicBezTo>
                      <a:pt x="496" y="355"/>
                      <a:pt x="511" y="368"/>
                      <a:pt x="525" y="373"/>
                    </a:cubicBezTo>
                    <a:cubicBezTo>
                      <a:pt x="538" y="376"/>
                      <a:pt x="550" y="370"/>
                      <a:pt x="558" y="362"/>
                    </a:cubicBezTo>
                    <a:cubicBezTo>
                      <a:pt x="564" y="354"/>
                      <a:pt x="569" y="343"/>
                      <a:pt x="567" y="333"/>
                    </a:cubicBezTo>
                    <a:cubicBezTo>
                      <a:pt x="563" y="330"/>
                      <a:pt x="560" y="327"/>
                      <a:pt x="555" y="327"/>
                    </a:cubicBezTo>
                    <a:cubicBezTo>
                      <a:pt x="556" y="335"/>
                      <a:pt x="556" y="344"/>
                      <a:pt x="550" y="350"/>
                    </a:cubicBezTo>
                    <a:cubicBezTo>
                      <a:pt x="545" y="355"/>
                      <a:pt x="538" y="358"/>
                      <a:pt x="531" y="359"/>
                    </a:cubicBezTo>
                    <a:cubicBezTo>
                      <a:pt x="522" y="357"/>
                      <a:pt x="515" y="352"/>
                      <a:pt x="511" y="345"/>
                    </a:cubicBezTo>
                    <a:cubicBezTo>
                      <a:pt x="508" y="335"/>
                      <a:pt x="512" y="327"/>
                      <a:pt x="517" y="320"/>
                    </a:cubicBezTo>
                    <a:cubicBezTo>
                      <a:pt x="526" y="311"/>
                      <a:pt x="540" y="313"/>
                      <a:pt x="551" y="317"/>
                    </a:cubicBezTo>
                    <a:cubicBezTo>
                      <a:pt x="574" y="324"/>
                      <a:pt x="589" y="347"/>
                      <a:pt x="595" y="369"/>
                    </a:cubicBezTo>
                    <a:cubicBezTo>
                      <a:pt x="608" y="372"/>
                      <a:pt x="618" y="381"/>
                      <a:pt x="629" y="389"/>
                    </a:cubicBezTo>
                    <a:cubicBezTo>
                      <a:pt x="637" y="398"/>
                      <a:pt x="639" y="409"/>
                      <a:pt x="647" y="418"/>
                    </a:cubicBezTo>
                    <a:cubicBezTo>
                      <a:pt x="647" y="420"/>
                      <a:pt x="650" y="423"/>
                      <a:pt x="652" y="425"/>
                    </a:cubicBezTo>
                    <a:cubicBezTo>
                      <a:pt x="654" y="430"/>
                      <a:pt x="646" y="431"/>
                      <a:pt x="643" y="435"/>
                    </a:cubicBezTo>
                    <a:cubicBezTo>
                      <a:pt x="633" y="453"/>
                      <a:pt x="622" y="477"/>
                      <a:pt x="600" y="486"/>
                    </a:cubicBezTo>
                    <a:cubicBezTo>
                      <a:pt x="589" y="487"/>
                      <a:pt x="592" y="501"/>
                      <a:pt x="586" y="508"/>
                    </a:cubicBezTo>
                    <a:cubicBezTo>
                      <a:pt x="580" y="524"/>
                      <a:pt x="564" y="536"/>
                      <a:pt x="546" y="542"/>
                    </a:cubicBezTo>
                    <a:cubicBezTo>
                      <a:pt x="539" y="539"/>
                      <a:pt x="529" y="541"/>
                      <a:pt x="523" y="534"/>
                    </a:cubicBezTo>
                    <a:cubicBezTo>
                      <a:pt x="521" y="528"/>
                      <a:pt x="517" y="523"/>
                      <a:pt x="520" y="516"/>
                    </a:cubicBezTo>
                    <a:cubicBezTo>
                      <a:pt x="521" y="512"/>
                      <a:pt x="525" y="508"/>
                      <a:pt x="530" y="507"/>
                    </a:cubicBezTo>
                    <a:cubicBezTo>
                      <a:pt x="537" y="505"/>
                      <a:pt x="544" y="509"/>
                      <a:pt x="550" y="513"/>
                    </a:cubicBezTo>
                    <a:cubicBezTo>
                      <a:pt x="554" y="518"/>
                      <a:pt x="553" y="525"/>
                      <a:pt x="555" y="531"/>
                    </a:cubicBezTo>
                    <a:cubicBezTo>
                      <a:pt x="557" y="531"/>
                      <a:pt x="559" y="530"/>
                      <a:pt x="560" y="529"/>
                    </a:cubicBezTo>
                    <a:cubicBezTo>
                      <a:pt x="565" y="525"/>
                      <a:pt x="574" y="522"/>
                      <a:pt x="571" y="514"/>
                    </a:cubicBezTo>
                    <a:cubicBezTo>
                      <a:pt x="564" y="501"/>
                      <a:pt x="551" y="493"/>
                      <a:pt x="537" y="490"/>
                    </a:cubicBezTo>
                    <a:cubicBezTo>
                      <a:pt x="525" y="488"/>
                      <a:pt x="513" y="495"/>
                      <a:pt x="505" y="503"/>
                    </a:cubicBezTo>
                    <a:cubicBezTo>
                      <a:pt x="499" y="511"/>
                      <a:pt x="496" y="523"/>
                      <a:pt x="501" y="533"/>
                    </a:cubicBezTo>
                    <a:cubicBezTo>
                      <a:pt x="509" y="541"/>
                      <a:pt x="516" y="553"/>
                      <a:pt x="529" y="555"/>
                    </a:cubicBezTo>
                    <a:cubicBezTo>
                      <a:pt x="536" y="554"/>
                      <a:pt x="541" y="561"/>
                      <a:pt x="548" y="557"/>
                    </a:cubicBezTo>
                    <a:cubicBezTo>
                      <a:pt x="571" y="556"/>
                      <a:pt x="585" y="536"/>
                      <a:pt x="597" y="520"/>
                    </a:cubicBezTo>
                    <a:cubicBezTo>
                      <a:pt x="601" y="514"/>
                      <a:pt x="602" y="508"/>
                      <a:pt x="604" y="501"/>
                    </a:cubicBezTo>
                    <a:cubicBezTo>
                      <a:pt x="614" y="498"/>
                      <a:pt x="620" y="490"/>
                      <a:pt x="628" y="484"/>
                    </a:cubicBezTo>
                    <a:cubicBezTo>
                      <a:pt x="645" y="468"/>
                      <a:pt x="648" y="444"/>
                      <a:pt x="668" y="430"/>
                    </a:cubicBezTo>
                    <a:cubicBezTo>
                      <a:pt x="670" y="425"/>
                      <a:pt x="661" y="423"/>
                      <a:pt x="662" y="416"/>
                    </a:cubicBezTo>
                    <a:cubicBezTo>
                      <a:pt x="653" y="404"/>
                      <a:pt x="646" y="390"/>
                      <a:pt x="637" y="378"/>
                    </a:cubicBezTo>
                    <a:cubicBezTo>
                      <a:pt x="630" y="368"/>
                      <a:pt x="619" y="364"/>
                      <a:pt x="610" y="358"/>
                    </a:cubicBezTo>
                    <a:cubicBezTo>
                      <a:pt x="607" y="348"/>
                      <a:pt x="601" y="340"/>
                      <a:pt x="596" y="331"/>
                    </a:cubicBezTo>
                    <a:close/>
                    <a:moveTo>
                      <a:pt x="671" y="322"/>
                    </a:moveTo>
                    <a:cubicBezTo>
                      <a:pt x="668" y="316"/>
                      <a:pt x="664" y="309"/>
                      <a:pt x="659" y="305"/>
                    </a:cubicBezTo>
                    <a:cubicBezTo>
                      <a:pt x="651" y="314"/>
                      <a:pt x="662" y="324"/>
                      <a:pt x="665" y="333"/>
                    </a:cubicBezTo>
                    <a:cubicBezTo>
                      <a:pt x="666" y="341"/>
                      <a:pt x="668" y="350"/>
                      <a:pt x="662" y="357"/>
                    </a:cubicBezTo>
                    <a:cubicBezTo>
                      <a:pt x="657" y="364"/>
                      <a:pt x="651" y="355"/>
                      <a:pt x="647" y="356"/>
                    </a:cubicBezTo>
                    <a:cubicBezTo>
                      <a:pt x="644" y="360"/>
                      <a:pt x="646" y="366"/>
                      <a:pt x="647" y="370"/>
                    </a:cubicBezTo>
                    <a:cubicBezTo>
                      <a:pt x="651" y="374"/>
                      <a:pt x="655" y="378"/>
                      <a:pt x="660" y="380"/>
                    </a:cubicBezTo>
                    <a:cubicBezTo>
                      <a:pt x="663" y="380"/>
                      <a:pt x="666" y="378"/>
                      <a:pt x="669" y="376"/>
                    </a:cubicBezTo>
                    <a:cubicBezTo>
                      <a:pt x="682" y="360"/>
                      <a:pt x="677" y="340"/>
                      <a:pt x="671" y="322"/>
                    </a:cubicBezTo>
                    <a:close/>
                    <a:moveTo>
                      <a:pt x="214" y="328"/>
                    </a:moveTo>
                    <a:cubicBezTo>
                      <a:pt x="215" y="321"/>
                      <a:pt x="220" y="311"/>
                      <a:pt x="214" y="305"/>
                    </a:cubicBezTo>
                    <a:cubicBezTo>
                      <a:pt x="212" y="306"/>
                      <a:pt x="209" y="307"/>
                      <a:pt x="207" y="309"/>
                    </a:cubicBezTo>
                    <a:cubicBezTo>
                      <a:pt x="208" y="327"/>
                      <a:pt x="196" y="342"/>
                      <a:pt x="197" y="358"/>
                    </a:cubicBezTo>
                    <a:cubicBezTo>
                      <a:pt x="200" y="366"/>
                      <a:pt x="204" y="376"/>
                      <a:pt x="213" y="378"/>
                    </a:cubicBezTo>
                    <a:cubicBezTo>
                      <a:pt x="216" y="379"/>
                      <a:pt x="220" y="378"/>
                      <a:pt x="223" y="376"/>
                    </a:cubicBezTo>
                    <a:cubicBezTo>
                      <a:pt x="227" y="372"/>
                      <a:pt x="228" y="365"/>
                      <a:pt x="226" y="359"/>
                    </a:cubicBezTo>
                    <a:cubicBezTo>
                      <a:pt x="224" y="358"/>
                      <a:pt x="222" y="359"/>
                      <a:pt x="220" y="360"/>
                    </a:cubicBezTo>
                    <a:cubicBezTo>
                      <a:pt x="217" y="360"/>
                      <a:pt x="213" y="359"/>
                      <a:pt x="211" y="356"/>
                    </a:cubicBezTo>
                    <a:cubicBezTo>
                      <a:pt x="205" y="348"/>
                      <a:pt x="209" y="336"/>
                      <a:pt x="214" y="328"/>
                    </a:cubicBezTo>
                    <a:close/>
                    <a:moveTo>
                      <a:pt x="685" y="318"/>
                    </a:moveTo>
                    <a:cubicBezTo>
                      <a:pt x="683" y="316"/>
                      <a:pt x="680" y="314"/>
                      <a:pt x="678" y="315"/>
                    </a:cubicBezTo>
                    <a:cubicBezTo>
                      <a:pt x="676" y="327"/>
                      <a:pt x="685" y="338"/>
                      <a:pt x="683" y="350"/>
                    </a:cubicBezTo>
                    <a:cubicBezTo>
                      <a:pt x="687" y="365"/>
                      <a:pt x="676" y="376"/>
                      <a:pt x="675" y="390"/>
                    </a:cubicBezTo>
                    <a:cubicBezTo>
                      <a:pt x="674" y="401"/>
                      <a:pt x="675" y="413"/>
                      <a:pt x="685" y="420"/>
                    </a:cubicBezTo>
                    <a:cubicBezTo>
                      <a:pt x="690" y="423"/>
                      <a:pt x="695" y="424"/>
                      <a:pt x="701" y="422"/>
                    </a:cubicBezTo>
                    <a:cubicBezTo>
                      <a:pt x="709" y="419"/>
                      <a:pt x="716" y="413"/>
                      <a:pt x="716" y="404"/>
                    </a:cubicBezTo>
                    <a:cubicBezTo>
                      <a:pt x="708" y="408"/>
                      <a:pt x="708" y="408"/>
                      <a:pt x="708" y="408"/>
                    </a:cubicBezTo>
                    <a:cubicBezTo>
                      <a:pt x="703" y="407"/>
                      <a:pt x="698" y="407"/>
                      <a:pt x="695" y="404"/>
                    </a:cubicBezTo>
                    <a:cubicBezTo>
                      <a:pt x="685" y="394"/>
                      <a:pt x="692" y="379"/>
                      <a:pt x="695" y="368"/>
                    </a:cubicBezTo>
                    <a:cubicBezTo>
                      <a:pt x="699" y="355"/>
                      <a:pt x="697" y="343"/>
                      <a:pt x="692" y="330"/>
                    </a:cubicBezTo>
                    <a:cubicBezTo>
                      <a:pt x="690" y="326"/>
                      <a:pt x="683" y="323"/>
                      <a:pt x="685" y="318"/>
                    </a:cubicBezTo>
                    <a:close/>
                    <a:moveTo>
                      <a:pt x="201" y="315"/>
                    </a:moveTo>
                    <a:cubicBezTo>
                      <a:pt x="201" y="314"/>
                      <a:pt x="200" y="313"/>
                      <a:pt x="199" y="313"/>
                    </a:cubicBezTo>
                    <a:cubicBezTo>
                      <a:pt x="196" y="314"/>
                      <a:pt x="194" y="315"/>
                      <a:pt x="194" y="318"/>
                    </a:cubicBezTo>
                    <a:cubicBezTo>
                      <a:pt x="186" y="324"/>
                      <a:pt x="184" y="334"/>
                      <a:pt x="182" y="344"/>
                    </a:cubicBezTo>
                    <a:cubicBezTo>
                      <a:pt x="177" y="362"/>
                      <a:pt x="193" y="379"/>
                      <a:pt x="184" y="397"/>
                    </a:cubicBezTo>
                    <a:cubicBezTo>
                      <a:pt x="180" y="404"/>
                      <a:pt x="173" y="408"/>
                      <a:pt x="165" y="408"/>
                    </a:cubicBezTo>
                    <a:cubicBezTo>
                      <a:pt x="164" y="409"/>
                      <a:pt x="164" y="409"/>
                      <a:pt x="164" y="409"/>
                    </a:cubicBezTo>
                    <a:cubicBezTo>
                      <a:pt x="167" y="414"/>
                      <a:pt x="171" y="416"/>
                      <a:pt x="175" y="418"/>
                    </a:cubicBezTo>
                    <a:cubicBezTo>
                      <a:pt x="183" y="417"/>
                      <a:pt x="188" y="414"/>
                      <a:pt x="192" y="409"/>
                    </a:cubicBezTo>
                    <a:cubicBezTo>
                      <a:pt x="202" y="396"/>
                      <a:pt x="198" y="378"/>
                      <a:pt x="193" y="365"/>
                    </a:cubicBezTo>
                    <a:cubicBezTo>
                      <a:pt x="189" y="348"/>
                      <a:pt x="198" y="331"/>
                      <a:pt x="201" y="315"/>
                    </a:cubicBezTo>
                    <a:close/>
                    <a:moveTo>
                      <a:pt x="705" y="328"/>
                    </a:moveTo>
                    <a:cubicBezTo>
                      <a:pt x="703" y="325"/>
                      <a:pt x="699" y="316"/>
                      <a:pt x="694" y="321"/>
                    </a:cubicBezTo>
                    <a:cubicBezTo>
                      <a:pt x="699" y="331"/>
                      <a:pt x="703" y="342"/>
                      <a:pt x="703" y="353"/>
                    </a:cubicBezTo>
                    <a:cubicBezTo>
                      <a:pt x="705" y="369"/>
                      <a:pt x="688" y="385"/>
                      <a:pt x="701" y="401"/>
                    </a:cubicBezTo>
                    <a:cubicBezTo>
                      <a:pt x="703" y="403"/>
                      <a:pt x="709" y="403"/>
                      <a:pt x="710" y="399"/>
                    </a:cubicBezTo>
                    <a:cubicBezTo>
                      <a:pt x="710" y="397"/>
                      <a:pt x="708" y="397"/>
                      <a:pt x="706" y="395"/>
                    </a:cubicBezTo>
                    <a:cubicBezTo>
                      <a:pt x="700" y="389"/>
                      <a:pt x="704" y="379"/>
                      <a:pt x="706" y="371"/>
                    </a:cubicBezTo>
                    <a:cubicBezTo>
                      <a:pt x="709" y="357"/>
                      <a:pt x="712" y="342"/>
                      <a:pt x="705" y="328"/>
                    </a:cubicBezTo>
                    <a:close/>
                    <a:moveTo>
                      <a:pt x="359" y="325"/>
                    </a:moveTo>
                    <a:cubicBezTo>
                      <a:pt x="353" y="320"/>
                      <a:pt x="353" y="320"/>
                      <a:pt x="353" y="320"/>
                    </a:cubicBezTo>
                    <a:cubicBezTo>
                      <a:pt x="345" y="318"/>
                      <a:pt x="337" y="314"/>
                      <a:pt x="329" y="318"/>
                    </a:cubicBezTo>
                    <a:cubicBezTo>
                      <a:pt x="329" y="325"/>
                      <a:pt x="326" y="336"/>
                      <a:pt x="332" y="342"/>
                    </a:cubicBezTo>
                    <a:cubicBezTo>
                      <a:pt x="335" y="347"/>
                      <a:pt x="341" y="352"/>
                      <a:pt x="347" y="350"/>
                    </a:cubicBezTo>
                    <a:cubicBezTo>
                      <a:pt x="352" y="349"/>
                      <a:pt x="357" y="347"/>
                      <a:pt x="359" y="342"/>
                    </a:cubicBezTo>
                    <a:cubicBezTo>
                      <a:pt x="362" y="337"/>
                      <a:pt x="362" y="329"/>
                      <a:pt x="359" y="325"/>
                    </a:cubicBezTo>
                    <a:close/>
                    <a:moveTo>
                      <a:pt x="546" y="324"/>
                    </a:moveTo>
                    <a:cubicBezTo>
                      <a:pt x="543" y="319"/>
                      <a:pt x="537" y="321"/>
                      <a:pt x="532" y="320"/>
                    </a:cubicBezTo>
                    <a:cubicBezTo>
                      <a:pt x="524" y="320"/>
                      <a:pt x="520" y="327"/>
                      <a:pt x="517" y="334"/>
                    </a:cubicBezTo>
                    <a:cubicBezTo>
                      <a:pt x="515" y="338"/>
                      <a:pt x="517" y="342"/>
                      <a:pt x="519" y="346"/>
                    </a:cubicBezTo>
                    <a:cubicBezTo>
                      <a:pt x="524" y="351"/>
                      <a:pt x="531" y="352"/>
                      <a:pt x="537" y="351"/>
                    </a:cubicBezTo>
                    <a:cubicBezTo>
                      <a:pt x="542" y="351"/>
                      <a:pt x="546" y="346"/>
                      <a:pt x="549" y="342"/>
                    </a:cubicBezTo>
                    <a:cubicBezTo>
                      <a:pt x="550" y="339"/>
                      <a:pt x="552" y="333"/>
                      <a:pt x="547" y="330"/>
                    </a:cubicBezTo>
                    <a:cubicBezTo>
                      <a:pt x="545" y="335"/>
                      <a:pt x="547" y="340"/>
                      <a:pt x="544" y="344"/>
                    </a:cubicBezTo>
                    <a:cubicBezTo>
                      <a:pt x="541" y="347"/>
                      <a:pt x="537" y="349"/>
                      <a:pt x="532" y="349"/>
                    </a:cubicBezTo>
                    <a:cubicBezTo>
                      <a:pt x="528" y="348"/>
                      <a:pt x="524" y="347"/>
                      <a:pt x="522" y="343"/>
                    </a:cubicBezTo>
                    <a:cubicBezTo>
                      <a:pt x="522" y="340"/>
                      <a:pt x="521" y="337"/>
                      <a:pt x="521" y="333"/>
                    </a:cubicBezTo>
                    <a:cubicBezTo>
                      <a:pt x="523" y="330"/>
                      <a:pt x="526" y="326"/>
                      <a:pt x="530" y="325"/>
                    </a:cubicBezTo>
                    <a:cubicBezTo>
                      <a:pt x="535" y="321"/>
                      <a:pt x="542" y="325"/>
                      <a:pt x="546" y="327"/>
                    </a:cubicBezTo>
                    <a:cubicBezTo>
                      <a:pt x="546" y="324"/>
                      <a:pt x="546" y="324"/>
                      <a:pt x="546" y="324"/>
                    </a:cubicBezTo>
                    <a:close/>
                    <a:moveTo>
                      <a:pt x="359" y="331"/>
                    </a:moveTo>
                    <a:cubicBezTo>
                      <a:pt x="355" y="323"/>
                      <a:pt x="346" y="321"/>
                      <a:pt x="339" y="320"/>
                    </a:cubicBezTo>
                    <a:cubicBezTo>
                      <a:pt x="333" y="318"/>
                      <a:pt x="333" y="324"/>
                      <a:pt x="333" y="327"/>
                    </a:cubicBezTo>
                    <a:cubicBezTo>
                      <a:pt x="334" y="333"/>
                      <a:pt x="333" y="343"/>
                      <a:pt x="341" y="345"/>
                    </a:cubicBezTo>
                    <a:cubicBezTo>
                      <a:pt x="345" y="347"/>
                      <a:pt x="352" y="349"/>
                      <a:pt x="355" y="344"/>
                    </a:cubicBezTo>
                    <a:cubicBezTo>
                      <a:pt x="358" y="340"/>
                      <a:pt x="359" y="336"/>
                      <a:pt x="359" y="331"/>
                    </a:cubicBezTo>
                    <a:close/>
                    <a:moveTo>
                      <a:pt x="184" y="318"/>
                    </a:moveTo>
                    <a:cubicBezTo>
                      <a:pt x="178" y="323"/>
                      <a:pt x="178" y="332"/>
                      <a:pt x="174" y="339"/>
                    </a:cubicBezTo>
                    <a:cubicBezTo>
                      <a:pt x="173" y="352"/>
                      <a:pt x="167" y="368"/>
                      <a:pt x="171" y="381"/>
                    </a:cubicBezTo>
                    <a:cubicBezTo>
                      <a:pt x="173" y="389"/>
                      <a:pt x="169" y="395"/>
                      <a:pt x="168" y="401"/>
                    </a:cubicBezTo>
                    <a:cubicBezTo>
                      <a:pt x="172" y="402"/>
                      <a:pt x="173" y="400"/>
                      <a:pt x="176" y="398"/>
                    </a:cubicBezTo>
                    <a:cubicBezTo>
                      <a:pt x="180" y="394"/>
                      <a:pt x="180" y="388"/>
                      <a:pt x="180" y="381"/>
                    </a:cubicBezTo>
                    <a:cubicBezTo>
                      <a:pt x="173" y="361"/>
                      <a:pt x="174" y="337"/>
                      <a:pt x="184" y="318"/>
                    </a:cubicBezTo>
                    <a:close/>
                    <a:moveTo>
                      <a:pt x="660" y="351"/>
                    </a:moveTo>
                    <a:cubicBezTo>
                      <a:pt x="662" y="342"/>
                      <a:pt x="659" y="331"/>
                      <a:pt x="653" y="324"/>
                    </a:cubicBezTo>
                    <a:cubicBezTo>
                      <a:pt x="657" y="338"/>
                      <a:pt x="657" y="338"/>
                      <a:pt x="657" y="338"/>
                    </a:cubicBezTo>
                    <a:cubicBezTo>
                      <a:pt x="657" y="343"/>
                      <a:pt x="652" y="347"/>
                      <a:pt x="656" y="351"/>
                    </a:cubicBezTo>
                    <a:cubicBezTo>
                      <a:pt x="657" y="352"/>
                      <a:pt x="658" y="351"/>
                      <a:pt x="660" y="351"/>
                    </a:cubicBezTo>
                    <a:close/>
                    <a:moveTo>
                      <a:pt x="222" y="348"/>
                    </a:moveTo>
                    <a:cubicBezTo>
                      <a:pt x="219" y="344"/>
                      <a:pt x="221" y="337"/>
                      <a:pt x="219" y="333"/>
                    </a:cubicBezTo>
                    <a:cubicBezTo>
                      <a:pt x="217" y="338"/>
                      <a:pt x="214" y="342"/>
                      <a:pt x="214" y="347"/>
                    </a:cubicBezTo>
                    <a:cubicBezTo>
                      <a:pt x="214" y="349"/>
                      <a:pt x="215" y="354"/>
                      <a:pt x="218" y="353"/>
                    </a:cubicBezTo>
                    <a:cubicBezTo>
                      <a:pt x="221" y="352"/>
                      <a:pt x="222" y="351"/>
                      <a:pt x="222" y="348"/>
                    </a:cubicBezTo>
                    <a:close/>
                    <a:moveTo>
                      <a:pt x="58" y="335"/>
                    </a:moveTo>
                    <a:cubicBezTo>
                      <a:pt x="59" y="335"/>
                      <a:pt x="58" y="334"/>
                      <a:pt x="57" y="334"/>
                    </a:cubicBezTo>
                    <a:cubicBezTo>
                      <a:pt x="57" y="336"/>
                      <a:pt x="57" y="336"/>
                      <a:pt x="57" y="336"/>
                    </a:cubicBezTo>
                    <a:cubicBezTo>
                      <a:pt x="57" y="336"/>
                      <a:pt x="58" y="336"/>
                      <a:pt x="58" y="335"/>
                    </a:cubicBezTo>
                    <a:close/>
                    <a:moveTo>
                      <a:pt x="319" y="376"/>
                    </a:moveTo>
                    <a:cubicBezTo>
                      <a:pt x="307" y="366"/>
                      <a:pt x="302" y="351"/>
                      <a:pt x="300" y="337"/>
                    </a:cubicBezTo>
                    <a:cubicBezTo>
                      <a:pt x="290" y="349"/>
                      <a:pt x="282" y="363"/>
                      <a:pt x="278" y="378"/>
                    </a:cubicBezTo>
                    <a:cubicBezTo>
                      <a:pt x="271" y="379"/>
                      <a:pt x="264" y="381"/>
                      <a:pt x="258" y="385"/>
                    </a:cubicBezTo>
                    <a:cubicBezTo>
                      <a:pt x="240" y="393"/>
                      <a:pt x="239" y="414"/>
                      <a:pt x="230" y="428"/>
                    </a:cubicBezTo>
                    <a:cubicBezTo>
                      <a:pt x="241" y="444"/>
                      <a:pt x="247" y="462"/>
                      <a:pt x="265" y="472"/>
                    </a:cubicBezTo>
                    <a:cubicBezTo>
                      <a:pt x="270" y="475"/>
                      <a:pt x="277" y="475"/>
                      <a:pt x="281" y="479"/>
                    </a:cubicBezTo>
                    <a:cubicBezTo>
                      <a:pt x="283" y="494"/>
                      <a:pt x="292" y="506"/>
                      <a:pt x="304" y="516"/>
                    </a:cubicBezTo>
                    <a:cubicBezTo>
                      <a:pt x="307" y="509"/>
                      <a:pt x="309" y="500"/>
                      <a:pt x="313" y="493"/>
                    </a:cubicBezTo>
                    <a:cubicBezTo>
                      <a:pt x="315" y="489"/>
                      <a:pt x="321" y="487"/>
                      <a:pt x="321" y="483"/>
                    </a:cubicBezTo>
                    <a:cubicBezTo>
                      <a:pt x="311" y="482"/>
                      <a:pt x="304" y="477"/>
                      <a:pt x="300" y="469"/>
                    </a:cubicBezTo>
                    <a:cubicBezTo>
                      <a:pt x="294" y="466"/>
                      <a:pt x="286" y="467"/>
                      <a:pt x="282" y="462"/>
                    </a:cubicBezTo>
                    <a:cubicBezTo>
                      <a:pt x="267" y="450"/>
                      <a:pt x="264" y="431"/>
                      <a:pt x="269" y="413"/>
                    </a:cubicBezTo>
                    <a:cubicBezTo>
                      <a:pt x="272" y="401"/>
                      <a:pt x="284" y="394"/>
                      <a:pt x="295" y="390"/>
                    </a:cubicBezTo>
                    <a:cubicBezTo>
                      <a:pt x="303" y="384"/>
                      <a:pt x="310" y="377"/>
                      <a:pt x="319" y="376"/>
                    </a:cubicBezTo>
                    <a:close/>
                    <a:moveTo>
                      <a:pt x="304" y="367"/>
                    </a:moveTo>
                    <a:cubicBezTo>
                      <a:pt x="301" y="362"/>
                      <a:pt x="301" y="354"/>
                      <a:pt x="295" y="352"/>
                    </a:cubicBezTo>
                    <a:cubicBezTo>
                      <a:pt x="287" y="357"/>
                      <a:pt x="287" y="368"/>
                      <a:pt x="282" y="376"/>
                    </a:cubicBezTo>
                    <a:cubicBezTo>
                      <a:pt x="282" y="385"/>
                      <a:pt x="271" y="380"/>
                      <a:pt x="267" y="385"/>
                    </a:cubicBezTo>
                    <a:cubicBezTo>
                      <a:pt x="250" y="391"/>
                      <a:pt x="243" y="409"/>
                      <a:pt x="237" y="424"/>
                    </a:cubicBezTo>
                    <a:cubicBezTo>
                      <a:pt x="236" y="431"/>
                      <a:pt x="240" y="437"/>
                      <a:pt x="243" y="443"/>
                    </a:cubicBezTo>
                    <a:cubicBezTo>
                      <a:pt x="256" y="458"/>
                      <a:pt x="256" y="458"/>
                      <a:pt x="256" y="458"/>
                    </a:cubicBezTo>
                    <a:cubicBezTo>
                      <a:pt x="263" y="466"/>
                      <a:pt x="274" y="471"/>
                      <a:pt x="284" y="475"/>
                    </a:cubicBezTo>
                    <a:cubicBezTo>
                      <a:pt x="289" y="484"/>
                      <a:pt x="294" y="494"/>
                      <a:pt x="300" y="503"/>
                    </a:cubicBezTo>
                    <a:cubicBezTo>
                      <a:pt x="306" y="504"/>
                      <a:pt x="305" y="494"/>
                      <a:pt x="310" y="491"/>
                    </a:cubicBezTo>
                    <a:cubicBezTo>
                      <a:pt x="311" y="489"/>
                      <a:pt x="313" y="486"/>
                      <a:pt x="311" y="484"/>
                    </a:cubicBezTo>
                    <a:cubicBezTo>
                      <a:pt x="304" y="482"/>
                      <a:pt x="299" y="478"/>
                      <a:pt x="296" y="472"/>
                    </a:cubicBezTo>
                    <a:cubicBezTo>
                      <a:pt x="290" y="468"/>
                      <a:pt x="282" y="468"/>
                      <a:pt x="277" y="463"/>
                    </a:cubicBezTo>
                    <a:cubicBezTo>
                      <a:pt x="268" y="458"/>
                      <a:pt x="267" y="449"/>
                      <a:pt x="263" y="441"/>
                    </a:cubicBezTo>
                    <a:cubicBezTo>
                      <a:pt x="262" y="435"/>
                      <a:pt x="265" y="429"/>
                      <a:pt x="262" y="424"/>
                    </a:cubicBezTo>
                    <a:cubicBezTo>
                      <a:pt x="260" y="409"/>
                      <a:pt x="273" y="398"/>
                      <a:pt x="284" y="391"/>
                    </a:cubicBezTo>
                    <a:cubicBezTo>
                      <a:pt x="292" y="390"/>
                      <a:pt x="295" y="382"/>
                      <a:pt x="302" y="379"/>
                    </a:cubicBezTo>
                    <a:cubicBezTo>
                      <a:pt x="310" y="377"/>
                      <a:pt x="310" y="377"/>
                      <a:pt x="310" y="377"/>
                    </a:cubicBezTo>
                    <a:cubicBezTo>
                      <a:pt x="310" y="373"/>
                      <a:pt x="307" y="370"/>
                      <a:pt x="304" y="367"/>
                    </a:cubicBezTo>
                    <a:close/>
                    <a:moveTo>
                      <a:pt x="574" y="402"/>
                    </a:moveTo>
                    <a:cubicBezTo>
                      <a:pt x="568" y="397"/>
                      <a:pt x="564" y="389"/>
                      <a:pt x="557" y="385"/>
                    </a:cubicBezTo>
                    <a:cubicBezTo>
                      <a:pt x="552" y="383"/>
                      <a:pt x="547" y="385"/>
                      <a:pt x="542" y="385"/>
                    </a:cubicBezTo>
                    <a:cubicBezTo>
                      <a:pt x="537" y="387"/>
                      <a:pt x="533" y="392"/>
                      <a:pt x="533" y="397"/>
                    </a:cubicBezTo>
                    <a:cubicBezTo>
                      <a:pt x="533" y="402"/>
                      <a:pt x="535" y="406"/>
                      <a:pt x="538" y="408"/>
                    </a:cubicBezTo>
                    <a:cubicBezTo>
                      <a:pt x="545" y="411"/>
                      <a:pt x="550" y="406"/>
                      <a:pt x="554" y="401"/>
                    </a:cubicBezTo>
                    <a:cubicBezTo>
                      <a:pt x="562" y="400"/>
                      <a:pt x="566" y="408"/>
                      <a:pt x="569" y="413"/>
                    </a:cubicBezTo>
                    <a:cubicBezTo>
                      <a:pt x="577" y="412"/>
                      <a:pt x="587" y="412"/>
                      <a:pt x="591" y="419"/>
                    </a:cubicBezTo>
                    <a:cubicBezTo>
                      <a:pt x="594" y="425"/>
                      <a:pt x="594" y="432"/>
                      <a:pt x="591" y="438"/>
                    </a:cubicBezTo>
                    <a:cubicBezTo>
                      <a:pt x="587" y="442"/>
                      <a:pt x="583" y="446"/>
                      <a:pt x="577" y="446"/>
                    </a:cubicBezTo>
                    <a:cubicBezTo>
                      <a:pt x="568" y="448"/>
                      <a:pt x="563" y="458"/>
                      <a:pt x="552" y="456"/>
                    </a:cubicBezTo>
                    <a:cubicBezTo>
                      <a:pt x="544" y="453"/>
                      <a:pt x="554" y="447"/>
                      <a:pt x="548" y="443"/>
                    </a:cubicBezTo>
                    <a:cubicBezTo>
                      <a:pt x="545" y="442"/>
                      <a:pt x="540" y="442"/>
                      <a:pt x="538" y="445"/>
                    </a:cubicBezTo>
                    <a:cubicBezTo>
                      <a:pt x="533" y="450"/>
                      <a:pt x="535" y="460"/>
                      <a:pt x="537" y="466"/>
                    </a:cubicBezTo>
                    <a:cubicBezTo>
                      <a:pt x="543" y="473"/>
                      <a:pt x="551" y="476"/>
                      <a:pt x="560" y="474"/>
                    </a:cubicBezTo>
                    <a:cubicBezTo>
                      <a:pt x="568" y="471"/>
                      <a:pt x="573" y="463"/>
                      <a:pt x="576" y="456"/>
                    </a:cubicBezTo>
                    <a:cubicBezTo>
                      <a:pt x="585" y="456"/>
                      <a:pt x="592" y="453"/>
                      <a:pt x="599" y="448"/>
                    </a:cubicBezTo>
                    <a:cubicBezTo>
                      <a:pt x="606" y="439"/>
                      <a:pt x="605" y="428"/>
                      <a:pt x="601" y="418"/>
                    </a:cubicBezTo>
                    <a:cubicBezTo>
                      <a:pt x="596" y="407"/>
                      <a:pt x="585" y="402"/>
                      <a:pt x="574" y="402"/>
                    </a:cubicBezTo>
                    <a:close/>
                    <a:moveTo>
                      <a:pt x="336" y="386"/>
                    </a:moveTo>
                    <a:cubicBezTo>
                      <a:pt x="331" y="382"/>
                      <a:pt x="322" y="383"/>
                      <a:pt x="316" y="382"/>
                    </a:cubicBezTo>
                    <a:cubicBezTo>
                      <a:pt x="310" y="385"/>
                      <a:pt x="302" y="387"/>
                      <a:pt x="299" y="394"/>
                    </a:cubicBezTo>
                    <a:cubicBezTo>
                      <a:pt x="290" y="396"/>
                      <a:pt x="283" y="400"/>
                      <a:pt x="278" y="408"/>
                    </a:cubicBezTo>
                    <a:cubicBezTo>
                      <a:pt x="272" y="417"/>
                      <a:pt x="271" y="429"/>
                      <a:pt x="274" y="440"/>
                    </a:cubicBezTo>
                    <a:cubicBezTo>
                      <a:pt x="278" y="453"/>
                      <a:pt x="291" y="462"/>
                      <a:pt x="305" y="464"/>
                    </a:cubicBezTo>
                    <a:cubicBezTo>
                      <a:pt x="308" y="469"/>
                      <a:pt x="311" y="477"/>
                      <a:pt x="318" y="477"/>
                    </a:cubicBezTo>
                    <a:cubicBezTo>
                      <a:pt x="325" y="478"/>
                      <a:pt x="334" y="478"/>
                      <a:pt x="340" y="472"/>
                    </a:cubicBezTo>
                    <a:cubicBezTo>
                      <a:pt x="342" y="468"/>
                      <a:pt x="344" y="462"/>
                      <a:pt x="343" y="457"/>
                    </a:cubicBezTo>
                    <a:cubicBezTo>
                      <a:pt x="341" y="453"/>
                      <a:pt x="339" y="449"/>
                      <a:pt x="334" y="449"/>
                    </a:cubicBezTo>
                    <a:cubicBezTo>
                      <a:pt x="330" y="451"/>
                      <a:pt x="329" y="456"/>
                      <a:pt x="330" y="460"/>
                    </a:cubicBezTo>
                    <a:cubicBezTo>
                      <a:pt x="329" y="465"/>
                      <a:pt x="323" y="461"/>
                      <a:pt x="320" y="463"/>
                    </a:cubicBezTo>
                    <a:cubicBezTo>
                      <a:pt x="317" y="463"/>
                      <a:pt x="316" y="460"/>
                      <a:pt x="314" y="457"/>
                    </a:cubicBezTo>
                    <a:cubicBezTo>
                      <a:pt x="313" y="456"/>
                      <a:pt x="315" y="454"/>
                      <a:pt x="312" y="453"/>
                    </a:cubicBezTo>
                    <a:cubicBezTo>
                      <a:pt x="304" y="453"/>
                      <a:pt x="296" y="451"/>
                      <a:pt x="291" y="443"/>
                    </a:cubicBezTo>
                    <a:cubicBezTo>
                      <a:pt x="286" y="437"/>
                      <a:pt x="282" y="430"/>
                      <a:pt x="285" y="422"/>
                    </a:cubicBezTo>
                    <a:cubicBezTo>
                      <a:pt x="289" y="415"/>
                      <a:pt x="296" y="408"/>
                      <a:pt x="305" y="409"/>
                    </a:cubicBezTo>
                    <a:cubicBezTo>
                      <a:pt x="309" y="405"/>
                      <a:pt x="313" y="401"/>
                      <a:pt x="319" y="399"/>
                    </a:cubicBezTo>
                    <a:cubicBezTo>
                      <a:pt x="326" y="399"/>
                      <a:pt x="329" y="404"/>
                      <a:pt x="332" y="409"/>
                    </a:cubicBezTo>
                    <a:cubicBezTo>
                      <a:pt x="335" y="410"/>
                      <a:pt x="339" y="408"/>
                      <a:pt x="341" y="405"/>
                    </a:cubicBezTo>
                    <a:cubicBezTo>
                      <a:pt x="344" y="399"/>
                      <a:pt x="341" y="391"/>
                      <a:pt x="336" y="386"/>
                    </a:cubicBezTo>
                    <a:close/>
                    <a:moveTo>
                      <a:pt x="456" y="420"/>
                    </a:moveTo>
                    <a:cubicBezTo>
                      <a:pt x="455" y="417"/>
                      <a:pt x="452" y="414"/>
                      <a:pt x="448" y="413"/>
                    </a:cubicBezTo>
                    <a:cubicBezTo>
                      <a:pt x="439" y="409"/>
                      <a:pt x="431" y="415"/>
                      <a:pt x="425" y="421"/>
                    </a:cubicBezTo>
                    <a:cubicBezTo>
                      <a:pt x="424" y="425"/>
                      <a:pt x="424" y="431"/>
                      <a:pt x="425" y="434"/>
                    </a:cubicBezTo>
                    <a:cubicBezTo>
                      <a:pt x="426" y="441"/>
                      <a:pt x="434" y="442"/>
                      <a:pt x="440" y="443"/>
                    </a:cubicBezTo>
                    <a:cubicBezTo>
                      <a:pt x="445" y="444"/>
                      <a:pt x="451" y="444"/>
                      <a:pt x="452" y="438"/>
                    </a:cubicBezTo>
                    <a:cubicBezTo>
                      <a:pt x="459" y="434"/>
                      <a:pt x="457" y="426"/>
                      <a:pt x="456" y="420"/>
                    </a:cubicBezTo>
                    <a:close/>
                    <a:moveTo>
                      <a:pt x="448" y="420"/>
                    </a:moveTo>
                    <a:cubicBezTo>
                      <a:pt x="451" y="422"/>
                      <a:pt x="451" y="428"/>
                      <a:pt x="451" y="431"/>
                    </a:cubicBezTo>
                    <a:cubicBezTo>
                      <a:pt x="448" y="435"/>
                      <a:pt x="445" y="438"/>
                      <a:pt x="441" y="439"/>
                    </a:cubicBezTo>
                    <a:cubicBezTo>
                      <a:pt x="437" y="439"/>
                      <a:pt x="433" y="436"/>
                      <a:pt x="431" y="433"/>
                    </a:cubicBezTo>
                    <a:cubicBezTo>
                      <a:pt x="430" y="429"/>
                      <a:pt x="431" y="425"/>
                      <a:pt x="433" y="422"/>
                    </a:cubicBezTo>
                    <a:cubicBezTo>
                      <a:pt x="437" y="418"/>
                      <a:pt x="444" y="418"/>
                      <a:pt x="448" y="420"/>
                    </a:cubicBezTo>
                    <a:close/>
                    <a:moveTo>
                      <a:pt x="712" y="440"/>
                    </a:moveTo>
                    <a:cubicBezTo>
                      <a:pt x="712" y="441"/>
                      <a:pt x="712" y="441"/>
                      <a:pt x="712" y="441"/>
                    </a:cubicBezTo>
                    <a:cubicBezTo>
                      <a:pt x="702" y="440"/>
                      <a:pt x="691" y="443"/>
                      <a:pt x="685" y="454"/>
                    </a:cubicBezTo>
                    <a:cubicBezTo>
                      <a:pt x="681" y="463"/>
                      <a:pt x="687" y="472"/>
                      <a:pt x="689" y="480"/>
                    </a:cubicBezTo>
                    <a:cubicBezTo>
                      <a:pt x="691" y="497"/>
                      <a:pt x="699" y="516"/>
                      <a:pt x="689" y="532"/>
                    </a:cubicBezTo>
                    <a:cubicBezTo>
                      <a:pt x="687" y="536"/>
                      <a:pt x="682" y="539"/>
                      <a:pt x="678" y="539"/>
                    </a:cubicBezTo>
                    <a:cubicBezTo>
                      <a:pt x="679" y="523"/>
                      <a:pt x="689" y="504"/>
                      <a:pt x="678" y="488"/>
                    </a:cubicBezTo>
                    <a:cubicBezTo>
                      <a:pt x="669" y="480"/>
                      <a:pt x="673" y="467"/>
                      <a:pt x="672" y="457"/>
                    </a:cubicBezTo>
                    <a:cubicBezTo>
                      <a:pt x="673" y="446"/>
                      <a:pt x="681" y="435"/>
                      <a:pt x="692" y="431"/>
                    </a:cubicBezTo>
                    <a:cubicBezTo>
                      <a:pt x="697" y="430"/>
                      <a:pt x="701" y="431"/>
                      <a:pt x="706" y="432"/>
                    </a:cubicBezTo>
                    <a:cubicBezTo>
                      <a:pt x="708" y="435"/>
                      <a:pt x="711" y="437"/>
                      <a:pt x="712" y="440"/>
                    </a:cubicBezTo>
                    <a:close/>
                    <a:moveTo>
                      <a:pt x="861" y="432"/>
                    </a:moveTo>
                    <a:cubicBezTo>
                      <a:pt x="867" y="439"/>
                      <a:pt x="871" y="445"/>
                      <a:pt x="870" y="453"/>
                    </a:cubicBezTo>
                    <a:cubicBezTo>
                      <a:pt x="862" y="471"/>
                      <a:pt x="854" y="493"/>
                      <a:pt x="863" y="513"/>
                    </a:cubicBezTo>
                    <a:cubicBezTo>
                      <a:pt x="872" y="531"/>
                      <a:pt x="871" y="555"/>
                      <a:pt x="860" y="572"/>
                    </a:cubicBezTo>
                    <a:cubicBezTo>
                      <a:pt x="872" y="587"/>
                      <a:pt x="872" y="608"/>
                      <a:pt x="862" y="624"/>
                    </a:cubicBezTo>
                    <a:cubicBezTo>
                      <a:pt x="856" y="631"/>
                      <a:pt x="856" y="631"/>
                      <a:pt x="856" y="631"/>
                    </a:cubicBezTo>
                    <a:cubicBezTo>
                      <a:pt x="864" y="637"/>
                      <a:pt x="870" y="647"/>
                      <a:pt x="870" y="658"/>
                    </a:cubicBezTo>
                    <a:cubicBezTo>
                      <a:pt x="870" y="676"/>
                      <a:pt x="866" y="696"/>
                      <a:pt x="850" y="706"/>
                    </a:cubicBezTo>
                    <a:cubicBezTo>
                      <a:pt x="851" y="709"/>
                      <a:pt x="855" y="709"/>
                      <a:pt x="857" y="712"/>
                    </a:cubicBezTo>
                    <a:cubicBezTo>
                      <a:pt x="871" y="725"/>
                      <a:pt x="873" y="748"/>
                      <a:pt x="865" y="764"/>
                    </a:cubicBezTo>
                    <a:cubicBezTo>
                      <a:pt x="855" y="779"/>
                      <a:pt x="855" y="779"/>
                      <a:pt x="855" y="779"/>
                    </a:cubicBezTo>
                    <a:cubicBezTo>
                      <a:pt x="858" y="790"/>
                      <a:pt x="865" y="801"/>
                      <a:pt x="860" y="813"/>
                    </a:cubicBezTo>
                    <a:cubicBezTo>
                      <a:pt x="858" y="822"/>
                      <a:pt x="850" y="827"/>
                      <a:pt x="843" y="833"/>
                    </a:cubicBezTo>
                    <a:cubicBezTo>
                      <a:pt x="830" y="839"/>
                      <a:pt x="813" y="839"/>
                      <a:pt x="802" y="829"/>
                    </a:cubicBezTo>
                    <a:cubicBezTo>
                      <a:pt x="799" y="826"/>
                      <a:pt x="799" y="826"/>
                      <a:pt x="799" y="826"/>
                    </a:cubicBezTo>
                    <a:cubicBezTo>
                      <a:pt x="784" y="839"/>
                      <a:pt x="761" y="843"/>
                      <a:pt x="743" y="836"/>
                    </a:cubicBezTo>
                    <a:cubicBezTo>
                      <a:pt x="738" y="833"/>
                      <a:pt x="732" y="829"/>
                      <a:pt x="730" y="823"/>
                    </a:cubicBezTo>
                    <a:cubicBezTo>
                      <a:pt x="725" y="823"/>
                      <a:pt x="723" y="829"/>
                      <a:pt x="719" y="831"/>
                    </a:cubicBezTo>
                    <a:cubicBezTo>
                      <a:pt x="703" y="840"/>
                      <a:pt x="681" y="843"/>
                      <a:pt x="666" y="832"/>
                    </a:cubicBezTo>
                    <a:cubicBezTo>
                      <a:pt x="665" y="831"/>
                      <a:pt x="663" y="829"/>
                      <a:pt x="661" y="830"/>
                    </a:cubicBezTo>
                    <a:cubicBezTo>
                      <a:pt x="651" y="843"/>
                      <a:pt x="636" y="847"/>
                      <a:pt x="620" y="847"/>
                    </a:cubicBezTo>
                    <a:cubicBezTo>
                      <a:pt x="608" y="848"/>
                      <a:pt x="599" y="837"/>
                      <a:pt x="586" y="838"/>
                    </a:cubicBezTo>
                    <a:cubicBezTo>
                      <a:pt x="576" y="846"/>
                      <a:pt x="562" y="850"/>
                      <a:pt x="550" y="846"/>
                    </a:cubicBezTo>
                    <a:cubicBezTo>
                      <a:pt x="543" y="847"/>
                      <a:pt x="539" y="843"/>
                      <a:pt x="534" y="842"/>
                    </a:cubicBezTo>
                    <a:cubicBezTo>
                      <a:pt x="517" y="839"/>
                      <a:pt x="497" y="836"/>
                      <a:pt x="483" y="846"/>
                    </a:cubicBezTo>
                    <a:cubicBezTo>
                      <a:pt x="475" y="852"/>
                      <a:pt x="463" y="848"/>
                      <a:pt x="454" y="845"/>
                    </a:cubicBezTo>
                    <a:cubicBezTo>
                      <a:pt x="452" y="841"/>
                      <a:pt x="452" y="841"/>
                      <a:pt x="452" y="841"/>
                    </a:cubicBezTo>
                    <a:cubicBezTo>
                      <a:pt x="454" y="838"/>
                      <a:pt x="459" y="841"/>
                      <a:pt x="462" y="838"/>
                    </a:cubicBezTo>
                    <a:cubicBezTo>
                      <a:pt x="474" y="829"/>
                      <a:pt x="470" y="812"/>
                      <a:pt x="483" y="805"/>
                    </a:cubicBezTo>
                    <a:cubicBezTo>
                      <a:pt x="502" y="793"/>
                      <a:pt x="524" y="810"/>
                      <a:pt x="544" y="801"/>
                    </a:cubicBezTo>
                    <a:cubicBezTo>
                      <a:pt x="560" y="787"/>
                      <a:pt x="581" y="774"/>
                      <a:pt x="604" y="784"/>
                    </a:cubicBezTo>
                    <a:cubicBezTo>
                      <a:pt x="607" y="776"/>
                      <a:pt x="611" y="766"/>
                      <a:pt x="621" y="761"/>
                    </a:cubicBezTo>
                    <a:cubicBezTo>
                      <a:pt x="627" y="758"/>
                      <a:pt x="633" y="755"/>
                      <a:pt x="640" y="754"/>
                    </a:cubicBezTo>
                    <a:cubicBezTo>
                      <a:pt x="642" y="746"/>
                      <a:pt x="643" y="737"/>
                      <a:pt x="651" y="732"/>
                    </a:cubicBezTo>
                    <a:cubicBezTo>
                      <a:pt x="656" y="727"/>
                      <a:pt x="662" y="723"/>
                      <a:pt x="670" y="723"/>
                    </a:cubicBezTo>
                    <a:cubicBezTo>
                      <a:pt x="674" y="723"/>
                      <a:pt x="680" y="727"/>
                      <a:pt x="682" y="720"/>
                    </a:cubicBezTo>
                    <a:cubicBezTo>
                      <a:pt x="685" y="712"/>
                      <a:pt x="693" y="706"/>
                      <a:pt x="700" y="702"/>
                    </a:cubicBezTo>
                    <a:cubicBezTo>
                      <a:pt x="703" y="690"/>
                      <a:pt x="708" y="676"/>
                      <a:pt x="721" y="673"/>
                    </a:cubicBezTo>
                    <a:cubicBezTo>
                      <a:pt x="731" y="671"/>
                      <a:pt x="743" y="673"/>
                      <a:pt x="746" y="662"/>
                    </a:cubicBezTo>
                    <a:cubicBezTo>
                      <a:pt x="746" y="644"/>
                      <a:pt x="758" y="626"/>
                      <a:pt x="775" y="619"/>
                    </a:cubicBezTo>
                    <a:cubicBezTo>
                      <a:pt x="778" y="618"/>
                      <a:pt x="781" y="619"/>
                      <a:pt x="782" y="616"/>
                    </a:cubicBezTo>
                    <a:cubicBezTo>
                      <a:pt x="779" y="607"/>
                      <a:pt x="784" y="597"/>
                      <a:pt x="790" y="590"/>
                    </a:cubicBezTo>
                    <a:cubicBezTo>
                      <a:pt x="795" y="585"/>
                      <a:pt x="801" y="583"/>
                      <a:pt x="807" y="580"/>
                    </a:cubicBezTo>
                    <a:cubicBezTo>
                      <a:pt x="808" y="579"/>
                      <a:pt x="808" y="579"/>
                      <a:pt x="808" y="579"/>
                    </a:cubicBezTo>
                    <a:cubicBezTo>
                      <a:pt x="803" y="565"/>
                      <a:pt x="804" y="549"/>
                      <a:pt x="811" y="535"/>
                    </a:cubicBezTo>
                    <a:cubicBezTo>
                      <a:pt x="816" y="525"/>
                      <a:pt x="826" y="517"/>
                      <a:pt x="825" y="504"/>
                    </a:cubicBezTo>
                    <a:cubicBezTo>
                      <a:pt x="821" y="489"/>
                      <a:pt x="824" y="472"/>
                      <a:pt x="834" y="459"/>
                    </a:cubicBezTo>
                    <a:cubicBezTo>
                      <a:pt x="839" y="446"/>
                      <a:pt x="865" y="453"/>
                      <a:pt x="857" y="434"/>
                    </a:cubicBezTo>
                    <a:cubicBezTo>
                      <a:pt x="857" y="432"/>
                      <a:pt x="860" y="432"/>
                      <a:pt x="861" y="432"/>
                    </a:cubicBezTo>
                    <a:close/>
                    <a:moveTo>
                      <a:pt x="198" y="454"/>
                    </a:moveTo>
                    <a:cubicBezTo>
                      <a:pt x="201" y="465"/>
                      <a:pt x="203" y="478"/>
                      <a:pt x="193" y="486"/>
                    </a:cubicBezTo>
                    <a:cubicBezTo>
                      <a:pt x="182" y="505"/>
                      <a:pt x="191" y="527"/>
                      <a:pt x="198" y="544"/>
                    </a:cubicBezTo>
                    <a:cubicBezTo>
                      <a:pt x="194" y="545"/>
                      <a:pt x="191" y="542"/>
                      <a:pt x="188" y="541"/>
                    </a:cubicBezTo>
                    <a:cubicBezTo>
                      <a:pt x="184" y="531"/>
                      <a:pt x="180" y="522"/>
                      <a:pt x="180" y="511"/>
                    </a:cubicBezTo>
                    <a:cubicBezTo>
                      <a:pt x="181" y="490"/>
                      <a:pt x="181" y="490"/>
                      <a:pt x="181" y="490"/>
                    </a:cubicBezTo>
                    <a:cubicBezTo>
                      <a:pt x="182" y="480"/>
                      <a:pt x="189" y="470"/>
                      <a:pt x="182" y="460"/>
                    </a:cubicBezTo>
                    <a:cubicBezTo>
                      <a:pt x="179" y="454"/>
                      <a:pt x="172" y="452"/>
                      <a:pt x="165" y="453"/>
                    </a:cubicBezTo>
                    <a:cubicBezTo>
                      <a:pt x="164" y="453"/>
                      <a:pt x="162" y="455"/>
                      <a:pt x="161" y="454"/>
                    </a:cubicBezTo>
                    <a:cubicBezTo>
                      <a:pt x="159" y="449"/>
                      <a:pt x="162" y="445"/>
                      <a:pt x="165" y="442"/>
                    </a:cubicBezTo>
                    <a:cubicBezTo>
                      <a:pt x="172" y="436"/>
                      <a:pt x="180" y="436"/>
                      <a:pt x="187" y="440"/>
                    </a:cubicBezTo>
                    <a:cubicBezTo>
                      <a:pt x="192" y="443"/>
                      <a:pt x="196" y="449"/>
                      <a:pt x="198" y="454"/>
                    </a:cubicBezTo>
                    <a:close/>
                    <a:moveTo>
                      <a:pt x="707" y="448"/>
                    </a:moveTo>
                    <a:cubicBezTo>
                      <a:pt x="702" y="451"/>
                      <a:pt x="696" y="457"/>
                      <a:pt x="697" y="465"/>
                    </a:cubicBezTo>
                    <a:cubicBezTo>
                      <a:pt x="702" y="486"/>
                      <a:pt x="708" y="508"/>
                      <a:pt x="701" y="529"/>
                    </a:cubicBezTo>
                    <a:cubicBezTo>
                      <a:pt x="700" y="531"/>
                      <a:pt x="700" y="536"/>
                      <a:pt x="696" y="536"/>
                    </a:cubicBezTo>
                    <a:cubicBezTo>
                      <a:pt x="695" y="536"/>
                      <a:pt x="695" y="534"/>
                      <a:pt x="694" y="532"/>
                    </a:cubicBezTo>
                    <a:cubicBezTo>
                      <a:pt x="704" y="515"/>
                      <a:pt x="698" y="494"/>
                      <a:pt x="694" y="475"/>
                    </a:cubicBezTo>
                    <a:cubicBezTo>
                      <a:pt x="691" y="468"/>
                      <a:pt x="688" y="457"/>
                      <a:pt x="695" y="450"/>
                    </a:cubicBezTo>
                    <a:cubicBezTo>
                      <a:pt x="699" y="448"/>
                      <a:pt x="703" y="447"/>
                      <a:pt x="707" y="448"/>
                    </a:cubicBezTo>
                    <a:close/>
                    <a:moveTo>
                      <a:pt x="25" y="452"/>
                    </a:moveTo>
                    <a:cubicBezTo>
                      <a:pt x="37" y="457"/>
                      <a:pt x="50" y="465"/>
                      <a:pt x="53" y="478"/>
                    </a:cubicBezTo>
                    <a:cubicBezTo>
                      <a:pt x="59" y="492"/>
                      <a:pt x="57" y="507"/>
                      <a:pt x="55" y="521"/>
                    </a:cubicBezTo>
                    <a:cubicBezTo>
                      <a:pt x="51" y="531"/>
                      <a:pt x="64" y="534"/>
                      <a:pt x="66" y="541"/>
                    </a:cubicBezTo>
                    <a:cubicBezTo>
                      <a:pt x="75" y="553"/>
                      <a:pt x="71" y="572"/>
                      <a:pt x="69" y="584"/>
                    </a:cubicBezTo>
                    <a:cubicBezTo>
                      <a:pt x="77" y="589"/>
                      <a:pt x="86" y="594"/>
                      <a:pt x="90" y="604"/>
                    </a:cubicBezTo>
                    <a:cubicBezTo>
                      <a:pt x="93" y="608"/>
                      <a:pt x="90" y="617"/>
                      <a:pt x="98" y="618"/>
                    </a:cubicBezTo>
                    <a:cubicBezTo>
                      <a:pt x="111" y="621"/>
                      <a:pt x="121" y="632"/>
                      <a:pt x="127" y="643"/>
                    </a:cubicBezTo>
                    <a:cubicBezTo>
                      <a:pt x="129" y="649"/>
                      <a:pt x="131" y="655"/>
                      <a:pt x="130" y="661"/>
                    </a:cubicBezTo>
                    <a:cubicBezTo>
                      <a:pt x="135" y="666"/>
                      <a:pt x="142" y="670"/>
                      <a:pt x="146" y="677"/>
                    </a:cubicBezTo>
                    <a:cubicBezTo>
                      <a:pt x="160" y="676"/>
                      <a:pt x="172" y="683"/>
                      <a:pt x="178" y="695"/>
                    </a:cubicBezTo>
                    <a:cubicBezTo>
                      <a:pt x="181" y="703"/>
                      <a:pt x="183" y="711"/>
                      <a:pt x="181" y="720"/>
                    </a:cubicBezTo>
                    <a:cubicBezTo>
                      <a:pt x="190" y="727"/>
                      <a:pt x="190" y="727"/>
                      <a:pt x="190" y="727"/>
                    </a:cubicBezTo>
                    <a:cubicBezTo>
                      <a:pt x="205" y="725"/>
                      <a:pt x="218" y="733"/>
                      <a:pt x="229" y="743"/>
                    </a:cubicBezTo>
                    <a:cubicBezTo>
                      <a:pt x="234" y="749"/>
                      <a:pt x="234" y="757"/>
                      <a:pt x="239" y="763"/>
                    </a:cubicBezTo>
                    <a:cubicBezTo>
                      <a:pt x="251" y="761"/>
                      <a:pt x="262" y="769"/>
                      <a:pt x="270" y="778"/>
                    </a:cubicBezTo>
                    <a:cubicBezTo>
                      <a:pt x="274" y="780"/>
                      <a:pt x="272" y="789"/>
                      <a:pt x="278" y="786"/>
                    </a:cubicBezTo>
                    <a:cubicBezTo>
                      <a:pt x="300" y="779"/>
                      <a:pt x="316" y="798"/>
                      <a:pt x="335" y="802"/>
                    </a:cubicBezTo>
                    <a:cubicBezTo>
                      <a:pt x="346" y="800"/>
                      <a:pt x="358" y="796"/>
                      <a:pt x="370" y="798"/>
                    </a:cubicBezTo>
                    <a:cubicBezTo>
                      <a:pt x="387" y="799"/>
                      <a:pt x="400" y="813"/>
                      <a:pt x="407" y="828"/>
                    </a:cubicBezTo>
                    <a:cubicBezTo>
                      <a:pt x="411" y="832"/>
                      <a:pt x="417" y="834"/>
                      <a:pt x="423" y="832"/>
                    </a:cubicBezTo>
                    <a:cubicBezTo>
                      <a:pt x="425" y="832"/>
                      <a:pt x="425" y="834"/>
                      <a:pt x="425" y="835"/>
                    </a:cubicBezTo>
                    <a:cubicBezTo>
                      <a:pt x="425" y="838"/>
                      <a:pt x="421" y="838"/>
                      <a:pt x="420" y="840"/>
                    </a:cubicBezTo>
                    <a:cubicBezTo>
                      <a:pt x="417" y="845"/>
                      <a:pt x="411" y="850"/>
                      <a:pt x="404" y="850"/>
                    </a:cubicBezTo>
                    <a:cubicBezTo>
                      <a:pt x="390" y="850"/>
                      <a:pt x="380" y="843"/>
                      <a:pt x="367" y="839"/>
                    </a:cubicBezTo>
                    <a:cubicBezTo>
                      <a:pt x="356" y="837"/>
                      <a:pt x="344" y="842"/>
                      <a:pt x="334" y="848"/>
                    </a:cubicBezTo>
                    <a:cubicBezTo>
                      <a:pt x="317" y="856"/>
                      <a:pt x="298" y="846"/>
                      <a:pt x="283" y="838"/>
                    </a:cubicBezTo>
                    <a:cubicBezTo>
                      <a:pt x="274" y="836"/>
                      <a:pt x="267" y="843"/>
                      <a:pt x="259" y="844"/>
                    </a:cubicBezTo>
                    <a:cubicBezTo>
                      <a:pt x="243" y="845"/>
                      <a:pt x="227" y="843"/>
                      <a:pt x="214" y="833"/>
                    </a:cubicBezTo>
                    <a:cubicBezTo>
                      <a:pt x="202" y="841"/>
                      <a:pt x="202" y="841"/>
                      <a:pt x="202" y="841"/>
                    </a:cubicBezTo>
                    <a:cubicBezTo>
                      <a:pt x="193" y="842"/>
                      <a:pt x="185" y="845"/>
                      <a:pt x="177" y="843"/>
                    </a:cubicBezTo>
                    <a:cubicBezTo>
                      <a:pt x="164" y="842"/>
                      <a:pt x="152" y="836"/>
                      <a:pt x="143" y="827"/>
                    </a:cubicBezTo>
                    <a:cubicBezTo>
                      <a:pt x="138" y="827"/>
                      <a:pt x="137" y="833"/>
                      <a:pt x="132" y="835"/>
                    </a:cubicBezTo>
                    <a:cubicBezTo>
                      <a:pt x="119" y="843"/>
                      <a:pt x="103" y="846"/>
                      <a:pt x="88" y="842"/>
                    </a:cubicBezTo>
                    <a:cubicBezTo>
                      <a:pt x="83" y="841"/>
                      <a:pt x="77" y="840"/>
                      <a:pt x="72" y="836"/>
                    </a:cubicBezTo>
                    <a:cubicBezTo>
                      <a:pt x="67" y="837"/>
                      <a:pt x="65" y="841"/>
                      <a:pt x="60" y="842"/>
                    </a:cubicBezTo>
                    <a:cubicBezTo>
                      <a:pt x="46" y="847"/>
                      <a:pt x="32" y="843"/>
                      <a:pt x="21" y="837"/>
                    </a:cubicBezTo>
                    <a:cubicBezTo>
                      <a:pt x="11" y="827"/>
                      <a:pt x="8" y="812"/>
                      <a:pt x="11" y="799"/>
                    </a:cubicBezTo>
                    <a:cubicBezTo>
                      <a:pt x="12" y="792"/>
                      <a:pt x="19" y="788"/>
                      <a:pt x="20" y="781"/>
                    </a:cubicBezTo>
                    <a:cubicBezTo>
                      <a:pt x="15" y="771"/>
                      <a:pt x="9" y="761"/>
                      <a:pt x="9" y="750"/>
                    </a:cubicBezTo>
                    <a:cubicBezTo>
                      <a:pt x="9" y="738"/>
                      <a:pt x="14" y="728"/>
                      <a:pt x="21" y="719"/>
                    </a:cubicBezTo>
                    <a:cubicBezTo>
                      <a:pt x="22" y="718"/>
                      <a:pt x="26" y="717"/>
                      <a:pt x="26" y="714"/>
                    </a:cubicBezTo>
                    <a:cubicBezTo>
                      <a:pt x="26" y="711"/>
                      <a:pt x="21" y="709"/>
                      <a:pt x="20" y="706"/>
                    </a:cubicBezTo>
                    <a:cubicBezTo>
                      <a:pt x="15" y="699"/>
                      <a:pt x="10" y="692"/>
                      <a:pt x="8" y="683"/>
                    </a:cubicBezTo>
                    <a:cubicBezTo>
                      <a:pt x="7" y="672"/>
                      <a:pt x="6" y="660"/>
                      <a:pt x="14" y="652"/>
                    </a:cubicBezTo>
                    <a:cubicBezTo>
                      <a:pt x="16" y="650"/>
                      <a:pt x="19" y="647"/>
                      <a:pt x="20" y="644"/>
                    </a:cubicBezTo>
                    <a:cubicBezTo>
                      <a:pt x="10" y="637"/>
                      <a:pt x="8" y="624"/>
                      <a:pt x="5" y="613"/>
                    </a:cubicBezTo>
                    <a:cubicBezTo>
                      <a:pt x="6" y="600"/>
                      <a:pt x="7" y="587"/>
                      <a:pt x="13" y="576"/>
                    </a:cubicBezTo>
                    <a:cubicBezTo>
                      <a:pt x="12" y="572"/>
                      <a:pt x="10" y="567"/>
                      <a:pt x="7" y="562"/>
                    </a:cubicBezTo>
                    <a:cubicBezTo>
                      <a:pt x="5" y="552"/>
                      <a:pt x="3" y="540"/>
                      <a:pt x="6" y="530"/>
                    </a:cubicBezTo>
                    <a:cubicBezTo>
                      <a:pt x="13" y="511"/>
                      <a:pt x="23" y="484"/>
                      <a:pt x="9" y="466"/>
                    </a:cubicBezTo>
                    <a:cubicBezTo>
                      <a:pt x="6" y="459"/>
                      <a:pt x="3" y="451"/>
                      <a:pt x="6" y="444"/>
                    </a:cubicBezTo>
                    <a:cubicBezTo>
                      <a:pt x="8" y="441"/>
                      <a:pt x="12" y="440"/>
                      <a:pt x="15" y="442"/>
                    </a:cubicBezTo>
                    <a:cubicBezTo>
                      <a:pt x="16" y="446"/>
                      <a:pt x="20" y="450"/>
                      <a:pt x="25" y="452"/>
                    </a:cubicBezTo>
                    <a:close/>
                    <a:moveTo>
                      <a:pt x="863" y="453"/>
                    </a:moveTo>
                    <a:cubicBezTo>
                      <a:pt x="862" y="462"/>
                      <a:pt x="855" y="471"/>
                      <a:pt x="853" y="480"/>
                    </a:cubicBezTo>
                    <a:cubicBezTo>
                      <a:pt x="851" y="495"/>
                      <a:pt x="855" y="513"/>
                      <a:pt x="862" y="526"/>
                    </a:cubicBezTo>
                    <a:cubicBezTo>
                      <a:pt x="867" y="542"/>
                      <a:pt x="862" y="559"/>
                      <a:pt x="851" y="570"/>
                    </a:cubicBezTo>
                    <a:cubicBezTo>
                      <a:pt x="850" y="574"/>
                      <a:pt x="854" y="575"/>
                      <a:pt x="855" y="577"/>
                    </a:cubicBezTo>
                    <a:cubicBezTo>
                      <a:pt x="865" y="588"/>
                      <a:pt x="865" y="607"/>
                      <a:pt x="858" y="619"/>
                    </a:cubicBezTo>
                    <a:cubicBezTo>
                      <a:pt x="855" y="624"/>
                      <a:pt x="849" y="624"/>
                      <a:pt x="847" y="629"/>
                    </a:cubicBezTo>
                    <a:cubicBezTo>
                      <a:pt x="832" y="631"/>
                      <a:pt x="813" y="637"/>
                      <a:pt x="810" y="654"/>
                    </a:cubicBezTo>
                    <a:cubicBezTo>
                      <a:pt x="809" y="664"/>
                      <a:pt x="812" y="674"/>
                      <a:pt x="821" y="680"/>
                    </a:cubicBezTo>
                    <a:cubicBezTo>
                      <a:pt x="824" y="681"/>
                      <a:pt x="827" y="679"/>
                      <a:pt x="829" y="677"/>
                    </a:cubicBezTo>
                    <a:cubicBezTo>
                      <a:pt x="830" y="675"/>
                      <a:pt x="829" y="673"/>
                      <a:pt x="828" y="671"/>
                    </a:cubicBezTo>
                    <a:cubicBezTo>
                      <a:pt x="826" y="668"/>
                      <a:pt x="823" y="671"/>
                      <a:pt x="821" y="669"/>
                    </a:cubicBezTo>
                    <a:cubicBezTo>
                      <a:pt x="817" y="666"/>
                      <a:pt x="816" y="659"/>
                      <a:pt x="817" y="655"/>
                    </a:cubicBezTo>
                    <a:cubicBezTo>
                      <a:pt x="819" y="644"/>
                      <a:pt x="830" y="639"/>
                      <a:pt x="839" y="636"/>
                    </a:cubicBezTo>
                    <a:cubicBezTo>
                      <a:pt x="848" y="635"/>
                      <a:pt x="858" y="636"/>
                      <a:pt x="861" y="645"/>
                    </a:cubicBezTo>
                    <a:cubicBezTo>
                      <a:pt x="867" y="663"/>
                      <a:pt x="864" y="683"/>
                      <a:pt x="853" y="696"/>
                    </a:cubicBezTo>
                    <a:cubicBezTo>
                      <a:pt x="846" y="708"/>
                      <a:pt x="834" y="702"/>
                      <a:pt x="825" y="707"/>
                    </a:cubicBezTo>
                    <a:cubicBezTo>
                      <a:pt x="816" y="708"/>
                      <a:pt x="809" y="716"/>
                      <a:pt x="804" y="723"/>
                    </a:cubicBezTo>
                    <a:cubicBezTo>
                      <a:pt x="799" y="734"/>
                      <a:pt x="801" y="748"/>
                      <a:pt x="807" y="757"/>
                    </a:cubicBezTo>
                    <a:cubicBezTo>
                      <a:pt x="813" y="760"/>
                      <a:pt x="819" y="764"/>
                      <a:pt x="826" y="761"/>
                    </a:cubicBezTo>
                    <a:cubicBezTo>
                      <a:pt x="829" y="760"/>
                      <a:pt x="829" y="757"/>
                      <a:pt x="830" y="754"/>
                    </a:cubicBezTo>
                    <a:cubicBezTo>
                      <a:pt x="830" y="753"/>
                      <a:pt x="829" y="751"/>
                      <a:pt x="827" y="751"/>
                    </a:cubicBezTo>
                    <a:cubicBezTo>
                      <a:pt x="822" y="751"/>
                      <a:pt x="818" y="760"/>
                      <a:pt x="813" y="753"/>
                    </a:cubicBezTo>
                    <a:cubicBezTo>
                      <a:pt x="807" y="746"/>
                      <a:pt x="807" y="736"/>
                      <a:pt x="810" y="727"/>
                    </a:cubicBezTo>
                    <a:cubicBezTo>
                      <a:pt x="816" y="717"/>
                      <a:pt x="826" y="710"/>
                      <a:pt x="837" y="709"/>
                    </a:cubicBezTo>
                    <a:cubicBezTo>
                      <a:pt x="848" y="710"/>
                      <a:pt x="857" y="716"/>
                      <a:pt x="860" y="726"/>
                    </a:cubicBezTo>
                    <a:cubicBezTo>
                      <a:pt x="867" y="740"/>
                      <a:pt x="864" y="758"/>
                      <a:pt x="855" y="770"/>
                    </a:cubicBezTo>
                    <a:cubicBezTo>
                      <a:pt x="853" y="773"/>
                      <a:pt x="847" y="775"/>
                      <a:pt x="846" y="779"/>
                    </a:cubicBezTo>
                    <a:cubicBezTo>
                      <a:pt x="853" y="785"/>
                      <a:pt x="854" y="795"/>
                      <a:pt x="856" y="802"/>
                    </a:cubicBezTo>
                    <a:cubicBezTo>
                      <a:pt x="857" y="814"/>
                      <a:pt x="850" y="825"/>
                      <a:pt x="840" y="830"/>
                    </a:cubicBezTo>
                    <a:cubicBezTo>
                      <a:pt x="827" y="835"/>
                      <a:pt x="812" y="832"/>
                      <a:pt x="803" y="823"/>
                    </a:cubicBezTo>
                    <a:cubicBezTo>
                      <a:pt x="797" y="821"/>
                      <a:pt x="797" y="821"/>
                      <a:pt x="797" y="821"/>
                    </a:cubicBezTo>
                    <a:cubicBezTo>
                      <a:pt x="788" y="833"/>
                      <a:pt x="773" y="836"/>
                      <a:pt x="758" y="835"/>
                    </a:cubicBezTo>
                    <a:cubicBezTo>
                      <a:pt x="751" y="833"/>
                      <a:pt x="744" y="832"/>
                      <a:pt x="738" y="825"/>
                    </a:cubicBezTo>
                    <a:cubicBezTo>
                      <a:pt x="731" y="815"/>
                      <a:pt x="730" y="799"/>
                      <a:pt x="736" y="787"/>
                    </a:cubicBezTo>
                    <a:cubicBezTo>
                      <a:pt x="740" y="782"/>
                      <a:pt x="746" y="777"/>
                      <a:pt x="753" y="775"/>
                    </a:cubicBezTo>
                    <a:cubicBezTo>
                      <a:pt x="760" y="775"/>
                      <a:pt x="768" y="776"/>
                      <a:pt x="772" y="783"/>
                    </a:cubicBezTo>
                    <a:cubicBezTo>
                      <a:pt x="776" y="789"/>
                      <a:pt x="765" y="792"/>
                      <a:pt x="769" y="798"/>
                    </a:cubicBezTo>
                    <a:cubicBezTo>
                      <a:pt x="771" y="800"/>
                      <a:pt x="774" y="803"/>
                      <a:pt x="776" y="800"/>
                    </a:cubicBezTo>
                    <a:cubicBezTo>
                      <a:pt x="781" y="795"/>
                      <a:pt x="779" y="788"/>
                      <a:pt x="778" y="782"/>
                    </a:cubicBezTo>
                    <a:cubicBezTo>
                      <a:pt x="774" y="772"/>
                      <a:pt x="764" y="770"/>
                      <a:pt x="754" y="770"/>
                    </a:cubicBezTo>
                    <a:cubicBezTo>
                      <a:pt x="742" y="771"/>
                      <a:pt x="731" y="782"/>
                      <a:pt x="727" y="794"/>
                    </a:cubicBezTo>
                    <a:cubicBezTo>
                      <a:pt x="727" y="801"/>
                      <a:pt x="724" y="810"/>
                      <a:pt x="727" y="817"/>
                    </a:cubicBezTo>
                    <a:cubicBezTo>
                      <a:pt x="721" y="826"/>
                      <a:pt x="712" y="833"/>
                      <a:pt x="701" y="834"/>
                    </a:cubicBezTo>
                    <a:cubicBezTo>
                      <a:pt x="688" y="834"/>
                      <a:pt x="673" y="837"/>
                      <a:pt x="666" y="824"/>
                    </a:cubicBezTo>
                    <a:cubicBezTo>
                      <a:pt x="661" y="815"/>
                      <a:pt x="665" y="803"/>
                      <a:pt x="671" y="796"/>
                    </a:cubicBezTo>
                    <a:cubicBezTo>
                      <a:pt x="675" y="792"/>
                      <a:pt x="678" y="787"/>
                      <a:pt x="685" y="789"/>
                    </a:cubicBezTo>
                    <a:cubicBezTo>
                      <a:pt x="686" y="789"/>
                      <a:pt x="688" y="791"/>
                      <a:pt x="687" y="792"/>
                    </a:cubicBezTo>
                    <a:cubicBezTo>
                      <a:pt x="687" y="794"/>
                      <a:pt x="683" y="797"/>
                      <a:pt x="687" y="799"/>
                    </a:cubicBezTo>
                    <a:cubicBezTo>
                      <a:pt x="688" y="800"/>
                      <a:pt x="689" y="800"/>
                      <a:pt x="691" y="799"/>
                    </a:cubicBezTo>
                    <a:cubicBezTo>
                      <a:pt x="693" y="796"/>
                      <a:pt x="695" y="792"/>
                      <a:pt x="693" y="789"/>
                    </a:cubicBezTo>
                    <a:cubicBezTo>
                      <a:pt x="692" y="786"/>
                      <a:pt x="689" y="785"/>
                      <a:pt x="686" y="784"/>
                    </a:cubicBezTo>
                    <a:cubicBezTo>
                      <a:pt x="675" y="783"/>
                      <a:pt x="666" y="794"/>
                      <a:pt x="661" y="802"/>
                    </a:cubicBezTo>
                    <a:cubicBezTo>
                      <a:pt x="658" y="809"/>
                      <a:pt x="657" y="817"/>
                      <a:pt x="659" y="824"/>
                    </a:cubicBezTo>
                    <a:cubicBezTo>
                      <a:pt x="650" y="839"/>
                      <a:pt x="634" y="842"/>
                      <a:pt x="618" y="843"/>
                    </a:cubicBezTo>
                    <a:cubicBezTo>
                      <a:pt x="605" y="844"/>
                      <a:pt x="596" y="832"/>
                      <a:pt x="583" y="834"/>
                    </a:cubicBezTo>
                    <a:cubicBezTo>
                      <a:pt x="573" y="841"/>
                      <a:pt x="561" y="847"/>
                      <a:pt x="549" y="843"/>
                    </a:cubicBezTo>
                    <a:cubicBezTo>
                      <a:pt x="532" y="836"/>
                      <a:pt x="512" y="831"/>
                      <a:pt x="494" y="836"/>
                    </a:cubicBezTo>
                    <a:cubicBezTo>
                      <a:pt x="485" y="839"/>
                      <a:pt x="475" y="847"/>
                      <a:pt x="465" y="843"/>
                    </a:cubicBezTo>
                    <a:cubicBezTo>
                      <a:pt x="466" y="841"/>
                      <a:pt x="469" y="839"/>
                      <a:pt x="471" y="836"/>
                    </a:cubicBezTo>
                    <a:cubicBezTo>
                      <a:pt x="480" y="827"/>
                      <a:pt x="476" y="809"/>
                      <a:pt x="492" y="806"/>
                    </a:cubicBezTo>
                    <a:cubicBezTo>
                      <a:pt x="511" y="801"/>
                      <a:pt x="532" y="815"/>
                      <a:pt x="551" y="803"/>
                    </a:cubicBezTo>
                    <a:cubicBezTo>
                      <a:pt x="562" y="794"/>
                      <a:pt x="574" y="782"/>
                      <a:pt x="590" y="786"/>
                    </a:cubicBezTo>
                    <a:cubicBezTo>
                      <a:pt x="596" y="787"/>
                      <a:pt x="601" y="787"/>
                      <a:pt x="604" y="791"/>
                    </a:cubicBezTo>
                    <a:cubicBezTo>
                      <a:pt x="604" y="798"/>
                      <a:pt x="606" y="806"/>
                      <a:pt x="614" y="809"/>
                    </a:cubicBezTo>
                    <a:cubicBezTo>
                      <a:pt x="619" y="809"/>
                      <a:pt x="625" y="811"/>
                      <a:pt x="629" y="807"/>
                    </a:cubicBezTo>
                    <a:cubicBezTo>
                      <a:pt x="631" y="805"/>
                      <a:pt x="632" y="802"/>
                      <a:pt x="632" y="798"/>
                    </a:cubicBezTo>
                    <a:cubicBezTo>
                      <a:pt x="629" y="796"/>
                      <a:pt x="626" y="795"/>
                      <a:pt x="624" y="797"/>
                    </a:cubicBezTo>
                    <a:cubicBezTo>
                      <a:pt x="621" y="799"/>
                      <a:pt x="621" y="803"/>
                      <a:pt x="618" y="804"/>
                    </a:cubicBezTo>
                    <a:cubicBezTo>
                      <a:pt x="614" y="803"/>
                      <a:pt x="611" y="799"/>
                      <a:pt x="610" y="795"/>
                    </a:cubicBezTo>
                    <a:cubicBezTo>
                      <a:pt x="610" y="785"/>
                      <a:pt x="613" y="775"/>
                      <a:pt x="621" y="768"/>
                    </a:cubicBezTo>
                    <a:cubicBezTo>
                      <a:pt x="628" y="763"/>
                      <a:pt x="639" y="762"/>
                      <a:pt x="648" y="760"/>
                    </a:cubicBezTo>
                    <a:cubicBezTo>
                      <a:pt x="649" y="759"/>
                      <a:pt x="649" y="757"/>
                      <a:pt x="649" y="755"/>
                    </a:cubicBezTo>
                    <a:cubicBezTo>
                      <a:pt x="646" y="754"/>
                      <a:pt x="647" y="750"/>
                      <a:pt x="647" y="748"/>
                    </a:cubicBezTo>
                    <a:cubicBezTo>
                      <a:pt x="648" y="740"/>
                      <a:pt x="656" y="736"/>
                      <a:pt x="661" y="731"/>
                    </a:cubicBezTo>
                    <a:cubicBezTo>
                      <a:pt x="667" y="729"/>
                      <a:pt x="676" y="728"/>
                      <a:pt x="682" y="731"/>
                    </a:cubicBezTo>
                    <a:cubicBezTo>
                      <a:pt x="687" y="731"/>
                      <a:pt x="685" y="724"/>
                      <a:pt x="687" y="721"/>
                    </a:cubicBezTo>
                    <a:cubicBezTo>
                      <a:pt x="690" y="713"/>
                      <a:pt x="700" y="711"/>
                      <a:pt x="706" y="706"/>
                    </a:cubicBezTo>
                    <a:cubicBezTo>
                      <a:pt x="713" y="706"/>
                      <a:pt x="721" y="705"/>
                      <a:pt x="728" y="709"/>
                    </a:cubicBezTo>
                    <a:cubicBezTo>
                      <a:pt x="732" y="721"/>
                      <a:pt x="747" y="730"/>
                      <a:pt x="742" y="745"/>
                    </a:cubicBezTo>
                    <a:cubicBezTo>
                      <a:pt x="740" y="752"/>
                      <a:pt x="737" y="759"/>
                      <a:pt x="730" y="762"/>
                    </a:cubicBezTo>
                    <a:cubicBezTo>
                      <a:pt x="726" y="764"/>
                      <a:pt x="720" y="765"/>
                      <a:pt x="716" y="763"/>
                    </a:cubicBezTo>
                    <a:cubicBezTo>
                      <a:pt x="713" y="758"/>
                      <a:pt x="717" y="751"/>
                      <a:pt x="711" y="748"/>
                    </a:cubicBezTo>
                    <a:cubicBezTo>
                      <a:pt x="708" y="747"/>
                      <a:pt x="706" y="749"/>
                      <a:pt x="704" y="751"/>
                    </a:cubicBezTo>
                    <a:cubicBezTo>
                      <a:pt x="702" y="756"/>
                      <a:pt x="705" y="759"/>
                      <a:pt x="706" y="763"/>
                    </a:cubicBezTo>
                    <a:cubicBezTo>
                      <a:pt x="711" y="770"/>
                      <a:pt x="719" y="771"/>
                      <a:pt x="726" y="770"/>
                    </a:cubicBezTo>
                    <a:cubicBezTo>
                      <a:pt x="736" y="767"/>
                      <a:pt x="742" y="762"/>
                      <a:pt x="748" y="754"/>
                    </a:cubicBezTo>
                    <a:cubicBezTo>
                      <a:pt x="750" y="747"/>
                      <a:pt x="752" y="738"/>
                      <a:pt x="752" y="729"/>
                    </a:cubicBezTo>
                    <a:cubicBezTo>
                      <a:pt x="754" y="725"/>
                      <a:pt x="759" y="729"/>
                      <a:pt x="762" y="729"/>
                    </a:cubicBezTo>
                    <a:cubicBezTo>
                      <a:pt x="773" y="728"/>
                      <a:pt x="783" y="727"/>
                      <a:pt x="790" y="719"/>
                    </a:cubicBezTo>
                    <a:cubicBezTo>
                      <a:pt x="799" y="712"/>
                      <a:pt x="800" y="700"/>
                      <a:pt x="798" y="689"/>
                    </a:cubicBezTo>
                    <a:cubicBezTo>
                      <a:pt x="795" y="681"/>
                      <a:pt x="787" y="678"/>
                      <a:pt x="779" y="677"/>
                    </a:cubicBezTo>
                    <a:cubicBezTo>
                      <a:pt x="772" y="678"/>
                      <a:pt x="768" y="685"/>
                      <a:pt x="766" y="691"/>
                    </a:cubicBezTo>
                    <a:cubicBezTo>
                      <a:pt x="767" y="693"/>
                      <a:pt x="768" y="695"/>
                      <a:pt x="771" y="696"/>
                    </a:cubicBezTo>
                    <a:cubicBezTo>
                      <a:pt x="774" y="698"/>
                      <a:pt x="778" y="696"/>
                      <a:pt x="778" y="692"/>
                    </a:cubicBezTo>
                    <a:cubicBezTo>
                      <a:pt x="781" y="689"/>
                      <a:pt x="775" y="684"/>
                      <a:pt x="780" y="683"/>
                    </a:cubicBezTo>
                    <a:cubicBezTo>
                      <a:pt x="785" y="683"/>
                      <a:pt x="789" y="687"/>
                      <a:pt x="792" y="692"/>
                    </a:cubicBezTo>
                    <a:cubicBezTo>
                      <a:pt x="793" y="700"/>
                      <a:pt x="793" y="709"/>
                      <a:pt x="787" y="716"/>
                    </a:cubicBezTo>
                    <a:cubicBezTo>
                      <a:pt x="778" y="725"/>
                      <a:pt x="763" y="725"/>
                      <a:pt x="752" y="721"/>
                    </a:cubicBezTo>
                    <a:cubicBezTo>
                      <a:pt x="745" y="716"/>
                      <a:pt x="736" y="709"/>
                      <a:pt x="735" y="700"/>
                    </a:cubicBezTo>
                    <a:cubicBezTo>
                      <a:pt x="734" y="693"/>
                      <a:pt x="737" y="686"/>
                      <a:pt x="738" y="679"/>
                    </a:cubicBezTo>
                    <a:cubicBezTo>
                      <a:pt x="742" y="673"/>
                      <a:pt x="746" y="669"/>
                      <a:pt x="752" y="666"/>
                    </a:cubicBezTo>
                    <a:cubicBezTo>
                      <a:pt x="751" y="649"/>
                      <a:pt x="760" y="632"/>
                      <a:pt x="776" y="624"/>
                    </a:cubicBezTo>
                    <a:cubicBezTo>
                      <a:pt x="780" y="622"/>
                      <a:pt x="786" y="623"/>
                      <a:pt x="789" y="620"/>
                    </a:cubicBezTo>
                    <a:cubicBezTo>
                      <a:pt x="783" y="610"/>
                      <a:pt x="790" y="601"/>
                      <a:pt x="796" y="594"/>
                    </a:cubicBezTo>
                    <a:cubicBezTo>
                      <a:pt x="802" y="587"/>
                      <a:pt x="813" y="584"/>
                      <a:pt x="822" y="588"/>
                    </a:cubicBezTo>
                    <a:cubicBezTo>
                      <a:pt x="826" y="591"/>
                      <a:pt x="827" y="595"/>
                      <a:pt x="828" y="600"/>
                    </a:cubicBezTo>
                    <a:cubicBezTo>
                      <a:pt x="827" y="604"/>
                      <a:pt x="827" y="607"/>
                      <a:pt x="824" y="609"/>
                    </a:cubicBezTo>
                    <a:cubicBezTo>
                      <a:pt x="821" y="610"/>
                      <a:pt x="821" y="604"/>
                      <a:pt x="817" y="605"/>
                    </a:cubicBezTo>
                    <a:cubicBezTo>
                      <a:pt x="815" y="606"/>
                      <a:pt x="810" y="606"/>
                      <a:pt x="810" y="609"/>
                    </a:cubicBezTo>
                    <a:cubicBezTo>
                      <a:pt x="809" y="613"/>
                      <a:pt x="811" y="616"/>
                      <a:pt x="812" y="618"/>
                    </a:cubicBezTo>
                    <a:cubicBezTo>
                      <a:pt x="815" y="620"/>
                      <a:pt x="820" y="621"/>
                      <a:pt x="824" y="619"/>
                    </a:cubicBezTo>
                    <a:cubicBezTo>
                      <a:pt x="832" y="613"/>
                      <a:pt x="834" y="603"/>
                      <a:pt x="834" y="594"/>
                    </a:cubicBezTo>
                    <a:cubicBezTo>
                      <a:pt x="832" y="583"/>
                      <a:pt x="821" y="583"/>
                      <a:pt x="813" y="579"/>
                    </a:cubicBezTo>
                    <a:cubicBezTo>
                      <a:pt x="813" y="568"/>
                      <a:pt x="809" y="555"/>
                      <a:pt x="813" y="543"/>
                    </a:cubicBezTo>
                    <a:cubicBezTo>
                      <a:pt x="819" y="529"/>
                      <a:pt x="834" y="518"/>
                      <a:pt x="831" y="500"/>
                    </a:cubicBezTo>
                    <a:cubicBezTo>
                      <a:pt x="827" y="487"/>
                      <a:pt x="831" y="472"/>
                      <a:pt x="841" y="462"/>
                    </a:cubicBezTo>
                    <a:cubicBezTo>
                      <a:pt x="847" y="457"/>
                      <a:pt x="855" y="454"/>
                      <a:pt x="863" y="453"/>
                    </a:cubicBezTo>
                    <a:close/>
                    <a:moveTo>
                      <a:pt x="47" y="478"/>
                    </a:moveTo>
                    <a:cubicBezTo>
                      <a:pt x="53" y="495"/>
                      <a:pt x="52" y="513"/>
                      <a:pt x="48" y="530"/>
                    </a:cubicBezTo>
                    <a:cubicBezTo>
                      <a:pt x="63" y="541"/>
                      <a:pt x="70" y="559"/>
                      <a:pt x="65" y="577"/>
                    </a:cubicBezTo>
                    <a:cubicBezTo>
                      <a:pt x="64" y="581"/>
                      <a:pt x="62" y="584"/>
                      <a:pt x="64" y="588"/>
                    </a:cubicBezTo>
                    <a:cubicBezTo>
                      <a:pt x="75" y="593"/>
                      <a:pt x="89" y="603"/>
                      <a:pt x="88" y="618"/>
                    </a:cubicBezTo>
                    <a:cubicBezTo>
                      <a:pt x="94" y="625"/>
                      <a:pt x="103" y="623"/>
                      <a:pt x="110" y="628"/>
                    </a:cubicBezTo>
                    <a:cubicBezTo>
                      <a:pt x="122" y="635"/>
                      <a:pt x="128" y="650"/>
                      <a:pt x="125" y="663"/>
                    </a:cubicBezTo>
                    <a:cubicBezTo>
                      <a:pt x="135" y="669"/>
                      <a:pt x="148" y="680"/>
                      <a:pt x="145" y="693"/>
                    </a:cubicBezTo>
                    <a:cubicBezTo>
                      <a:pt x="147" y="704"/>
                      <a:pt x="138" y="710"/>
                      <a:pt x="134" y="718"/>
                    </a:cubicBezTo>
                    <a:cubicBezTo>
                      <a:pt x="127" y="727"/>
                      <a:pt x="114" y="727"/>
                      <a:pt x="103" y="724"/>
                    </a:cubicBezTo>
                    <a:cubicBezTo>
                      <a:pt x="97" y="720"/>
                      <a:pt x="89" y="717"/>
                      <a:pt x="85" y="711"/>
                    </a:cubicBezTo>
                    <a:cubicBezTo>
                      <a:pt x="81" y="701"/>
                      <a:pt x="83" y="691"/>
                      <a:pt x="88" y="684"/>
                    </a:cubicBezTo>
                    <a:cubicBezTo>
                      <a:pt x="90" y="681"/>
                      <a:pt x="93" y="682"/>
                      <a:pt x="96" y="682"/>
                    </a:cubicBezTo>
                    <a:cubicBezTo>
                      <a:pt x="97" y="686"/>
                      <a:pt x="101" y="688"/>
                      <a:pt x="105" y="688"/>
                    </a:cubicBezTo>
                    <a:cubicBezTo>
                      <a:pt x="107" y="687"/>
                      <a:pt x="110" y="687"/>
                      <a:pt x="109" y="684"/>
                    </a:cubicBezTo>
                    <a:cubicBezTo>
                      <a:pt x="109" y="680"/>
                      <a:pt x="105" y="677"/>
                      <a:pt x="101" y="677"/>
                    </a:cubicBezTo>
                    <a:cubicBezTo>
                      <a:pt x="95" y="674"/>
                      <a:pt x="90" y="678"/>
                      <a:pt x="85" y="680"/>
                    </a:cubicBezTo>
                    <a:cubicBezTo>
                      <a:pt x="79" y="687"/>
                      <a:pt x="77" y="697"/>
                      <a:pt x="79" y="706"/>
                    </a:cubicBezTo>
                    <a:cubicBezTo>
                      <a:pt x="82" y="722"/>
                      <a:pt x="99" y="727"/>
                      <a:pt x="112" y="731"/>
                    </a:cubicBezTo>
                    <a:cubicBezTo>
                      <a:pt x="116" y="731"/>
                      <a:pt x="120" y="728"/>
                      <a:pt x="123" y="731"/>
                    </a:cubicBezTo>
                    <a:cubicBezTo>
                      <a:pt x="118" y="739"/>
                      <a:pt x="122" y="749"/>
                      <a:pt x="122" y="757"/>
                    </a:cubicBezTo>
                    <a:cubicBezTo>
                      <a:pt x="124" y="766"/>
                      <a:pt x="132" y="772"/>
                      <a:pt x="139" y="777"/>
                    </a:cubicBezTo>
                    <a:cubicBezTo>
                      <a:pt x="146" y="779"/>
                      <a:pt x="152" y="781"/>
                      <a:pt x="160" y="779"/>
                    </a:cubicBezTo>
                    <a:cubicBezTo>
                      <a:pt x="166" y="775"/>
                      <a:pt x="174" y="771"/>
                      <a:pt x="174" y="762"/>
                    </a:cubicBezTo>
                    <a:cubicBezTo>
                      <a:pt x="174" y="759"/>
                      <a:pt x="171" y="756"/>
                      <a:pt x="168" y="755"/>
                    </a:cubicBezTo>
                    <a:cubicBezTo>
                      <a:pt x="166" y="753"/>
                      <a:pt x="163" y="753"/>
                      <a:pt x="161" y="755"/>
                    </a:cubicBezTo>
                    <a:cubicBezTo>
                      <a:pt x="160" y="757"/>
                      <a:pt x="159" y="759"/>
                      <a:pt x="161" y="761"/>
                    </a:cubicBezTo>
                    <a:cubicBezTo>
                      <a:pt x="163" y="763"/>
                      <a:pt x="165" y="765"/>
                      <a:pt x="166" y="767"/>
                    </a:cubicBezTo>
                    <a:cubicBezTo>
                      <a:pt x="164" y="772"/>
                      <a:pt x="159" y="773"/>
                      <a:pt x="155" y="774"/>
                    </a:cubicBezTo>
                    <a:cubicBezTo>
                      <a:pt x="145" y="775"/>
                      <a:pt x="136" y="772"/>
                      <a:pt x="130" y="764"/>
                    </a:cubicBezTo>
                    <a:cubicBezTo>
                      <a:pt x="127" y="754"/>
                      <a:pt x="122" y="739"/>
                      <a:pt x="132" y="730"/>
                    </a:cubicBezTo>
                    <a:cubicBezTo>
                      <a:pt x="141" y="722"/>
                      <a:pt x="153" y="716"/>
                      <a:pt x="165" y="720"/>
                    </a:cubicBezTo>
                    <a:cubicBezTo>
                      <a:pt x="167" y="721"/>
                      <a:pt x="169" y="719"/>
                      <a:pt x="172" y="720"/>
                    </a:cubicBezTo>
                    <a:cubicBezTo>
                      <a:pt x="178" y="723"/>
                      <a:pt x="184" y="727"/>
                      <a:pt x="186" y="733"/>
                    </a:cubicBezTo>
                    <a:cubicBezTo>
                      <a:pt x="190" y="735"/>
                      <a:pt x="193" y="731"/>
                      <a:pt x="197" y="732"/>
                    </a:cubicBezTo>
                    <a:cubicBezTo>
                      <a:pt x="211" y="733"/>
                      <a:pt x="222" y="743"/>
                      <a:pt x="230" y="754"/>
                    </a:cubicBezTo>
                    <a:cubicBezTo>
                      <a:pt x="234" y="759"/>
                      <a:pt x="230" y="763"/>
                      <a:pt x="230" y="769"/>
                    </a:cubicBezTo>
                    <a:cubicBezTo>
                      <a:pt x="231" y="771"/>
                      <a:pt x="233" y="772"/>
                      <a:pt x="235" y="771"/>
                    </a:cubicBezTo>
                    <a:cubicBezTo>
                      <a:pt x="240" y="764"/>
                      <a:pt x="249" y="770"/>
                      <a:pt x="255" y="771"/>
                    </a:cubicBezTo>
                    <a:cubicBezTo>
                      <a:pt x="262" y="776"/>
                      <a:pt x="266" y="781"/>
                      <a:pt x="269" y="788"/>
                    </a:cubicBezTo>
                    <a:cubicBezTo>
                      <a:pt x="271" y="797"/>
                      <a:pt x="262" y="803"/>
                      <a:pt x="256" y="806"/>
                    </a:cubicBezTo>
                    <a:cubicBezTo>
                      <a:pt x="253" y="807"/>
                      <a:pt x="250" y="808"/>
                      <a:pt x="247" y="807"/>
                    </a:cubicBezTo>
                    <a:cubicBezTo>
                      <a:pt x="245" y="804"/>
                      <a:pt x="244" y="799"/>
                      <a:pt x="240" y="798"/>
                    </a:cubicBezTo>
                    <a:cubicBezTo>
                      <a:pt x="238" y="798"/>
                      <a:pt x="236" y="800"/>
                      <a:pt x="236" y="803"/>
                    </a:cubicBezTo>
                    <a:cubicBezTo>
                      <a:pt x="237" y="809"/>
                      <a:pt x="245" y="812"/>
                      <a:pt x="251" y="813"/>
                    </a:cubicBezTo>
                    <a:cubicBezTo>
                      <a:pt x="264" y="812"/>
                      <a:pt x="272" y="801"/>
                      <a:pt x="278" y="792"/>
                    </a:cubicBezTo>
                    <a:cubicBezTo>
                      <a:pt x="306" y="780"/>
                      <a:pt x="322" y="817"/>
                      <a:pt x="351" y="804"/>
                    </a:cubicBezTo>
                    <a:cubicBezTo>
                      <a:pt x="360" y="801"/>
                      <a:pt x="369" y="804"/>
                      <a:pt x="380" y="806"/>
                    </a:cubicBezTo>
                    <a:cubicBezTo>
                      <a:pt x="396" y="810"/>
                      <a:pt x="398" y="831"/>
                      <a:pt x="412" y="837"/>
                    </a:cubicBezTo>
                    <a:cubicBezTo>
                      <a:pt x="414" y="838"/>
                      <a:pt x="413" y="840"/>
                      <a:pt x="413" y="841"/>
                    </a:cubicBezTo>
                    <a:cubicBezTo>
                      <a:pt x="398" y="851"/>
                      <a:pt x="383" y="839"/>
                      <a:pt x="370" y="835"/>
                    </a:cubicBezTo>
                    <a:cubicBezTo>
                      <a:pt x="350" y="828"/>
                      <a:pt x="336" y="847"/>
                      <a:pt x="317" y="845"/>
                    </a:cubicBezTo>
                    <a:cubicBezTo>
                      <a:pt x="301" y="845"/>
                      <a:pt x="289" y="832"/>
                      <a:pt x="274" y="833"/>
                    </a:cubicBezTo>
                    <a:cubicBezTo>
                      <a:pt x="261" y="842"/>
                      <a:pt x="242" y="840"/>
                      <a:pt x="227" y="835"/>
                    </a:cubicBezTo>
                    <a:cubicBezTo>
                      <a:pt x="224" y="833"/>
                      <a:pt x="219" y="833"/>
                      <a:pt x="218" y="829"/>
                    </a:cubicBezTo>
                    <a:cubicBezTo>
                      <a:pt x="221" y="817"/>
                      <a:pt x="220" y="805"/>
                      <a:pt x="210" y="797"/>
                    </a:cubicBezTo>
                    <a:cubicBezTo>
                      <a:pt x="205" y="793"/>
                      <a:pt x="199" y="791"/>
                      <a:pt x="193" y="793"/>
                    </a:cubicBezTo>
                    <a:cubicBezTo>
                      <a:pt x="186" y="793"/>
                      <a:pt x="185" y="799"/>
                      <a:pt x="180" y="802"/>
                    </a:cubicBezTo>
                    <a:cubicBezTo>
                      <a:pt x="178" y="805"/>
                      <a:pt x="180" y="808"/>
                      <a:pt x="182" y="809"/>
                    </a:cubicBezTo>
                    <a:cubicBezTo>
                      <a:pt x="183" y="811"/>
                      <a:pt x="185" y="810"/>
                      <a:pt x="187" y="810"/>
                    </a:cubicBezTo>
                    <a:cubicBezTo>
                      <a:pt x="195" y="808"/>
                      <a:pt x="185" y="802"/>
                      <a:pt x="192" y="799"/>
                    </a:cubicBezTo>
                    <a:cubicBezTo>
                      <a:pt x="197" y="796"/>
                      <a:pt x="201" y="799"/>
                      <a:pt x="205" y="801"/>
                    </a:cubicBezTo>
                    <a:cubicBezTo>
                      <a:pt x="212" y="805"/>
                      <a:pt x="215" y="812"/>
                      <a:pt x="214" y="819"/>
                    </a:cubicBezTo>
                    <a:cubicBezTo>
                      <a:pt x="212" y="825"/>
                      <a:pt x="210" y="832"/>
                      <a:pt x="203" y="835"/>
                    </a:cubicBezTo>
                    <a:cubicBezTo>
                      <a:pt x="186" y="841"/>
                      <a:pt x="164" y="840"/>
                      <a:pt x="149" y="827"/>
                    </a:cubicBezTo>
                    <a:cubicBezTo>
                      <a:pt x="143" y="823"/>
                      <a:pt x="148" y="818"/>
                      <a:pt x="148" y="812"/>
                    </a:cubicBezTo>
                    <a:cubicBezTo>
                      <a:pt x="147" y="803"/>
                      <a:pt x="145" y="795"/>
                      <a:pt x="139" y="789"/>
                    </a:cubicBezTo>
                    <a:cubicBezTo>
                      <a:pt x="130" y="779"/>
                      <a:pt x="116" y="771"/>
                      <a:pt x="103" y="775"/>
                    </a:cubicBezTo>
                    <a:cubicBezTo>
                      <a:pt x="98" y="777"/>
                      <a:pt x="92" y="780"/>
                      <a:pt x="90" y="786"/>
                    </a:cubicBezTo>
                    <a:cubicBezTo>
                      <a:pt x="87" y="791"/>
                      <a:pt x="88" y="798"/>
                      <a:pt x="91" y="802"/>
                    </a:cubicBezTo>
                    <a:cubicBezTo>
                      <a:pt x="94" y="804"/>
                      <a:pt x="97" y="805"/>
                      <a:pt x="100" y="803"/>
                    </a:cubicBezTo>
                    <a:cubicBezTo>
                      <a:pt x="102" y="802"/>
                      <a:pt x="100" y="799"/>
                      <a:pt x="100" y="798"/>
                    </a:cubicBezTo>
                    <a:cubicBezTo>
                      <a:pt x="98" y="795"/>
                      <a:pt x="94" y="795"/>
                      <a:pt x="95" y="791"/>
                    </a:cubicBezTo>
                    <a:cubicBezTo>
                      <a:pt x="96" y="787"/>
                      <a:pt x="98" y="783"/>
                      <a:pt x="102" y="781"/>
                    </a:cubicBezTo>
                    <a:cubicBezTo>
                      <a:pt x="111" y="780"/>
                      <a:pt x="123" y="781"/>
                      <a:pt x="130" y="787"/>
                    </a:cubicBezTo>
                    <a:cubicBezTo>
                      <a:pt x="141" y="795"/>
                      <a:pt x="144" y="806"/>
                      <a:pt x="140" y="819"/>
                    </a:cubicBezTo>
                    <a:cubicBezTo>
                      <a:pt x="129" y="837"/>
                      <a:pt x="107" y="841"/>
                      <a:pt x="88" y="838"/>
                    </a:cubicBezTo>
                    <a:cubicBezTo>
                      <a:pt x="82" y="836"/>
                      <a:pt x="76" y="835"/>
                      <a:pt x="72" y="830"/>
                    </a:cubicBezTo>
                    <a:cubicBezTo>
                      <a:pt x="67" y="830"/>
                      <a:pt x="66" y="835"/>
                      <a:pt x="62" y="836"/>
                    </a:cubicBezTo>
                    <a:cubicBezTo>
                      <a:pt x="49" y="840"/>
                      <a:pt x="31" y="841"/>
                      <a:pt x="21" y="830"/>
                    </a:cubicBezTo>
                    <a:cubicBezTo>
                      <a:pt x="13" y="823"/>
                      <a:pt x="14" y="809"/>
                      <a:pt x="16" y="799"/>
                    </a:cubicBezTo>
                    <a:cubicBezTo>
                      <a:pt x="18" y="792"/>
                      <a:pt x="23" y="788"/>
                      <a:pt x="28" y="782"/>
                    </a:cubicBezTo>
                    <a:cubicBezTo>
                      <a:pt x="28" y="777"/>
                      <a:pt x="22" y="777"/>
                      <a:pt x="20" y="772"/>
                    </a:cubicBezTo>
                    <a:cubicBezTo>
                      <a:pt x="11" y="761"/>
                      <a:pt x="14" y="743"/>
                      <a:pt x="19" y="731"/>
                    </a:cubicBezTo>
                    <a:cubicBezTo>
                      <a:pt x="22" y="721"/>
                      <a:pt x="33" y="717"/>
                      <a:pt x="42" y="715"/>
                    </a:cubicBezTo>
                    <a:cubicBezTo>
                      <a:pt x="51" y="716"/>
                      <a:pt x="60" y="716"/>
                      <a:pt x="68" y="722"/>
                    </a:cubicBezTo>
                    <a:cubicBezTo>
                      <a:pt x="74" y="726"/>
                      <a:pt x="78" y="734"/>
                      <a:pt x="79" y="742"/>
                    </a:cubicBezTo>
                    <a:cubicBezTo>
                      <a:pt x="79" y="747"/>
                      <a:pt x="75" y="752"/>
                      <a:pt x="70" y="754"/>
                    </a:cubicBezTo>
                    <a:cubicBezTo>
                      <a:pt x="63" y="756"/>
                      <a:pt x="63" y="756"/>
                      <a:pt x="63" y="756"/>
                    </a:cubicBezTo>
                    <a:cubicBezTo>
                      <a:pt x="60" y="753"/>
                      <a:pt x="59" y="748"/>
                      <a:pt x="55" y="746"/>
                    </a:cubicBezTo>
                    <a:cubicBezTo>
                      <a:pt x="52" y="745"/>
                      <a:pt x="51" y="747"/>
                      <a:pt x="50" y="750"/>
                    </a:cubicBezTo>
                    <a:cubicBezTo>
                      <a:pt x="49" y="755"/>
                      <a:pt x="54" y="757"/>
                      <a:pt x="58" y="760"/>
                    </a:cubicBezTo>
                    <a:cubicBezTo>
                      <a:pt x="64" y="761"/>
                      <a:pt x="71" y="761"/>
                      <a:pt x="76" y="756"/>
                    </a:cubicBezTo>
                    <a:cubicBezTo>
                      <a:pt x="81" y="753"/>
                      <a:pt x="84" y="749"/>
                      <a:pt x="84" y="743"/>
                    </a:cubicBezTo>
                    <a:cubicBezTo>
                      <a:pt x="85" y="731"/>
                      <a:pt x="75" y="723"/>
                      <a:pt x="68" y="716"/>
                    </a:cubicBezTo>
                    <a:cubicBezTo>
                      <a:pt x="58" y="711"/>
                      <a:pt x="47" y="709"/>
                      <a:pt x="37" y="711"/>
                    </a:cubicBezTo>
                    <a:cubicBezTo>
                      <a:pt x="25" y="703"/>
                      <a:pt x="13" y="692"/>
                      <a:pt x="13" y="678"/>
                    </a:cubicBezTo>
                    <a:cubicBezTo>
                      <a:pt x="12" y="667"/>
                      <a:pt x="13" y="654"/>
                      <a:pt x="24" y="649"/>
                    </a:cubicBezTo>
                    <a:cubicBezTo>
                      <a:pt x="31" y="643"/>
                      <a:pt x="42" y="642"/>
                      <a:pt x="50" y="647"/>
                    </a:cubicBezTo>
                    <a:cubicBezTo>
                      <a:pt x="56" y="651"/>
                      <a:pt x="58" y="659"/>
                      <a:pt x="57" y="667"/>
                    </a:cubicBezTo>
                    <a:cubicBezTo>
                      <a:pt x="56" y="675"/>
                      <a:pt x="40" y="670"/>
                      <a:pt x="47" y="681"/>
                    </a:cubicBezTo>
                    <a:cubicBezTo>
                      <a:pt x="50" y="685"/>
                      <a:pt x="54" y="681"/>
                      <a:pt x="57" y="681"/>
                    </a:cubicBezTo>
                    <a:cubicBezTo>
                      <a:pt x="65" y="672"/>
                      <a:pt x="65" y="658"/>
                      <a:pt x="60" y="648"/>
                    </a:cubicBezTo>
                    <a:cubicBezTo>
                      <a:pt x="53" y="641"/>
                      <a:pt x="45" y="638"/>
                      <a:pt x="37" y="638"/>
                    </a:cubicBezTo>
                    <a:cubicBezTo>
                      <a:pt x="35" y="637"/>
                      <a:pt x="37" y="634"/>
                      <a:pt x="36" y="632"/>
                    </a:cubicBezTo>
                    <a:cubicBezTo>
                      <a:pt x="28" y="625"/>
                      <a:pt x="25" y="616"/>
                      <a:pt x="25" y="606"/>
                    </a:cubicBezTo>
                    <a:cubicBezTo>
                      <a:pt x="26" y="593"/>
                      <a:pt x="32" y="582"/>
                      <a:pt x="40" y="573"/>
                    </a:cubicBezTo>
                    <a:cubicBezTo>
                      <a:pt x="35" y="561"/>
                      <a:pt x="26" y="551"/>
                      <a:pt x="24" y="538"/>
                    </a:cubicBezTo>
                    <a:cubicBezTo>
                      <a:pt x="23" y="522"/>
                      <a:pt x="31" y="507"/>
                      <a:pt x="36" y="492"/>
                    </a:cubicBezTo>
                    <a:cubicBezTo>
                      <a:pt x="36" y="491"/>
                      <a:pt x="37" y="491"/>
                      <a:pt x="38" y="492"/>
                    </a:cubicBezTo>
                    <a:cubicBezTo>
                      <a:pt x="41" y="504"/>
                      <a:pt x="42" y="517"/>
                      <a:pt x="37" y="528"/>
                    </a:cubicBezTo>
                    <a:cubicBezTo>
                      <a:pt x="36" y="535"/>
                      <a:pt x="39" y="541"/>
                      <a:pt x="44" y="544"/>
                    </a:cubicBezTo>
                    <a:cubicBezTo>
                      <a:pt x="58" y="553"/>
                      <a:pt x="57" y="573"/>
                      <a:pt x="53" y="588"/>
                    </a:cubicBezTo>
                    <a:cubicBezTo>
                      <a:pt x="52" y="593"/>
                      <a:pt x="46" y="600"/>
                      <a:pt x="52" y="603"/>
                    </a:cubicBezTo>
                    <a:cubicBezTo>
                      <a:pt x="63" y="609"/>
                      <a:pt x="79" y="613"/>
                      <a:pt x="80" y="628"/>
                    </a:cubicBezTo>
                    <a:cubicBezTo>
                      <a:pt x="75" y="638"/>
                      <a:pt x="89" y="633"/>
                      <a:pt x="93" y="638"/>
                    </a:cubicBezTo>
                    <a:cubicBezTo>
                      <a:pt x="101" y="641"/>
                      <a:pt x="110" y="646"/>
                      <a:pt x="112" y="655"/>
                    </a:cubicBezTo>
                    <a:cubicBezTo>
                      <a:pt x="112" y="658"/>
                      <a:pt x="111" y="662"/>
                      <a:pt x="110" y="665"/>
                    </a:cubicBezTo>
                    <a:cubicBezTo>
                      <a:pt x="113" y="667"/>
                      <a:pt x="117" y="671"/>
                      <a:pt x="121" y="670"/>
                    </a:cubicBezTo>
                    <a:cubicBezTo>
                      <a:pt x="124" y="667"/>
                      <a:pt x="119" y="665"/>
                      <a:pt x="117" y="663"/>
                    </a:cubicBezTo>
                    <a:cubicBezTo>
                      <a:pt x="119" y="655"/>
                      <a:pt x="116" y="648"/>
                      <a:pt x="111" y="643"/>
                    </a:cubicBezTo>
                    <a:cubicBezTo>
                      <a:pt x="104" y="636"/>
                      <a:pt x="95" y="633"/>
                      <a:pt x="86" y="630"/>
                    </a:cubicBezTo>
                    <a:cubicBezTo>
                      <a:pt x="83" y="627"/>
                      <a:pt x="87" y="622"/>
                      <a:pt x="84" y="619"/>
                    </a:cubicBezTo>
                    <a:cubicBezTo>
                      <a:pt x="79" y="607"/>
                      <a:pt x="66" y="605"/>
                      <a:pt x="56" y="600"/>
                    </a:cubicBezTo>
                    <a:cubicBezTo>
                      <a:pt x="55" y="598"/>
                      <a:pt x="55" y="598"/>
                      <a:pt x="55" y="598"/>
                    </a:cubicBezTo>
                    <a:cubicBezTo>
                      <a:pt x="61" y="583"/>
                      <a:pt x="64" y="562"/>
                      <a:pt x="55" y="548"/>
                    </a:cubicBezTo>
                    <a:cubicBezTo>
                      <a:pt x="51" y="540"/>
                      <a:pt x="38" y="537"/>
                      <a:pt x="43" y="526"/>
                    </a:cubicBezTo>
                    <a:cubicBezTo>
                      <a:pt x="47" y="507"/>
                      <a:pt x="46" y="486"/>
                      <a:pt x="32" y="472"/>
                    </a:cubicBezTo>
                    <a:cubicBezTo>
                      <a:pt x="24" y="474"/>
                      <a:pt x="33" y="480"/>
                      <a:pt x="32" y="485"/>
                    </a:cubicBezTo>
                    <a:cubicBezTo>
                      <a:pt x="30" y="509"/>
                      <a:pt x="9" y="531"/>
                      <a:pt x="24" y="555"/>
                    </a:cubicBezTo>
                    <a:cubicBezTo>
                      <a:pt x="33" y="572"/>
                      <a:pt x="33" y="572"/>
                      <a:pt x="33" y="572"/>
                    </a:cubicBezTo>
                    <a:cubicBezTo>
                      <a:pt x="26" y="586"/>
                      <a:pt x="16" y="601"/>
                      <a:pt x="22" y="619"/>
                    </a:cubicBezTo>
                    <a:cubicBezTo>
                      <a:pt x="22" y="626"/>
                      <a:pt x="26" y="633"/>
                      <a:pt x="32" y="638"/>
                    </a:cubicBezTo>
                    <a:cubicBezTo>
                      <a:pt x="31" y="640"/>
                      <a:pt x="29" y="639"/>
                      <a:pt x="27" y="641"/>
                    </a:cubicBezTo>
                    <a:cubicBezTo>
                      <a:pt x="20" y="641"/>
                      <a:pt x="17" y="633"/>
                      <a:pt x="14" y="627"/>
                    </a:cubicBezTo>
                    <a:cubicBezTo>
                      <a:pt x="10" y="614"/>
                      <a:pt x="10" y="597"/>
                      <a:pt x="16" y="583"/>
                    </a:cubicBezTo>
                    <a:cubicBezTo>
                      <a:pt x="21" y="575"/>
                      <a:pt x="21" y="575"/>
                      <a:pt x="21" y="575"/>
                    </a:cubicBezTo>
                    <a:cubicBezTo>
                      <a:pt x="12" y="560"/>
                      <a:pt x="6" y="540"/>
                      <a:pt x="13" y="523"/>
                    </a:cubicBezTo>
                    <a:cubicBezTo>
                      <a:pt x="20" y="507"/>
                      <a:pt x="27" y="485"/>
                      <a:pt x="17" y="468"/>
                    </a:cubicBezTo>
                    <a:cubicBezTo>
                      <a:pt x="13" y="463"/>
                      <a:pt x="10" y="456"/>
                      <a:pt x="12" y="450"/>
                    </a:cubicBezTo>
                    <a:cubicBezTo>
                      <a:pt x="24" y="460"/>
                      <a:pt x="40" y="462"/>
                      <a:pt x="47" y="478"/>
                    </a:cubicBezTo>
                    <a:close/>
                    <a:moveTo>
                      <a:pt x="853" y="464"/>
                    </a:moveTo>
                    <a:cubicBezTo>
                      <a:pt x="850" y="462"/>
                      <a:pt x="847" y="465"/>
                      <a:pt x="845" y="466"/>
                    </a:cubicBezTo>
                    <a:cubicBezTo>
                      <a:pt x="835" y="474"/>
                      <a:pt x="835" y="488"/>
                      <a:pt x="838" y="499"/>
                    </a:cubicBezTo>
                    <a:cubicBezTo>
                      <a:pt x="840" y="524"/>
                      <a:pt x="816" y="540"/>
                      <a:pt x="819" y="564"/>
                    </a:cubicBezTo>
                    <a:cubicBezTo>
                      <a:pt x="820" y="567"/>
                      <a:pt x="820" y="571"/>
                      <a:pt x="823" y="571"/>
                    </a:cubicBezTo>
                    <a:cubicBezTo>
                      <a:pt x="826" y="571"/>
                      <a:pt x="826" y="568"/>
                      <a:pt x="825" y="566"/>
                    </a:cubicBezTo>
                    <a:cubicBezTo>
                      <a:pt x="822" y="548"/>
                      <a:pt x="835" y="532"/>
                      <a:pt x="841" y="515"/>
                    </a:cubicBezTo>
                    <a:cubicBezTo>
                      <a:pt x="843" y="515"/>
                      <a:pt x="843" y="515"/>
                      <a:pt x="843" y="515"/>
                    </a:cubicBezTo>
                    <a:cubicBezTo>
                      <a:pt x="850" y="523"/>
                      <a:pt x="853" y="535"/>
                      <a:pt x="850" y="546"/>
                    </a:cubicBezTo>
                    <a:cubicBezTo>
                      <a:pt x="848" y="555"/>
                      <a:pt x="842" y="564"/>
                      <a:pt x="839" y="573"/>
                    </a:cubicBezTo>
                    <a:cubicBezTo>
                      <a:pt x="846" y="579"/>
                      <a:pt x="847" y="588"/>
                      <a:pt x="849" y="596"/>
                    </a:cubicBezTo>
                    <a:cubicBezTo>
                      <a:pt x="850" y="604"/>
                      <a:pt x="842" y="610"/>
                      <a:pt x="843" y="617"/>
                    </a:cubicBezTo>
                    <a:cubicBezTo>
                      <a:pt x="844" y="619"/>
                      <a:pt x="845" y="618"/>
                      <a:pt x="846" y="618"/>
                    </a:cubicBezTo>
                    <a:cubicBezTo>
                      <a:pt x="852" y="608"/>
                      <a:pt x="857" y="597"/>
                      <a:pt x="853" y="586"/>
                    </a:cubicBezTo>
                    <a:cubicBezTo>
                      <a:pt x="852" y="580"/>
                      <a:pt x="846" y="575"/>
                      <a:pt x="846" y="570"/>
                    </a:cubicBezTo>
                    <a:cubicBezTo>
                      <a:pt x="854" y="555"/>
                      <a:pt x="862" y="536"/>
                      <a:pt x="852" y="519"/>
                    </a:cubicBezTo>
                    <a:cubicBezTo>
                      <a:pt x="843" y="506"/>
                      <a:pt x="841" y="487"/>
                      <a:pt x="847" y="472"/>
                    </a:cubicBezTo>
                    <a:cubicBezTo>
                      <a:pt x="848" y="469"/>
                      <a:pt x="852" y="467"/>
                      <a:pt x="853" y="464"/>
                    </a:cubicBezTo>
                    <a:close/>
                    <a:moveTo>
                      <a:pt x="178" y="465"/>
                    </a:moveTo>
                    <a:cubicBezTo>
                      <a:pt x="182" y="475"/>
                      <a:pt x="175" y="484"/>
                      <a:pt x="176" y="494"/>
                    </a:cubicBezTo>
                    <a:cubicBezTo>
                      <a:pt x="174" y="509"/>
                      <a:pt x="174" y="523"/>
                      <a:pt x="180" y="536"/>
                    </a:cubicBezTo>
                    <a:cubicBezTo>
                      <a:pt x="180" y="539"/>
                      <a:pt x="180" y="539"/>
                      <a:pt x="180" y="539"/>
                    </a:cubicBezTo>
                    <a:cubicBezTo>
                      <a:pt x="176" y="539"/>
                      <a:pt x="176" y="539"/>
                      <a:pt x="176" y="539"/>
                    </a:cubicBezTo>
                    <a:cubicBezTo>
                      <a:pt x="166" y="526"/>
                      <a:pt x="169" y="509"/>
                      <a:pt x="169" y="493"/>
                    </a:cubicBezTo>
                    <a:cubicBezTo>
                      <a:pt x="171" y="482"/>
                      <a:pt x="175" y="468"/>
                      <a:pt x="166" y="460"/>
                    </a:cubicBezTo>
                    <a:cubicBezTo>
                      <a:pt x="170" y="455"/>
                      <a:pt x="176" y="460"/>
                      <a:pt x="178" y="465"/>
                    </a:cubicBezTo>
                    <a:close/>
                    <a:moveTo>
                      <a:pt x="674" y="493"/>
                    </a:moveTo>
                    <a:cubicBezTo>
                      <a:pt x="681" y="510"/>
                      <a:pt x="674" y="524"/>
                      <a:pt x="670" y="540"/>
                    </a:cubicBezTo>
                    <a:cubicBezTo>
                      <a:pt x="667" y="544"/>
                      <a:pt x="664" y="548"/>
                      <a:pt x="659" y="550"/>
                    </a:cubicBezTo>
                    <a:cubicBezTo>
                      <a:pt x="658" y="545"/>
                      <a:pt x="658" y="545"/>
                      <a:pt x="658" y="545"/>
                    </a:cubicBezTo>
                    <a:cubicBezTo>
                      <a:pt x="661" y="531"/>
                      <a:pt x="664" y="517"/>
                      <a:pt x="660" y="503"/>
                    </a:cubicBezTo>
                    <a:cubicBezTo>
                      <a:pt x="658" y="500"/>
                      <a:pt x="654" y="498"/>
                      <a:pt x="650" y="498"/>
                    </a:cubicBezTo>
                    <a:cubicBezTo>
                      <a:pt x="645" y="497"/>
                      <a:pt x="642" y="503"/>
                      <a:pt x="638" y="504"/>
                    </a:cubicBezTo>
                    <a:cubicBezTo>
                      <a:pt x="634" y="498"/>
                      <a:pt x="637" y="489"/>
                      <a:pt x="640" y="483"/>
                    </a:cubicBezTo>
                    <a:cubicBezTo>
                      <a:pt x="646" y="478"/>
                      <a:pt x="654" y="475"/>
                      <a:pt x="662" y="478"/>
                    </a:cubicBezTo>
                    <a:cubicBezTo>
                      <a:pt x="668" y="481"/>
                      <a:pt x="671" y="488"/>
                      <a:pt x="674" y="493"/>
                    </a:cubicBezTo>
                    <a:close/>
                    <a:moveTo>
                      <a:pt x="231" y="483"/>
                    </a:moveTo>
                    <a:cubicBezTo>
                      <a:pt x="233" y="486"/>
                      <a:pt x="233" y="491"/>
                      <a:pt x="232" y="495"/>
                    </a:cubicBezTo>
                    <a:cubicBezTo>
                      <a:pt x="226" y="494"/>
                      <a:pt x="220" y="493"/>
                      <a:pt x="215" y="497"/>
                    </a:cubicBezTo>
                    <a:cubicBezTo>
                      <a:pt x="210" y="502"/>
                      <a:pt x="207" y="509"/>
                      <a:pt x="205" y="516"/>
                    </a:cubicBezTo>
                    <a:cubicBezTo>
                      <a:pt x="205" y="530"/>
                      <a:pt x="213" y="543"/>
                      <a:pt x="223" y="553"/>
                    </a:cubicBezTo>
                    <a:cubicBezTo>
                      <a:pt x="223" y="555"/>
                      <a:pt x="223" y="558"/>
                      <a:pt x="221" y="560"/>
                    </a:cubicBezTo>
                    <a:cubicBezTo>
                      <a:pt x="217" y="558"/>
                      <a:pt x="213" y="555"/>
                      <a:pt x="210" y="551"/>
                    </a:cubicBezTo>
                    <a:cubicBezTo>
                      <a:pt x="207" y="542"/>
                      <a:pt x="199" y="534"/>
                      <a:pt x="197" y="524"/>
                    </a:cubicBezTo>
                    <a:cubicBezTo>
                      <a:pt x="192" y="514"/>
                      <a:pt x="193" y="500"/>
                      <a:pt x="197" y="489"/>
                    </a:cubicBezTo>
                    <a:cubicBezTo>
                      <a:pt x="202" y="481"/>
                      <a:pt x="210" y="477"/>
                      <a:pt x="219" y="475"/>
                    </a:cubicBezTo>
                    <a:cubicBezTo>
                      <a:pt x="223" y="476"/>
                      <a:pt x="228" y="478"/>
                      <a:pt x="231" y="483"/>
                    </a:cubicBezTo>
                    <a:close/>
                    <a:moveTo>
                      <a:pt x="657" y="515"/>
                    </a:moveTo>
                    <a:cubicBezTo>
                      <a:pt x="657" y="525"/>
                      <a:pt x="654" y="536"/>
                      <a:pt x="652" y="546"/>
                    </a:cubicBezTo>
                    <a:cubicBezTo>
                      <a:pt x="643" y="543"/>
                      <a:pt x="652" y="534"/>
                      <a:pt x="651" y="528"/>
                    </a:cubicBezTo>
                    <a:cubicBezTo>
                      <a:pt x="651" y="523"/>
                      <a:pt x="655" y="518"/>
                      <a:pt x="653" y="512"/>
                    </a:cubicBezTo>
                    <a:cubicBezTo>
                      <a:pt x="652" y="508"/>
                      <a:pt x="643" y="509"/>
                      <a:pt x="648" y="505"/>
                    </a:cubicBezTo>
                    <a:cubicBezTo>
                      <a:pt x="654" y="502"/>
                      <a:pt x="656" y="510"/>
                      <a:pt x="657" y="515"/>
                    </a:cubicBezTo>
                    <a:close/>
                    <a:moveTo>
                      <a:pt x="226" y="501"/>
                    </a:moveTo>
                    <a:cubicBezTo>
                      <a:pt x="220" y="507"/>
                      <a:pt x="218" y="515"/>
                      <a:pt x="217" y="523"/>
                    </a:cubicBezTo>
                    <a:cubicBezTo>
                      <a:pt x="218" y="531"/>
                      <a:pt x="224" y="539"/>
                      <a:pt x="227" y="546"/>
                    </a:cubicBezTo>
                    <a:cubicBezTo>
                      <a:pt x="223" y="545"/>
                      <a:pt x="219" y="539"/>
                      <a:pt x="216" y="535"/>
                    </a:cubicBezTo>
                    <a:cubicBezTo>
                      <a:pt x="212" y="526"/>
                      <a:pt x="208" y="513"/>
                      <a:pt x="216" y="504"/>
                    </a:cubicBezTo>
                    <a:cubicBezTo>
                      <a:pt x="218" y="501"/>
                      <a:pt x="223" y="498"/>
                      <a:pt x="226" y="501"/>
                    </a:cubicBezTo>
                    <a:close/>
                    <a:moveTo>
                      <a:pt x="358" y="512"/>
                    </a:moveTo>
                    <a:cubicBezTo>
                      <a:pt x="361" y="520"/>
                      <a:pt x="358" y="529"/>
                      <a:pt x="352" y="534"/>
                    </a:cubicBezTo>
                    <a:cubicBezTo>
                      <a:pt x="348" y="538"/>
                      <a:pt x="342" y="537"/>
                      <a:pt x="337" y="536"/>
                    </a:cubicBezTo>
                    <a:cubicBezTo>
                      <a:pt x="332" y="531"/>
                      <a:pt x="331" y="522"/>
                      <a:pt x="335" y="516"/>
                    </a:cubicBezTo>
                    <a:cubicBezTo>
                      <a:pt x="337" y="511"/>
                      <a:pt x="341" y="507"/>
                      <a:pt x="346" y="506"/>
                    </a:cubicBezTo>
                    <a:cubicBezTo>
                      <a:pt x="351" y="506"/>
                      <a:pt x="356" y="507"/>
                      <a:pt x="358" y="512"/>
                    </a:cubicBezTo>
                    <a:close/>
                    <a:moveTo>
                      <a:pt x="356" y="515"/>
                    </a:moveTo>
                    <a:cubicBezTo>
                      <a:pt x="355" y="521"/>
                      <a:pt x="356" y="528"/>
                      <a:pt x="350" y="531"/>
                    </a:cubicBezTo>
                    <a:cubicBezTo>
                      <a:pt x="347" y="532"/>
                      <a:pt x="344" y="533"/>
                      <a:pt x="340" y="532"/>
                    </a:cubicBezTo>
                    <a:cubicBezTo>
                      <a:pt x="337" y="529"/>
                      <a:pt x="336" y="523"/>
                      <a:pt x="339" y="519"/>
                    </a:cubicBezTo>
                    <a:cubicBezTo>
                      <a:pt x="339" y="514"/>
                      <a:pt x="345" y="512"/>
                      <a:pt x="349" y="510"/>
                    </a:cubicBezTo>
                    <a:cubicBezTo>
                      <a:pt x="353" y="509"/>
                      <a:pt x="354" y="513"/>
                      <a:pt x="356" y="515"/>
                    </a:cubicBezTo>
                    <a:close/>
                    <a:moveTo>
                      <a:pt x="548" y="521"/>
                    </a:moveTo>
                    <a:cubicBezTo>
                      <a:pt x="549" y="526"/>
                      <a:pt x="548" y="529"/>
                      <a:pt x="547" y="533"/>
                    </a:cubicBezTo>
                    <a:cubicBezTo>
                      <a:pt x="543" y="537"/>
                      <a:pt x="537" y="535"/>
                      <a:pt x="533" y="534"/>
                    </a:cubicBezTo>
                    <a:cubicBezTo>
                      <a:pt x="530" y="532"/>
                      <a:pt x="527" y="529"/>
                      <a:pt x="526" y="525"/>
                    </a:cubicBezTo>
                    <a:cubicBezTo>
                      <a:pt x="525" y="522"/>
                      <a:pt x="527" y="518"/>
                      <a:pt x="529" y="516"/>
                    </a:cubicBezTo>
                    <a:cubicBezTo>
                      <a:pt x="535" y="512"/>
                      <a:pt x="544" y="514"/>
                      <a:pt x="548" y="521"/>
                    </a:cubicBezTo>
                    <a:close/>
                    <a:moveTo>
                      <a:pt x="478" y="519"/>
                    </a:moveTo>
                    <a:cubicBezTo>
                      <a:pt x="483" y="523"/>
                      <a:pt x="485" y="530"/>
                      <a:pt x="484" y="537"/>
                    </a:cubicBezTo>
                    <a:cubicBezTo>
                      <a:pt x="483" y="547"/>
                      <a:pt x="473" y="552"/>
                      <a:pt x="465" y="555"/>
                    </a:cubicBezTo>
                    <a:cubicBezTo>
                      <a:pt x="462" y="565"/>
                      <a:pt x="460" y="577"/>
                      <a:pt x="450" y="581"/>
                    </a:cubicBezTo>
                    <a:cubicBezTo>
                      <a:pt x="443" y="585"/>
                      <a:pt x="434" y="588"/>
                      <a:pt x="426" y="583"/>
                    </a:cubicBezTo>
                    <a:cubicBezTo>
                      <a:pt x="420" y="581"/>
                      <a:pt x="417" y="575"/>
                      <a:pt x="413" y="571"/>
                    </a:cubicBezTo>
                    <a:cubicBezTo>
                      <a:pt x="412" y="565"/>
                      <a:pt x="411" y="560"/>
                      <a:pt x="413" y="555"/>
                    </a:cubicBezTo>
                    <a:cubicBezTo>
                      <a:pt x="412" y="547"/>
                      <a:pt x="401" y="553"/>
                      <a:pt x="400" y="544"/>
                    </a:cubicBezTo>
                    <a:cubicBezTo>
                      <a:pt x="398" y="540"/>
                      <a:pt x="398" y="533"/>
                      <a:pt x="400" y="527"/>
                    </a:cubicBezTo>
                    <a:cubicBezTo>
                      <a:pt x="403" y="520"/>
                      <a:pt x="409" y="517"/>
                      <a:pt x="416" y="516"/>
                    </a:cubicBezTo>
                    <a:cubicBezTo>
                      <a:pt x="421" y="515"/>
                      <a:pt x="425" y="516"/>
                      <a:pt x="426" y="520"/>
                    </a:cubicBezTo>
                    <a:cubicBezTo>
                      <a:pt x="426" y="523"/>
                      <a:pt x="431" y="524"/>
                      <a:pt x="429" y="527"/>
                    </a:cubicBezTo>
                    <a:cubicBezTo>
                      <a:pt x="426" y="529"/>
                      <a:pt x="422" y="526"/>
                      <a:pt x="419" y="529"/>
                    </a:cubicBezTo>
                    <a:cubicBezTo>
                      <a:pt x="416" y="532"/>
                      <a:pt x="414" y="537"/>
                      <a:pt x="415" y="541"/>
                    </a:cubicBezTo>
                    <a:cubicBezTo>
                      <a:pt x="416" y="546"/>
                      <a:pt x="421" y="548"/>
                      <a:pt x="424" y="552"/>
                    </a:cubicBezTo>
                    <a:cubicBezTo>
                      <a:pt x="423" y="557"/>
                      <a:pt x="424" y="564"/>
                      <a:pt x="427" y="568"/>
                    </a:cubicBezTo>
                    <a:cubicBezTo>
                      <a:pt x="431" y="573"/>
                      <a:pt x="435" y="575"/>
                      <a:pt x="440" y="576"/>
                    </a:cubicBezTo>
                    <a:cubicBezTo>
                      <a:pt x="450" y="575"/>
                      <a:pt x="455" y="564"/>
                      <a:pt x="457" y="556"/>
                    </a:cubicBezTo>
                    <a:cubicBezTo>
                      <a:pt x="465" y="550"/>
                      <a:pt x="476" y="542"/>
                      <a:pt x="473" y="531"/>
                    </a:cubicBezTo>
                    <a:cubicBezTo>
                      <a:pt x="470" y="523"/>
                      <a:pt x="454" y="533"/>
                      <a:pt x="458" y="521"/>
                    </a:cubicBezTo>
                    <a:cubicBezTo>
                      <a:pt x="459" y="518"/>
                      <a:pt x="462" y="516"/>
                      <a:pt x="466" y="515"/>
                    </a:cubicBezTo>
                    <a:cubicBezTo>
                      <a:pt x="470" y="515"/>
                      <a:pt x="475" y="516"/>
                      <a:pt x="478" y="519"/>
                    </a:cubicBezTo>
                    <a:close/>
                    <a:moveTo>
                      <a:pt x="545" y="524"/>
                    </a:moveTo>
                    <a:cubicBezTo>
                      <a:pt x="546" y="528"/>
                      <a:pt x="543" y="531"/>
                      <a:pt x="539" y="532"/>
                    </a:cubicBezTo>
                    <a:cubicBezTo>
                      <a:pt x="535" y="531"/>
                      <a:pt x="530" y="528"/>
                      <a:pt x="530" y="523"/>
                    </a:cubicBezTo>
                    <a:cubicBezTo>
                      <a:pt x="530" y="520"/>
                      <a:pt x="533" y="518"/>
                      <a:pt x="536" y="518"/>
                    </a:cubicBezTo>
                    <a:cubicBezTo>
                      <a:pt x="540" y="517"/>
                      <a:pt x="544" y="519"/>
                      <a:pt x="545" y="524"/>
                    </a:cubicBezTo>
                    <a:close/>
                    <a:moveTo>
                      <a:pt x="629" y="532"/>
                    </a:moveTo>
                    <a:cubicBezTo>
                      <a:pt x="637" y="539"/>
                      <a:pt x="648" y="548"/>
                      <a:pt x="648" y="560"/>
                    </a:cubicBezTo>
                    <a:cubicBezTo>
                      <a:pt x="648" y="560"/>
                      <a:pt x="648" y="560"/>
                      <a:pt x="648" y="560"/>
                    </a:cubicBezTo>
                    <a:cubicBezTo>
                      <a:pt x="642" y="553"/>
                      <a:pt x="636" y="545"/>
                      <a:pt x="628" y="543"/>
                    </a:cubicBezTo>
                    <a:cubicBezTo>
                      <a:pt x="621" y="550"/>
                      <a:pt x="622" y="562"/>
                      <a:pt x="624" y="571"/>
                    </a:cubicBezTo>
                    <a:cubicBezTo>
                      <a:pt x="622" y="571"/>
                      <a:pt x="620" y="569"/>
                      <a:pt x="620" y="567"/>
                    </a:cubicBezTo>
                    <a:cubicBezTo>
                      <a:pt x="617" y="555"/>
                      <a:pt x="620" y="542"/>
                      <a:pt x="624" y="532"/>
                    </a:cubicBezTo>
                    <a:cubicBezTo>
                      <a:pt x="626" y="531"/>
                      <a:pt x="627" y="531"/>
                      <a:pt x="629" y="532"/>
                    </a:cubicBezTo>
                    <a:close/>
                    <a:moveTo>
                      <a:pt x="405" y="556"/>
                    </a:moveTo>
                    <a:cubicBezTo>
                      <a:pt x="406" y="568"/>
                      <a:pt x="406" y="568"/>
                      <a:pt x="406" y="568"/>
                    </a:cubicBezTo>
                    <a:cubicBezTo>
                      <a:pt x="410" y="579"/>
                      <a:pt x="418" y="589"/>
                      <a:pt x="430" y="591"/>
                    </a:cubicBezTo>
                    <a:cubicBezTo>
                      <a:pt x="428" y="592"/>
                      <a:pt x="424" y="591"/>
                      <a:pt x="422" y="589"/>
                    </a:cubicBezTo>
                    <a:cubicBezTo>
                      <a:pt x="410" y="588"/>
                      <a:pt x="406" y="576"/>
                      <a:pt x="401" y="567"/>
                    </a:cubicBezTo>
                    <a:cubicBezTo>
                      <a:pt x="401" y="559"/>
                      <a:pt x="395" y="554"/>
                      <a:pt x="390" y="549"/>
                    </a:cubicBezTo>
                    <a:cubicBezTo>
                      <a:pt x="385" y="550"/>
                      <a:pt x="386" y="555"/>
                      <a:pt x="382" y="557"/>
                    </a:cubicBezTo>
                    <a:cubicBezTo>
                      <a:pt x="376" y="563"/>
                      <a:pt x="367" y="563"/>
                      <a:pt x="360" y="567"/>
                    </a:cubicBezTo>
                    <a:cubicBezTo>
                      <a:pt x="360" y="570"/>
                      <a:pt x="362" y="571"/>
                      <a:pt x="364" y="572"/>
                    </a:cubicBezTo>
                    <a:cubicBezTo>
                      <a:pt x="371" y="574"/>
                      <a:pt x="378" y="571"/>
                      <a:pt x="383" y="574"/>
                    </a:cubicBezTo>
                    <a:cubicBezTo>
                      <a:pt x="388" y="596"/>
                      <a:pt x="409" y="613"/>
                      <a:pt x="430" y="619"/>
                    </a:cubicBezTo>
                    <a:cubicBezTo>
                      <a:pt x="437" y="628"/>
                      <a:pt x="441" y="613"/>
                      <a:pt x="449" y="615"/>
                    </a:cubicBezTo>
                    <a:cubicBezTo>
                      <a:pt x="457" y="609"/>
                      <a:pt x="468" y="607"/>
                      <a:pt x="475" y="598"/>
                    </a:cubicBezTo>
                    <a:cubicBezTo>
                      <a:pt x="480" y="594"/>
                      <a:pt x="481" y="587"/>
                      <a:pt x="485" y="582"/>
                    </a:cubicBezTo>
                    <a:cubicBezTo>
                      <a:pt x="497" y="580"/>
                      <a:pt x="508" y="574"/>
                      <a:pt x="518" y="566"/>
                    </a:cubicBezTo>
                    <a:cubicBezTo>
                      <a:pt x="520" y="567"/>
                      <a:pt x="522" y="565"/>
                      <a:pt x="522" y="563"/>
                    </a:cubicBezTo>
                    <a:cubicBezTo>
                      <a:pt x="521" y="559"/>
                      <a:pt x="521" y="559"/>
                      <a:pt x="521" y="559"/>
                    </a:cubicBezTo>
                    <a:cubicBezTo>
                      <a:pt x="524" y="559"/>
                      <a:pt x="526" y="561"/>
                      <a:pt x="526" y="563"/>
                    </a:cubicBezTo>
                    <a:cubicBezTo>
                      <a:pt x="523" y="571"/>
                      <a:pt x="515" y="576"/>
                      <a:pt x="509" y="580"/>
                    </a:cubicBezTo>
                    <a:cubicBezTo>
                      <a:pt x="502" y="585"/>
                      <a:pt x="494" y="586"/>
                      <a:pt x="485" y="586"/>
                    </a:cubicBezTo>
                    <a:cubicBezTo>
                      <a:pt x="481" y="604"/>
                      <a:pt x="463" y="615"/>
                      <a:pt x="447" y="620"/>
                    </a:cubicBezTo>
                    <a:cubicBezTo>
                      <a:pt x="442" y="622"/>
                      <a:pt x="439" y="633"/>
                      <a:pt x="433" y="627"/>
                    </a:cubicBezTo>
                    <a:cubicBezTo>
                      <a:pt x="417" y="618"/>
                      <a:pt x="399" y="613"/>
                      <a:pt x="389" y="597"/>
                    </a:cubicBezTo>
                    <a:cubicBezTo>
                      <a:pt x="386" y="590"/>
                      <a:pt x="380" y="585"/>
                      <a:pt x="380" y="578"/>
                    </a:cubicBezTo>
                    <a:cubicBezTo>
                      <a:pt x="376" y="573"/>
                      <a:pt x="368" y="577"/>
                      <a:pt x="363" y="574"/>
                    </a:cubicBezTo>
                    <a:cubicBezTo>
                      <a:pt x="359" y="573"/>
                      <a:pt x="353" y="569"/>
                      <a:pt x="353" y="564"/>
                    </a:cubicBezTo>
                    <a:cubicBezTo>
                      <a:pt x="365" y="560"/>
                      <a:pt x="378" y="557"/>
                      <a:pt x="385" y="545"/>
                    </a:cubicBezTo>
                    <a:cubicBezTo>
                      <a:pt x="390" y="534"/>
                      <a:pt x="390" y="534"/>
                      <a:pt x="390" y="534"/>
                    </a:cubicBezTo>
                    <a:cubicBezTo>
                      <a:pt x="392" y="543"/>
                      <a:pt x="395" y="554"/>
                      <a:pt x="405" y="556"/>
                    </a:cubicBezTo>
                    <a:close/>
                    <a:moveTo>
                      <a:pt x="252" y="537"/>
                    </a:moveTo>
                    <a:cubicBezTo>
                      <a:pt x="257" y="549"/>
                      <a:pt x="269" y="561"/>
                      <a:pt x="262" y="574"/>
                    </a:cubicBezTo>
                    <a:cubicBezTo>
                      <a:pt x="260" y="576"/>
                      <a:pt x="259" y="577"/>
                      <a:pt x="257" y="577"/>
                    </a:cubicBezTo>
                    <a:cubicBezTo>
                      <a:pt x="255" y="566"/>
                      <a:pt x="258" y="552"/>
                      <a:pt x="247" y="545"/>
                    </a:cubicBezTo>
                    <a:cubicBezTo>
                      <a:pt x="242" y="544"/>
                      <a:pt x="242" y="551"/>
                      <a:pt x="239" y="554"/>
                    </a:cubicBezTo>
                    <a:cubicBezTo>
                      <a:pt x="235" y="558"/>
                      <a:pt x="232" y="562"/>
                      <a:pt x="228" y="567"/>
                    </a:cubicBezTo>
                    <a:cubicBezTo>
                      <a:pt x="224" y="558"/>
                      <a:pt x="234" y="549"/>
                      <a:pt x="239" y="541"/>
                    </a:cubicBezTo>
                    <a:cubicBezTo>
                      <a:pt x="242" y="538"/>
                      <a:pt x="247" y="531"/>
                      <a:pt x="252" y="537"/>
                    </a:cubicBezTo>
                    <a:close/>
                    <a:moveTo>
                      <a:pt x="708" y="544"/>
                    </a:moveTo>
                    <a:cubicBezTo>
                      <a:pt x="708" y="546"/>
                      <a:pt x="707" y="548"/>
                      <a:pt x="705" y="548"/>
                    </a:cubicBezTo>
                    <a:cubicBezTo>
                      <a:pt x="681" y="547"/>
                      <a:pt x="657" y="562"/>
                      <a:pt x="645" y="583"/>
                    </a:cubicBezTo>
                    <a:cubicBezTo>
                      <a:pt x="644" y="586"/>
                      <a:pt x="643" y="588"/>
                      <a:pt x="642" y="590"/>
                    </a:cubicBezTo>
                    <a:cubicBezTo>
                      <a:pt x="642" y="572"/>
                      <a:pt x="656" y="558"/>
                      <a:pt x="670" y="549"/>
                    </a:cubicBezTo>
                    <a:cubicBezTo>
                      <a:pt x="682" y="544"/>
                      <a:pt x="694" y="539"/>
                      <a:pt x="708" y="543"/>
                    </a:cubicBezTo>
                    <a:cubicBezTo>
                      <a:pt x="708" y="544"/>
                      <a:pt x="708" y="544"/>
                      <a:pt x="708" y="544"/>
                    </a:cubicBezTo>
                    <a:close/>
                    <a:moveTo>
                      <a:pt x="206" y="556"/>
                    </a:moveTo>
                    <a:cubicBezTo>
                      <a:pt x="222" y="568"/>
                      <a:pt x="233" y="585"/>
                      <a:pt x="234" y="605"/>
                    </a:cubicBezTo>
                    <a:cubicBezTo>
                      <a:pt x="232" y="610"/>
                      <a:pt x="232" y="610"/>
                      <a:pt x="232" y="610"/>
                    </a:cubicBezTo>
                    <a:cubicBezTo>
                      <a:pt x="229" y="601"/>
                      <a:pt x="228" y="590"/>
                      <a:pt x="221" y="582"/>
                    </a:cubicBezTo>
                    <a:cubicBezTo>
                      <a:pt x="214" y="568"/>
                      <a:pt x="199" y="561"/>
                      <a:pt x="185" y="557"/>
                    </a:cubicBezTo>
                    <a:cubicBezTo>
                      <a:pt x="178" y="555"/>
                      <a:pt x="171" y="555"/>
                      <a:pt x="165" y="556"/>
                    </a:cubicBezTo>
                    <a:cubicBezTo>
                      <a:pt x="163" y="553"/>
                      <a:pt x="160" y="550"/>
                      <a:pt x="162" y="546"/>
                    </a:cubicBezTo>
                    <a:cubicBezTo>
                      <a:pt x="178" y="543"/>
                      <a:pt x="193" y="549"/>
                      <a:pt x="206" y="556"/>
                    </a:cubicBezTo>
                    <a:close/>
                    <a:moveTo>
                      <a:pt x="642" y="565"/>
                    </a:moveTo>
                    <a:cubicBezTo>
                      <a:pt x="643" y="570"/>
                      <a:pt x="639" y="575"/>
                      <a:pt x="637" y="580"/>
                    </a:cubicBezTo>
                    <a:cubicBezTo>
                      <a:pt x="633" y="577"/>
                      <a:pt x="632" y="571"/>
                      <a:pt x="630" y="567"/>
                    </a:cubicBezTo>
                    <a:cubicBezTo>
                      <a:pt x="630" y="562"/>
                      <a:pt x="627" y="554"/>
                      <a:pt x="631" y="551"/>
                    </a:cubicBezTo>
                    <a:cubicBezTo>
                      <a:pt x="635" y="554"/>
                      <a:pt x="640" y="559"/>
                      <a:pt x="642" y="565"/>
                    </a:cubicBezTo>
                    <a:close/>
                    <a:moveTo>
                      <a:pt x="700" y="556"/>
                    </a:moveTo>
                    <a:cubicBezTo>
                      <a:pt x="698" y="562"/>
                      <a:pt x="693" y="566"/>
                      <a:pt x="688" y="570"/>
                    </a:cubicBezTo>
                    <a:cubicBezTo>
                      <a:pt x="677" y="581"/>
                      <a:pt x="664" y="589"/>
                      <a:pt x="651" y="594"/>
                    </a:cubicBezTo>
                    <a:cubicBezTo>
                      <a:pt x="649" y="598"/>
                      <a:pt x="651" y="601"/>
                      <a:pt x="650" y="605"/>
                    </a:cubicBezTo>
                    <a:cubicBezTo>
                      <a:pt x="648" y="607"/>
                      <a:pt x="649" y="610"/>
                      <a:pt x="647" y="611"/>
                    </a:cubicBezTo>
                    <a:cubicBezTo>
                      <a:pt x="642" y="608"/>
                      <a:pt x="646" y="601"/>
                      <a:pt x="647" y="596"/>
                    </a:cubicBezTo>
                    <a:cubicBezTo>
                      <a:pt x="651" y="577"/>
                      <a:pt x="669" y="562"/>
                      <a:pt x="688" y="557"/>
                    </a:cubicBezTo>
                    <a:cubicBezTo>
                      <a:pt x="692" y="557"/>
                      <a:pt x="696" y="554"/>
                      <a:pt x="700" y="556"/>
                    </a:cubicBezTo>
                    <a:close/>
                    <a:moveTo>
                      <a:pt x="250" y="566"/>
                    </a:move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46" y="588"/>
                      <a:pt x="243" y="594"/>
                      <a:pt x="240" y="596"/>
                    </a:cubicBezTo>
                    <a:cubicBezTo>
                      <a:pt x="237" y="585"/>
                      <a:pt x="228" y="575"/>
                      <a:pt x="236" y="564"/>
                    </a:cubicBezTo>
                    <a:cubicBezTo>
                      <a:pt x="239" y="561"/>
                      <a:pt x="242" y="556"/>
                      <a:pt x="246" y="554"/>
                    </a:cubicBezTo>
                    <a:cubicBezTo>
                      <a:pt x="250" y="556"/>
                      <a:pt x="249" y="562"/>
                      <a:pt x="250" y="566"/>
                    </a:cubicBezTo>
                    <a:close/>
                    <a:moveTo>
                      <a:pt x="631" y="594"/>
                    </a:moveTo>
                    <a:cubicBezTo>
                      <a:pt x="632" y="601"/>
                      <a:pt x="632" y="601"/>
                      <a:pt x="632" y="601"/>
                    </a:cubicBezTo>
                    <a:cubicBezTo>
                      <a:pt x="623" y="586"/>
                      <a:pt x="608" y="571"/>
                      <a:pt x="590" y="568"/>
                    </a:cubicBezTo>
                    <a:cubicBezTo>
                      <a:pt x="586" y="569"/>
                      <a:pt x="587" y="573"/>
                      <a:pt x="587" y="575"/>
                    </a:cubicBezTo>
                    <a:cubicBezTo>
                      <a:pt x="587" y="587"/>
                      <a:pt x="592" y="598"/>
                      <a:pt x="601" y="606"/>
                    </a:cubicBezTo>
                    <a:cubicBezTo>
                      <a:pt x="609" y="611"/>
                      <a:pt x="617" y="613"/>
                      <a:pt x="624" y="618"/>
                    </a:cubicBezTo>
                    <a:cubicBezTo>
                      <a:pt x="624" y="619"/>
                      <a:pt x="624" y="619"/>
                      <a:pt x="624" y="619"/>
                    </a:cubicBezTo>
                    <a:cubicBezTo>
                      <a:pt x="610" y="621"/>
                      <a:pt x="599" y="611"/>
                      <a:pt x="590" y="601"/>
                    </a:cubicBezTo>
                    <a:cubicBezTo>
                      <a:pt x="583" y="590"/>
                      <a:pt x="579" y="577"/>
                      <a:pt x="579" y="564"/>
                    </a:cubicBezTo>
                    <a:cubicBezTo>
                      <a:pt x="593" y="559"/>
                      <a:pt x="608" y="566"/>
                      <a:pt x="618" y="574"/>
                    </a:cubicBezTo>
                    <a:cubicBezTo>
                      <a:pt x="622" y="580"/>
                      <a:pt x="628" y="587"/>
                      <a:pt x="631" y="594"/>
                    </a:cubicBezTo>
                    <a:close/>
                    <a:moveTo>
                      <a:pt x="551" y="563"/>
                    </a:moveTo>
                    <a:cubicBezTo>
                      <a:pt x="551" y="568"/>
                      <a:pt x="547" y="572"/>
                      <a:pt x="545" y="576"/>
                    </a:cubicBezTo>
                    <a:cubicBezTo>
                      <a:pt x="532" y="591"/>
                      <a:pt x="516" y="600"/>
                      <a:pt x="498" y="602"/>
                    </a:cubicBezTo>
                    <a:cubicBezTo>
                      <a:pt x="493" y="611"/>
                      <a:pt x="490" y="620"/>
                      <a:pt x="481" y="626"/>
                    </a:cubicBezTo>
                    <a:cubicBezTo>
                      <a:pt x="472" y="634"/>
                      <a:pt x="460" y="638"/>
                      <a:pt x="450" y="646"/>
                    </a:cubicBezTo>
                    <a:cubicBezTo>
                      <a:pt x="444" y="648"/>
                      <a:pt x="445" y="655"/>
                      <a:pt x="439" y="657"/>
                    </a:cubicBezTo>
                    <a:cubicBezTo>
                      <a:pt x="422" y="637"/>
                      <a:pt x="395" y="635"/>
                      <a:pt x="379" y="615"/>
                    </a:cubicBezTo>
                    <a:cubicBezTo>
                      <a:pt x="374" y="607"/>
                      <a:pt x="366" y="600"/>
                      <a:pt x="364" y="591"/>
                    </a:cubicBezTo>
                    <a:cubicBezTo>
                      <a:pt x="362" y="587"/>
                      <a:pt x="359" y="592"/>
                      <a:pt x="357" y="592"/>
                    </a:cubicBezTo>
                    <a:cubicBezTo>
                      <a:pt x="344" y="588"/>
                      <a:pt x="334" y="579"/>
                      <a:pt x="327" y="568"/>
                    </a:cubicBezTo>
                    <a:cubicBezTo>
                      <a:pt x="327" y="566"/>
                      <a:pt x="327" y="566"/>
                      <a:pt x="327" y="566"/>
                    </a:cubicBezTo>
                    <a:cubicBezTo>
                      <a:pt x="335" y="567"/>
                      <a:pt x="345" y="562"/>
                      <a:pt x="349" y="571"/>
                    </a:cubicBezTo>
                    <a:cubicBezTo>
                      <a:pt x="355" y="579"/>
                      <a:pt x="364" y="581"/>
                      <a:pt x="373" y="582"/>
                    </a:cubicBezTo>
                    <a:cubicBezTo>
                      <a:pt x="380" y="602"/>
                      <a:pt x="396" y="617"/>
                      <a:pt x="415" y="626"/>
                    </a:cubicBezTo>
                    <a:cubicBezTo>
                      <a:pt x="422" y="629"/>
                      <a:pt x="430" y="631"/>
                      <a:pt x="437" y="637"/>
                    </a:cubicBezTo>
                    <a:cubicBezTo>
                      <a:pt x="448" y="637"/>
                      <a:pt x="447" y="622"/>
                      <a:pt x="458" y="622"/>
                    </a:cubicBezTo>
                    <a:cubicBezTo>
                      <a:pt x="472" y="617"/>
                      <a:pt x="484" y="605"/>
                      <a:pt x="491" y="592"/>
                    </a:cubicBezTo>
                    <a:cubicBezTo>
                      <a:pt x="508" y="589"/>
                      <a:pt x="525" y="580"/>
                      <a:pt x="534" y="565"/>
                    </a:cubicBezTo>
                    <a:cubicBezTo>
                      <a:pt x="540" y="563"/>
                      <a:pt x="546" y="563"/>
                      <a:pt x="551" y="563"/>
                    </a:cubicBezTo>
                    <a:close/>
                    <a:moveTo>
                      <a:pt x="220" y="588"/>
                    </a:moveTo>
                    <a:cubicBezTo>
                      <a:pt x="226" y="597"/>
                      <a:pt x="229" y="607"/>
                      <a:pt x="228" y="619"/>
                    </a:cubicBezTo>
                    <a:cubicBezTo>
                      <a:pt x="223" y="617"/>
                      <a:pt x="222" y="609"/>
                      <a:pt x="222" y="605"/>
                    </a:cubicBezTo>
                    <a:cubicBezTo>
                      <a:pt x="219" y="600"/>
                      <a:pt x="219" y="600"/>
                      <a:pt x="219" y="600"/>
                    </a:cubicBezTo>
                    <a:cubicBezTo>
                      <a:pt x="199" y="596"/>
                      <a:pt x="178" y="584"/>
                      <a:pt x="169" y="564"/>
                    </a:cubicBezTo>
                    <a:cubicBezTo>
                      <a:pt x="172" y="558"/>
                      <a:pt x="180" y="563"/>
                      <a:pt x="186" y="563"/>
                    </a:cubicBezTo>
                    <a:cubicBezTo>
                      <a:pt x="199" y="567"/>
                      <a:pt x="213" y="574"/>
                      <a:pt x="220" y="588"/>
                    </a:cubicBezTo>
                    <a:close/>
                    <a:moveTo>
                      <a:pt x="299" y="577"/>
                    </a:moveTo>
                    <a:cubicBezTo>
                      <a:pt x="299" y="589"/>
                      <a:pt x="289" y="597"/>
                      <a:pt x="282" y="606"/>
                    </a:cubicBezTo>
                    <a:cubicBezTo>
                      <a:pt x="275" y="616"/>
                      <a:pt x="265" y="622"/>
                      <a:pt x="254" y="624"/>
                    </a:cubicBezTo>
                    <a:cubicBezTo>
                      <a:pt x="264" y="617"/>
                      <a:pt x="278" y="609"/>
                      <a:pt x="284" y="597"/>
                    </a:cubicBezTo>
                    <a:cubicBezTo>
                      <a:pt x="291" y="581"/>
                      <a:pt x="291" y="581"/>
                      <a:pt x="291" y="581"/>
                    </a:cubicBezTo>
                    <a:cubicBezTo>
                      <a:pt x="289" y="577"/>
                      <a:pt x="283" y="581"/>
                      <a:pt x="280" y="579"/>
                    </a:cubicBezTo>
                    <a:cubicBezTo>
                      <a:pt x="280" y="580"/>
                      <a:pt x="280" y="580"/>
                      <a:pt x="280" y="580"/>
                    </a:cubicBezTo>
                    <a:cubicBezTo>
                      <a:pt x="268" y="586"/>
                      <a:pt x="255" y="593"/>
                      <a:pt x="246" y="605"/>
                    </a:cubicBezTo>
                    <a:cubicBezTo>
                      <a:pt x="253" y="586"/>
                      <a:pt x="273" y="572"/>
                      <a:pt x="294" y="572"/>
                    </a:cubicBezTo>
                    <a:cubicBezTo>
                      <a:pt x="298" y="571"/>
                      <a:pt x="299" y="574"/>
                      <a:pt x="299" y="577"/>
                    </a:cubicBezTo>
                    <a:close/>
                    <a:moveTo>
                      <a:pt x="629" y="609"/>
                    </a:moveTo>
                    <a:cubicBezTo>
                      <a:pt x="629" y="612"/>
                      <a:pt x="629" y="612"/>
                      <a:pt x="629" y="612"/>
                    </a:cubicBezTo>
                    <a:cubicBezTo>
                      <a:pt x="615" y="607"/>
                      <a:pt x="595" y="599"/>
                      <a:pt x="594" y="581"/>
                    </a:cubicBezTo>
                    <a:cubicBezTo>
                      <a:pt x="594" y="580"/>
                      <a:pt x="594" y="577"/>
                      <a:pt x="594" y="576"/>
                    </a:cubicBezTo>
                    <a:cubicBezTo>
                      <a:pt x="598" y="576"/>
                      <a:pt x="602" y="579"/>
                      <a:pt x="606" y="580"/>
                    </a:cubicBezTo>
                    <a:cubicBezTo>
                      <a:pt x="616" y="588"/>
                      <a:pt x="623" y="599"/>
                      <a:pt x="629" y="609"/>
                    </a:cubicBezTo>
                    <a:close/>
                    <a:moveTo>
                      <a:pt x="282" y="586"/>
                    </a:moveTo>
                    <a:cubicBezTo>
                      <a:pt x="277" y="603"/>
                      <a:pt x="261" y="616"/>
                      <a:pt x="245" y="622"/>
                    </a:cubicBezTo>
                    <a:cubicBezTo>
                      <a:pt x="244" y="615"/>
                      <a:pt x="250" y="611"/>
                      <a:pt x="253" y="605"/>
                    </a:cubicBezTo>
                    <a:cubicBezTo>
                      <a:pt x="260" y="597"/>
                      <a:pt x="271" y="590"/>
                      <a:pt x="280" y="585"/>
                    </a:cubicBezTo>
                    <a:cubicBezTo>
                      <a:pt x="282" y="586"/>
                      <a:pt x="282" y="586"/>
                      <a:pt x="282" y="586"/>
                    </a:cubicBezTo>
                    <a:close/>
                    <a:moveTo>
                      <a:pt x="820" y="596"/>
                    </a:moveTo>
                    <a:cubicBezTo>
                      <a:pt x="817" y="603"/>
                      <a:pt x="810" y="594"/>
                      <a:pt x="805" y="599"/>
                    </a:cubicBezTo>
                    <a:cubicBezTo>
                      <a:pt x="796" y="607"/>
                      <a:pt x="799" y="618"/>
                      <a:pt x="800" y="628"/>
                    </a:cubicBezTo>
                    <a:cubicBezTo>
                      <a:pt x="799" y="630"/>
                      <a:pt x="799" y="630"/>
                      <a:pt x="799" y="630"/>
                    </a:cubicBezTo>
                    <a:cubicBezTo>
                      <a:pt x="787" y="632"/>
                      <a:pt x="774" y="636"/>
                      <a:pt x="768" y="649"/>
                    </a:cubicBezTo>
                    <a:cubicBezTo>
                      <a:pt x="765" y="656"/>
                      <a:pt x="763" y="665"/>
                      <a:pt x="765" y="673"/>
                    </a:cubicBezTo>
                    <a:cubicBezTo>
                      <a:pt x="759" y="677"/>
                      <a:pt x="752" y="681"/>
                      <a:pt x="751" y="688"/>
                    </a:cubicBezTo>
                    <a:cubicBezTo>
                      <a:pt x="749" y="696"/>
                      <a:pt x="753" y="701"/>
                      <a:pt x="758" y="708"/>
                    </a:cubicBezTo>
                    <a:cubicBezTo>
                      <a:pt x="764" y="711"/>
                      <a:pt x="772" y="709"/>
                      <a:pt x="778" y="706"/>
                    </a:cubicBezTo>
                    <a:cubicBezTo>
                      <a:pt x="783" y="703"/>
                      <a:pt x="781" y="694"/>
                      <a:pt x="789" y="695"/>
                    </a:cubicBezTo>
                    <a:cubicBezTo>
                      <a:pt x="790" y="702"/>
                      <a:pt x="783" y="707"/>
                      <a:pt x="778" y="711"/>
                    </a:cubicBezTo>
                    <a:cubicBezTo>
                      <a:pt x="770" y="713"/>
                      <a:pt x="763" y="715"/>
                      <a:pt x="756" y="712"/>
                    </a:cubicBezTo>
                    <a:cubicBezTo>
                      <a:pt x="749" y="706"/>
                      <a:pt x="743" y="697"/>
                      <a:pt x="745" y="688"/>
                    </a:cubicBezTo>
                    <a:cubicBezTo>
                      <a:pt x="746" y="681"/>
                      <a:pt x="752" y="675"/>
                      <a:pt x="758" y="671"/>
                    </a:cubicBezTo>
                    <a:cubicBezTo>
                      <a:pt x="758" y="656"/>
                      <a:pt x="763" y="639"/>
                      <a:pt x="777" y="631"/>
                    </a:cubicBezTo>
                    <a:cubicBezTo>
                      <a:pt x="782" y="627"/>
                      <a:pt x="790" y="630"/>
                      <a:pt x="794" y="624"/>
                    </a:cubicBezTo>
                    <a:cubicBezTo>
                      <a:pt x="793" y="615"/>
                      <a:pt x="791" y="606"/>
                      <a:pt x="797" y="600"/>
                    </a:cubicBezTo>
                    <a:cubicBezTo>
                      <a:pt x="802" y="592"/>
                      <a:pt x="810" y="592"/>
                      <a:pt x="818" y="594"/>
                    </a:cubicBezTo>
                    <a:cubicBezTo>
                      <a:pt x="820" y="596"/>
                      <a:pt x="820" y="596"/>
                      <a:pt x="820" y="596"/>
                    </a:cubicBezTo>
                    <a:close/>
                    <a:moveTo>
                      <a:pt x="592" y="614"/>
                    </a:moveTo>
                    <a:cubicBezTo>
                      <a:pt x="580" y="617"/>
                      <a:pt x="561" y="611"/>
                      <a:pt x="553" y="624"/>
                    </a:cubicBezTo>
                    <a:cubicBezTo>
                      <a:pt x="554" y="629"/>
                      <a:pt x="554" y="629"/>
                      <a:pt x="554" y="629"/>
                    </a:cubicBezTo>
                    <a:cubicBezTo>
                      <a:pt x="559" y="634"/>
                      <a:pt x="565" y="638"/>
                      <a:pt x="571" y="642"/>
                    </a:cubicBezTo>
                    <a:cubicBezTo>
                      <a:pt x="569" y="646"/>
                      <a:pt x="564" y="642"/>
                      <a:pt x="560" y="642"/>
                    </a:cubicBezTo>
                    <a:cubicBezTo>
                      <a:pt x="553" y="639"/>
                      <a:pt x="547" y="632"/>
                      <a:pt x="544" y="626"/>
                    </a:cubicBezTo>
                    <a:cubicBezTo>
                      <a:pt x="544" y="619"/>
                      <a:pt x="552" y="617"/>
                      <a:pt x="556" y="613"/>
                    </a:cubicBezTo>
                    <a:cubicBezTo>
                      <a:pt x="567" y="609"/>
                      <a:pt x="583" y="604"/>
                      <a:pt x="592" y="614"/>
                    </a:cubicBezTo>
                    <a:close/>
                    <a:moveTo>
                      <a:pt x="331" y="628"/>
                    </a:moveTo>
                    <a:cubicBezTo>
                      <a:pt x="334" y="629"/>
                      <a:pt x="333" y="633"/>
                      <a:pt x="332" y="636"/>
                    </a:cubicBezTo>
                    <a:cubicBezTo>
                      <a:pt x="322" y="641"/>
                      <a:pt x="313" y="645"/>
                      <a:pt x="303" y="647"/>
                    </a:cubicBezTo>
                    <a:cubicBezTo>
                      <a:pt x="302" y="646"/>
                      <a:pt x="302" y="645"/>
                      <a:pt x="303" y="645"/>
                    </a:cubicBezTo>
                    <a:cubicBezTo>
                      <a:pt x="310" y="642"/>
                      <a:pt x="317" y="638"/>
                      <a:pt x="322" y="631"/>
                    </a:cubicBezTo>
                    <a:cubicBezTo>
                      <a:pt x="312" y="620"/>
                      <a:pt x="295" y="620"/>
                      <a:pt x="281" y="619"/>
                    </a:cubicBezTo>
                    <a:cubicBezTo>
                      <a:pt x="281" y="617"/>
                      <a:pt x="284" y="616"/>
                      <a:pt x="285" y="614"/>
                    </a:cubicBezTo>
                    <a:cubicBezTo>
                      <a:pt x="300" y="611"/>
                      <a:pt x="314" y="621"/>
                      <a:pt x="327" y="625"/>
                    </a:cubicBezTo>
                    <a:cubicBezTo>
                      <a:pt x="331" y="628"/>
                      <a:pt x="331" y="628"/>
                      <a:pt x="331" y="628"/>
                    </a:cubicBezTo>
                    <a:close/>
                    <a:moveTo>
                      <a:pt x="603" y="623"/>
                    </a:moveTo>
                    <a:cubicBezTo>
                      <a:pt x="599" y="628"/>
                      <a:pt x="591" y="631"/>
                      <a:pt x="585" y="636"/>
                    </a:cubicBezTo>
                    <a:cubicBezTo>
                      <a:pt x="581" y="639"/>
                      <a:pt x="577" y="638"/>
                      <a:pt x="574" y="637"/>
                    </a:cubicBezTo>
                    <a:cubicBezTo>
                      <a:pt x="569" y="633"/>
                      <a:pt x="564" y="631"/>
                      <a:pt x="560" y="626"/>
                    </a:cubicBezTo>
                    <a:cubicBezTo>
                      <a:pt x="560" y="623"/>
                      <a:pt x="564" y="622"/>
                      <a:pt x="566" y="621"/>
                    </a:cubicBezTo>
                    <a:cubicBezTo>
                      <a:pt x="579" y="620"/>
                      <a:pt x="592" y="618"/>
                      <a:pt x="603" y="623"/>
                    </a:cubicBezTo>
                    <a:close/>
                    <a:moveTo>
                      <a:pt x="820" y="630"/>
                    </a:moveTo>
                    <a:cubicBezTo>
                      <a:pt x="821" y="629"/>
                      <a:pt x="820" y="627"/>
                      <a:pt x="819" y="627"/>
                    </a:cubicBezTo>
                    <a:cubicBezTo>
                      <a:pt x="805" y="638"/>
                      <a:pt x="805" y="638"/>
                      <a:pt x="805" y="638"/>
                    </a:cubicBezTo>
                    <a:cubicBezTo>
                      <a:pt x="797" y="649"/>
                      <a:pt x="794" y="665"/>
                      <a:pt x="801" y="677"/>
                    </a:cubicBezTo>
                    <a:cubicBezTo>
                      <a:pt x="805" y="684"/>
                      <a:pt x="811" y="690"/>
                      <a:pt x="819" y="690"/>
                    </a:cubicBezTo>
                    <a:cubicBezTo>
                      <a:pt x="820" y="690"/>
                      <a:pt x="823" y="689"/>
                      <a:pt x="822" y="687"/>
                    </a:cubicBezTo>
                    <a:cubicBezTo>
                      <a:pt x="822" y="684"/>
                      <a:pt x="818" y="685"/>
                      <a:pt x="816" y="684"/>
                    </a:cubicBezTo>
                    <a:cubicBezTo>
                      <a:pt x="807" y="681"/>
                      <a:pt x="803" y="672"/>
                      <a:pt x="803" y="663"/>
                    </a:cubicBezTo>
                    <a:cubicBezTo>
                      <a:pt x="801" y="649"/>
                      <a:pt x="810" y="638"/>
                      <a:pt x="820" y="630"/>
                    </a:cubicBezTo>
                    <a:close/>
                    <a:moveTo>
                      <a:pt x="312" y="631"/>
                    </a:moveTo>
                    <a:cubicBezTo>
                      <a:pt x="312" y="635"/>
                      <a:pt x="305" y="638"/>
                      <a:pt x="302" y="640"/>
                    </a:cubicBezTo>
                    <a:cubicBezTo>
                      <a:pt x="292" y="647"/>
                      <a:pt x="286" y="635"/>
                      <a:pt x="278" y="634"/>
                    </a:cubicBezTo>
                    <a:cubicBezTo>
                      <a:pt x="262" y="631"/>
                      <a:pt x="262" y="631"/>
                      <a:pt x="262" y="631"/>
                    </a:cubicBezTo>
                    <a:cubicBezTo>
                      <a:pt x="261" y="629"/>
                      <a:pt x="264" y="629"/>
                      <a:pt x="266" y="627"/>
                    </a:cubicBezTo>
                    <a:cubicBezTo>
                      <a:pt x="270" y="624"/>
                      <a:pt x="275" y="624"/>
                      <a:pt x="280" y="623"/>
                    </a:cubicBezTo>
                    <a:cubicBezTo>
                      <a:pt x="291" y="623"/>
                      <a:pt x="303" y="625"/>
                      <a:pt x="312" y="631"/>
                    </a:cubicBezTo>
                    <a:close/>
                    <a:moveTo>
                      <a:pt x="627" y="629"/>
                    </a:moveTo>
                    <a:cubicBezTo>
                      <a:pt x="623" y="634"/>
                      <a:pt x="616" y="635"/>
                      <a:pt x="609" y="638"/>
                    </a:cubicBezTo>
                    <a:cubicBezTo>
                      <a:pt x="602" y="642"/>
                      <a:pt x="605" y="652"/>
                      <a:pt x="601" y="658"/>
                    </a:cubicBezTo>
                    <a:cubicBezTo>
                      <a:pt x="597" y="671"/>
                      <a:pt x="585" y="680"/>
                      <a:pt x="575" y="688"/>
                    </a:cubicBezTo>
                    <a:cubicBezTo>
                      <a:pt x="573" y="683"/>
                      <a:pt x="576" y="677"/>
                      <a:pt x="576" y="672"/>
                    </a:cubicBezTo>
                    <a:cubicBezTo>
                      <a:pt x="584" y="652"/>
                      <a:pt x="604" y="634"/>
                      <a:pt x="626" y="629"/>
                    </a:cubicBezTo>
                    <a:cubicBezTo>
                      <a:pt x="627" y="629"/>
                      <a:pt x="627" y="629"/>
                      <a:pt x="627" y="629"/>
                    </a:cubicBezTo>
                    <a:close/>
                    <a:moveTo>
                      <a:pt x="603" y="633"/>
                    </a:moveTo>
                    <a:cubicBezTo>
                      <a:pt x="584" y="648"/>
                      <a:pt x="564" y="666"/>
                      <a:pt x="567" y="693"/>
                    </a:cubicBezTo>
                    <a:cubicBezTo>
                      <a:pt x="555" y="699"/>
                      <a:pt x="555" y="699"/>
                      <a:pt x="555" y="699"/>
                    </a:cubicBezTo>
                    <a:cubicBezTo>
                      <a:pt x="553" y="682"/>
                      <a:pt x="561" y="666"/>
                      <a:pt x="571" y="653"/>
                    </a:cubicBezTo>
                    <a:cubicBezTo>
                      <a:pt x="580" y="646"/>
                      <a:pt x="589" y="638"/>
                      <a:pt x="598" y="634"/>
                    </a:cubicBezTo>
                    <a:cubicBezTo>
                      <a:pt x="600" y="633"/>
                      <a:pt x="601" y="633"/>
                      <a:pt x="603" y="633"/>
                    </a:cubicBezTo>
                    <a:close/>
                    <a:moveTo>
                      <a:pt x="74" y="644"/>
                    </a:moveTo>
                    <a:cubicBezTo>
                      <a:pt x="67" y="632"/>
                      <a:pt x="54" y="623"/>
                      <a:pt x="40" y="628"/>
                    </a:cubicBezTo>
                    <a:cubicBezTo>
                      <a:pt x="38" y="629"/>
                      <a:pt x="37" y="631"/>
                      <a:pt x="38" y="632"/>
                    </a:cubicBezTo>
                    <a:cubicBezTo>
                      <a:pt x="43" y="632"/>
                      <a:pt x="48" y="632"/>
                      <a:pt x="53" y="632"/>
                    </a:cubicBezTo>
                    <a:cubicBezTo>
                      <a:pt x="59" y="634"/>
                      <a:pt x="63" y="638"/>
                      <a:pt x="67" y="642"/>
                    </a:cubicBezTo>
                    <a:cubicBezTo>
                      <a:pt x="75" y="651"/>
                      <a:pt x="73" y="666"/>
                      <a:pt x="70" y="677"/>
                    </a:cubicBezTo>
                    <a:cubicBezTo>
                      <a:pt x="69" y="682"/>
                      <a:pt x="64" y="685"/>
                      <a:pt x="62" y="689"/>
                    </a:cubicBezTo>
                    <a:cubicBezTo>
                      <a:pt x="65" y="691"/>
                      <a:pt x="67" y="687"/>
                      <a:pt x="69" y="686"/>
                    </a:cubicBezTo>
                    <a:cubicBezTo>
                      <a:pt x="76" y="674"/>
                      <a:pt x="82" y="657"/>
                      <a:pt x="74" y="644"/>
                    </a:cubicBezTo>
                    <a:close/>
                    <a:moveTo>
                      <a:pt x="397" y="641"/>
                    </a:moveTo>
                    <a:cubicBezTo>
                      <a:pt x="399" y="644"/>
                      <a:pt x="399" y="651"/>
                      <a:pt x="396" y="655"/>
                    </a:cubicBezTo>
                    <a:cubicBezTo>
                      <a:pt x="385" y="670"/>
                      <a:pt x="365" y="672"/>
                      <a:pt x="346" y="669"/>
                    </a:cubicBezTo>
                    <a:cubicBezTo>
                      <a:pt x="337" y="666"/>
                      <a:pt x="327" y="667"/>
                      <a:pt x="320" y="660"/>
                    </a:cubicBezTo>
                    <a:cubicBezTo>
                      <a:pt x="316" y="664"/>
                      <a:pt x="314" y="658"/>
                      <a:pt x="312" y="656"/>
                    </a:cubicBezTo>
                    <a:cubicBezTo>
                      <a:pt x="310" y="653"/>
                      <a:pt x="314" y="652"/>
                      <a:pt x="315" y="650"/>
                    </a:cubicBezTo>
                    <a:cubicBezTo>
                      <a:pt x="318" y="650"/>
                      <a:pt x="320" y="651"/>
                      <a:pt x="322" y="653"/>
                    </a:cubicBezTo>
                    <a:cubicBezTo>
                      <a:pt x="337" y="656"/>
                      <a:pt x="352" y="658"/>
                      <a:pt x="368" y="657"/>
                    </a:cubicBezTo>
                    <a:cubicBezTo>
                      <a:pt x="373" y="654"/>
                      <a:pt x="378" y="651"/>
                      <a:pt x="379" y="646"/>
                    </a:cubicBezTo>
                    <a:cubicBezTo>
                      <a:pt x="380" y="641"/>
                      <a:pt x="376" y="636"/>
                      <a:pt x="372" y="633"/>
                    </a:cubicBezTo>
                    <a:cubicBezTo>
                      <a:pt x="372" y="630"/>
                      <a:pt x="376" y="632"/>
                      <a:pt x="379" y="630"/>
                    </a:cubicBezTo>
                    <a:cubicBezTo>
                      <a:pt x="386" y="632"/>
                      <a:pt x="393" y="634"/>
                      <a:pt x="397" y="641"/>
                    </a:cubicBezTo>
                    <a:close/>
                    <a:moveTo>
                      <a:pt x="491" y="641"/>
                    </a:moveTo>
                    <a:cubicBezTo>
                      <a:pt x="489" y="644"/>
                      <a:pt x="491" y="648"/>
                      <a:pt x="492" y="651"/>
                    </a:cubicBezTo>
                    <a:cubicBezTo>
                      <a:pt x="504" y="665"/>
                      <a:pt x="525" y="663"/>
                      <a:pt x="541" y="659"/>
                    </a:cubicBezTo>
                    <a:cubicBezTo>
                      <a:pt x="548" y="658"/>
                      <a:pt x="554" y="652"/>
                      <a:pt x="563" y="654"/>
                    </a:cubicBezTo>
                    <a:cubicBezTo>
                      <a:pt x="562" y="658"/>
                      <a:pt x="561" y="661"/>
                      <a:pt x="558" y="664"/>
                    </a:cubicBezTo>
                    <a:cubicBezTo>
                      <a:pt x="551" y="665"/>
                      <a:pt x="545" y="670"/>
                      <a:pt x="538" y="670"/>
                    </a:cubicBezTo>
                    <a:cubicBezTo>
                      <a:pt x="517" y="675"/>
                      <a:pt x="492" y="678"/>
                      <a:pt x="475" y="665"/>
                    </a:cubicBezTo>
                    <a:cubicBezTo>
                      <a:pt x="470" y="661"/>
                      <a:pt x="467" y="656"/>
                      <a:pt x="468" y="650"/>
                    </a:cubicBezTo>
                    <a:cubicBezTo>
                      <a:pt x="468" y="643"/>
                      <a:pt x="477" y="641"/>
                      <a:pt x="481" y="639"/>
                    </a:cubicBezTo>
                    <a:cubicBezTo>
                      <a:pt x="485" y="639"/>
                      <a:pt x="491" y="636"/>
                      <a:pt x="491" y="641"/>
                    </a:cubicBezTo>
                    <a:close/>
                    <a:moveTo>
                      <a:pt x="853" y="648"/>
                    </a:moveTo>
                    <a:cubicBezTo>
                      <a:pt x="859" y="659"/>
                      <a:pt x="856" y="673"/>
                      <a:pt x="851" y="684"/>
                    </a:cubicBezTo>
                    <a:cubicBezTo>
                      <a:pt x="841" y="696"/>
                      <a:pt x="841" y="696"/>
                      <a:pt x="841" y="696"/>
                    </a:cubicBezTo>
                    <a:cubicBezTo>
                      <a:pt x="824" y="696"/>
                      <a:pt x="808" y="706"/>
                      <a:pt x="799" y="721"/>
                    </a:cubicBezTo>
                    <a:cubicBezTo>
                      <a:pt x="795" y="731"/>
                      <a:pt x="792" y="743"/>
                      <a:pt x="797" y="753"/>
                    </a:cubicBezTo>
                    <a:cubicBezTo>
                      <a:pt x="800" y="759"/>
                      <a:pt x="807" y="763"/>
                      <a:pt x="812" y="767"/>
                    </a:cubicBezTo>
                    <a:cubicBezTo>
                      <a:pt x="813" y="769"/>
                      <a:pt x="812" y="771"/>
                      <a:pt x="810" y="772"/>
                    </a:cubicBezTo>
                    <a:cubicBezTo>
                      <a:pt x="800" y="767"/>
                      <a:pt x="792" y="758"/>
                      <a:pt x="788" y="748"/>
                    </a:cubicBezTo>
                    <a:cubicBezTo>
                      <a:pt x="787" y="744"/>
                      <a:pt x="791" y="737"/>
                      <a:pt x="785" y="737"/>
                    </a:cubicBezTo>
                    <a:cubicBezTo>
                      <a:pt x="780" y="738"/>
                      <a:pt x="775" y="741"/>
                      <a:pt x="769" y="740"/>
                    </a:cubicBezTo>
                    <a:cubicBezTo>
                      <a:pt x="761" y="741"/>
                      <a:pt x="761" y="751"/>
                      <a:pt x="758" y="757"/>
                    </a:cubicBezTo>
                    <a:cubicBezTo>
                      <a:pt x="769" y="760"/>
                      <a:pt x="783" y="764"/>
                      <a:pt x="788" y="777"/>
                    </a:cubicBezTo>
                    <a:cubicBezTo>
                      <a:pt x="788" y="780"/>
                      <a:pt x="792" y="783"/>
                      <a:pt x="789" y="786"/>
                    </a:cubicBezTo>
                    <a:cubicBezTo>
                      <a:pt x="788" y="787"/>
                      <a:pt x="786" y="787"/>
                      <a:pt x="786" y="785"/>
                    </a:cubicBezTo>
                    <a:cubicBezTo>
                      <a:pt x="783" y="776"/>
                      <a:pt x="776" y="766"/>
                      <a:pt x="766" y="765"/>
                    </a:cubicBezTo>
                    <a:cubicBezTo>
                      <a:pt x="760" y="763"/>
                      <a:pt x="754" y="764"/>
                      <a:pt x="749" y="766"/>
                    </a:cubicBezTo>
                    <a:cubicBezTo>
                      <a:pt x="745" y="763"/>
                      <a:pt x="753" y="760"/>
                      <a:pt x="752" y="755"/>
                    </a:cubicBezTo>
                    <a:cubicBezTo>
                      <a:pt x="756" y="749"/>
                      <a:pt x="759" y="743"/>
                      <a:pt x="759" y="736"/>
                    </a:cubicBezTo>
                    <a:cubicBezTo>
                      <a:pt x="763" y="734"/>
                      <a:pt x="769" y="736"/>
                      <a:pt x="775" y="735"/>
                    </a:cubicBezTo>
                    <a:cubicBezTo>
                      <a:pt x="780" y="732"/>
                      <a:pt x="789" y="733"/>
                      <a:pt x="792" y="725"/>
                    </a:cubicBezTo>
                    <a:cubicBezTo>
                      <a:pt x="795" y="712"/>
                      <a:pt x="806" y="702"/>
                      <a:pt x="819" y="696"/>
                    </a:cubicBezTo>
                    <a:cubicBezTo>
                      <a:pt x="825" y="694"/>
                      <a:pt x="832" y="692"/>
                      <a:pt x="839" y="691"/>
                    </a:cubicBezTo>
                    <a:cubicBezTo>
                      <a:pt x="849" y="682"/>
                      <a:pt x="853" y="668"/>
                      <a:pt x="850" y="655"/>
                    </a:cubicBezTo>
                    <a:cubicBezTo>
                      <a:pt x="847" y="652"/>
                      <a:pt x="845" y="647"/>
                      <a:pt x="840" y="647"/>
                    </a:cubicBezTo>
                    <a:cubicBezTo>
                      <a:pt x="836" y="647"/>
                      <a:pt x="833" y="649"/>
                      <a:pt x="831" y="652"/>
                    </a:cubicBezTo>
                    <a:cubicBezTo>
                      <a:pt x="830" y="655"/>
                      <a:pt x="831" y="660"/>
                      <a:pt x="827" y="660"/>
                    </a:cubicBezTo>
                    <a:cubicBezTo>
                      <a:pt x="823" y="657"/>
                      <a:pt x="828" y="652"/>
                      <a:pt x="828" y="648"/>
                    </a:cubicBezTo>
                    <a:cubicBezTo>
                      <a:pt x="831" y="645"/>
                      <a:pt x="836" y="643"/>
                      <a:pt x="840" y="642"/>
                    </a:cubicBezTo>
                    <a:cubicBezTo>
                      <a:pt x="845" y="643"/>
                      <a:pt x="849" y="645"/>
                      <a:pt x="853" y="648"/>
                    </a:cubicBezTo>
                    <a:close/>
                    <a:moveTo>
                      <a:pt x="372" y="644"/>
                    </a:moveTo>
                    <a:cubicBezTo>
                      <a:pt x="372" y="648"/>
                      <a:pt x="368" y="650"/>
                      <a:pt x="365" y="652"/>
                    </a:cubicBezTo>
                    <a:cubicBezTo>
                      <a:pt x="350" y="651"/>
                      <a:pt x="338" y="654"/>
                      <a:pt x="326" y="647"/>
                    </a:cubicBezTo>
                    <a:cubicBezTo>
                      <a:pt x="327" y="645"/>
                      <a:pt x="331" y="644"/>
                      <a:pt x="333" y="645"/>
                    </a:cubicBezTo>
                    <a:cubicBezTo>
                      <a:pt x="342" y="648"/>
                      <a:pt x="352" y="652"/>
                      <a:pt x="362" y="647"/>
                    </a:cubicBezTo>
                    <a:cubicBezTo>
                      <a:pt x="366" y="647"/>
                      <a:pt x="370" y="633"/>
                      <a:pt x="372" y="644"/>
                    </a:cubicBezTo>
                    <a:close/>
                    <a:moveTo>
                      <a:pt x="327" y="697"/>
                    </a:moveTo>
                    <a:cubicBezTo>
                      <a:pt x="327" y="698"/>
                      <a:pt x="326" y="701"/>
                      <a:pt x="324" y="700"/>
                    </a:cubicBezTo>
                    <a:cubicBezTo>
                      <a:pt x="318" y="701"/>
                      <a:pt x="319" y="693"/>
                      <a:pt x="317" y="689"/>
                    </a:cubicBezTo>
                    <a:cubicBezTo>
                      <a:pt x="313" y="666"/>
                      <a:pt x="292" y="653"/>
                      <a:pt x="275" y="642"/>
                    </a:cubicBezTo>
                    <a:cubicBezTo>
                      <a:pt x="302" y="646"/>
                      <a:pt x="320" y="672"/>
                      <a:pt x="327" y="697"/>
                    </a:cubicBezTo>
                    <a:close/>
                    <a:moveTo>
                      <a:pt x="536" y="649"/>
                    </a:moveTo>
                    <a:cubicBezTo>
                      <a:pt x="542" y="647"/>
                      <a:pt x="549" y="645"/>
                      <a:pt x="554" y="647"/>
                    </a:cubicBezTo>
                    <a:cubicBezTo>
                      <a:pt x="553" y="649"/>
                      <a:pt x="553" y="649"/>
                      <a:pt x="553" y="649"/>
                    </a:cubicBezTo>
                    <a:cubicBezTo>
                      <a:pt x="536" y="655"/>
                      <a:pt x="514" y="664"/>
                      <a:pt x="498" y="650"/>
                    </a:cubicBezTo>
                    <a:cubicBezTo>
                      <a:pt x="496" y="648"/>
                      <a:pt x="496" y="646"/>
                      <a:pt x="497" y="644"/>
                    </a:cubicBezTo>
                    <a:cubicBezTo>
                      <a:pt x="509" y="653"/>
                      <a:pt x="523" y="651"/>
                      <a:pt x="536" y="649"/>
                    </a:cubicBezTo>
                    <a:close/>
                    <a:moveTo>
                      <a:pt x="314" y="695"/>
                    </a:moveTo>
                    <a:cubicBezTo>
                      <a:pt x="293" y="690"/>
                      <a:pt x="274" y="672"/>
                      <a:pt x="266" y="652"/>
                    </a:cubicBezTo>
                    <a:cubicBezTo>
                      <a:pt x="266" y="650"/>
                      <a:pt x="264" y="646"/>
                      <a:pt x="266" y="645"/>
                    </a:cubicBezTo>
                    <a:cubicBezTo>
                      <a:pt x="287" y="653"/>
                      <a:pt x="312" y="671"/>
                      <a:pt x="314" y="695"/>
                    </a:cubicBezTo>
                    <a:close/>
                    <a:moveTo>
                      <a:pt x="44" y="661"/>
                    </a:moveTo>
                    <a:cubicBezTo>
                      <a:pt x="44" y="659"/>
                      <a:pt x="44" y="659"/>
                      <a:pt x="44" y="659"/>
                    </a:cubicBezTo>
                    <a:cubicBezTo>
                      <a:pt x="40" y="656"/>
                      <a:pt x="34" y="657"/>
                      <a:pt x="30" y="660"/>
                    </a:cubicBezTo>
                    <a:cubicBezTo>
                      <a:pt x="24" y="665"/>
                      <a:pt x="22" y="674"/>
                      <a:pt x="23" y="681"/>
                    </a:cubicBezTo>
                    <a:cubicBezTo>
                      <a:pt x="26" y="690"/>
                      <a:pt x="31" y="699"/>
                      <a:pt x="39" y="703"/>
                    </a:cubicBezTo>
                    <a:cubicBezTo>
                      <a:pt x="41" y="702"/>
                      <a:pt x="39" y="700"/>
                      <a:pt x="40" y="699"/>
                    </a:cubicBezTo>
                    <a:cubicBezTo>
                      <a:pt x="32" y="694"/>
                      <a:pt x="28" y="686"/>
                      <a:pt x="26" y="678"/>
                    </a:cubicBezTo>
                    <a:cubicBezTo>
                      <a:pt x="28" y="672"/>
                      <a:pt x="28" y="666"/>
                      <a:pt x="33" y="662"/>
                    </a:cubicBezTo>
                    <a:cubicBezTo>
                      <a:pt x="35" y="662"/>
                      <a:pt x="38" y="662"/>
                      <a:pt x="39" y="663"/>
                    </a:cubicBezTo>
                    <a:cubicBezTo>
                      <a:pt x="41" y="664"/>
                      <a:pt x="44" y="664"/>
                      <a:pt x="44" y="661"/>
                    </a:cubicBezTo>
                    <a:close/>
                    <a:moveTo>
                      <a:pt x="434" y="678"/>
                    </a:moveTo>
                    <a:cubicBezTo>
                      <a:pt x="435" y="684"/>
                      <a:pt x="433" y="689"/>
                      <a:pt x="428" y="693"/>
                    </a:cubicBezTo>
                    <a:cubicBezTo>
                      <a:pt x="426" y="695"/>
                      <a:pt x="423" y="698"/>
                      <a:pt x="419" y="698"/>
                    </a:cubicBezTo>
                    <a:cubicBezTo>
                      <a:pt x="419" y="694"/>
                      <a:pt x="422" y="687"/>
                      <a:pt x="418" y="683"/>
                    </a:cubicBezTo>
                    <a:cubicBezTo>
                      <a:pt x="415" y="678"/>
                      <a:pt x="408" y="678"/>
                      <a:pt x="403" y="677"/>
                    </a:cubicBezTo>
                    <a:cubicBezTo>
                      <a:pt x="378" y="681"/>
                      <a:pt x="348" y="690"/>
                      <a:pt x="325" y="674"/>
                    </a:cubicBezTo>
                    <a:cubicBezTo>
                      <a:pt x="324" y="673"/>
                      <a:pt x="323" y="672"/>
                      <a:pt x="324" y="671"/>
                    </a:cubicBezTo>
                    <a:cubicBezTo>
                      <a:pt x="333" y="673"/>
                      <a:pt x="344" y="673"/>
                      <a:pt x="354" y="677"/>
                    </a:cubicBezTo>
                    <a:cubicBezTo>
                      <a:pt x="368" y="675"/>
                      <a:pt x="386" y="675"/>
                      <a:pt x="395" y="663"/>
                    </a:cubicBezTo>
                    <a:cubicBezTo>
                      <a:pt x="409" y="660"/>
                      <a:pt x="429" y="663"/>
                      <a:pt x="434" y="678"/>
                    </a:cubicBezTo>
                    <a:close/>
                    <a:moveTo>
                      <a:pt x="553" y="672"/>
                    </a:moveTo>
                    <a:cubicBezTo>
                      <a:pt x="556" y="679"/>
                      <a:pt x="547" y="681"/>
                      <a:pt x="543" y="684"/>
                    </a:cubicBezTo>
                    <a:cubicBezTo>
                      <a:pt x="520" y="695"/>
                      <a:pt x="497" y="686"/>
                      <a:pt x="473" y="683"/>
                    </a:cubicBezTo>
                    <a:cubicBezTo>
                      <a:pt x="462" y="682"/>
                      <a:pt x="453" y="690"/>
                      <a:pt x="448" y="698"/>
                    </a:cubicBezTo>
                    <a:cubicBezTo>
                      <a:pt x="445" y="697"/>
                      <a:pt x="444" y="694"/>
                      <a:pt x="444" y="692"/>
                    </a:cubicBezTo>
                    <a:cubicBezTo>
                      <a:pt x="447" y="683"/>
                      <a:pt x="456" y="674"/>
                      <a:pt x="466" y="674"/>
                    </a:cubicBezTo>
                    <a:cubicBezTo>
                      <a:pt x="481" y="672"/>
                      <a:pt x="494" y="681"/>
                      <a:pt x="509" y="679"/>
                    </a:cubicBezTo>
                    <a:cubicBezTo>
                      <a:pt x="525" y="679"/>
                      <a:pt x="538" y="674"/>
                      <a:pt x="553" y="672"/>
                    </a:cubicBezTo>
                    <a:close/>
                    <a:moveTo>
                      <a:pt x="733" y="679"/>
                    </a:moveTo>
                    <a:cubicBezTo>
                      <a:pt x="731" y="683"/>
                      <a:pt x="731" y="683"/>
                      <a:pt x="731" y="683"/>
                    </a:cubicBezTo>
                    <a:cubicBezTo>
                      <a:pt x="728" y="683"/>
                      <a:pt x="727" y="682"/>
                      <a:pt x="724" y="683"/>
                    </a:cubicBezTo>
                    <a:cubicBezTo>
                      <a:pt x="721" y="685"/>
                      <a:pt x="716" y="688"/>
                      <a:pt x="716" y="692"/>
                    </a:cubicBezTo>
                    <a:cubicBezTo>
                      <a:pt x="716" y="693"/>
                      <a:pt x="717" y="695"/>
                      <a:pt x="719" y="695"/>
                    </a:cubicBezTo>
                    <a:cubicBezTo>
                      <a:pt x="721" y="695"/>
                      <a:pt x="721" y="692"/>
                      <a:pt x="723" y="691"/>
                    </a:cubicBezTo>
                    <a:cubicBezTo>
                      <a:pt x="730" y="688"/>
                      <a:pt x="730" y="688"/>
                      <a:pt x="730" y="688"/>
                    </a:cubicBezTo>
                    <a:cubicBezTo>
                      <a:pt x="728" y="701"/>
                      <a:pt x="728" y="701"/>
                      <a:pt x="728" y="701"/>
                    </a:cubicBezTo>
                    <a:cubicBezTo>
                      <a:pt x="723" y="702"/>
                      <a:pt x="717" y="698"/>
                      <a:pt x="710" y="700"/>
                    </a:cubicBezTo>
                    <a:cubicBezTo>
                      <a:pt x="708" y="700"/>
                      <a:pt x="708" y="697"/>
                      <a:pt x="708" y="695"/>
                    </a:cubicBezTo>
                    <a:cubicBezTo>
                      <a:pt x="710" y="690"/>
                      <a:pt x="713" y="683"/>
                      <a:pt x="719" y="680"/>
                    </a:cubicBezTo>
                    <a:cubicBezTo>
                      <a:pt x="723" y="679"/>
                      <a:pt x="730" y="673"/>
                      <a:pt x="733" y="679"/>
                    </a:cubicBezTo>
                    <a:close/>
                    <a:moveTo>
                      <a:pt x="125" y="673"/>
                    </a:moveTo>
                    <a:cubicBezTo>
                      <a:pt x="131" y="679"/>
                      <a:pt x="136" y="687"/>
                      <a:pt x="134" y="696"/>
                    </a:cubicBezTo>
                    <a:cubicBezTo>
                      <a:pt x="131" y="704"/>
                      <a:pt x="126" y="714"/>
                      <a:pt x="117" y="715"/>
                    </a:cubicBezTo>
                    <a:cubicBezTo>
                      <a:pt x="109" y="717"/>
                      <a:pt x="103" y="713"/>
                      <a:pt x="97" y="709"/>
                    </a:cubicBezTo>
                    <a:cubicBezTo>
                      <a:pt x="95" y="705"/>
                      <a:pt x="91" y="701"/>
                      <a:pt x="93" y="696"/>
                    </a:cubicBezTo>
                    <a:cubicBezTo>
                      <a:pt x="99" y="692"/>
                      <a:pt x="96" y="702"/>
                      <a:pt x="100" y="704"/>
                    </a:cubicBezTo>
                    <a:cubicBezTo>
                      <a:pt x="104" y="708"/>
                      <a:pt x="109" y="711"/>
                      <a:pt x="114" y="710"/>
                    </a:cubicBezTo>
                    <a:cubicBezTo>
                      <a:pt x="118" y="710"/>
                      <a:pt x="122" y="707"/>
                      <a:pt x="125" y="704"/>
                    </a:cubicBezTo>
                    <a:cubicBezTo>
                      <a:pt x="128" y="699"/>
                      <a:pt x="129" y="693"/>
                      <a:pt x="128" y="686"/>
                    </a:cubicBezTo>
                    <a:cubicBezTo>
                      <a:pt x="127" y="681"/>
                      <a:pt x="119" y="677"/>
                      <a:pt x="122" y="673"/>
                    </a:cubicBezTo>
                    <a:cubicBezTo>
                      <a:pt x="125" y="673"/>
                      <a:pt x="125" y="673"/>
                      <a:pt x="125" y="673"/>
                    </a:cubicBezTo>
                    <a:close/>
                    <a:moveTo>
                      <a:pt x="413" y="688"/>
                    </a:moveTo>
                    <a:cubicBezTo>
                      <a:pt x="413" y="691"/>
                      <a:pt x="412" y="693"/>
                      <a:pt x="410" y="695"/>
                    </a:cubicBezTo>
                    <a:cubicBezTo>
                      <a:pt x="408" y="694"/>
                      <a:pt x="407" y="689"/>
                      <a:pt x="404" y="689"/>
                    </a:cubicBezTo>
                    <a:cubicBezTo>
                      <a:pt x="398" y="688"/>
                      <a:pt x="392" y="688"/>
                      <a:pt x="386" y="690"/>
                    </a:cubicBezTo>
                    <a:cubicBezTo>
                      <a:pt x="368" y="691"/>
                      <a:pt x="350" y="694"/>
                      <a:pt x="333" y="690"/>
                    </a:cubicBezTo>
                    <a:cubicBezTo>
                      <a:pt x="332" y="688"/>
                      <a:pt x="331" y="686"/>
                      <a:pt x="331" y="684"/>
                    </a:cubicBezTo>
                    <a:cubicBezTo>
                      <a:pt x="342" y="686"/>
                      <a:pt x="352" y="691"/>
                      <a:pt x="363" y="689"/>
                    </a:cubicBezTo>
                    <a:cubicBezTo>
                      <a:pt x="377" y="689"/>
                      <a:pt x="390" y="686"/>
                      <a:pt x="404" y="684"/>
                    </a:cubicBezTo>
                    <a:cubicBezTo>
                      <a:pt x="407" y="685"/>
                      <a:pt x="412" y="684"/>
                      <a:pt x="413" y="688"/>
                    </a:cubicBezTo>
                    <a:close/>
                    <a:moveTo>
                      <a:pt x="172" y="693"/>
                    </a:moveTo>
                    <a:cubicBezTo>
                      <a:pt x="175" y="699"/>
                      <a:pt x="178" y="708"/>
                      <a:pt x="176" y="715"/>
                    </a:cubicBezTo>
                    <a:cubicBezTo>
                      <a:pt x="175" y="717"/>
                      <a:pt x="172" y="715"/>
                      <a:pt x="170" y="715"/>
                    </a:cubicBezTo>
                    <a:cubicBezTo>
                      <a:pt x="170" y="706"/>
                      <a:pt x="168" y="696"/>
                      <a:pt x="160" y="692"/>
                    </a:cubicBezTo>
                    <a:cubicBezTo>
                      <a:pt x="155" y="695"/>
                      <a:pt x="154" y="688"/>
                      <a:pt x="150" y="688"/>
                    </a:cubicBezTo>
                    <a:cubicBezTo>
                      <a:pt x="150" y="686"/>
                      <a:pt x="147" y="682"/>
                      <a:pt x="151" y="682"/>
                    </a:cubicBezTo>
                    <a:cubicBezTo>
                      <a:pt x="160" y="682"/>
                      <a:pt x="167" y="687"/>
                      <a:pt x="172" y="693"/>
                    </a:cubicBezTo>
                    <a:close/>
                    <a:moveTo>
                      <a:pt x="162" y="702"/>
                    </a:moveTo>
                    <a:cubicBezTo>
                      <a:pt x="165" y="705"/>
                      <a:pt x="164" y="709"/>
                      <a:pt x="163" y="714"/>
                    </a:cubicBezTo>
                    <a:cubicBezTo>
                      <a:pt x="157" y="715"/>
                      <a:pt x="149" y="713"/>
                      <a:pt x="143" y="715"/>
                    </a:cubicBezTo>
                    <a:cubicBezTo>
                      <a:pt x="144" y="711"/>
                      <a:pt x="147" y="708"/>
                      <a:pt x="148" y="704"/>
                    </a:cubicBezTo>
                    <a:cubicBezTo>
                      <a:pt x="148" y="701"/>
                      <a:pt x="149" y="698"/>
                      <a:pt x="151" y="695"/>
                    </a:cubicBezTo>
                    <a:cubicBezTo>
                      <a:pt x="156" y="695"/>
                      <a:pt x="158" y="699"/>
                      <a:pt x="162" y="702"/>
                    </a:cubicBezTo>
                    <a:close/>
                    <a:moveTo>
                      <a:pt x="731" y="728"/>
                    </a:moveTo>
                    <a:cubicBezTo>
                      <a:pt x="733" y="736"/>
                      <a:pt x="735" y="747"/>
                      <a:pt x="727" y="754"/>
                    </a:cubicBezTo>
                    <a:cubicBezTo>
                      <a:pt x="726" y="753"/>
                      <a:pt x="724" y="756"/>
                      <a:pt x="722" y="753"/>
                    </a:cubicBezTo>
                    <a:cubicBezTo>
                      <a:pt x="720" y="749"/>
                      <a:pt x="727" y="747"/>
                      <a:pt x="727" y="743"/>
                    </a:cubicBezTo>
                    <a:cubicBezTo>
                      <a:pt x="728" y="737"/>
                      <a:pt x="726" y="730"/>
                      <a:pt x="721" y="725"/>
                    </a:cubicBezTo>
                    <a:cubicBezTo>
                      <a:pt x="718" y="722"/>
                      <a:pt x="713" y="719"/>
                      <a:pt x="708" y="721"/>
                    </a:cubicBezTo>
                    <a:cubicBezTo>
                      <a:pt x="704" y="721"/>
                      <a:pt x="700" y="725"/>
                      <a:pt x="697" y="729"/>
                    </a:cubicBezTo>
                    <a:cubicBezTo>
                      <a:pt x="694" y="733"/>
                      <a:pt x="697" y="741"/>
                      <a:pt x="691" y="743"/>
                    </a:cubicBezTo>
                    <a:cubicBezTo>
                      <a:pt x="681" y="746"/>
                      <a:pt x="666" y="738"/>
                      <a:pt x="663" y="751"/>
                    </a:cubicBezTo>
                    <a:cubicBezTo>
                      <a:pt x="659" y="757"/>
                      <a:pt x="666" y="772"/>
                      <a:pt x="654" y="772"/>
                    </a:cubicBezTo>
                    <a:cubicBezTo>
                      <a:pt x="646" y="772"/>
                      <a:pt x="636" y="771"/>
                      <a:pt x="631" y="780"/>
                    </a:cubicBezTo>
                    <a:cubicBezTo>
                      <a:pt x="630" y="782"/>
                      <a:pt x="631" y="787"/>
                      <a:pt x="628" y="787"/>
                    </a:cubicBezTo>
                    <a:cubicBezTo>
                      <a:pt x="626" y="787"/>
                      <a:pt x="624" y="786"/>
                      <a:pt x="624" y="784"/>
                    </a:cubicBezTo>
                    <a:cubicBezTo>
                      <a:pt x="623" y="776"/>
                      <a:pt x="631" y="772"/>
                      <a:pt x="636" y="768"/>
                    </a:cubicBezTo>
                    <a:cubicBezTo>
                      <a:pt x="642" y="763"/>
                      <a:pt x="653" y="771"/>
                      <a:pt x="656" y="763"/>
                    </a:cubicBezTo>
                    <a:cubicBezTo>
                      <a:pt x="654" y="755"/>
                      <a:pt x="655" y="746"/>
                      <a:pt x="663" y="740"/>
                    </a:cubicBezTo>
                    <a:cubicBezTo>
                      <a:pt x="670" y="736"/>
                      <a:pt x="678" y="738"/>
                      <a:pt x="686" y="739"/>
                    </a:cubicBezTo>
                    <a:cubicBezTo>
                      <a:pt x="694" y="737"/>
                      <a:pt x="689" y="727"/>
                      <a:pt x="696" y="723"/>
                    </a:cubicBezTo>
                    <a:cubicBezTo>
                      <a:pt x="701" y="717"/>
                      <a:pt x="710" y="714"/>
                      <a:pt x="718" y="716"/>
                    </a:cubicBezTo>
                    <a:cubicBezTo>
                      <a:pt x="723" y="718"/>
                      <a:pt x="729" y="722"/>
                      <a:pt x="731" y="728"/>
                    </a:cubicBezTo>
                    <a:close/>
                    <a:moveTo>
                      <a:pt x="850" y="724"/>
                    </a:moveTo>
                    <a:cubicBezTo>
                      <a:pt x="856" y="730"/>
                      <a:pt x="857" y="739"/>
                      <a:pt x="855" y="747"/>
                    </a:cubicBezTo>
                    <a:cubicBezTo>
                      <a:pt x="854" y="760"/>
                      <a:pt x="845" y="768"/>
                      <a:pt x="837" y="777"/>
                    </a:cubicBezTo>
                    <a:cubicBezTo>
                      <a:pt x="836" y="782"/>
                      <a:pt x="843" y="785"/>
                      <a:pt x="844" y="790"/>
                    </a:cubicBezTo>
                    <a:cubicBezTo>
                      <a:pt x="848" y="799"/>
                      <a:pt x="849" y="811"/>
                      <a:pt x="841" y="817"/>
                    </a:cubicBezTo>
                    <a:cubicBezTo>
                      <a:pt x="835" y="824"/>
                      <a:pt x="825" y="823"/>
                      <a:pt x="816" y="823"/>
                    </a:cubicBezTo>
                    <a:cubicBezTo>
                      <a:pt x="810" y="821"/>
                      <a:pt x="805" y="817"/>
                      <a:pt x="801" y="812"/>
                    </a:cubicBezTo>
                    <a:cubicBezTo>
                      <a:pt x="786" y="822"/>
                      <a:pt x="768" y="833"/>
                      <a:pt x="750" y="824"/>
                    </a:cubicBezTo>
                    <a:cubicBezTo>
                      <a:pt x="745" y="819"/>
                      <a:pt x="739" y="814"/>
                      <a:pt x="740" y="807"/>
                    </a:cubicBezTo>
                    <a:cubicBezTo>
                      <a:pt x="740" y="797"/>
                      <a:pt x="744" y="789"/>
                      <a:pt x="753" y="785"/>
                    </a:cubicBezTo>
                    <a:cubicBezTo>
                      <a:pt x="756" y="785"/>
                      <a:pt x="760" y="781"/>
                      <a:pt x="763" y="785"/>
                    </a:cubicBezTo>
                    <a:cubicBezTo>
                      <a:pt x="760" y="788"/>
                      <a:pt x="755" y="788"/>
                      <a:pt x="752" y="791"/>
                    </a:cubicBezTo>
                    <a:cubicBezTo>
                      <a:pt x="747" y="797"/>
                      <a:pt x="745" y="806"/>
                      <a:pt x="748" y="814"/>
                    </a:cubicBezTo>
                    <a:cubicBezTo>
                      <a:pt x="751" y="820"/>
                      <a:pt x="758" y="823"/>
                      <a:pt x="764" y="822"/>
                    </a:cubicBezTo>
                    <a:cubicBezTo>
                      <a:pt x="780" y="823"/>
                      <a:pt x="790" y="813"/>
                      <a:pt x="801" y="803"/>
                    </a:cubicBezTo>
                    <a:cubicBezTo>
                      <a:pt x="806" y="804"/>
                      <a:pt x="806" y="811"/>
                      <a:pt x="810" y="813"/>
                    </a:cubicBezTo>
                    <a:cubicBezTo>
                      <a:pt x="816" y="819"/>
                      <a:pt x="827" y="819"/>
                      <a:pt x="835" y="816"/>
                    </a:cubicBezTo>
                    <a:cubicBezTo>
                      <a:pt x="842" y="811"/>
                      <a:pt x="842" y="801"/>
                      <a:pt x="840" y="794"/>
                    </a:cubicBezTo>
                    <a:cubicBezTo>
                      <a:pt x="838" y="788"/>
                      <a:pt x="834" y="785"/>
                      <a:pt x="830" y="780"/>
                    </a:cubicBezTo>
                    <a:cubicBezTo>
                      <a:pt x="829" y="769"/>
                      <a:pt x="842" y="769"/>
                      <a:pt x="845" y="760"/>
                    </a:cubicBezTo>
                    <a:cubicBezTo>
                      <a:pt x="850" y="751"/>
                      <a:pt x="851" y="740"/>
                      <a:pt x="848" y="730"/>
                    </a:cubicBezTo>
                    <a:cubicBezTo>
                      <a:pt x="845" y="726"/>
                      <a:pt x="840" y="725"/>
                      <a:pt x="836" y="725"/>
                    </a:cubicBezTo>
                    <a:cubicBezTo>
                      <a:pt x="830" y="725"/>
                      <a:pt x="828" y="728"/>
                      <a:pt x="824" y="731"/>
                    </a:cubicBezTo>
                    <a:cubicBezTo>
                      <a:pt x="821" y="735"/>
                      <a:pt x="823" y="740"/>
                      <a:pt x="822" y="743"/>
                    </a:cubicBezTo>
                    <a:cubicBezTo>
                      <a:pt x="819" y="745"/>
                      <a:pt x="817" y="741"/>
                      <a:pt x="816" y="739"/>
                    </a:cubicBezTo>
                    <a:cubicBezTo>
                      <a:pt x="816" y="731"/>
                      <a:pt x="821" y="725"/>
                      <a:pt x="828" y="722"/>
                    </a:cubicBezTo>
                    <a:cubicBezTo>
                      <a:pt x="835" y="719"/>
                      <a:pt x="844" y="719"/>
                      <a:pt x="850" y="724"/>
                    </a:cubicBezTo>
                    <a:close/>
                    <a:moveTo>
                      <a:pt x="256" y="721"/>
                    </a:moveTo>
                    <a:cubicBezTo>
                      <a:pt x="257" y="720"/>
                      <a:pt x="257" y="720"/>
                      <a:pt x="257" y="720"/>
                    </a:cubicBezTo>
                    <a:cubicBezTo>
                      <a:pt x="257" y="721"/>
                      <a:pt x="257" y="721"/>
                      <a:pt x="257" y="721"/>
                    </a:cubicBezTo>
                    <a:cubicBezTo>
                      <a:pt x="256" y="721"/>
                      <a:pt x="256" y="721"/>
                      <a:pt x="256" y="721"/>
                    </a:cubicBezTo>
                    <a:close/>
                    <a:moveTo>
                      <a:pt x="67" y="734"/>
                    </a:moveTo>
                    <a:cubicBezTo>
                      <a:pt x="68" y="737"/>
                      <a:pt x="68" y="740"/>
                      <a:pt x="67" y="743"/>
                    </a:cubicBezTo>
                    <a:cubicBezTo>
                      <a:pt x="66" y="744"/>
                      <a:pt x="65" y="744"/>
                      <a:pt x="64" y="744"/>
                    </a:cubicBezTo>
                    <a:cubicBezTo>
                      <a:pt x="63" y="738"/>
                      <a:pt x="60" y="732"/>
                      <a:pt x="54" y="730"/>
                    </a:cubicBezTo>
                    <a:cubicBezTo>
                      <a:pt x="48" y="729"/>
                      <a:pt x="41" y="727"/>
                      <a:pt x="36" y="731"/>
                    </a:cubicBezTo>
                    <a:cubicBezTo>
                      <a:pt x="30" y="736"/>
                      <a:pt x="31" y="743"/>
                      <a:pt x="30" y="749"/>
                    </a:cubicBezTo>
                    <a:cubicBezTo>
                      <a:pt x="30" y="761"/>
                      <a:pt x="41" y="769"/>
                      <a:pt x="47" y="778"/>
                    </a:cubicBezTo>
                    <a:cubicBezTo>
                      <a:pt x="44" y="782"/>
                      <a:pt x="53" y="783"/>
                      <a:pt x="49" y="787"/>
                    </a:cubicBezTo>
                    <a:cubicBezTo>
                      <a:pt x="43" y="789"/>
                      <a:pt x="37" y="794"/>
                      <a:pt x="34" y="800"/>
                    </a:cubicBezTo>
                    <a:cubicBezTo>
                      <a:pt x="31" y="808"/>
                      <a:pt x="35" y="815"/>
                      <a:pt x="41" y="820"/>
                    </a:cubicBezTo>
                    <a:cubicBezTo>
                      <a:pt x="49" y="825"/>
                      <a:pt x="60" y="822"/>
                      <a:pt x="68" y="816"/>
                    </a:cubicBezTo>
                    <a:cubicBezTo>
                      <a:pt x="75" y="813"/>
                      <a:pt x="78" y="821"/>
                      <a:pt x="83" y="822"/>
                    </a:cubicBezTo>
                    <a:cubicBezTo>
                      <a:pt x="97" y="826"/>
                      <a:pt x="113" y="825"/>
                      <a:pt x="124" y="815"/>
                    </a:cubicBezTo>
                    <a:cubicBezTo>
                      <a:pt x="128" y="811"/>
                      <a:pt x="127" y="805"/>
                      <a:pt x="125" y="801"/>
                    </a:cubicBezTo>
                    <a:cubicBezTo>
                      <a:pt x="123" y="797"/>
                      <a:pt x="120" y="793"/>
                      <a:pt x="115" y="793"/>
                    </a:cubicBezTo>
                    <a:cubicBezTo>
                      <a:pt x="112" y="793"/>
                      <a:pt x="107" y="795"/>
                      <a:pt x="105" y="791"/>
                    </a:cubicBezTo>
                    <a:cubicBezTo>
                      <a:pt x="106" y="788"/>
                      <a:pt x="111" y="790"/>
                      <a:pt x="114" y="789"/>
                    </a:cubicBezTo>
                    <a:cubicBezTo>
                      <a:pt x="119" y="790"/>
                      <a:pt x="123" y="790"/>
                      <a:pt x="127" y="794"/>
                    </a:cubicBezTo>
                    <a:cubicBezTo>
                      <a:pt x="129" y="801"/>
                      <a:pt x="135" y="807"/>
                      <a:pt x="131" y="813"/>
                    </a:cubicBezTo>
                    <a:cubicBezTo>
                      <a:pt x="126" y="821"/>
                      <a:pt x="117" y="827"/>
                      <a:pt x="107" y="829"/>
                    </a:cubicBezTo>
                    <a:cubicBezTo>
                      <a:pt x="96" y="828"/>
                      <a:pt x="82" y="830"/>
                      <a:pt x="74" y="821"/>
                    </a:cubicBezTo>
                    <a:cubicBezTo>
                      <a:pt x="67" y="825"/>
                      <a:pt x="58" y="826"/>
                      <a:pt x="50" y="828"/>
                    </a:cubicBezTo>
                    <a:cubicBezTo>
                      <a:pt x="40" y="827"/>
                      <a:pt x="32" y="820"/>
                      <a:pt x="29" y="811"/>
                    </a:cubicBezTo>
                    <a:cubicBezTo>
                      <a:pt x="28" y="806"/>
                      <a:pt x="28" y="798"/>
                      <a:pt x="32" y="794"/>
                    </a:cubicBezTo>
                    <a:cubicBezTo>
                      <a:pt x="36" y="789"/>
                      <a:pt x="42" y="787"/>
                      <a:pt x="46" y="782"/>
                    </a:cubicBezTo>
                    <a:cubicBezTo>
                      <a:pt x="41" y="776"/>
                      <a:pt x="35" y="770"/>
                      <a:pt x="31" y="762"/>
                    </a:cubicBezTo>
                    <a:cubicBezTo>
                      <a:pt x="26" y="756"/>
                      <a:pt x="22" y="745"/>
                      <a:pt x="27" y="736"/>
                    </a:cubicBezTo>
                    <a:cubicBezTo>
                      <a:pt x="28" y="732"/>
                      <a:pt x="32" y="727"/>
                      <a:pt x="37" y="725"/>
                    </a:cubicBezTo>
                    <a:cubicBezTo>
                      <a:pt x="47" y="722"/>
                      <a:pt x="62" y="724"/>
                      <a:pt x="67" y="734"/>
                    </a:cubicBezTo>
                    <a:close/>
                    <a:moveTo>
                      <a:pt x="184" y="741"/>
                    </a:moveTo>
                    <a:cubicBezTo>
                      <a:pt x="197" y="739"/>
                      <a:pt x="209" y="744"/>
                      <a:pt x="217" y="752"/>
                    </a:cubicBezTo>
                    <a:cubicBezTo>
                      <a:pt x="223" y="759"/>
                      <a:pt x="225" y="768"/>
                      <a:pt x="226" y="777"/>
                    </a:cubicBezTo>
                    <a:cubicBezTo>
                      <a:pt x="231" y="779"/>
                      <a:pt x="235" y="775"/>
                      <a:pt x="241" y="776"/>
                    </a:cubicBezTo>
                    <a:cubicBezTo>
                      <a:pt x="249" y="775"/>
                      <a:pt x="255" y="779"/>
                      <a:pt x="259" y="786"/>
                    </a:cubicBezTo>
                    <a:cubicBezTo>
                      <a:pt x="260" y="790"/>
                      <a:pt x="260" y="794"/>
                      <a:pt x="258" y="798"/>
                    </a:cubicBezTo>
                    <a:cubicBezTo>
                      <a:pt x="256" y="798"/>
                      <a:pt x="254" y="801"/>
                      <a:pt x="252" y="799"/>
                    </a:cubicBezTo>
                    <a:cubicBezTo>
                      <a:pt x="250" y="795"/>
                      <a:pt x="258" y="792"/>
                      <a:pt x="254" y="786"/>
                    </a:cubicBezTo>
                    <a:cubicBezTo>
                      <a:pt x="251" y="782"/>
                      <a:pt x="246" y="780"/>
                      <a:pt x="242" y="781"/>
                    </a:cubicBezTo>
                    <a:cubicBezTo>
                      <a:pt x="235" y="781"/>
                      <a:pt x="230" y="782"/>
                      <a:pt x="226" y="786"/>
                    </a:cubicBezTo>
                    <a:cubicBezTo>
                      <a:pt x="223" y="785"/>
                      <a:pt x="223" y="785"/>
                      <a:pt x="223" y="785"/>
                    </a:cubicBezTo>
                    <a:cubicBezTo>
                      <a:pt x="222" y="771"/>
                      <a:pt x="217" y="753"/>
                      <a:pt x="202" y="748"/>
                    </a:cubicBezTo>
                    <a:cubicBezTo>
                      <a:pt x="195" y="745"/>
                      <a:pt x="188" y="746"/>
                      <a:pt x="182" y="748"/>
                    </a:cubicBezTo>
                    <a:cubicBezTo>
                      <a:pt x="180" y="746"/>
                      <a:pt x="179" y="742"/>
                      <a:pt x="177" y="740"/>
                    </a:cubicBezTo>
                    <a:cubicBezTo>
                      <a:pt x="170" y="736"/>
                      <a:pt x="162" y="732"/>
                      <a:pt x="154" y="735"/>
                    </a:cubicBezTo>
                    <a:cubicBezTo>
                      <a:pt x="149" y="736"/>
                      <a:pt x="144" y="739"/>
                      <a:pt x="142" y="744"/>
                    </a:cubicBezTo>
                    <a:cubicBezTo>
                      <a:pt x="141" y="748"/>
                      <a:pt x="140" y="754"/>
                      <a:pt x="144" y="758"/>
                    </a:cubicBezTo>
                    <a:cubicBezTo>
                      <a:pt x="145" y="762"/>
                      <a:pt x="154" y="761"/>
                      <a:pt x="150" y="766"/>
                    </a:cubicBezTo>
                    <a:cubicBezTo>
                      <a:pt x="145" y="765"/>
                      <a:pt x="141" y="761"/>
                      <a:pt x="138" y="756"/>
                    </a:cubicBezTo>
                    <a:cubicBezTo>
                      <a:pt x="137" y="751"/>
                      <a:pt x="136" y="743"/>
                      <a:pt x="139" y="739"/>
                    </a:cubicBezTo>
                    <a:cubicBezTo>
                      <a:pt x="148" y="730"/>
                      <a:pt x="161" y="727"/>
                      <a:pt x="172" y="731"/>
                    </a:cubicBezTo>
                    <a:cubicBezTo>
                      <a:pt x="177" y="733"/>
                      <a:pt x="182" y="737"/>
                      <a:pt x="184" y="741"/>
                    </a:cubicBezTo>
                    <a:close/>
                    <a:moveTo>
                      <a:pt x="113" y="748"/>
                    </a:moveTo>
                    <a:cubicBezTo>
                      <a:pt x="114" y="754"/>
                      <a:pt x="115" y="760"/>
                      <a:pt x="114" y="766"/>
                    </a:cubicBezTo>
                    <a:cubicBezTo>
                      <a:pt x="111" y="767"/>
                      <a:pt x="106" y="766"/>
                      <a:pt x="102" y="767"/>
                    </a:cubicBezTo>
                    <a:cubicBezTo>
                      <a:pt x="94" y="767"/>
                      <a:pt x="87" y="774"/>
                      <a:pt x="85" y="781"/>
                    </a:cubicBezTo>
                    <a:cubicBezTo>
                      <a:pt x="83" y="782"/>
                      <a:pt x="81" y="782"/>
                      <a:pt x="81" y="780"/>
                    </a:cubicBezTo>
                    <a:cubicBezTo>
                      <a:pt x="83" y="777"/>
                      <a:pt x="86" y="775"/>
                      <a:pt x="85" y="772"/>
                    </a:cubicBezTo>
                    <a:cubicBezTo>
                      <a:pt x="91" y="764"/>
                      <a:pt x="99" y="762"/>
                      <a:pt x="107" y="762"/>
                    </a:cubicBezTo>
                    <a:cubicBezTo>
                      <a:pt x="112" y="757"/>
                      <a:pt x="109" y="751"/>
                      <a:pt x="109" y="746"/>
                    </a:cubicBezTo>
                    <a:cubicBezTo>
                      <a:pt x="106" y="742"/>
                      <a:pt x="102" y="741"/>
                      <a:pt x="99" y="739"/>
                    </a:cubicBezTo>
                    <a:cubicBezTo>
                      <a:pt x="93" y="744"/>
                      <a:pt x="95" y="754"/>
                      <a:pt x="88" y="759"/>
                    </a:cubicBezTo>
                    <a:cubicBezTo>
                      <a:pt x="83" y="763"/>
                      <a:pt x="78" y="767"/>
                      <a:pt x="72" y="767"/>
                    </a:cubicBezTo>
                    <a:cubicBezTo>
                      <a:pt x="71" y="769"/>
                      <a:pt x="68" y="768"/>
                      <a:pt x="67" y="768"/>
                    </a:cubicBezTo>
                    <a:cubicBezTo>
                      <a:pt x="66" y="767"/>
                      <a:pt x="65" y="766"/>
                      <a:pt x="66" y="764"/>
                    </a:cubicBezTo>
                    <a:cubicBezTo>
                      <a:pt x="74" y="762"/>
                      <a:pt x="84" y="759"/>
                      <a:pt x="88" y="750"/>
                    </a:cubicBezTo>
                    <a:cubicBezTo>
                      <a:pt x="93" y="734"/>
                      <a:pt x="93" y="734"/>
                      <a:pt x="93" y="734"/>
                    </a:cubicBezTo>
                    <a:cubicBezTo>
                      <a:pt x="95" y="733"/>
                      <a:pt x="95" y="733"/>
                      <a:pt x="95" y="733"/>
                    </a:cubicBezTo>
                    <a:cubicBezTo>
                      <a:pt x="101" y="738"/>
                      <a:pt x="116" y="736"/>
                      <a:pt x="113" y="748"/>
                    </a:cubicBezTo>
                    <a:close/>
                    <a:moveTo>
                      <a:pt x="188" y="767"/>
                    </a:moveTo>
                    <a:cubicBezTo>
                      <a:pt x="187" y="764"/>
                      <a:pt x="188" y="759"/>
                      <a:pt x="184" y="758"/>
                    </a:cubicBezTo>
                    <a:cubicBezTo>
                      <a:pt x="181" y="761"/>
                      <a:pt x="184" y="764"/>
                      <a:pt x="184" y="767"/>
                    </a:cubicBezTo>
                    <a:cubicBezTo>
                      <a:pt x="183" y="773"/>
                      <a:pt x="178" y="779"/>
                      <a:pt x="172" y="782"/>
                    </a:cubicBezTo>
                    <a:cubicBezTo>
                      <a:pt x="166" y="787"/>
                      <a:pt x="157" y="787"/>
                      <a:pt x="150" y="789"/>
                    </a:cubicBezTo>
                    <a:cubicBezTo>
                      <a:pt x="148" y="789"/>
                      <a:pt x="149" y="791"/>
                      <a:pt x="150" y="791"/>
                    </a:cubicBezTo>
                    <a:cubicBezTo>
                      <a:pt x="151" y="792"/>
                      <a:pt x="153" y="792"/>
                      <a:pt x="154" y="791"/>
                    </a:cubicBezTo>
                    <a:cubicBezTo>
                      <a:pt x="159" y="793"/>
                      <a:pt x="164" y="790"/>
                      <a:pt x="169" y="789"/>
                    </a:cubicBezTo>
                    <a:cubicBezTo>
                      <a:pt x="178" y="786"/>
                      <a:pt x="187" y="778"/>
                      <a:pt x="188" y="767"/>
                    </a:cubicBezTo>
                    <a:close/>
                    <a:moveTo>
                      <a:pt x="685" y="777"/>
                    </a:moveTo>
                    <a:cubicBezTo>
                      <a:pt x="685" y="774"/>
                      <a:pt x="683" y="775"/>
                      <a:pt x="681" y="774"/>
                    </a:cubicBezTo>
                    <a:cubicBezTo>
                      <a:pt x="670" y="777"/>
                      <a:pt x="659" y="780"/>
                      <a:pt x="652" y="789"/>
                    </a:cubicBezTo>
                    <a:cubicBezTo>
                      <a:pt x="644" y="797"/>
                      <a:pt x="643" y="810"/>
                      <a:pt x="645" y="820"/>
                    </a:cubicBezTo>
                    <a:cubicBezTo>
                      <a:pt x="645" y="823"/>
                      <a:pt x="649" y="822"/>
                      <a:pt x="650" y="822"/>
                    </a:cubicBezTo>
                    <a:cubicBezTo>
                      <a:pt x="650" y="814"/>
                      <a:pt x="649" y="804"/>
                      <a:pt x="653" y="796"/>
                    </a:cubicBezTo>
                    <a:cubicBezTo>
                      <a:pt x="660" y="785"/>
                      <a:pt x="672" y="779"/>
                      <a:pt x="684" y="778"/>
                    </a:cubicBezTo>
                    <a:cubicBezTo>
                      <a:pt x="685" y="777"/>
                      <a:pt x="685" y="777"/>
                      <a:pt x="685" y="777"/>
                    </a:cubicBezTo>
                    <a:close/>
                    <a:moveTo>
                      <a:pt x="722" y="788"/>
                    </a:moveTo>
                    <a:cubicBezTo>
                      <a:pt x="723" y="784"/>
                      <a:pt x="726" y="781"/>
                      <a:pt x="726" y="778"/>
                    </a:cubicBezTo>
                    <a:cubicBezTo>
                      <a:pt x="725" y="777"/>
                      <a:pt x="723" y="778"/>
                      <a:pt x="722" y="779"/>
                    </a:cubicBezTo>
                    <a:cubicBezTo>
                      <a:pt x="713" y="787"/>
                      <a:pt x="711" y="801"/>
                      <a:pt x="716" y="811"/>
                    </a:cubicBezTo>
                    <a:cubicBezTo>
                      <a:pt x="710" y="820"/>
                      <a:pt x="697" y="821"/>
                      <a:pt x="687" y="820"/>
                    </a:cubicBezTo>
                    <a:cubicBezTo>
                      <a:pt x="683" y="820"/>
                      <a:pt x="680" y="815"/>
                      <a:pt x="679" y="811"/>
                    </a:cubicBezTo>
                    <a:cubicBezTo>
                      <a:pt x="678" y="807"/>
                      <a:pt x="683" y="803"/>
                      <a:pt x="679" y="800"/>
                    </a:cubicBezTo>
                    <a:cubicBezTo>
                      <a:pt x="675" y="803"/>
                      <a:pt x="674" y="808"/>
                      <a:pt x="674" y="812"/>
                    </a:cubicBezTo>
                    <a:cubicBezTo>
                      <a:pt x="674" y="818"/>
                      <a:pt x="678" y="820"/>
                      <a:pt x="682" y="823"/>
                    </a:cubicBezTo>
                    <a:cubicBezTo>
                      <a:pt x="693" y="827"/>
                      <a:pt x="707" y="825"/>
                      <a:pt x="717" y="819"/>
                    </a:cubicBezTo>
                    <a:cubicBezTo>
                      <a:pt x="723" y="817"/>
                      <a:pt x="715" y="812"/>
                      <a:pt x="720" y="809"/>
                    </a:cubicBezTo>
                    <a:cubicBezTo>
                      <a:pt x="718" y="802"/>
                      <a:pt x="719" y="794"/>
                      <a:pt x="722" y="788"/>
                    </a:cubicBezTo>
                    <a:close/>
                    <a:moveTo>
                      <a:pt x="598" y="799"/>
                    </a:moveTo>
                    <a:cubicBezTo>
                      <a:pt x="594" y="791"/>
                      <a:pt x="583" y="794"/>
                      <a:pt x="577" y="796"/>
                    </a:cubicBezTo>
                    <a:cubicBezTo>
                      <a:pt x="568" y="804"/>
                      <a:pt x="560" y="812"/>
                      <a:pt x="549" y="814"/>
                    </a:cubicBezTo>
                    <a:cubicBezTo>
                      <a:pt x="532" y="819"/>
                      <a:pt x="514" y="809"/>
                      <a:pt x="497" y="815"/>
                    </a:cubicBezTo>
                    <a:cubicBezTo>
                      <a:pt x="491" y="817"/>
                      <a:pt x="491" y="824"/>
                      <a:pt x="487" y="827"/>
                    </a:cubicBezTo>
                    <a:cubicBezTo>
                      <a:pt x="486" y="828"/>
                      <a:pt x="487" y="830"/>
                      <a:pt x="488" y="831"/>
                    </a:cubicBezTo>
                    <a:cubicBezTo>
                      <a:pt x="493" y="829"/>
                      <a:pt x="499" y="830"/>
                      <a:pt x="505" y="828"/>
                    </a:cubicBezTo>
                    <a:cubicBezTo>
                      <a:pt x="522" y="824"/>
                      <a:pt x="537" y="834"/>
                      <a:pt x="554" y="835"/>
                    </a:cubicBezTo>
                    <a:cubicBezTo>
                      <a:pt x="566" y="839"/>
                      <a:pt x="575" y="829"/>
                      <a:pt x="586" y="827"/>
                    </a:cubicBezTo>
                    <a:cubicBezTo>
                      <a:pt x="593" y="827"/>
                      <a:pt x="599" y="830"/>
                      <a:pt x="604" y="832"/>
                    </a:cubicBezTo>
                    <a:cubicBezTo>
                      <a:pt x="616" y="838"/>
                      <a:pt x="634" y="838"/>
                      <a:pt x="644" y="830"/>
                    </a:cubicBezTo>
                    <a:cubicBezTo>
                      <a:pt x="645" y="828"/>
                      <a:pt x="645" y="827"/>
                      <a:pt x="644" y="825"/>
                    </a:cubicBezTo>
                    <a:cubicBezTo>
                      <a:pt x="639" y="826"/>
                      <a:pt x="635" y="831"/>
                      <a:pt x="630" y="831"/>
                    </a:cubicBezTo>
                    <a:cubicBezTo>
                      <a:pt x="617" y="833"/>
                      <a:pt x="605" y="828"/>
                      <a:pt x="595" y="823"/>
                    </a:cubicBezTo>
                    <a:cubicBezTo>
                      <a:pt x="584" y="820"/>
                      <a:pt x="575" y="824"/>
                      <a:pt x="567" y="829"/>
                    </a:cubicBezTo>
                    <a:cubicBezTo>
                      <a:pt x="551" y="835"/>
                      <a:pt x="536" y="823"/>
                      <a:pt x="519" y="822"/>
                    </a:cubicBezTo>
                    <a:cubicBezTo>
                      <a:pt x="498" y="824"/>
                      <a:pt x="498" y="824"/>
                      <a:pt x="498" y="824"/>
                    </a:cubicBezTo>
                    <a:cubicBezTo>
                      <a:pt x="497" y="823"/>
                      <a:pt x="497" y="823"/>
                      <a:pt x="497" y="823"/>
                    </a:cubicBezTo>
                    <a:cubicBezTo>
                      <a:pt x="499" y="820"/>
                      <a:pt x="503" y="820"/>
                      <a:pt x="506" y="818"/>
                    </a:cubicBezTo>
                    <a:cubicBezTo>
                      <a:pt x="524" y="818"/>
                      <a:pt x="545" y="824"/>
                      <a:pt x="562" y="814"/>
                    </a:cubicBezTo>
                    <a:cubicBezTo>
                      <a:pt x="570" y="812"/>
                      <a:pt x="573" y="804"/>
                      <a:pt x="580" y="800"/>
                    </a:cubicBezTo>
                    <a:cubicBezTo>
                      <a:pt x="584" y="800"/>
                      <a:pt x="589" y="799"/>
                      <a:pt x="592" y="801"/>
                    </a:cubicBezTo>
                    <a:cubicBezTo>
                      <a:pt x="600" y="813"/>
                      <a:pt x="612" y="824"/>
                      <a:pt x="628" y="822"/>
                    </a:cubicBezTo>
                    <a:cubicBezTo>
                      <a:pt x="630" y="821"/>
                      <a:pt x="634" y="821"/>
                      <a:pt x="634" y="817"/>
                    </a:cubicBezTo>
                    <a:cubicBezTo>
                      <a:pt x="634" y="816"/>
                      <a:pt x="633" y="815"/>
                      <a:pt x="632" y="815"/>
                    </a:cubicBezTo>
                    <a:cubicBezTo>
                      <a:pt x="625" y="821"/>
                      <a:pt x="615" y="816"/>
                      <a:pt x="608" y="813"/>
                    </a:cubicBezTo>
                    <a:cubicBezTo>
                      <a:pt x="603" y="810"/>
                      <a:pt x="598" y="805"/>
                      <a:pt x="598" y="799"/>
                    </a:cubicBezTo>
                    <a:close/>
                    <a:moveTo>
                      <a:pt x="325" y="811"/>
                    </a:moveTo>
                    <a:cubicBezTo>
                      <a:pt x="312" y="804"/>
                      <a:pt x="299" y="798"/>
                      <a:pt x="284" y="799"/>
                    </a:cubicBezTo>
                    <a:cubicBezTo>
                      <a:pt x="280" y="800"/>
                      <a:pt x="280" y="803"/>
                      <a:pt x="279" y="805"/>
                    </a:cubicBezTo>
                    <a:cubicBezTo>
                      <a:pt x="278" y="810"/>
                      <a:pt x="268" y="810"/>
                      <a:pt x="273" y="816"/>
                    </a:cubicBezTo>
                    <a:cubicBezTo>
                      <a:pt x="279" y="817"/>
                      <a:pt x="282" y="810"/>
                      <a:pt x="285" y="806"/>
                    </a:cubicBezTo>
                    <a:cubicBezTo>
                      <a:pt x="293" y="802"/>
                      <a:pt x="300" y="807"/>
                      <a:pt x="307" y="808"/>
                    </a:cubicBezTo>
                    <a:cubicBezTo>
                      <a:pt x="320" y="816"/>
                      <a:pt x="338" y="821"/>
                      <a:pt x="354" y="815"/>
                    </a:cubicBezTo>
                    <a:cubicBezTo>
                      <a:pt x="365" y="812"/>
                      <a:pt x="377" y="816"/>
                      <a:pt x="384" y="824"/>
                    </a:cubicBezTo>
                    <a:cubicBezTo>
                      <a:pt x="385" y="825"/>
                      <a:pt x="386" y="827"/>
                      <a:pt x="384" y="827"/>
                    </a:cubicBezTo>
                    <a:cubicBezTo>
                      <a:pt x="370" y="820"/>
                      <a:pt x="349" y="822"/>
                      <a:pt x="335" y="828"/>
                    </a:cubicBezTo>
                    <a:cubicBezTo>
                      <a:pt x="320" y="838"/>
                      <a:pt x="304" y="827"/>
                      <a:pt x="289" y="823"/>
                    </a:cubicBezTo>
                    <a:cubicBezTo>
                      <a:pt x="273" y="818"/>
                      <a:pt x="258" y="829"/>
                      <a:pt x="242" y="826"/>
                    </a:cubicBezTo>
                    <a:cubicBezTo>
                      <a:pt x="238" y="826"/>
                      <a:pt x="235" y="823"/>
                      <a:pt x="231" y="824"/>
                    </a:cubicBezTo>
                    <a:cubicBezTo>
                      <a:pt x="230" y="826"/>
                      <a:pt x="230" y="826"/>
                      <a:pt x="230" y="826"/>
                    </a:cubicBezTo>
                    <a:cubicBezTo>
                      <a:pt x="231" y="828"/>
                      <a:pt x="232" y="829"/>
                      <a:pt x="234" y="829"/>
                    </a:cubicBezTo>
                    <a:cubicBezTo>
                      <a:pt x="256" y="839"/>
                      <a:pt x="276" y="818"/>
                      <a:pt x="297" y="830"/>
                    </a:cubicBezTo>
                    <a:cubicBezTo>
                      <a:pt x="313" y="839"/>
                      <a:pt x="332" y="838"/>
                      <a:pt x="347" y="829"/>
                    </a:cubicBezTo>
                    <a:cubicBezTo>
                      <a:pt x="365" y="824"/>
                      <a:pt x="383" y="830"/>
                      <a:pt x="399" y="837"/>
                    </a:cubicBezTo>
                    <a:cubicBezTo>
                      <a:pt x="397" y="833"/>
                      <a:pt x="394" y="830"/>
                      <a:pt x="393" y="826"/>
                    </a:cubicBezTo>
                    <a:cubicBezTo>
                      <a:pt x="386" y="815"/>
                      <a:pt x="374" y="808"/>
                      <a:pt x="360" y="810"/>
                    </a:cubicBezTo>
                    <a:cubicBezTo>
                      <a:pt x="348" y="811"/>
                      <a:pt x="337" y="817"/>
                      <a:pt x="325" y="811"/>
                    </a:cubicBezTo>
                    <a:close/>
                    <a:moveTo>
                      <a:pt x="206" y="814"/>
                    </a:moveTo>
                    <a:cubicBezTo>
                      <a:pt x="204" y="811"/>
                      <a:pt x="202" y="807"/>
                      <a:pt x="198" y="807"/>
                    </a:cubicBezTo>
                    <a:cubicBezTo>
                      <a:pt x="197" y="809"/>
                      <a:pt x="197" y="809"/>
                      <a:pt x="197" y="809"/>
                    </a:cubicBezTo>
                    <a:cubicBezTo>
                      <a:pt x="199" y="812"/>
                      <a:pt x="202" y="815"/>
                      <a:pt x="201" y="819"/>
                    </a:cubicBezTo>
                    <a:cubicBezTo>
                      <a:pt x="198" y="825"/>
                      <a:pt x="190" y="826"/>
                      <a:pt x="183" y="827"/>
                    </a:cubicBezTo>
                    <a:cubicBezTo>
                      <a:pt x="175" y="826"/>
                      <a:pt x="168" y="823"/>
                      <a:pt x="164" y="817"/>
                    </a:cubicBezTo>
                    <a:cubicBezTo>
                      <a:pt x="162" y="816"/>
                      <a:pt x="160" y="813"/>
                      <a:pt x="158" y="815"/>
                    </a:cubicBezTo>
                    <a:cubicBezTo>
                      <a:pt x="156" y="822"/>
                      <a:pt x="165" y="823"/>
                      <a:pt x="169" y="828"/>
                    </a:cubicBezTo>
                    <a:cubicBezTo>
                      <a:pt x="178" y="834"/>
                      <a:pt x="191" y="832"/>
                      <a:pt x="200" y="828"/>
                    </a:cubicBezTo>
                    <a:cubicBezTo>
                      <a:pt x="206" y="826"/>
                      <a:pt x="206" y="819"/>
                      <a:pt x="206" y="8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1B4EC6E1-A70C-46B7-80CA-65717D9125CE}"/>
                  </a:ext>
                </a:extLst>
              </p:cNvPr>
              <p:cNvGrpSpPr/>
              <p:nvPr/>
            </p:nvGrpSpPr>
            <p:grpSpPr>
              <a:xfrm>
                <a:off x="4495006" y="1185861"/>
                <a:ext cx="998538" cy="962025"/>
                <a:chOff x="2149476" y="1700213"/>
                <a:chExt cx="998538" cy="962025"/>
              </a:xfrm>
              <a:grpFill/>
            </p:grpSpPr>
            <p:sp>
              <p:nvSpPr>
                <p:cNvPr id="7" name="Freeform 6">
                  <a:extLst>
                    <a:ext uri="{FF2B5EF4-FFF2-40B4-BE49-F238E27FC236}">
                      <a16:creationId xmlns:a16="http://schemas.microsoft.com/office/drawing/2014/main" id="{32750D20-BC17-480A-9240-FD38885216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476" y="1700213"/>
                  <a:ext cx="998538" cy="962025"/>
                </a:xfrm>
                <a:custGeom>
                  <a:avLst/>
                  <a:gdLst>
                    <a:gd name="T0" fmla="*/ 471 w 652"/>
                    <a:gd name="T1" fmla="*/ 19 h 627"/>
                    <a:gd name="T2" fmla="*/ 436 w 652"/>
                    <a:gd name="T3" fmla="*/ 6 h 627"/>
                    <a:gd name="T4" fmla="*/ 361 w 652"/>
                    <a:gd name="T5" fmla="*/ 12 h 627"/>
                    <a:gd name="T6" fmla="*/ 291 w 652"/>
                    <a:gd name="T7" fmla="*/ 15 h 627"/>
                    <a:gd name="T8" fmla="*/ 184 w 652"/>
                    <a:gd name="T9" fmla="*/ 23 h 627"/>
                    <a:gd name="T10" fmla="*/ 168 w 652"/>
                    <a:gd name="T11" fmla="*/ 31 h 627"/>
                    <a:gd name="T12" fmla="*/ 143 w 652"/>
                    <a:gd name="T13" fmla="*/ 62 h 627"/>
                    <a:gd name="T14" fmla="*/ 136 w 652"/>
                    <a:gd name="T15" fmla="*/ 78 h 627"/>
                    <a:gd name="T16" fmla="*/ 85 w 652"/>
                    <a:gd name="T17" fmla="*/ 124 h 627"/>
                    <a:gd name="T18" fmla="*/ 19 w 652"/>
                    <a:gd name="T19" fmla="*/ 205 h 627"/>
                    <a:gd name="T20" fmla="*/ 21 w 652"/>
                    <a:gd name="T21" fmla="*/ 275 h 627"/>
                    <a:gd name="T22" fmla="*/ 10 w 652"/>
                    <a:gd name="T23" fmla="*/ 340 h 627"/>
                    <a:gd name="T24" fmla="*/ 9 w 652"/>
                    <a:gd name="T25" fmla="*/ 374 h 627"/>
                    <a:gd name="T26" fmla="*/ 25 w 652"/>
                    <a:gd name="T27" fmla="*/ 459 h 627"/>
                    <a:gd name="T28" fmla="*/ 84 w 652"/>
                    <a:gd name="T29" fmla="*/ 509 h 627"/>
                    <a:gd name="T30" fmla="*/ 125 w 652"/>
                    <a:gd name="T31" fmla="*/ 552 h 627"/>
                    <a:gd name="T32" fmla="*/ 135 w 652"/>
                    <a:gd name="T33" fmla="*/ 559 h 627"/>
                    <a:gd name="T34" fmla="*/ 194 w 652"/>
                    <a:gd name="T35" fmla="*/ 612 h 627"/>
                    <a:gd name="T36" fmla="*/ 287 w 652"/>
                    <a:gd name="T37" fmla="*/ 613 h 627"/>
                    <a:gd name="T38" fmla="*/ 316 w 652"/>
                    <a:gd name="T39" fmla="*/ 624 h 627"/>
                    <a:gd name="T40" fmla="*/ 326 w 652"/>
                    <a:gd name="T41" fmla="*/ 625 h 627"/>
                    <a:gd name="T42" fmla="*/ 366 w 652"/>
                    <a:gd name="T43" fmla="*/ 612 h 627"/>
                    <a:gd name="T44" fmla="*/ 403 w 652"/>
                    <a:gd name="T45" fmla="*/ 620 h 627"/>
                    <a:gd name="T46" fmla="*/ 493 w 652"/>
                    <a:gd name="T47" fmla="*/ 589 h 627"/>
                    <a:gd name="T48" fmla="*/ 521 w 652"/>
                    <a:gd name="T49" fmla="*/ 545 h 627"/>
                    <a:gd name="T50" fmla="*/ 567 w 652"/>
                    <a:gd name="T51" fmla="*/ 503 h 627"/>
                    <a:gd name="T52" fmla="*/ 575 w 652"/>
                    <a:gd name="T53" fmla="*/ 493 h 627"/>
                    <a:gd name="T54" fmla="*/ 638 w 652"/>
                    <a:gd name="T55" fmla="*/ 423 h 627"/>
                    <a:gd name="T56" fmla="*/ 638 w 652"/>
                    <a:gd name="T57" fmla="*/ 344 h 627"/>
                    <a:gd name="T58" fmla="*/ 646 w 652"/>
                    <a:gd name="T59" fmla="*/ 321 h 627"/>
                    <a:gd name="T60" fmla="*/ 642 w 652"/>
                    <a:gd name="T61" fmla="*/ 273 h 627"/>
                    <a:gd name="T62" fmla="*/ 643 w 652"/>
                    <a:gd name="T63" fmla="*/ 212 h 627"/>
                    <a:gd name="T64" fmla="*/ 621 w 652"/>
                    <a:gd name="T65" fmla="*/ 169 h 627"/>
                    <a:gd name="T66" fmla="*/ 569 w 652"/>
                    <a:gd name="T67" fmla="*/ 127 h 627"/>
                    <a:gd name="T68" fmla="*/ 549 w 652"/>
                    <a:gd name="T69" fmla="*/ 97 h 627"/>
                    <a:gd name="T70" fmla="*/ 526 w 652"/>
                    <a:gd name="T71" fmla="*/ 79 h 627"/>
                    <a:gd name="T72" fmla="*/ 519 w 652"/>
                    <a:gd name="T73" fmla="*/ 76 h 627"/>
                    <a:gd name="T74" fmla="*/ 471 w 652"/>
                    <a:gd name="T75" fmla="*/ 19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52" h="627">
                      <a:moveTo>
                        <a:pt x="471" y="19"/>
                      </a:moveTo>
                      <a:cubicBezTo>
                        <a:pt x="460" y="13"/>
                        <a:pt x="447" y="10"/>
                        <a:pt x="436" y="6"/>
                      </a:cubicBezTo>
                      <a:cubicBezTo>
                        <a:pt x="412" y="1"/>
                        <a:pt x="383" y="0"/>
                        <a:pt x="361" y="12"/>
                      </a:cubicBezTo>
                      <a:cubicBezTo>
                        <a:pt x="340" y="2"/>
                        <a:pt x="312" y="4"/>
                        <a:pt x="291" y="15"/>
                      </a:cubicBezTo>
                      <a:cubicBezTo>
                        <a:pt x="256" y="8"/>
                        <a:pt x="218" y="9"/>
                        <a:pt x="184" y="23"/>
                      </a:cubicBezTo>
                      <a:cubicBezTo>
                        <a:pt x="179" y="24"/>
                        <a:pt x="173" y="28"/>
                        <a:pt x="168" y="31"/>
                      </a:cubicBezTo>
                      <a:cubicBezTo>
                        <a:pt x="158" y="39"/>
                        <a:pt x="147" y="49"/>
                        <a:pt x="143" y="62"/>
                      </a:cubicBezTo>
                      <a:cubicBezTo>
                        <a:pt x="139" y="67"/>
                        <a:pt x="139" y="73"/>
                        <a:pt x="136" y="78"/>
                      </a:cubicBezTo>
                      <a:cubicBezTo>
                        <a:pt x="114" y="82"/>
                        <a:pt x="92" y="102"/>
                        <a:pt x="85" y="124"/>
                      </a:cubicBezTo>
                      <a:cubicBezTo>
                        <a:pt x="50" y="137"/>
                        <a:pt x="35" y="175"/>
                        <a:pt x="19" y="205"/>
                      </a:cubicBezTo>
                      <a:cubicBezTo>
                        <a:pt x="12" y="228"/>
                        <a:pt x="12" y="253"/>
                        <a:pt x="21" y="275"/>
                      </a:cubicBezTo>
                      <a:cubicBezTo>
                        <a:pt x="6" y="292"/>
                        <a:pt x="0" y="320"/>
                        <a:pt x="10" y="340"/>
                      </a:cubicBezTo>
                      <a:cubicBezTo>
                        <a:pt x="19" y="350"/>
                        <a:pt x="6" y="362"/>
                        <a:pt x="9" y="374"/>
                      </a:cubicBezTo>
                      <a:cubicBezTo>
                        <a:pt x="5" y="404"/>
                        <a:pt x="11" y="433"/>
                        <a:pt x="25" y="459"/>
                      </a:cubicBezTo>
                      <a:cubicBezTo>
                        <a:pt x="39" y="480"/>
                        <a:pt x="60" y="500"/>
                        <a:pt x="84" y="509"/>
                      </a:cubicBezTo>
                      <a:cubicBezTo>
                        <a:pt x="90" y="528"/>
                        <a:pt x="106" y="546"/>
                        <a:pt x="125" y="552"/>
                      </a:cubicBezTo>
                      <a:cubicBezTo>
                        <a:pt x="128" y="555"/>
                        <a:pt x="135" y="553"/>
                        <a:pt x="135" y="559"/>
                      </a:cubicBezTo>
                      <a:cubicBezTo>
                        <a:pt x="147" y="583"/>
                        <a:pt x="170" y="600"/>
                        <a:pt x="194" y="612"/>
                      </a:cubicBezTo>
                      <a:cubicBezTo>
                        <a:pt x="221" y="627"/>
                        <a:pt x="258" y="623"/>
                        <a:pt x="287" y="613"/>
                      </a:cubicBezTo>
                      <a:cubicBezTo>
                        <a:pt x="296" y="618"/>
                        <a:pt x="306" y="622"/>
                        <a:pt x="316" y="624"/>
                      </a:cubicBezTo>
                      <a:cubicBezTo>
                        <a:pt x="320" y="624"/>
                        <a:pt x="324" y="625"/>
                        <a:pt x="326" y="625"/>
                      </a:cubicBezTo>
                      <a:cubicBezTo>
                        <a:pt x="341" y="625"/>
                        <a:pt x="354" y="620"/>
                        <a:pt x="366" y="612"/>
                      </a:cubicBezTo>
                      <a:cubicBezTo>
                        <a:pt x="378" y="615"/>
                        <a:pt x="390" y="620"/>
                        <a:pt x="403" y="620"/>
                      </a:cubicBezTo>
                      <a:cubicBezTo>
                        <a:pt x="437" y="624"/>
                        <a:pt x="468" y="611"/>
                        <a:pt x="493" y="589"/>
                      </a:cubicBezTo>
                      <a:cubicBezTo>
                        <a:pt x="507" y="577"/>
                        <a:pt x="514" y="561"/>
                        <a:pt x="521" y="545"/>
                      </a:cubicBezTo>
                      <a:cubicBezTo>
                        <a:pt x="541" y="538"/>
                        <a:pt x="560" y="522"/>
                        <a:pt x="567" y="503"/>
                      </a:cubicBezTo>
                      <a:cubicBezTo>
                        <a:pt x="569" y="499"/>
                        <a:pt x="570" y="493"/>
                        <a:pt x="575" y="493"/>
                      </a:cubicBezTo>
                      <a:cubicBezTo>
                        <a:pt x="603" y="478"/>
                        <a:pt x="626" y="452"/>
                        <a:pt x="638" y="423"/>
                      </a:cubicBezTo>
                      <a:cubicBezTo>
                        <a:pt x="650" y="400"/>
                        <a:pt x="652" y="367"/>
                        <a:pt x="638" y="344"/>
                      </a:cubicBezTo>
                      <a:cubicBezTo>
                        <a:pt x="640" y="336"/>
                        <a:pt x="644" y="329"/>
                        <a:pt x="646" y="321"/>
                      </a:cubicBezTo>
                      <a:cubicBezTo>
                        <a:pt x="651" y="306"/>
                        <a:pt x="647" y="288"/>
                        <a:pt x="642" y="273"/>
                      </a:cubicBezTo>
                      <a:cubicBezTo>
                        <a:pt x="645" y="255"/>
                        <a:pt x="647" y="231"/>
                        <a:pt x="643" y="212"/>
                      </a:cubicBezTo>
                      <a:cubicBezTo>
                        <a:pt x="637" y="198"/>
                        <a:pt x="632" y="182"/>
                        <a:pt x="621" y="169"/>
                      </a:cubicBezTo>
                      <a:cubicBezTo>
                        <a:pt x="609" y="149"/>
                        <a:pt x="587" y="138"/>
                        <a:pt x="569" y="127"/>
                      </a:cubicBezTo>
                      <a:cubicBezTo>
                        <a:pt x="565" y="115"/>
                        <a:pt x="558" y="105"/>
                        <a:pt x="549" y="97"/>
                      </a:cubicBezTo>
                      <a:cubicBezTo>
                        <a:pt x="542" y="90"/>
                        <a:pt x="533" y="85"/>
                        <a:pt x="526" y="79"/>
                      </a:cubicBezTo>
                      <a:cubicBezTo>
                        <a:pt x="524" y="77"/>
                        <a:pt x="521" y="78"/>
                        <a:pt x="519" y="76"/>
                      </a:cubicBezTo>
                      <a:cubicBezTo>
                        <a:pt x="512" y="51"/>
                        <a:pt x="491" y="32"/>
                        <a:pt x="471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" name="Freeform 7">
                  <a:extLst>
                    <a:ext uri="{FF2B5EF4-FFF2-40B4-BE49-F238E27FC236}">
                      <a16:creationId xmlns:a16="http://schemas.microsoft.com/office/drawing/2014/main" id="{EFB9CC2A-8A6E-4441-9A37-BEBB4F293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1708150"/>
                  <a:ext cx="969963" cy="944563"/>
                </a:xfrm>
                <a:custGeom>
                  <a:avLst/>
                  <a:gdLst>
                    <a:gd name="T0" fmla="*/ 455 w 634"/>
                    <a:gd name="T1" fmla="*/ 17 h 616"/>
                    <a:gd name="T2" fmla="*/ 424 w 634"/>
                    <a:gd name="T3" fmla="*/ 6 h 616"/>
                    <a:gd name="T4" fmla="*/ 353 w 634"/>
                    <a:gd name="T5" fmla="*/ 15 h 616"/>
                    <a:gd name="T6" fmla="*/ 336 w 634"/>
                    <a:gd name="T7" fmla="*/ 9 h 616"/>
                    <a:gd name="T8" fmla="*/ 285 w 634"/>
                    <a:gd name="T9" fmla="*/ 17 h 616"/>
                    <a:gd name="T10" fmla="*/ 273 w 634"/>
                    <a:gd name="T11" fmla="*/ 15 h 616"/>
                    <a:gd name="T12" fmla="*/ 174 w 634"/>
                    <a:gd name="T13" fmla="*/ 25 h 616"/>
                    <a:gd name="T14" fmla="*/ 134 w 634"/>
                    <a:gd name="T15" fmla="*/ 70 h 616"/>
                    <a:gd name="T16" fmla="*/ 135 w 634"/>
                    <a:gd name="T17" fmla="*/ 78 h 616"/>
                    <a:gd name="T18" fmla="*/ 131 w 634"/>
                    <a:gd name="T19" fmla="*/ 78 h 616"/>
                    <a:gd name="T20" fmla="*/ 83 w 634"/>
                    <a:gd name="T21" fmla="*/ 118 h 616"/>
                    <a:gd name="T22" fmla="*/ 74 w 634"/>
                    <a:gd name="T23" fmla="*/ 124 h 616"/>
                    <a:gd name="T24" fmla="*/ 27 w 634"/>
                    <a:gd name="T25" fmla="*/ 181 h 616"/>
                    <a:gd name="T26" fmla="*/ 19 w 634"/>
                    <a:gd name="T27" fmla="*/ 271 h 616"/>
                    <a:gd name="T28" fmla="*/ 1 w 634"/>
                    <a:gd name="T29" fmla="*/ 314 h 616"/>
                    <a:gd name="T30" fmla="*/ 9 w 634"/>
                    <a:gd name="T31" fmla="*/ 344 h 616"/>
                    <a:gd name="T32" fmla="*/ 12 w 634"/>
                    <a:gd name="T33" fmla="*/ 430 h 616"/>
                    <a:gd name="T34" fmla="*/ 64 w 634"/>
                    <a:gd name="T35" fmla="*/ 492 h 616"/>
                    <a:gd name="T36" fmla="*/ 78 w 634"/>
                    <a:gd name="T37" fmla="*/ 494 h 616"/>
                    <a:gd name="T38" fmla="*/ 80 w 634"/>
                    <a:gd name="T39" fmla="*/ 502 h 616"/>
                    <a:gd name="T40" fmla="*/ 119 w 634"/>
                    <a:gd name="T41" fmla="*/ 542 h 616"/>
                    <a:gd name="T42" fmla="*/ 122 w 634"/>
                    <a:gd name="T43" fmla="*/ 538 h 616"/>
                    <a:gd name="T44" fmla="*/ 130 w 634"/>
                    <a:gd name="T45" fmla="*/ 554 h 616"/>
                    <a:gd name="T46" fmla="*/ 194 w 634"/>
                    <a:gd name="T47" fmla="*/ 605 h 616"/>
                    <a:gd name="T48" fmla="*/ 277 w 634"/>
                    <a:gd name="T49" fmla="*/ 600 h 616"/>
                    <a:gd name="T50" fmla="*/ 332 w 634"/>
                    <a:gd name="T51" fmla="*/ 612 h 616"/>
                    <a:gd name="T52" fmla="*/ 355 w 634"/>
                    <a:gd name="T53" fmla="*/ 601 h 616"/>
                    <a:gd name="T54" fmla="*/ 459 w 634"/>
                    <a:gd name="T55" fmla="*/ 595 h 616"/>
                    <a:gd name="T56" fmla="*/ 503 w 634"/>
                    <a:gd name="T57" fmla="*/ 544 h 616"/>
                    <a:gd name="T58" fmla="*/ 505 w 634"/>
                    <a:gd name="T59" fmla="*/ 536 h 616"/>
                    <a:gd name="T60" fmla="*/ 554 w 634"/>
                    <a:gd name="T61" fmla="*/ 488 h 616"/>
                    <a:gd name="T62" fmla="*/ 631 w 634"/>
                    <a:gd name="T63" fmla="*/ 377 h 616"/>
                    <a:gd name="T64" fmla="*/ 624 w 634"/>
                    <a:gd name="T65" fmla="*/ 345 h 616"/>
                    <a:gd name="T66" fmla="*/ 619 w 634"/>
                    <a:gd name="T67" fmla="*/ 340 h 616"/>
                    <a:gd name="T68" fmla="*/ 628 w 634"/>
                    <a:gd name="T69" fmla="*/ 322 h 616"/>
                    <a:gd name="T70" fmla="*/ 630 w 634"/>
                    <a:gd name="T71" fmla="*/ 285 h 616"/>
                    <a:gd name="T72" fmla="*/ 626 w 634"/>
                    <a:gd name="T73" fmla="*/ 265 h 616"/>
                    <a:gd name="T74" fmla="*/ 616 w 634"/>
                    <a:gd name="T75" fmla="*/ 183 h 616"/>
                    <a:gd name="T76" fmla="*/ 563 w 634"/>
                    <a:gd name="T77" fmla="*/ 132 h 616"/>
                    <a:gd name="T78" fmla="*/ 554 w 634"/>
                    <a:gd name="T79" fmla="*/ 134 h 616"/>
                    <a:gd name="T80" fmla="*/ 553 w 634"/>
                    <a:gd name="T81" fmla="*/ 131 h 616"/>
                    <a:gd name="T82" fmla="*/ 512 w 634"/>
                    <a:gd name="T83" fmla="*/ 80 h 616"/>
                    <a:gd name="T84" fmla="*/ 504 w 634"/>
                    <a:gd name="T85" fmla="*/ 77 h 616"/>
                    <a:gd name="T86" fmla="*/ 481 w 634"/>
                    <a:gd name="T87" fmla="*/ 36 h 616"/>
                    <a:gd name="T88" fmla="*/ 455 w 634"/>
                    <a:gd name="T89" fmla="*/ 17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34" h="616">
                      <a:moveTo>
                        <a:pt x="455" y="17"/>
                      </a:moveTo>
                      <a:cubicBezTo>
                        <a:pt x="444" y="13"/>
                        <a:pt x="435" y="10"/>
                        <a:pt x="424" y="6"/>
                      </a:cubicBezTo>
                      <a:cubicBezTo>
                        <a:pt x="401" y="2"/>
                        <a:pt x="372" y="0"/>
                        <a:pt x="353" y="15"/>
                      </a:cubicBezTo>
                      <a:cubicBezTo>
                        <a:pt x="347" y="16"/>
                        <a:pt x="343" y="9"/>
                        <a:pt x="336" y="9"/>
                      </a:cubicBezTo>
                      <a:cubicBezTo>
                        <a:pt x="318" y="4"/>
                        <a:pt x="299" y="8"/>
                        <a:pt x="285" y="17"/>
                      </a:cubicBezTo>
                      <a:cubicBezTo>
                        <a:pt x="281" y="17"/>
                        <a:pt x="276" y="18"/>
                        <a:pt x="273" y="15"/>
                      </a:cubicBezTo>
                      <a:cubicBezTo>
                        <a:pt x="241" y="7"/>
                        <a:pt x="204" y="13"/>
                        <a:pt x="174" y="25"/>
                      </a:cubicBezTo>
                      <a:cubicBezTo>
                        <a:pt x="155" y="35"/>
                        <a:pt x="139" y="49"/>
                        <a:pt x="134" y="70"/>
                      </a:cubicBezTo>
                      <a:cubicBezTo>
                        <a:pt x="134" y="73"/>
                        <a:pt x="137" y="76"/>
                        <a:pt x="135" y="78"/>
                      </a:cubicBezTo>
                      <a:cubicBezTo>
                        <a:pt x="134" y="79"/>
                        <a:pt x="132" y="78"/>
                        <a:pt x="131" y="78"/>
                      </a:cubicBezTo>
                      <a:cubicBezTo>
                        <a:pt x="111" y="81"/>
                        <a:pt x="89" y="97"/>
                        <a:pt x="83" y="118"/>
                      </a:cubicBezTo>
                      <a:cubicBezTo>
                        <a:pt x="84" y="123"/>
                        <a:pt x="77" y="123"/>
                        <a:pt x="74" y="124"/>
                      </a:cubicBezTo>
                      <a:cubicBezTo>
                        <a:pt x="52" y="137"/>
                        <a:pt x="37" y="159"/>
                        <a:pt x="27" y="181"/>
                      </a:cubicBezTo>
                      <a:cubicBezTo>
                        <a:pt x="11" y="207"/>
                        <a:pt x="4" y="242"/>
                        <a:pt x="19" y="271"/>
                      </a:cubicBezTo>
                      <a:cubicBezTo>
                        <a:pt x="7" y="282"/>
                        <a:pt x="2" y="297"/>
                        <a:pt x="1" y="314"/>
                      </a:cubicBezTo>
                      <a:cubicBezTo>
                        <a:pt x="0" y="325"/>
                        <a:pt x="8" y="334"/>
                        <a:pt x="9" y="344"/>
                      </a:cubicBezTo>
                      <a:cubicBezTo>
                        <a:pt x="1" y="372"/>
                        <a:pt x="1" y="402"/>
                        <a:pt x="12" y="430"/>
                      </a:cubicBezTo>
                      <a:cubicBezTo>
                        <a:pt x="19" y="457"/>
                        <a:pt x="41" y="478"/>
                        <a:pt x="64" y="492"/>
                      </a:cubicBezTo>
                      <a:cubicBezTo>
                        <a:pt x="68" y="496"/>
                        <a:pt x="74" y="497"/>
                        <a:pt x="78" y="494"/>
                      </a:cubicBezTo>
                      <a:cubicBezTo>
                        <a:pt x="82" y="495"/>
                        <a:pt x="79" y="500"/>
                        <a:pt x="80" y="502"/>
                      </a:cubicBezTo>
                      <a:cubicBezTo>
                        <a:pt x="86" y="519"/>
                        <a:pt x="101" y="539"/>
                        <a:pt x="119" y="542"/>
                      </a:cubicBezTo>
                      <a:cubicBezTo>
                        <a:pt x="122" y="538"/>
                        <a:pt x="122" y="538"/>
                        <a:pt x="122" y="538"/>
                      </a:cubicBezTo>
                      <a:cubicBezTo>
                        <a:pt x="131" y="537"/>
                        <a:pt x="127" y="549"/>
                        <a:pt x="130" y="554"/>
                      </a:cubicBezTo>
                      <a:cubicBezTo>
                        <a:pt x="144" y="579"/>
                        <a:pt x="168" y="597"/>
                        <a:pt x="194" y="605"/>
                      </a:cubicBezTo>
                      <a:cubicBezTo>
                        <a:pt x="220" y="615"/>
                        <a:pt x="253" y="612"/>
                        <a:pt x="277" y="600"/>
                      </a:cubicBezTo>
                      <a:cubicBezTo>
                        <a:pt x="291" y="613"/>
                        <a:pt x="313" y="616"/>
                        <a:pt x="332" y="612"/>
                      </a:cubicBezTo>
                      <a:cubicBezTo>
                        <a:pt x="340" y="610"/>
                        <a:pt x="347" y="604"/>
                        <a:pt x="355" y="601"/>
                      </a:cubicBezTo>
                      <a:cubicBezTo>
                        <a:pt x="388" y="614"/>
                        <a:pt x="430" y="614"/>
                        <a:pt x="459" y="595"/>
                      </a:cubicBezTo>
                      <a:cubicBezTo>
                        <a:pt x="479" y="583"/>
                        <a:pt x="496" y="565"/>
                        <a:pt x="503" y="544"/>
                      </a:cubicBezTo>
                      <a:cubicBezTo>
                        <a:pt x="505" y="542"/>
                        <a:pt x="502" y="538"/>
                        <a:pt x="505" y="536"/>
                      </a:cubicBezTo>
                      <a:cubicBezTo>
                        <a:pt x="527" y="529"/>
                        <a:pt x="548" y="511"/>
                        <a:pt x="554" y="488"/>
                      </a:cubicBezTo>
                      <a:cubicBezTo>
                        <a:pt x="597" y="468"/>
                        <a:pt x="629" y="424"/>
                        <a:pt x="631" y="377"/>
                      </a:cubicBezTo>
                      <a:cubicBezTo>
                        <a:pt x="630" y="366"/>
                        <a:pt x="632" y="354"/>
                        <a:pt x="624" y="345"/>
                      </a:cubicBezTo>
                      <a:cubicBezTo>
                        <a:pt x="623" y="343"/>
                        <a:pt x="619" y="342"/>
                        <a:pt x="619" y="340"/>
                      </a:cubicBezTo>
                      <a:cubicBezTo>
                        <a:pt x="624" y="334"/>
                        <a:pt x="625" y="327"/>
                        <a:pt x="628" y="322"/>
                      </a:cubicBezTo>
                      <a:cubicBezTo>
                        <a:pt x="631" y="309"/>
                        <a:pt x="631" y="298"/>
                        <a:pt x="630" y="285"/>
                      </a:cubicBezTo>
                      <a:cubicBezTo>
                        <a:pt x="630" y="278"/>
                        <a:pt x="622" y="272"/>
                        <a:pt x="626" y="265"/>
                      </a:cubicBezTo>
                      <a:cubicBezTo>
                        <a:pt x="634" y="239"/>
                        <a:pt x="631" y="207"/>
                        <a:pt x="616" y="183"/>
                      </a:cubicBezTo>
                      <a:cubicBezTo>
                        <a:pt x="602" y="163"/>
                        <a:pt x="587" y="141"/>
                        <a:pt x="563" y="132"/>
                      </a:cubicBezTo>
                      <a:cubicBezTo>
                        <a:pt x="560" y="130"/>
                        <a:pt x="557" y="133"/>
                        <a:pt x="554" y="134"/>
                      </a:cubicBezTo>
                      <a:cubicBezTo>
                        <a:pt x="553" y="134"/>
                        <a:pt x="553" y="132"/>
                        <a:pt x="553" y="131"/>
                      </a:cubicBezTo>
                      <a:cubicBezTo>
                        <a:pt x="551" y="108"/>
                        <a:pt x="530" y="92"/>
                        <a:pt x="512" y="80"/>
                      </a:cubicBezTo>
                      <a:cubicBezTo>
                        <a:pt x="510" y="78"/>
                        <a:pt x="506" y="80"/>
                        <a:pt x="504" y="77"/>
                      </a:cubicBezTo>
                      <a:cubicBezTo>
                        <a:pt x="504" y="60"/>
                        <a:pt x="492" y="47"/>
                        <a:pt x="481" y="36"/>
                      </a:cubicBezTo>
                      <a:cubicBezTo>
                        <a:pt x="473" y="28"/>
                        <a:pt x="464" y="23"/>
                        <a:pt x="4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" name="Freeform 8">
                  <a:extLst>
                    <a:ext uri="{FF2B5EF4-FFF2-40B4-BE49-F238E27FC236}">
                      <a16:creationId xmlns:a16="http://schemas.microsoft.com/office/drawing/2014/main" id="{3BFC3302-EAEF-47B6-B38C-1119B10E34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3926" y="1731963"/>
                  <a:ext cx="911225" cy="885825"/>
                </a:xfrm>
                <a:custGeom>
                  <a:avLst/>
                  <a:gdLst>
                    <a:gd name="T0" fmla="*/ 454 w 595"/>
                    <a:gd name="T1" fmla="*/ 43 h 577"/>
                    <a:gd name="T2" fmla="*/ 427 w 595"/>
                    <a:gd name="T3" fmla="*/ 21 h 577"/>
                    <a:gd name="T4" fmla="*/ 334 w 595"/>
                    <a:gd name="T5" fmla="*/ 17 h 577"/>
                    <a:gd name="T6" fmla="*/ 324 w 595"/>
                    <a:gd name="T7" fmla="*/ 13 h 577"/>
                    <a:gd name="T8" fmla="*/ 301 w 595"/>
                    <a:gd name="T9" fmla="*/ 9 h 577"/>
                    <a:gd name="T10" fmla="*/ 266 w 595"/>
                    <a:gd name="T11" fmla="*/ 24 h 577"/>
                    <a:gd name="T12" fmla="*/ 230 w 595"/>
                    <a:gd name="T13" fmla="*/ 17 h 577"/>
                    <a:gd name="T14" fmla="*/ 170 w 595"/>
                    <a:gd name="T15" fmla="*/ 29 h 577"/>
                    <a:gd name="T16" fmla="*/ 125 w 595"/>
                    <a:gd name="T17" fmla="*/ 73 h 577"/>
                    <a:gd name="T18" fmla="*/ 108 w 595"/>
                    <a:gd name="T19" fmla="*/ 80 h 577"/>
                    <a:gd name="T20" fmla="*/ 85 w 595"/>
                    <a:gd name="T21" fmla="*/ 100 h 577"/>
                    <a:gd name="T22" fmla="*/ 72 w 595"/>
                    <a:gd name="T23" fmla="*/ 120 h 577"/>
                    <a:gd name="T24" fmla="*/ 8 w 595"/>
                    <a:gd name="T25" fmla="*/ 212 h 577"/>
                    <a:gd name="T26" fmla="*/ 13 w 595"/>
                    <a:gd name="T27" fmla="*/ 250 h 577"/>
                    <a:gd name="T28" fmla="*/ 9 w 595"/>
                    <a:gd name="T29" fmla="*/ 270 h 577"/>
                    <a:gd name="T30" fmla="*/ 15 w 595"/>
                    <a:gd name="T31" fmla="*/ 325 h 577"/>
                    <a:gd name="T32" fmla="*/ 14 w 595"/>
                    <a:gd name="T33" fmla="*/ 328 h 577"/>
                    <a:gd name="T34" fmla="*/ 19 w 595"/>
                    <a:gd name="T35" fmla="*/ 421 h 577"/>
                    <a:gd name="T36" fmla="*/ 34 w 595"/>
                    <a:gd name="T37" fmla="*/ 445 h 577"/>
                    <a:gd name="T38" fmla="*/ 75 w 595"/>
                    <a:gd name="T39" fmla="*/ 470 h 577"/>
                    <a:gd name="T40" fmla="*/ 95 w 595"/>
                    <a:gd name="T41" fmla="*/ 500 h 577"/>
                    <a:gd name="T42" fmla="*/ 119 w 595"/>
                    <a:gd name="T43" fmla="*/ 509 h 577"/>
                    <a:gd name="T44" fmla="*/ 138 w 595"/>
                    <a:gd name="T45" fmla="*/ 541 h 577"/>
                    <a:gd name="T46" fmla="*/ 207 w 595"/>
                    <a:gd name="T47" fmla="*/ 573 h 577"/>
                    <a:gd name="T48" fmla="*/ 260 w 595"/>
                    <a:gd name="T49" fmla="*/ 566 h 577"/>
                    <a:gd name="T50" fmla="*/ 309 w 595"/>
                    <a:gd name="T51" fmla="*/ 574 h 577"/>
                    <a:gd name="T52" fmla="*/ 322 w 595"/>
                    <a:gd name="T53" fmla="*/ 569 h 577"/>
                    <a:gd name="T54" fmla="*/ 321 w 595"/>
                    <a:gd name="T55" fmla="*/ 568 h 577"/>
                    <a:gd name="T56" fmla="*/ 322 w 595"/>
                    <a:gd name="T57" fmla="*/ 567 h 577"/>
                    <a:gd name="T58" fmla="*/ 331 w 595"/>
                    <a:gd name="T59" fmla="*/ 563 h 577"/>
                    <a:gd name="T60" fmla="*/ 366 w 595"/>
                    <a:gd name="T61" fmla="*/ 574 h 577"/>
                    <a:gd name="T62" fmla="*/ 382 w 595"/>
                    <a:gd name="T63" fmla="*/ 575 h 577"/>
                    <a:gd name="T64" fmla="*/ 445 w 595"/>
                    <a:gd name="T65" fmla="*/ 552 h 577"/>
                    <a:gd name="T66" fmla="*/ 466 w 595"/>
                    <a:gd name="T67" fmla="*/ 526 h 577"/>
                    <a:gd name="T68" fmla="*/ 476 w 595"/>
                    <a:gd name="T69" fmla="*/ 505 h 577"/>
                    <a:gd name="T70" fmla="*/ 516 w 595"/>
                    <a:gd name="T71" fmla="*/ 471 h 577"/>
                    <a:gd name="T72" fmla="*/ 518 w 595"/>
                    <a:gd name="T73" fmla="*/ 461 h 577"/>
                    <a:gd name="T74" fmla="*/ 551 w 595"/>
                    <a:gd name="T75" fmla="*/ 438 h 577"/>
                    <a:gd name="T76" fmla="*/ 584 w 595"/>
                    <a:gd name="T77" fmla="*/ 388 h 577"/>
                    <a:gd name="T78" fmla="*/ 582 w 595"/>
                    <a:gd name="T79" fmla="*/ 321 h 577"/>
                    <a:gd name="T80" fmla="*/ 591 w 595"/>
                    <a:gd name="T81" fmla="*/ 297 h 577"/>
                    <a:gd name="T82" fmla="*/ 583 w 595"/>
                    <a:gd name="T83" fmla="*/ 255 h 577"/>
                    <a:gd name="T84" fmla="*/ 587 w 595"/>
                    <a:gd name="T85" fmla="*/ 203 h 577"/>
                    <a:gd name="T86" fmla="*/ 526 w 595"/>
                    <a:gd name="T87" fmla="*/ 127 h 577"/>
                    <a:gd name="T88" fmla="*/ 517 w 595"/>
                    <a:gd name="T89" fmla="*/ 108 h 577"/>
                    <a:gd name="T90" fmla="*/ 474 w 595"/>
                    <a:gd name="T91" fmla="*/ 76 h 577"/>
                    <a:gd name="T92" fmla="*/ 454 w 595"/>
                    <a:gd name="T93" fmla="*/ 43 h 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95" h="577">
                      <a:moveTo>
                        <a:pt x="454" y="43"/>
                      </a:moveTo>
                      <a:cubicBezTo>
                        <a:pt x="446" y="35"/>
                        <a:pt x="436" y="27"/>
                        <a:pt x="427" y="21"/>
                      </a:cubicBezTo>
                      <a:cubicBezTo>
                        <a:pt x="400" y="7"/>
                        <a:pt x="362" y="0"/>
                        <a:pt x="334" y="17"/>
                      </a:cubicBezTo>
                      <a:cubicBezTo>
                        <a:pt x="324" y="13"/>
                        <a:pt x="324" y="13"/>
                        <a:pt x="324" y="13"/>
                      </a:cubicBezTo>
                      <a:cubicBezTo>
                        <a:pt x="317" y="10"/>
                        <a:pt x="309" y="10"/>
                        <a:pt x="301" y="9"/>
                      </a:cubicBezTo>
                      <a:cubicBezTo>
                        <a:pt x="287" y="10"/>
                        <a:pt x="277" y="18"/>
                        <a:pt x="266" y="24"/>
                      </a:cubicBezTo>
                      <a:cubicBezTo>
                        <a:pt x="255" y="20"/>
                        <a:pt x="242" y="17"/>
                        <a:pt x="230" y="17"/>
                      </a:cubicBezTo>
                      <a:cubicBezTo>
                        <a:pt x="208" y="16"/>
                        <a:pt x="189" y="22"/>
                        <a:pt x="170" y="29"/>
                      </a:cubicBezTo>
                      <a:cubicBezTo>
                        <a:pt x="151" y="39"/>
                        <a:pt x="132" y="53"/>
                        <a:pt x="125" y="73"/>
                      </a:cubicBezTo>
                      <a:cubicBezTo>
                        <a:pt x="108" y="80"/>
                        <a:pt x="108" y="80"/>
                        <a:pt x="108" y="80"/>
                      </a:cubicBezTo>
                      <a:cubicBezTo>
                        <a:pt x="100" y="85"/>
                        <a:pt x="91" y="91"/>
                        <a:pt x="85" y="100"/>
                      </a:cubicBezTo>
                      <a:cubicBezTo>
                        <a:pt x="80" y="106"/>
                        <a:pt x="84" y="119"/>
                        <a:pt x="72" y="120"/>
                      </a:cubicBezTo>
                      <a:cubicBezTo>
                        <a:pt x="42" y="142"/>
                        <a:pt x="13" y="174"/>
                        <a:pt x="8" y="212"/>
                      </a:cubicBezTo>
                      <a:cubicBezTo>
                        <a:pt x="10" y="224"/>
                        <a:pt x="8" y="239"/>
                        <a:pt x="13" y="250"/>
                      </a:cubicBezTo>
                      <a:cubicBezTo>
                        <a:pt x="17" y="257"/>
                        <a:pt x="13" y="264"/>
                        <a:pt x="9" y="270"/>
                      </a:cubicBezTo>
                      <a:cubicBezTo>
                        <a:pt x="0" y="288"/>
                        <a:pt x="3" y="310"/>
                        <a:pt x="15" y="325"/>
                      </a:cubicBezTo>
                      <a:cubicBezTo>
                        <a:pt x="14" y="328"/>
                        <a:pt x="14" y="328"/>
                        <a:pt x="14" y="328"/>
                      </a:cubicBezTo>
                      <a:cubicBezTo>
                        <a:pt x="6" y="357"/>
                        <a:pt x="5" y="393"/>
                        <a:pt x="19" y="421"/>
                      </a:cubicBezTo>
                      <a:cubicBezTo>
                        <a:pt x="21" y="430"/>
                        <a:pt x="30" y="437"/>
                        <a:pt x="34" y="445"/>
                      </a:cubicBezTo>
                      <a:cubicBezTo>
                        <a:pt x="44" y="458"/>
                        <a:pt x="60" y="463"/>
                        <a:pt x="75" y="470"/>
                      </a:cubicBezTo>
                      <a:cubicBezTo>
                        <a:pt x="79" y="481"/>
                        <a:pt x="86" y="491"/>
                        <a:pt x="95" y="500"/>
                      </a:cubicBezTo>
                      <a:cubicBezTo>
                        <a:pt x="102" y="505"/>
                        <a:pt x="111" y="506"/>
                        <a:pt x="119" y="509"/>
                      </a:cubicBezTo>
                      <a:cubicBezTo>
                        <a:pt x="123" y="521"/>
                        <a:pt x="130" y="532"/>
                        <a:pt x="138" y="541"/>
                      </a:cubicBezTo>
                      <a:cubicBezTo>
                        <a:pt x="155" y="562"/>
                        <a:pt x="181" y="570"/>
                        <a:pt x="207" y="573"/>
                      </a:cubicBezTo>
                      <a:cubicBezTo>
                        <a:pt x="225" y="577"/>
                        <a:pt x="243" y="571"/>
                        <a:pt x="260" y="566"/>
                      </a:cubicBezTo>
                      <a:cubicBezTo>
                        <a:pt x="274" y="574"/>
                        <a:pt x="293" y="577"/>
                        <a:pt x="309" y="574"/>
                      </a:cubicBezTo>
                      <a:cubicBezTo>
                        <a:pt x="314" y="574"/>
                        <a:pt x="319" y="571"/>
                        <a:pt x="322" y="569"/>
                      </a:cubicBezTo>
                      <a:cubicBezTo>
                        <a:pt x="321" y="568"/>
                        <a:pt x="321" y="568"/>
                        <a:pt x="321" y="568"/>
                      </a:cubicBezTo>
                      <a:cubicBezTo>
                        <a:pt x="322" y="567"/>
                        <a:pt x="322" y="566"/>
                        <a:pt x="322" y="567"/>
                      </a:cubicBezTo>
                      <a:cubicBezTo>
                        <a:pt x="324" y="570"/>
                        <a:pt x="327" y="563"/>
                        <a:pt x="331" y="563"/>
                      </a:cubicBezTo>
                      <a:cubicBezTo>
                        <a:pt x="342" y="568"/>
                        <a:pt x="354" y="570"/>
                        <a:pt x="366" y="574"/>
                      </a:cubicBezTo>
                      <a:cubicBezTo>
                        <a:pt x="371" y="573"/>
                        <a:pt x="377" y="576"/>
                        <a:pt x="382" y="575"/>
                      </a:cubicBezTo>
                      <a:cubicBezTo>
                        <a:pt x="406" y="575"/>
                        <a:pt x="427" y="565"/>
                        <a:pt x="445" y="552"/>
                      </a:cubicBezTo>
                      <a:cubicBezTo>
                        <a:pt x="454" y="545"/>
                        <a:pt x="462" y="536"/>
                        <a:pt x="466" y="526"/>
                      </a:cubicBezTo>
                      <a:cubicBezTo>
                        <a:pt x="471" y="519"/>
                        <a:pt x="469" y="510"/>
                        <a:pt x="476" y="505"/>
                      </a:cubicBezTo>
                      <a:cubicBezTo>
                        <a:pt x="492" y="501"/>
                        <a:pt x="512" y="489"/>
                        <a:pt x="516" y="471"/>
                      </a:cubicBezTo>
                      <a:cubicBezTo>
                        <a:pt x="517" y="468"/>
                        <a:pt x="516" y="463"/>
                        <a:pt x="518" y="461"/>
                      </a:cubicBezTo>
                      <a:cubicBezTo>
                        <a:pt x="529" y="454"/>
                        <a:pt x="541" y="449"/>
                        <a:pt x="551" y="438"/>
                      </a:cubicBezTo>
                      <a:cubicBezTo>
                        <a:pt x="569" y="426"/>
                        <a:pt x="577" y="406"/>
                        <a:pt x="584" y="388"/>
                      </a:cubicBezTo>
                      <a:cubicBezTo>
                        <a:pt x="593" y="366"/>
                        <a:pt x="592" y="342"/>
                        <a:pt x="582" y="321"/>
                      </a:cubicBezTo>
                      <a:cubicBezTo>
                        <a:pt x="591" y="297"/>
                        <a:pt x="591" y="297"/>
                        <a:pt x="591" y="297"/>
                      </a:cubicBezTo>
                      <a:cubicBezTo>
                        <a:pt x="595" y="283"/>
                        <a:pt x="592" y="267"/>
                        <a:pt x="583" y="255"/>
                      </a:cubicBezTo>
                      <a:cubicBezTo>
                        <a:pt x="587" y="238"/>
                        <a:pt x="588" y="221"/>
                        <a:pt x="587" y="203"/>
                      </a:cubicBezTo>
                      <a:cubicBezTo>
                        <a:pt x="582" y="170"/>
                        <a:pt x="559" y="137"/>
                        <a:pt x="526" y="127"/>
                      </a:cubicBezTo>
                      <a:cubicBezTo>
                        <a:pt x="518" y="124"/>
                        <a:pt x="521" y="114"/>
                        <a:pt x="517" y="108"/>
                      </a:cubicBezTo>
                      <a:cubicBezTo>
                        <a:pt x="510" y="92"/>
                        <a:pt x="493" y="77"/>
                        <a:pt x="474" y="76"/>
                      </a:cubicBezTo>
                      <a:cubicBezTo>
                        <a:pt x="469" y="65"/>
                        <a:pt x="463" y="52"/>
                        <a:pt x="45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3954BBC8-0DE4-4052-948D-1EF2345AF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713" y="1768475"/>
                  <a:ext cx="179388" cy="58738"/>
                </a:xfrm>
                <a:custGeom>
                  <a:avLst/>
                  <a:gdLst>
                    <a:gd name="T0" fmla="*/ 15 w 117"/>
                    <a:gd name="T1" fmla="*/ 12 h 39"/>
                    <a:gd name="T2" fmla="*/ 14 w 117"/>
                    <a:gd name="T3" fmla="*/ 0 h 39"/>
                    <a:gd name="T4" fmla="*/ 12 w 117"/>
                    <a:gd name="T5" fmla="*/ 0 h 39"/>
                    <a:gd name="T6" fmla="*/ 1 w 117"/>
                    <a:gd name="T7" fmla="*/ 13 h 39"/>
                    <a:gd name="T8" fmla="*/ 18 w 117"/>
                    <a:gd name="T9" fmla="*/ 36 h 39"/>
                    <a:gd name="T10" fmla="*/ 51 w 117"/>
                    <a:gd name="T11" fmla="*/ 29 h 39"/>
                    <a:gd name="T12" fmla="*/ 116 w 117"/>
                    <a:gd name="T13" fmla="*/ 32 h 39"/>
                    <a:gd name="T14" fmla="*/ 115 w 117"/>
                    <a:gd name="T15" fmla="*/ 22 h 39"/>
                    <a:gd name="T16" fmla="*/ 96 w 117"/>
                    <a:gd name="T17" fmla="*/ 13 h 39"/>
                    <a:gd name="T18" fmla="*/ 29 w 117"/>
                    <a:gd name="T19" fmla="*/ 23 h 39"/>
                    <a:gd name="T20" fmla="*/ 15 w 117"/>
                    <a:gd name="T21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7" h="39">
                      <a:moveTo>
                        <a:pt x="15" y="12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0" y="7"/>
                        <a:pt x="1" y="13"/>
                      </a:cubicBezTo>
                      <a:cubicBezTo>
                        <a:pt x="1" y="24"/>
                        <a:pt x="8" y="32"/>
                        <a:pt x="18" y="36"/>
                      </a:cubicBezTo>
                      <a:cubicBezTo>
                        <a:pt x="29" y="39"/>
                        <a:pt x="42" y="37"/>
                        <a:pt x="51" y="29"/>
                      </a:cubicBezTo>
                      <a:cubicBezTo>
                        <a:pt x="69" y="18"/>
                        <a:pt x="97" y="20"/>
                        <a:pt x="116" y="32"/>
                      </a:cubicBezTo>
                      <a:cubicBezTo>
                        <a:pt x="117" y="30"/>
                        <a:pt x="116" y="25"/>
                        <a:pt x="115" y="22"/>
                      </a:cubicBezTo>
                      <a:cubicBezTo>
                        <a:pt x="109" y="18"/>
                        <a:pt x="102" y="16"/>
                        <a:pt x="96" y="13"/>
                      </a:cubicBezTo>
                      <a:cubicBezTo>
                        <a:pt x="72" y="7"/>
                        <a:pt x="51" y="20"/>
                        <a:pt x="29" y="23"/>
                      </a:cubicBezTo>
                      <a:cubicBezTo>
                        <a:pt x="22" y="24"/>
                        <a:pt x="19" y="16"/>
                        <a:pt x="1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15B6C91C-9708-45A8-A051-810B3AB02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1768475"/>
                  <a:ext cx="168275" cy="57150"/>
                </a:xfrm>
                <a:custGeom>
                  <a:avLst/>
                  <a:gdLst>
                    <a:gd name="T0" fmla="*/ 104 w 109"/>
                    <a:gd name="T1" fmla="*/ 6 h 38"/>
                    <a:gd name="T2" fmla="*/ 90 w 109"/>
                    <a:gd name="T3" fmla="*/ 4 h 38"/>
                    <a:gd name="T4" fmla="*/ 92 w 109"/>
                    <a:gd name="T5" fmla="*/ 9 h 38"/>
                    <a:gd name="T6" fmla="*/ 90 w 109"/>
                    <a:gd name="T7" fmla="*/ 20 h 38"/>
                    <a:gd name="T8" fmla="*/ 61 w 109"/>
                    <a:gd name="T9" fmla="*/ 16 h 38"/>
                    <a:gd name="T10" fmla="*/ 3 w 109"/>
                    <a:gd name="T11" fmla="*/ 20 h 38"/>
                    <a:gd name="T12" fmla="*/ 2 w 109"/>
                    <a:gd name="T13" fmla="*/ 21 h 38"/>
                    <a:gd name="T14" fmla="*/ 1 w 109"/>
                    <a:gd name="T15" fmla="*/ 26 h 38"/>
                    <a:gd name="T16" fmla="*/ 68 w 109"/>
                    <a:gd name="T17" fmla="*/ 32 h 38"/>
                    <a:gd name="T18" fmla="*/ 98 w 109"/>
                    <a:gd name="T19" fmla="*/ 33 h 38"/>
                    <a:gd name="T20" fmla="*/ 107 w 109"/>
                    <a:gd name="T21" fmla="*/ 22 h 38"/>
                    <a:gd name="T22" fmla="*/ 104 w 109"/>
                    <a:gd name="T23" fmla="*/ 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9" h="38">
                      <a:moveTo>
                        <a:pt x="104" y="6"/>
                      </a:moveTo>
                      <a:cubicBezTo>
                        <a:pt x="100" y="4"/>
                        <a:pt x="95" y="0"/>
                        <a:pt x="90" y="4"/>
                      </a:cubicBezTo>
                      <a:cubicBezTo>
                        <a:pt x="90" y="6"/>
                        <a:pt x="91" y="8"/>
                        <a:pt x="92" y="9"/>
                      </a:cubicBezTo>
                      <a:cubicBezTo>
                        <a:pt x="94" y="13"/>
                        <a:pt x="93" y="18"/>
                        <a:pt x="90" y="20"/>
                      </a:cubicBezTo>
                      <a:cubicBezTo>
                        <a:pt x="80" y="27"/>
                        <a:pt x="70" y="18"/>
                        <a:pt x="61" y="16"/>
                      </a:cubicBezTo>
                      <a:cubicBezTo>
                        <a:pt x="43" y="9"/>
                        <a:pt x="20" y="14"/>
                        <a:pt x="3" y="2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2"/>
                        <a:pt x="0" y="25"/>
                        <a:pt x="1" y="26"/>
                      </a:cubicBezTo>
                      <a:cubicBezTo>
                        <a:pt x="22" y="16"/>
                        <a:pt x="51" y="14"/>
                        <a:pt x="68" y="32"/>
                      </a:cubicBezTo>
                      <a:cubicBezTo>
                        <a:pt x="77" y="36"/>
                        <a:pt x="89" y="38"/>
                        <a:pt x="98" y="33"/>
                      </a:cubicBezTo>
                      <a:cubicBezTo>
                        <a:pt x="103" y="31"/>
                        <a:pt x="106" y="26"/>
                        <a:pt x="107" y="22"/>
                      </a:cubicBezTo>
                      <a:cubicBezTo>
                        <a:pt x="109" y="16"/>
                        <a:pt x="107" y="11"/>
                        <a:pt x="10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" name="Freeform 11">
                  <a:extLst>
                    <a:ext uri="{FF2B5EF4-FFF2-40B4-BE49-F238E27FC236}">
                      <a16:creationId xmlns:a16="http://schemas.microsoft.com/office/drawing/2014/main" id="{11F98199-4074-43EA-92D4-3CF8BA82AA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6863" y="1770063"/>
                  <a:ext cx="80963" cy="95250"/>
                </a:xfrm>
                <a:custGeom>
                  <a:avLst/>
                  <a:gdLst>
                    <a:gd name="T0" fmla="*/ 10 w 53"/>
                    <a:gd name="T1" fmla="*/ 20 h 62"/>
                    <a:gd name="T2" fmla="*/ 8 w 53"/>
                    <a:gd name="T3" fmla="*/ 3 h 62"/>
                    <a:gd name="T4" fmla="*/ 3 w 53"/>
                    <a:gd name="T5" fmla="*/ 3 h 62"/>
                    <a:gd name="T6" fmla="*/ 7 w 53"/>
                    <a:gd name="T7" fmla="*/ 35 h 62"/>
                    <a:gd name="T8" fmla="*/ 53 w 53"/>
                    <a:gd name="T9" fmla="*/ 62 h 62"/>
                    <a:gd name="T10" fmla="*/ 10 w 53"/>
                    <a:gd name="T11" fmla="*/ 2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62">
                      <a:moveTo>
                        <a:pt x="10" y="20"/>
                      </a:moveTo>
                      <a:cubicBezTo>
                        <a:pt x="9" y="15"/>
                        <a:pt x="11" y="8"/>
                        <a:pt x="8" y="3"/>
                      </a:cubicBezTo>
                      <a:cubicBezTo>
                        <a:pt x="7" y="2"/>
                        <a:pt x="4" y="0"/>
                        <a:pt x="3" y="3"/>
                      </a:cubicBezTo>
                      <a:cubicBezTo>
                        <a:pt x="0" y="14"/>
                        <a:pt x="1" y="25"/>
                        <a:pt x="7" y="35"/>
                      </a:cubicBezTo>
                      <a:cubicBezTo>
                        <a:pt x="15" y="51"/>
                        <a:pt x="35" y="61"/>
                        <a:pt x="53" y="62"/>
                      </a:cubicBezTo>
                      <a:cubicBezTo>
                        <a:pt x="36" y="53"/>
                        <a:pt x="15" y="40"/>
                        <a:pt x="1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EF28E5D3-135D-4CB0-AD7A-A82CD5E85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2876" y="1768475"/>
                  <a:ext cx="146050" cy="28575"/>
                </a:xfrm>
                <a:custGeom>
                  <a:avLst/>
                  <a:gdLst>
                    <a:gd name="T0" fmla="*/ 95 w 96"/>
                    <a:gd name="T1" fmla="*/ 11 h 19"/>
                    <a:gd name="T2" fmla="*/ 35 w 96"/>
                    <a:gd name="T3" fmla="*/ 7 h 19"/>
                    <a:gd name="T4" fmla="*/ 2 w 96"/>
                    <a:gd name="T5" fmla="*/ 5 h 19"/>
                    <a:gd name="T6" fmla="*/ 5 w 96"/>
                    <a:gd name="T7" fmla="*/ 15 h 19"/>
                    <a:gd name="T8" fmla="*/ 13 w 96"/>
                    <a:gd name="T9" fmla="*/ 17 h 19"/>
                    <a:gd name="T10" fmla="*/ 93 w 96"/>
                    <a:gd name="T11" fmla="*/ 15 h 19"/>
                    <a:gd name="T12" fmla="*/ 95 w 96"/>
                    <a:gd name="T13" fmla="*/ 15 h 19"/>
                    <a:gd name="T14" fmla="*/ 95 w 96"/>
                    <a:gd name="T15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6" h="19">
                      <a:moveTo>
                        <a:pt x="95" y="11"/>
                      </a:moveTo>
                      <a:cubicBezTo>
                        <a:pt x="77" y="3"/>
                        <a:pt x="55" y="3"/>
                        <a:pt x="35" y="7"/>
                      </a:cubicBezTo>
                      <a:cubicBezTo>
                        <a:pt x="25" y="11"/>
                        <a:pt x="11" y="12"/>
                        <a:pt x="2" y="5"/>
                      </a:cubicBezTo>
                      <a:cubicBezTo>
                        <a:pt x="0" y="8"/>
                        <a:pt x="3" y="11"/>
                        <a:pt x="5" y="15"/>
                      </a:cubicBezTo>
                      <a:cubicBezTo>
                        <a:pt x="7" y="16"/>
                        <a:pt x="10" y="19"/>
                        <a:pt x="13" y="17"/>
                      </a:cubicBezTo>
                      <a:cubicBezTo>
                        <a:pt x="38" y="9"/>
                        <a:pt x="68" y="0"/>
                        <a:pt x="93" y="15"/>
                      </a:cubicBezTo>
                      <a:cubicBezTo>
                        <a:pt x="95" y="15"/>
                        <a:pt x="95" y="15"/>
                        <a:pt x="95" y="15"/>
                      </a:cubicBezTo>
                      <a:cubicBezTo>
                        <a:pt x="95" y="14"/>
                        <a:pt x="96" y="12"/>
                        <a:pt x="9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74DBA7B0-2A2C-4F2F-898B-F481F2A533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0776" y="1778000"/>
                  <a:ext cx="85725" cy="88900"/>
                </a:xfrm>
                <a:custGeom>
                  <a:avLst/>
                  <a:gdLst>
                    <a:gd name="T0" fmla="*/ 56 w 56"/>
                    <a:gd name="T1" fmla="*/ 2 h 58"/>
                    <a:gd name="T2" fmla="*/ 56 w 56"/>
                    <a:gd name="T3" fmla="*/ 0 h 58"/>
                    <a:gd name="T4" fmla="*/ 36 w 56"/>
                    <a:gd name="T5" fmla="*/ 11 h 58"/>
                    <a:gd name="T6" fmla="*/ 34 w 56"/>
                    <a:gd name="T7" fmla="*/ 19 h 58"/>
                    <a:gd name="T8" fmla="*/ 7 w 56"/>
                    <a:gd name="T9" fmla="*/ 55 h 58"/>
                    <a:gd name="T10" fmla="*/ 0 w 56"/>
                    <a:gd name="T11" fmla="*/ 58 h 58"/>
                    <a:gd name="T12" fmla="*/ 21 w 56"/>
                    <a:gd name="T13" fmla="*/ 51 h 58"/>
                    <a:gd name="T14" fmla="*/ 56 w 56"/>
                    <a:gd name="T15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6" h="58">
                      <a:moveTo>
                        <a:pt x="56" y="2"/>
                      </a:move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49" y="4"/>
                        <a:pt x="41" y="4"/>
                        <a:pt x="36" y="11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2" y="35"/>
                        <a:pt x="21" y="49"/>
                        <a:pt x="7" y="55"/>
                      </a:cubicBezTo>
                      <a:cubicBezTo>
                        <a:pt x="5" y="57"/>
                        <a:pt x="1" y="55"/>
                        <a:pt x="0" y="58"/>
                      </a:cubicBezTo>
                      <a:cubicBezTo>
                        <a:pt x="8" y="57"/>
                        <a:pt x="15" y="54"/>
                        <a:pt x="21" y="51"/>
                      </a:cubicBezTo>
                      <a:cubicBezTo>
                        <a:pt x="39" y="40"/>
                        <a:pt x="51" y="22"/>
                        <a:pt x="5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" name="Freeform 14">
                  <a:extLst>
                    <a:ext uri="{FF2B5EF4-FFF2-40B4-BE49-F238E27FC236}">
                      <a16:creationId xmlns:a16="http://schemas.microsoft.com/office/drawing/2014/main" id="{DD40CF44-04DB-44E7-A3A8-1394D9004B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9088" y="1784350"/>
                  <a:ext cx="49213" cy="63500"/>
                </a:xfrm>
                <a:custGeom>
                  <a:avLst/>
                  <a:gdLst>
                    <a:gd name="T0" fmla="*/ 22 w 33"/>
                    <a:gd name="T1" fmla="*/ 18 h 41"/>
                    <a:gd name="T2" fmla="*/ 1 w 33"/>
                    <a:gd name="T3" fmla="*/ 0 h 41"/>
                    <a:gd name="T4" fmla="*/ 1 w 33"/>
                    <a:gd name="T5" fmla="*/ 3 h 41"/>
                    <a:gd name="T6" fmla="*/ 33 w 33"/>
                    <a:gd name="T7" fmla="*/ 41 h 41"/>
                    <a:gd name="T8" fmla="*/ 33 w 33"/>
                    <a:gd name="T9" fmla="*/ 37 h 41"/>
                    <a:gd name="T10" fmla="*/ 22 w 33"/>
                    <a:gd name="T11" fmla="*/ 1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41">
                      <a:moveTo>
                        <a:pt x="22" y="18"/>
                      </a:moveTo>
                      <a:cubicBezTo>
                        <a:pt x="15" y="13"/>
                        <a:pt x="9" y="4"/>
                        <a:pt x="1" y="0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0" y="22"/>
                        <a:pt x="18" y="34"/>
                        <a:pt x="33" y="41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" name="Freeform 15">
                  <a:extLst>
                    <a:ext uri="{FF2B5EF4-FFF2-40B4-BE49-F238E27FC236}">
                      <a16:creationId xmlns:a16="http://schemas.microsoft.com/office/drawing/2014/main" id="{D7CD5250-B49D-411A-BB23-0A7552274B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3951" y="1801813"/>
                  <a:ext cx="39688" cy="52388"/>
                </a:xfrm>
                <a:custGeom>
                  <a:avLst/>
                  <a:gdLst>
                    <a:gd name="T0" fmla="*/ 22 w 26"/>
                    <a:gd name="T1" fmla="*/ 15 h 34"/>
                    <a:gd name="T2" fmla="*/ 25 w 26"/>
                    <a:gd name="T3" fmla="*/ 0 h 34"/>
                    <a:gd name="T4" fmla="*/ 0 w 26"/>
                    <a:gd name="T5" fmla="*/ 34 h 34"/>
                    <a:gd name="T6" fmla="*/ 22 w 26"/>
                    <a:gd name="T7" fmla="*/ 1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34">
                      <a:moveTo>
                        <a:pt x="22" y="15"/>
                      </a:moveTo>
                      <a:cubicBezTo>
                        <a:pt x="24" y="10"/>
                        <a:pt x="26" y="4"/>
                        <a:pt x="25" y="0"/>
                      </a:cubicBezTo>
                      <a:cubicBezTo>
                        <a:pt x="11" y="6"/>
                        <a:pt x="3" y="21"/>
                        <a:pt x="0" y="34"/>
                      </a:cubicBezTo>
                      <a:cubicBezTo>
                        <a:pt x="10" y="32"/>
                        <a:pt x="18" y="24"/>
                        <a:pt x="2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EF1A8861-9053-4150-8701-7C466868C0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1804988"/>
                  <a:ext cx="133350" cy="58738"/>
                </a:xfrm>
                <a:custGeom>
                  <a:avLst/>
                  <a:gdLst>
                    <a:gd name="T0" fmla="*/ 84 w 87"/>
                    <a:gd name="T1" fmla="*/ 19 h 39"/>
                    <a:gd name="T2" fmla="*/ 44 w 87"/>
                    <a:gd name="T3" fmla="*/ 0 h 39"/>
                    <a:gd name="T4" fmla="*/ 8 w 87"/>
                    <a:gd name="T5" fmla="*/ 12 h 39"/>
                    <a:gd name="T6" fmla="*/ 1 w 87"/>
                    <a:gd name="T7" fmla="*/ 24 h 39"/>
                    <a:gd name="T8" fmla="*/ 43 w 87"/>
                    <a:gd name="T9" fmla="*/ 12 h 39"/>
                    <a:gd name="T10" fmla="*/ 67 w 87"/>
                    <a:gd name="T11" fmla="*/ 20 h 39"/>
                    <a:gd name="T12" fmla="*/ 66 w 87"/>
                    <a:gd name="T13" fmla="*/ 36 h 39"/>
                    <a:gd name="T14" fmla="*/ 73 w 87"/>
                    <a:gd name="T15" fmla="*/ 39 h 39"/>
                    <a:gd name="T16" fmla="*/ 83 w 87"/>
                    <a:gd name="T17" fmla="*/ 34 h 39"/>
                    <a:gd name="T18" fmla="*/ 84 w 87"/>
                    <a:gd name="T19" fmla="*/ 1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7" h="39">
                      <a:moveTo>
                        <a:pt x="84" y="19"/>
                      </a:moveTo>
                      <a:cubicBezTo>
                        <a:pt x="78" y="2"/>
                        <a:pt x="58" y="1"/>
                        <a:pt x="44" y="0"/>
                      </a:cubicBezTo>
                      <a:cubicBezTo>
                        <a:pt x="30" y="1"/>
                        <a:pt x="19" y="5"/>
                        <a:pt x="8" y="12"/>
                      </a:cubicBezTo>
                      <a:cubicBezTo>
                        <a:pt x="6" y="16"/>
                        <a:pt x="0" y="20"/>
                        <a:pt x="1" y="24"/>
                      </a:cubicBezTo>
                      <a:cubicBezTo>
                        <a:pt x="16" y="26"/>
                        <a:pt x="28" y="15"/>
                        <a:pt x="43" y="12"/>
                      </a:cubicBezTo>
                      <a:cubicBezTo>
                        <a:pt x="52" y="11"/>
                        <a:pt x="61" y="13"/>
                        <a:pt x="67" y="20"/>
                      </a:cubicBezTo>
                      <a:cubicBezTo>
                        <a:pt x="70" y="25"/>
                        <a:pt x="69" y="31"/>
                        <a:pt x="66" y="36"/>
                      </a:cubicBezTo>
                      <a:cubicBezTo>
                        <a:pt x="68" y="38"/>
                        <a:pt x="70" y="38"/>
                        <a:pt x="73" y="39"/>
                      </a:cubicBezTo>
                      <a:cubicBezTo>
                        <a:pt x="77" y="37"/>
                        <a:pt x="81" y="39"/>
                        <a:pt x="83" y="34"/>
                      </a:cubicBezTo>
                      <a:cubicBezTo>
                        <a:pt x="87" y="30"/>
                        <a:pt x="86" y="23"/>
                        <a:pt x="8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6F7CAFCB-4C37-4D76-9E87-7EFA548CEA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9388" y="1809750"/>
                  <a:ext cx="136525" cy="61913"/>
                </a:xfrm>
                <a:custGeom>
                  <a:avLst/>
                  <a:gdLst>
                    <a:gd name="T0" fmla="*/ 67 w 89"/>
                    <a:gd name="T1" fmla="*/ 8 h 41"/>
                    <a:gd name="T2" fmla="*/ 28 w 89"/>
                    <a:gd name="T3" fmla="*/ 1 h 41"/>
                    <a:gd name="T4" fmla="*/ 0 w 89"/>
                    <a:gd name="T5" fmla="*/ 23 h 41"/>
                    <a:gd name="T6" fmla="*/ 4 w 89"/>
                    <a:gd name="T7" fmla="*/ 36 h 41"/>
                    <a:gd name="T8" fmla="*/ 17 w 89"/>
                    <a:gd name="T9" fmla="*/ 40 h 41"/>
                    <a:gd name="T10" fmla="*/ 20 w 89"/>
                    <a:gd name="T11" fmla="*/ 38 h 41"/>
                    <a:gd name="T12" fmla="*/ 16 w 89"/>
                    <a:gd name="T13" fmla="*/ 27 h 41"/>
                    <a:gd name="T14" fmla="*/ 28 w 89"/>
                    <a:gd name="T15" fmla="*/ 13 h 41"/>
                    <a:gd name="T16" fmla="*/ 81 w 89"/>
                    <a:gd name="T17" fmla="*/ 26 h 41"/>
                    <a:gd name="T18" fmla="*/ 78 w 89"/>
                    <a:gd name="T19" fmla="*/ 12 h 41"/>
                    <a:gd name="T20" fmla="*/ 67 w 89"/>
                    <a:gd name="T21" fmla="*/ 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" h="41">
                      <a:moveTo>
                        <a:pt x="67" y="8"/>
                      </a:moveTo>
                      <a:cubicBezTo>
                        <a:pt x="56" y="2"/>
                        <a:pt x="42" y="0"/>
                        <a:pt x="28" y="1"/>
                      </a:cubicBezTo>
                      <a:cubicBezTo>
                        <a:pt x="17" y="3"/>
                        <a:pt x="2" y="9"/>
                        <a:pt x="0" y="23"/>
                      </a:cubicBezTo>
                      <a:cubicBezTo>
                        <a:pt x="0" y="27"/>
                        <a:pt x="2" y="32"/>
                        <a:pt x="4" y="36"/>
                      </a:cubicBezTo>
                      <a:cubicBezTo>
                        <a:pt x="7" y="39"/>
                        <a:pt x="12" y="39"/>
                        <a:pt x="17" y="40"/>
                      </a:cubicBezTo>
                      <a:cubicBezTo>
                        <a:pt x="18" y="39"/>
                        <a:pt x="21" y="41"/>
                        <a:pt x="20" y="38"/>
                      </a:cubicBezTo>
                      <a:cubicBezTo>
                        <a:pt x="16" y="35"/>
                        <a:pt x="16" y="31"/>
                        <a:pt x="16" y="27"/>
                      </a:cubicBezTo>
                      <a:cubicBezTo>
                        <a:pt x="17" y="20"/>
                        <a:pt x="24" y="16"/>
                        <a:pt x="28" y="13"/>
                      </a:cubicBezTo>
                      <a:cubicBezTo>
                        <a:pt x="47" y="12"/>
                        <a:pt x="65" y="18"/>
                        <a:pt x="81" y="26"/>
                      </a:cubicBezTo>
                      <a:cubicBezTo>
                        <a:pt x="89" y="22"/>
                        <a:pt x="79" y="17"/>
                        <a:pt x="78" y="12"/>
                      </a:cubicBezTo>
                      <a:cubicBezTo>
                        <a:pt x="75" y="8"/>
                        <a:pt x="70" y="13"/>
                        <a:pt x="6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" name="Freeform 18">
                  <a:extLst>
                    <a:ext uri="{FF2B5EF4-FFF2-40B4-BE49-F238E27FC236}">
                      <a16:creationId xmlns:a16="http://schemas.microsoft.com/office/drawing/2014/main" id="{55C90D3D-8D45-46DE-B927-71B551071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17688"/>
                  <a:ext cx="84138" cy="42863"/>
                </a:xfrm>
                <a:custGeom>
                  <a:avLst/>
                  <a:gdLst>
                    <a:gd name="T0" fmla="*/ 55 w 55"/>
                    <a:gd name="T1" fmla="*/ 17 h 28"/>
                    <a:gd name="T2" fmla="*/ 54 w 55"/>
                    <a:gd name="T3" fmla="*/ 13 h 28"/>
                    <a:gd name="T4" fmla="*/ 1 w 55"/>
                    <a:gd name="T5" fmla="*/ 21 h 28"/>
                    <a:gd name="T6" fmla="*/ 1 w 55"/>
                    <a:gd name="T7" fmla="*/ 24 h 28"/>
                    <a:gd name="T8" fmla="*/ 37 w 55"/>
                    <a:gd name="T9" fmla="*/ 15 h 28"/>
                    <a:gd name="T10" fmla="*/ 53 w 55"/>
                    <a:gd name="T11" fmla="*/ 23 h 28"/>
                    <a:gd name="T12" fmla="*/ 55 w 55"/>
                    <a:gd name="T13" fmla="*/ 1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28">
                      <a:moveTo>
                        <a:pt x="55" y="17"/>
                      </a:move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36" y="0"/>
                        <a:pt x="19" y="20"/>
                        <a:pt x="1" y="21"/>
                      </a:cubicBezTo>
                      <a:cubicBezTo>
                        <a:pt x="0" y="22"/>
                        <a:pt x="0" y="23"/>
                        <a:pt x="1" y="24"/>
                      </a:cubicBezTo>
                      <a:cubicBezTo>
                        <a:pt x="14" y="28"/>
                        <a:pt x="25" y="15"/>
                        <a:pt x="37" y="15"/>
                      </a:cubicBezTo>
                      <a:cubicBezTo>
                        <a:pt x="44" y="15"/>
                        <a:pt x="48" y="20"/>
                        <a:pt x="53" y="23"/>
                      </a:cubicBezTo>
                      <a:cubicBezTo>
                        <a:pt x="55" y="21"/>
                        <a:pt x="55" y="19"/>
                        <a:pt x="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D9395EA5-3C8A-47E6-9174-4EBA11E20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30388"/>
                  <a:ext cx="357188" cy="146050"/>
                </a:xfrm>
                <a:custGeom>
                  <a:avLst/>
                  <a:gdLst>
                    <a:gd name="T0" fmla="*/ 144 w 234"/>
                    <a:gd name="T1" fmla="*/ 20 h 95"/>
                    <a:gd name="T2" fmla="*/ 123 w 234"/>
                    <a:gd name="T3" fmla="*/ 11 h 95"/>
                    <a:gd name="T4" fmla="*/ 109 w 234"/>
                    <a:gd name="T5" fmla="*/ 4 h 95"/>
                    <a:gd name="T6" fmla="*/ 51 w 234"/>
                    <a:gd name="T7" fmla="*/ 48 h 95"/>
                    <a:gd name="T8" fmla="*/ 38 w 234"/>
                    <a:gd name="T9" fmla="*/ 64 h 95"/>
                    <a:gd name="T10" fmla="*/ 0 w 234"/>
                    <a:gd name="T11" fmla="*/ 91 h 95"/>
                    <a:gd name="T12" fmla="*/ 1 w 234"/>
                    <a:gd name="T13" fmla="*/ 92 h 95"/>
                    <a:gd name="T14" fmla="*/ 26 w 234"/>
                    <a:gd name="T15" fmla="*/ 86 h 95"/>
                    <a:gd name="T16" fmla="*/ 41 w 234"/>
                    <a:gd name="T17" fmla="*/ 78 h 95"/>
                    <a:gd name="T18" fmla="*/ 59 w 234"/>
                    <a:gd name="T19" fmla="*/ 65 h 95"/>
                    <a:gd name="T20" fmla="*/ 111 w 234"/>
                    <a:gd name="T21" fmla="*/ 23 h 95"/>
                    <a:gd name="T22" fmla="*/ 122 w 234"/>
                    <a:gd name="T23" fmla="*/ 26 h 95"/>
                    <a:gd name="T24" fmla="*/ 169 w 234"/>
                    <a:gd name="T25" fmla="*/ 58 h 95"/>
                    <a:gd name="T26" fmla="*/ 176 w 234"/>
                    <a:gd name="T27" fmla="*/ 65 h 95"/>
                    <a:gd name="T28" fmla="*/ 217 w 234"/>
                    <a:gd name="T29" fmla="*/ 91 h 95"/>
                    <a:gd name="T30" fmla="*/ 234 w 234"/>
                    <a:gd name="T31" fmla="*/ 95 h 95"/>
                    <a:gd name="T32" fmla="*/ 227 w 234"/>
                    <a:gd name="T33" fmla="*/ 79 h 95"/>
                    <a:gd name="T34" fmla="*/ 188 w 234"/>
                    <a:gd name="T35" fmla="*/ 55 h 95"/>
                    <a:gd name="T36" fmla="*/ 144 w 234"/>
                    <a:gd name="T37" fmla="*/ 2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4" h="95">
                      <a:moveTo>
                        <a:pt x="144" y="20"/>
                      </a:moveTo>
                      <a:cubicBezTo>
                        <a:pt x="138" y="16"/>
                        <a:pt x="129" y="16"/>
                        <a:pt x="123" y="11"/>
                      </a:cubicBezTo>
                      <a:cubicBezTo>
                        <a:pt x="117" y="11"/>
                        <a:pt x="115" y="0"/>
                        <a:pt x="109" y="4"/>
                      </a:cubicBezTo>
                      <a:cubicBezTo>
                        <a:pt x="95" y="28"/>
                        <a:pt x="63" y="23"/>
                        <a:pt x="51" y="48"/>
                      </a:cubicBezTo>
                      <a:cubicBezTo>
                        <a:pt x="47" y="54"/>
                        <a:pt x="49" y="66"/>
                        <a:pt x="38" y="64"/>
                      </a:cubicBezTo>
                      <a:cubicBezTo>
                        <a:pt x="23" y="64"/>
                        <a:pt x="7" y="77"/>
                        <a:pt x="0" y="91"/>
                      </a:cubicBezTo>
                      <a:cubicBezTo>
                        <a:pt x="1" y="92"/>
                        <a:pt x="1" y="92"/>
                        <a:pt x="1" y="92"/>
                      </a:cubicBezTo>
                      <a:cubicBezTo>
                        <a:pt x="9" y="89"/>
                        <a:pt x="17" y="86"/>
                        <a:pt x="26" y="86"/>
                      </a:cubicBezTo>
                      <a:cubicBezTo>
                        <a:pt x="41" y="78"/>
                        <a:pt x="41" y="78"/>
                        <a:pt x="41" y="78"/>
                      </a:cubicBezTo>
                      <a:cubicBezTo>
                        <a:pt x="47" y="74"/>
                        <a:pt x="61" y="77"/>
                        <a:pt x="59" y="65"/>
                      </a:cubicBezTo>
                      <a:cubicBezTo>
                        <a:pt x="68" y="43"/>
                        <a:pt x="96" y="41"/>
                        <a:pt x="111" y="23"/>
                      </a:cubicBezTo>
                      <a:cubicBezTo>
                        <a:pt x="114" y="22"/>
                        <a:pt x="119" y="23"/>
                        <a:pt x="122" y="26"/>
                      </a:cubicBezTo>
                      <a:cubicBezTo>
                        <a:pt x="139" y="34"/>
                        <a:pt x="159" y="41"/>
                        <a:pt x="169" y="58"/>
                      </a:cubicBezTo>
                      <a:cubicBezTo>
                        <a:pt x="170" y="61"/>
                        <a:pt x="171" y="67"/>
                        <a:pt x="176" y="65"/>
                      </a:cubicBezTo>
                      <a:cubicBezTo>
                        <a:pt x="192" y="68"/>
                        <a:pt x="209" y="76"/>
                        <a:pt x="217" y="91"/>
                      </a:cubicBezTo>
                      <a:cubicBezTo>
                        <a:pt x="222" y="93"/>
                        <a:pt x="228" y="95"/>
                        <a:pt x="234" y="95"/>
                      </a:cubicBezTo>
                      <a:cubicBezTo>
                        <a:pt x="234" y="89"/>
                        <a:pt x="230" y="84"/>
                        <a:pt x="227" y="79"/>
                      </a:cubicBezTo>
                      <a:cubicBezTo>
                        <a:pt x="217" y="67"/>
                        <a:pt x="203" y="59"/>
                        <a:pt x="188" y="55"/>
                      </a:cubicBezTo>
                      <a:cubicBezTo>
                        <a:pt x="180" y="38"/>
                        <a:pt x="161" y="27"/>
                        <a:pt x="144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0BA5CB5C-0C2D-4A43-91D4-7BD57D065E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726" y="1833563"/>
                  <a:ext cx="80963" cy="26988"/>
                </a:xfrm>
                <a:custGeom>
                  <a:avLst/>
                  <a:gdLst>
                    <a:gd name="T0" fmla="*/ 52 w 53"/>
                    <a:gd name="T1" fmla="*/ 12 h 18"/>
                    <a:gd name="T2" fmla="*/ 10 w 53"/>
                    <a:gd name="T3" fmla="*/ 3 h 18"/>
                    <a:gd name="T4" fmla="*/ 0 w 53"/>
                    <a:gd name="T5" fmla="*/ 13 h 18"/>
                    <a:gd name="T6" fmla="*/ 3 w 53"/>
                    <a:gd name="T7" fmla="*/ 18 h 18"/>
                    <a:gd name="T8" fmla="*/ 12 w 53"/>
                    <a:gd name="T9" fmla="*/ 8 h 18"/>
                    <a:gd name="T10" fmla="*/ 46 w 53"/>
                    <a:gd name="T11" fmla="*/ 12 h 18"/>
                    <a:gd name="T12" fmla="*/ 52 w 53"/>
                    <a:gd name="T13" fmla="*/ 15 h 18"/>
                    <a:gd name="T14" fmla="*/ 52 w 53"/>
                    <a:gd name="T15" fmla="*/ 1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" h="18">
                      <a:moveTo>
                        <a:pt x="52" y="12"/>
                      </a:moveTo>
                      <a:cubicBezTo>
                        <a:pt x="39" y="8"/>
                        <a:pt x="25" y="0"/>
                        <a:pt x="10" y="3"/>
                      </a:cubicBezTo>
                      <a:cubicBezTo>
                        <a:pt x="6" y="5"/>
                        <a:pt x="0" y="8"/>
                        <a:pt x="0" y="13"/>
                      </a:cubicBezTo>
                      <a:cubicBezTo>
                        <a:pt x="0" y="15"/>
                        <a:pt x="1" y="18"/>
                        <a:pt x="3" y="18"/>
                      </a:cubicBezTo>
                      <a:cubicBezTo>
                        <a:pt x="4" y="13"/>
                        <a:pt x="9" y="10"/>
                        <a:pt x="12" y="8"/>
                      </a:cubicBezTo>
                      <a:cubicBezTo>
                        <a:pt x="24" y="3"/>
                        <a:pt x="36" y="8"/>
                        <a:pt x="46" y="12"/>
                      </a:cubicBezTo>
                      <a:cubicBezTo>
                        <a:pt x="48" y="12"/>
                        <a:pt x="50" y="16"/>
                        <a:pt x="52" y="15"/>
                      </a:cubicBezTo>
                      <a:cubicBezTo>
                        <a:pt x="53" y="14"/>
                        <a:pt x="53" y="13"/>
                        <a:pt x="5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" name="Freeform 21">
                  <a:extLst>
                    <a:ext uri="{FF2B5EF4-FFF2-40B4-BE49-F238E27FC236}">
                      <a16:creationId xmlns:a16="http://schemas.microsoft.com/office/drawing/2014/main" id="{1D60CA63-F4E5-4CFB-A941-66BD4575F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6226" y="1852613"/>
                  <a:ext cx="55563" cy="52388"/>
                </a:xfrm>
                <a:custGeom>
                  <a:avLst/>
                  <a:gdLst>
                    <a:gd name="T0" fmla="*/ 33 w 37"/>
                    <a:gd name="T1" fmla="*/ 5 h 34"/>
                    <a:gd name="T2" fmla="*/ 28 w 37"/>
                    <a:gd name="T3" fmla="*/ 1 h 34"/>
                    <a:gd name="T4" fmla="*/ 0 w 37"/>
                    <a:gd name="T5" fmla="*/ 23 h 34"/>
                    <a:gd name="T6" fmla="*/ 0 w 37"/>
                    <a:gd name="T7" fmla="*/ 25 h 34"/>
                    <a:gd name="T8" fmla="*/ 15 w 37"/>
                    <a:gd name="T9" fmla="*/ 31 h 34"/>
                    <a:gd name="T10" fmla="*/ 37 w 37"/>
                    <a:gd name="T11" fmla="*/ 31 h 34"/>
                    <a:gd name="T12" fmla="*/ 28 w 37"/>
                    <a:gd name="T13" fmla="*/ 29 h 34"/>
                    <a:gd name="T14" fmla="*/ 11 w 37"/>
                    <a:gd name="T15" fmla="*/ 21 h 34"/>
                    <a:gd name="T16" fmla="*/ 32 w 37"/>
                    <a:gd name="T17" fmla="*/ 7 h 34"/>
                    <a:gd name="T18" fmla="*/ 33 w 37"/>
                    <a:gd name="T19" fmla="*/ 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34">
                      <a:moveTo>
                        <a:pt x="33" y="5"/>
                      </a:moveTo>
                      <a:cubicBezTo>
                        <a:pt x="31" y="3"/>
                        <a:pt x="30" y="0"/>
                        <a:pt x="28" y="1"/>
                      </a:cubicBezTo>
                      <a:cubicBezTo>
                        <a:pt x="17" y="5"/>
                        <a:pt x="7" y="13"/>
                        <a:pt x="0" y="23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4" y="28"/>
                        <a:pt x="9" y="30"/>
                        <a:pt x="15" y="31"/>
                      </a:cubicBezTo>
                      <a:cubicBezTo>
                        <a:pt x="22" y="32"/>
                        <a:pt x="31" y="34"/>
                        <a:pt x="37" y="31"/>
                      </a:cubicBezTo>
                      <a:cubicBezTo>
                        <a:pt x="35" y="29"/>
                        <a:pt x="31" y="32"/>
                        <a:pt x="28" y="29"/>
                      </a:cubicBezTo>
                      <a:cubicBezTo>
                        <a:pt x="22" y="26"/>
                        <a:pt x="13" y="27"/>
                        <a:pt x="11" y="21"/>
                      </a:cubicBezTo>
                      <a:cubicBezTo>
                        <a:pt x="17" y="15"/>
                        <a:pt x="24" y="10"/>
                        <a:pt x="32" y="7"/>
                      </a:cubicBezTo>
                      <a:cubicBezTo>
                        <a:pt x="33" y="5"/>
                        <a:pt x="33" y="5"/>
                        <a:pt x="3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" name="Freeform 22">
                  <a:extLst>
                    <a:ext uri="{FF2B5EF4-FFF2-40B4-BE49-F238E27FC236}">
                      <a16:creationId xmlns:a16="http://schemas.microsoft.com/office/drawing/2014/main" id="{A1C7BF4F-F2CE-4FF7-9A03-FA3708A33F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852613"/>
                  <a:ext cx="58738" cy="53975"/>
                </a:xfrm>
                <a:custGeom>
                  <a:avLst/>
                  <a:gdLst>
                    <a:gd name="T0" fmla="*/ 32 w 39"/>
                    <a:gd name="T1" fmla="*/ 11 h 36"/>
                    <a:gd name="T2" fmla="*/ 15 w 39"/>
                    <a:gd name="T3" fmla="*/ 0 h 36"/>
                    <a:gd name="T4" fmla="*/ 19 w 39"/>
                    <a:gd name="T5" fmla="*/ 7 h 36"/>
                    <a:gd name="T6" fmla="*/ 27 w 39"/>
                    <a:gd name="T7" fmla="*/ 19 h 36"/>
                    <a:gd name="T8" fmla="*/ 1 w 39"/>
                    <a:gd name="T9" fmla="*/ 33 h 36"/>
                    <a:gd name="T10" fmla="*/ 2 w 39"/>
                    <a:gd name="T11" fmla="*/ 36 h 36"/>
                    <a:gd name="T12" fmla="*/ 20 w 39"/>
                    <a:gd name="T13" fmla="*/ 33 h 36"/>
                    <a:gd name="T14" fmla="*/ 39 w 39"/>
                    <a:gd name="T15" fmla="*/ 21 h 36"/>
                    <a:gd name="T16" fmla="*/ 37 w 39"/>
                    <a:gd name="T17" fmla="*/ 13 h 36"/>
                    <a:gd name="T18" fmla="*/ 32 w 39"/>
                    <a:gd name="T19" fmla="*/ 1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36">
                      <a:moveTo>
                        <a:pt x="32" y="11"/>
                      </a:moveTo>
                      <a:cubicBezTo>
                        <a:pt x="26" y="7"/>
                        <a:pt x="22" y="1"/>
                        <a:pt x="15" y="0"/>
                      </a:cubicBezTo>
                      <a:cubicBezTo>
                        <a:pt x="15" y="2"/>
                        <a:pt x="17" y="5"/>
                        <a:pt x="19" y="7"/>
                      </a:cubicBezTo>
                      <a:cubicBezTo>
                        <a:pt x="22" y="10"/>
                        <a:pt x="28" y="14"/>
                        <a:pt x="27" y="19"/>
                      </a:cubicBezTo>
                      <a:cubicBezTo>
                        <a:pt x="21" y="30"/>
                        <a:pt x="10" y="28"/>
                        <a:pt x="1" y="33"/>
                      </a:cubicBezTo>
                      <a:cubicBezTo>
                        <a:pt x="0" y="34"/>
                        <a:pt x="1" y="35"/>
                        <a:pt x="2" y="36"/>
                      </a:cubicBezTo>
                      <a:cubicBezTo>
                        <a:pt x="8" y="36"/>
                        <a:pt x="14" y="35"/>
                        <a:pt x="20" y="33"/>
                      </a:cubicBezTo>
                      <a:cubicBezTo>
                        <a:pt x="26" y="30"/>
                        <a:pt x="35" y="26"/>
                        <a:pt x="39" y="21"/>
                      </a:cubicBezTo>
                      <a:cubicBezTo>
                        <a:pt x="37" y="18"/>
                        <a:pt x="36" y="16"/>
                        <a:pt x="37" y="13"/>
                      </a:cubicBezTo>
                      <a:cubicBezTo>
                        <a:pt x="35" y="12"/>
                        <a:pt x="34" y="10"/>
                        <a:pt x="3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6D5E1AE3-A297-41E9-901F-E23F89F364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8713" y="1858963"/>
                  <a:ext cx="53975" cy="39688"/>
                </a:xfrm>
                <a:custGeom>
                  <a:avLst/>
                  <a:gdLst>
                    <a:gd name="T0" fmla="*/ 35 w 35"/>
                    <a:gd name="T1" fmla="*/ 13 h 26"/>
                    <a:gd name="T2" fmla="*/ 23 w 35"/>
                    <a:gd name="T3" fmla="*/ 0 h 26"/>
                    <a:gd name="T4" fmla="*/ 0 w 35"/>
                    <a:gd name="T5" fmla="*/ 12 h 26"/>
                    <a:gd name="T6" fmla="*/ 2 w 35"/>
                    <a:gd name="T7" fmla="*/ 15 h 26"/>
                    <a:gd name="T8" fmla="*/ 17 w 35"/>
                    <a:gd name="T9" fmla="*/ 22 h 26"/>
                    <a:gd name="T10" fmla="*/ 35 w 35"/>
                    <a:gd name="T11" fmla="*/ 1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26">
                      <a:moveTo>
                        <a:pt x="35" y="13"/>
                      </a:moveTo>
                      <a:cubicBezTo>
                        <a:pt x="33" y="8"/>
                        <a:pt x="29" y="2"/>
                        <a:pt x="23" y="0"/>
                      </a:cubicBezTo>
                      <a:cubicBezTo>
                        <a:pt x="16" y="5"/>
                        <a:pt x="8" y="9"/>
                        <a:pt x="0" y="12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6" y="19"/>
                        <a:pt x="10" y="26"/>
                        <a:pt x="17" y="22"/>
                      </a:cubicBezTo>
                      <a:cubicBezTo>
                        <a:pt x="24" y="20"/>
                        <a:pt x="32" y="19"/>
                        <a:pt x="3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EF239A73-F538-4F3D-A5FB-560B143DED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9563" y="1865313"/>
                  <a:ext cx="58738" cy="25400"/>
                </a:xfrm>
                <a:custGeom>
                  <a:avLst/>
                  <a:gdLst>
                    <a:gd name="T0" fmla="*/ 39 w 39"/>
                    <a:gd name="T1" fmla="*/ 7 h 16"/>
                    <a:gd name="T2" fmla="*/ 19 w 39"/>
                    <a:gd name="T3" fmla="*/ 0 h 16"/>
                    <a:gd name="T4" fmla="*/ 0 w 39"/>
                    <a:gd name="T5" fmla="*/ 12 h 16"/>
                    <a:gd name="T6" fmla="*/ 29 w 39"/>
                    <a:gd name="T7" fmla="*/ 14 h 16"/>
                    <a:gd name="T8" fmla="*/ 39 w 39"/>
                    <a:gd name="T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16">
                      <a:moveTo>
                        <a:pt x="39" y="7"/>
                      </a:moveTo>
                      <a:cubicBezTo>
                        <a:pt x="32" y="4"/>
                        <a:pt x="26" y="2"/>
                        <a:pt x="19" y="0"/>
                      </a:cubicBezTo>
                      <a:cubicBezTo>
                        <a:pt x="12" y="2"/>
                        <a:pt x="5" y="7"/>
                        <a:pt x="0" y="12"/>
                      </a:cubicBezTo>
                      <a:cubicBezTo>
                        <a:pt x="9" y="15"/>
                        <a:pt x="20" y="16"/>
                        <a:pt x="29" y="14"/>
                      </a:cubicBezTo>
                      <a:cubicBezTo>
                        <a:pt x="32" y="12"/>
                        <a:pt x="39" y="12"/>
                        <a:pt x="3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" name="Freeform 25">
                  <a:extLst>
                    <a:ext uri="{FF2B5EF4-FFF2-40B4-BE49-F238E27FC236}">
                      <a16:creationId xmlns:a16="http://schemas.microsoft.com/office/drawing/2014/main" id="{0E170B58-41CB-4B0C-B21E-962124B581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713" y="1874838"/>
                  <a:ext cx="260350" cy="146050"/>
                </a:xfrm>
                <a:custGeom>
                  <a:avLst/>
                  <a:gdLst>
                    <a:gd name="T0" fmla="*/ 111 w 170"/>
                    <a:gd name="T1" fmla="*/ 17 h 95"/>
                    <a:gd name="T2" fmla="*/ 76 w 170"/>
                    <a:gd name="T3" fmla="*/ 0 h 95"/>
                    <a:gd name="T4" fmla="*/ 39 w 170"/>
                    <a:gd name="T5" fmla="*/ 24 h 95"/>
                    <a:gd name="T6" fmla="*/ 28 w 170"/>
                    <a:gd name="T7" fmla="*/ 37 h 95"/>
                    <a:gd name="T8" fmla="*/ 25 w 170"/>
                    <a:gd name="T9" fmla="*/ 50 h 95"/>
                    <a:gd name="T10" fmla="*/ 0 w 170"/>
                    <a:gd name="T11" fmla="*/ 58 h 95"/>
                    <a:gd name="T12" fmla="*/ 25 w 170"/>
                    <a:gd name="T13" fmla="*/ 71 h 95"/>
                    <a:gd name="T14" fmla="*/ 35 w 170"/>
                    <a:gd name="T15" fmla="*/ 87 h 95"/>
                    <a:gd name="T16" fmla="*/ 50 w 170"/>
                    <a:gd name="T17" fmla="*/ 69 h 95"/>
                    <a:gd name="T18" fmla="*/ 54 w 170"/>
                    <a:gd name="T19" fmla="*/ 53 h 95"/>
                    <a:gd name="T20" fmla="*/ 78 w 170"/>
                    <a:gd name="T21" fmla="*/ 35 h 95"/>
                    <a:gd name="T22" fmla="*/ 99 w 170"/>
                    <a:gd name="T23" fmla="*/ 37 h 95"/>
                    <a:gd name="T24" fmla="*/ 117 w 170"/>
                    <a:gd name="T25" fmla="*/ 59 h 95"/>
                    <a:gd name="T26" fmla="*/ 117 w 170"/>
                    <a:gd name="T27" fmla="*/ 69 h 95"/>
                    <a:gd name="T28" fmla="*/ 130 w 170"/>
                    <a:gd name="T29" fmla="*/ 95 h 95"/>
                    <a:gd name="T30" fmla="*/ 140 w 170"/>
                    <a:gd name="T31" fmla="*/ 79 h 95"/>
                    <a:gd name="T32" fmla="*/ 170 w 170"/>
                    <a:gd name="T33" fmla="*/ 63 h 95"/>
                    <a:gd name="T34" fmla="*/ 157 w 170"/>
                    <a:gd name="T35" fmla="*/ 49 h 95"/>
                    <a:gd name="T36" fmla="*/ 131 w 170"/>
                    <a:gd name="T37" fmla="*/ 43 h 95"/>
                    <a:gd name="T38" fmla="*/ 129 w 170"/>
                    <a:gd name="T39" fmla="*/ 42 h 95"/>
                    <a:gd name="T40" fmla="*/ 111 w 170"/>
                    <a:gd name="T41" fmla="*/ 17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0" h="95">
                      <a:moveTo>
                        <a:pt x="111" y="17"/>
                      </a:moveTo>
                      <a:cubicBezTo>
                        <a:pt x="99" y="12"/>
                        <a:pt x="88" y="7"/>
                        <a:pt x="76" y="0"/>
                      </a:cubicBezTo>
                      <a:cubicBezTo>
                        <a:pt x="65" y="10"/>
                        <a:pt x="51" y="16"/>
                        <a:pt x="39" y="24"/>
                      </a:cubicBezTo>
                      <a:cubicBezTo>
                        <a:pt x="33" y="26"/>
                        <a:pt x="31" y="33"/>
                        <a:pt x="28" y="37"/>
                      </a:cubicBezTo>
                      <a:cubicBezTo>
                        <a:pt x="26" y="41"/>
                        <a:pt x="28" y="47"/>
                        <a:pt x="25" y="50"/>
                      </a:cubicBezTo>
                      <a:cubicBezTo>
                        <a:pt x="16" y="52"/>
                        <a:pt x="6" y="51"/>
                        <a:pt x="0" y="58"/>
                      </a:cubicBezTo>
                      <a:cubicBezTo>
                        <a:pt x="8" y="61"/>
                        <a:pt x="17" y="66"/>
                        <a:pt x="25" y="71"/>
                      </a:cubicBezTo>
                      <a:cubicBezTo>
                        <a:pt x="29" y="76"/>
                        <a:pt x="30" y="83"/>
                        <a:pt x="35" y="87"/>
                      </a:cubicBezTo>
                      <a:cubicBezTo>
                        <a:pt x="38" y="80"/>
                        <a:pt x="44" y="74"/>
                        <a:pt x="50" y="69"/>
                      </a:cubicBezTo>
                      <a:cubicBezTo>
                        <a:pt x="51" y="63"/>
                        <a:pt x="50" y="58"/>
                        <a:pt x="54" y="53"/>
                      </a:cubicBezTo>
                      <a:cubicBezTo>
                        <a:pt x="60" y="45"/>
                        <a:pt x="68" y="39"/>
                        <a:pt x="78" y="35"/>
                      </a:cubicBezTo>
                      <a:cubicBezTo>
                        <a:pt x="85" y="33"/>
                        <a:pt x="94" y="31"/>
                        <a:pt x="99" y="37"/>
                      </a:cubicBezTo>
                      <a:cubicBezTo>
                        <a:pt x="110" y="38"/>
                        <a:pt x="114" y="50"/>
                        <a:pt x="117" y="59"/>
                      </a:cubicBezTo>
                      <a:cubicBezTo>
                        <a:pt x="115" y="63"/>
                        <a:pt x="117" y="66"/>
                        <a:pt x="117" y="69"/>
                      </a:cubicBezTo>
                      <a:cubicBezTo>
                        <a:pt x="126" y="74"/>
                        <a:pt x="130" y="85"/>
                        <a:pt x="130" y="95"/>
                      </a:cubicBezTo>
                      <a:cubicBezTo>
                        <a:pt x="133" y="89"/>
                        <a:pt x="135" y="83"/>
                        <a:pt x="140" y="79"/>
                      </a:cubicBezTo>
                      <a:cubicBezTo>
                        <a:pt x="147" y="69"/>
                        <a:pt x="159" y="64"/>
                        <a:pt x="170" y="63"/>
                      </a:cubicBezTo>
                      <a:cubicBezTo>
                        <a:pt x="167" y="57"/>
                        <a:pt x="162" y="52"/>
                        <a:pt x="157" y="49"/>
                      </a:cubicBezTo>
                      <a:cubicBezTo>
                        <a:pt x="149" y="46"/>
                        <a:pt x="141" y="42"/>
                        <a:pt x="131" y="43"/>
                      </a:cubicBezTo>
                      <a:cubicBezTo>
                        <a:pt x="129" y="42"/>
                        <a:pt x="129" y="42"/>
                        <a:pt x="129" y="42"/>
                      </a:cubicBezTo>
                      <a:cubicBezTo>
                        <a:pt x="128" y="32"/>
                        <a:pt x="119" y="25"/>
                        <a:pt x="11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ED83D5BE-98CC-4AC6-A4C2-4F9E053AB0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74838"/>
                  <a:ext cx="85725" cy="96838"/>
                </a:xfrm>
                <a:custGeom>
                  <a:avLst/>
                  <a:gdLst>
                    <a:gd name="T0" fmla="*/ 48 w 56"/>
                    <a:gd name="T1" fmla="*/ 29 h 63"/>
                    <a:gd name="T2" fmla="*/ 41 w 56"/>
                    <a:gd name="T3" fmla="*/ 18 h 63"/>
                    <a:gd name="T4" fmla="*/ 16 w 56"/>
                    <a:gd name="T5" fmla="*/ 1 h 63"/>
                    <a:gd name="T6" fmla="*/ 8 w 56"/>
                    <a:gd name="T7" fmla="*/ 1 h 63"/>
                    <a:gd name="T8" fmla="*/ 46 w 56"/>
                    <a:gd name="T9" fmla="*/ 48 h 63"/>
                    <a:gd name="T10" fmla="*/ 41 w 56"/>
                    <a:gd name="T11" fmla="*/ 51 h 63"/>
                    <a:gd name="T12" fmla="*/ 0 w 56"/>
                    <a:gd name="T13" fmla="*/ 20 h 63"/>
                    <a:gd name="T14" fmla="*/ 4 w 56"/>
                    <a:gd name="T15" fmla="*/ 29 h 63"/>
                    <a:gd name="T16" fmla="*/ 35 w 56"/>
                    <a:gd name="T17" fmla="*/ 57 h 63"/>
                    <a:gd name="T18" fmla="*/ 54 w 56"/>
                    <a:gd name="T19" fmla="*/ 59 h 63"/>
                    <a:gd name="T20" fmla="*/ 48 w 56"/>
                    <a:gd name="T21" fmla="*/ 2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63">
                      <a:moveTo>
                        <a:pt x="48" y="29"/>
                      </a:move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33" y="12"/>
                        <a:pt x="27" y="2"/>
                        <a:pt x="16" y="1"/>
                      </a:cubicBezTo>
                      <a:cubicBezTo>
                        <a:pt x="14" y="0"/>
                        <a:pt x="9" y="0"/>
                        <a:pt x="8" y="1"/>
                      </a:cubicBezTo>
                      <a:cubicBezTo>
                        <a:pt x="27" y="11"/>
                        <a:pt x="44" y="27"/>
                        <a:pt x="46" y="48"/>
                      </a:cubicBezTo>
                      <a:cubicBezTo>
                        <a:pt x="45" y="51"/>
                        <a:pt x="43" y="51"/>
                        <a:pt x="41" y="51"/>
                      </a:cubicBezTo>
                      <a:cubicBezTo>
                        <a:pt x="24" y="48"/>
                        <a:pt x="12" y="32"/>
                        <a:pt x="0" y="20"/>
                      </a:cubicBezTo>
                      <a:cubicBezTo>
                        <a:pt x="0" y="23"/>
                        <a:pt x="2" y="26"/>
                        <a:pt x="4" y="29"/>
                      </a:cubicBezTo>
                      <a:cubicBezTo>
                        <a:pt x="13" y="40"/>
                        <a:pt x="21" y="53"/>
                        <a:pt x="35" y="57"/>
                      </a:cubicBezTo>
                      <a:cubicBezTo>
                        <a:pt x="41" y="59"/>
                        <a:pt x="48" y="63"/>
                        <a:pt x="54" y="59"/>
                      </a:cubicBezTo>
                      <a:cubicBezTo>
                        <a:pt x="56" y="48"/>
                        <a:pt x="51" y="39"/>
                        <a:pt x="48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83F81AFE-857E-4025-9E23-862BEC984F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1588" y="1881188"/>
                  <a:ext cx="228600" cy="111125"/>
                </a:xfrm>
                <a:custGeom>
                  <a:avLst/>
                  <a:gdLst>
                    <a:gd name="T0" fmla="*/ 80 w 149"/>
                    <a:gd name="T1" fmla="*/ 6 h 72"/>
                    <a:gd name="T2" fmla="*/ 65 w 149"/>
                    <a:gd name="T3" fmla="*/ 0 h 72"/>
                    <a:gd name="T4" fmla="*/ 21 w 149"/>
                    <a:gd name="T5" fmla="*/ 40 h 72"/>
                    <a:gd name="T6" fmla="*/ 19 w 149"/>
                    <a:gd name="T7" fmla="*/ 51 h 72"/>
                    <a:gd name="T8" fmla="*/ 2 w 149"/>
                    <a:gd name="T9" fmla="*/ 52 h 72"/>
                    <a:gd name="T10" fmla="*/ 1 w 149"/>
                    <a:gd name="T11" fmla="*/ 56 h 72"/>
                    <a:gd name="T12" fmla="*/ 23 w 149"/>
                    <a:gd name="T13" fmla="*/ 72 h 72"/>
                    <a:gd name="T14" fmla="*/ 35 w 149"/>
                    <a:gd name="T15" fmla="*/ 62 h 72"/>
                    <a:gd name="T16" fmla="*/ 55 w 149"/>
                    <a:gd name="T17" fmla="*/ 32 h 72"/>
                    <a:gd name="T18" fmla="*/ 100 w 149"/>
                    <a:gd name="T19" fmla="*/ 31 h 72"/>
                    <a:gd name="T20" fmla="*/ 111 w 149"/>
                    <a:gd name="T21" fmla="*/ 61 h 72"/>
                    <a:gd name="T22" fmla="*/ 120 w 149"/>
                    <a:gd name="T23" fmla="*/ 72 h 72"/>
                    <a:gd name="T24" fmla="*/ 129 w 149"/>
                    <a:gd name="T25" fmla="*/ 67 h 72"/>
                    <a:gd name="T26" fmla="*/ 148 w 149"/>
                    <a:gd name="T27" fmla="*/ 56 h 72"/>
                    <a:gd name="T28" fmla="*/ 148 w 149"/>
                    <a:gd name="T29" fmla="*/ 52 h 72"/>
                    <a:gd name="T30" fmla="*/ 118 w 149"/>
                    <a:gd name="T31" fmla="*/ 42 h 72"/>
                    <a:gd name="T32" fmla="*/ 80 w 149"/>
                    <a:gd name="T33" fmla="*/ 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9" h="72">
                      <a:moveTo>
                        <a:pt x="80" y="6"/>
                      </a:moveTo>
                      <a:cubicBezTo>
                        <a:pt x="75" y="5"/>
                        <a:pt x="71" y="1"/>
                        <a:pt x="65" y="0"/>
                      </a:cubicBezTo>
                      <a:cubicBezTo>
                        <a:pt x="54" y="18"/>
                        <a:pt x="27" y="17"/>
                        <a:pt x="21" y="40"/>
                      </a:cubicBezTo>
                      <a:cubicBezTo>
                        <a:pt x="20" y="43"/>
                        <a:pt x="21" y="48"/>
                        <a:pt x="19" y="51"/>
                      </a:cubicBezTo>
                      <a:cubicBezTo>
                        <a:pt x="13" y="51"/>
                        <a:pt x="7" y="53"/>
                        <a:pt x="2" y="52"/>
                      </a:cubicBezTo>
                      <a:cubicBezTo>
                        <a:pt x="0" y="52"/>
                        <a:pt x="0" y="54"/>
                        <a:pt x="1" y="56"/>
                      </a:cubicBezTo>
                      <a:cubicBezTo>
                        <a:pt x="11" y="57"/>
                        <a:pt x="16" y="67"/>
                        <a:pt x="23" y="72"/>
                      </a:cubicBezTo>
                      <a:cubicBezTo>
                        <a:pt x="28" y="71"/>
                        <a:pt x="32" y="66"/>
                        <a:pt x="35" y="62"/>
                      </a:cubicBezTo>
                      <a:cubicBezTo>
                        <a:pt x="37" y="50"/>
                        <a:pt x="46" y="40"/>
                        <a:pt x="55" y="32"/>
                      </a:cubicBezTo>
                      <a:cubicBezTo>
                        <a:pt x="69" y="26"/>
                        <a:pt x="87" y="21"/>
                        <a:pt x="100" y="31"/>
                      </a:cubicBezTo>
                      <a:cubicBezTo>
                        <a:pt x="108" y="39"/>
                        <a:pt x="109" y="51"/>
                        <a:pt x="111" y="61"/>
                      </a:cubicBezTo>
                      <a:cubicBezTo>
                        <a:pt x="114" y="65"/>
                        <a:pt x="118" y="68"/>
                        <a:pt x="120" y="72"/>
                      </a:cubicBezTo>
                      <a:cubicBezTo>
                        <a:pt x="124" y="72"/>
                        <a:pt x="126" y="70"/>
                        <a:pt x="129" y="67"/>
                      </a:cubicBezTo>
                      <a:cubicBezTo>
                        <a:pt x="134" y="62"/>
                        <a:pt x="141" y="59"/>
                        <a:pt x="148" y="56"/>
                      </a:cubicBezTo>
                      <a:cubicBezTo>
                        <a:pt x="148" y="55"/>
                        <a:pt x="149" y="54"/>
                        <a:pt x="148" y="52"/>
                      </a:cubicBezTo>
                      <a:cubicBezTo>
                        <a:pt x="140" y="45"/>
                        <a:pt x="129" y="44"/>
                        <a:pt x="118" y="42"/>
                      </a:cubicBezTo>
                      <a:cubicBezTo>
                        <a:pt x="111" y="26"/>
                        <a:pt x="96" y="11"/>
                        <a:pt x="8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" name="Freeform 28">
                  <a:extLst>
                    <a:ext uri="{FF2B5EF4-FFF2-40B4-BE49-F238E27FC236}">
                      <a16:creationId xmlns:a16="http://schemas.microsoft.com/office/drawing/2014/main" id="{4D95C143-DD62-42F3-A16B-93CBF239B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2263" y="1884363"/>
                  <a:ext cx="90488" cy="84138"/>
                </a:xfrm>
                <a:custGeom>
                  <a:avLst/>
                  <a:gdLst>
                    <a:gd name="T0" fmla="*/ 39 w 59"/>
                    <a:gd name="T1" fmla="*/ 0 h 55"/>
                    <a:gd name="T2" fmla="*/ 16 w 59"/>
                    <a:gd name="T3" fmla="*/ 15 h 55"/>
                    <a:gd name="T4" fmla="*/ 2 w 59"/>
                    <a:gd name="T5" fmla="*/ 53 h 55"/>
                    <a:gd name="T6" fmla="*/ 27 w 59"/>
                    <a:gd name="T7" fmla="*/ 48 h 55"/>
                    <a:gd name="T8" fmla="*/ 59 w 59"/>
                    <a:gd name="T9" fmla="*/ 12 h 55"/>
                    <a:gd name="T10" fmla="*/ 38 w 59"/>
                    <a:gd name="T11" fmla="*/ 36 h 55"/>
                    <a:gd name="T12" fmla="*/ 10 w 59"/>
                    <a:gd name="T13" fmla="*/ 46 h 55"/>
                    <a:gd name="T14" fmla="*/ 8 w 59"/>
                    <a:gd name="T15" fmla="*/ 41 h 55"/>
                    <a:gd name="T16" fmla="*/ 31 w 59"/>
                    <a:gd name="T17" fmla="*/ 9 h 55"/>
                    <a:gd name="T18" fmla="*/ 39 w 59"/>
                    <a:gd name="T1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55">
                      <a:moveTo>
                        <a:pt x="39" y="0"/>
                      </a:moveTo>
                      <a:cubicBezTo>
                        <a:pt x="30" y="4"/>
                        <a:pt x="22" y="9"/>
                        <a:pt x="16" y="15"/>
                      </a:cubicBezTo>
                      <a:cubicBezTo>
                        <a:pt x="5" y="25"/>
                        <a:pt x="0" y="40"/>
                        <a:pt x="2" y="53"/>
                      </a:cubicBezTo>
                      <a:cubicBezTo>
                        <a:pt x="11" y="55"/>
                        <a:pt x="19" y="51"/>
                        <a:pt x="27" y="48"/>
                      </a:cubicBezTo>
                      <a:cubicBezTo>
                        <a:pt x="42" y="42"/>
                        <a:pt x="56" y="27"/>
                        <a:pt x="59" y="12"/>
                      </a:cubicBezTo>
                      <a:cubicBezTo>
                        <a:pt x="54" y="21"/>
                        <a:pt x="48" y="30"/>
                        <a:pt x="38" y="36"/>
                      </a:cubicBezTo>
                      <a:cubicBezTo>
                        <a:pt x="30" y="42"/>
                        <a:pt x="19" y="42"/>
                        <a:pt x="10" y="46"/>
                      </a:cubicBezTo>
                      <a:cubicBezTo>
                        <a:pt x="8" y="45"/>
                        <a:pt x="8" y="43"/>
                        <a:pt x="8" y="41"/>
                      </a:cubicBezTo>
                      <a:cubicBezTo>
                        <a:pt x="13" y="29"/>
                        <a:pt x="20" y="17"/>
                        <a:pt x="31" y="9"/>
                      </a:cubicBezTo>
                      <a:cubicBezTo>
                        <a:pt x="33" y="6"/>
                        <a:pt x="38" y="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" name="Freeform 29">
                  <a:extLst>
                    <a:ext uri="{FF2B5EF4-FFF2-40B4-BE49-F238E27FC236}">
                      <a16:creationId xmlns:a16="http://schemas.microsoft.com/office/drawing/2014/main" id="{118E7A6F-AE38-427D-BA74-F1B7ED145C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81188"/>
                  <a:ext cx="58738" cy="60325"/>
                </a:xfrm>
                <a:custGeom>
                  <a:avLst/>
                  <a:gdLst>
                    <a:gd name="T0" fmla="*/ 35 w 39"/>
                    <a:gd name="T1" fmla="*/ 28 h 39"/>
                    <a:gd name="T2" fmla="*/ 2 w 39"/>
                    <a:gd name="T3" fmla="*/ 0 h 39"/>
                    <a:gd name="T4" fmla="*/ 1 w 39"/>
                    <a:gd name="T5" fmla="*/ 3 h 39"/>
                    <a:gd name="T6" fmla="*/ 23 w 39"/>
                    <a:gd name="T7" fmla="*/ 31 h 39"/>
                    <a:gd name="T8" fmla="*/ 39 w 39"/>
                    <a:gd name="T9" fmla="*/ 39 h 39"/>
                    <a:gd name="T10" fmla="*/ 35 w 39"/>
                    <a:gd name="T11" fmla="*/ 28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" h="39">
                      <a:moveTo>
                        <a:pt x="35" y="28"/>
                      </a:moveTo>
                      <a:cubicBezTo>
                        <a:pt x="28" y="15"/>
                        <a:pt x="16" y="4"/>
                        <a:pt x="2" y="0"/>
                      </a:cubicBezTo>
                      <a:cubicBezTo>
                        <a:pt x="0" y="0"/>
                        <a:pt x="1" y="2"/>
                        <a:pt x="1" y="3"/>
                      </a:cubicBezTo>
                      <a:cubicBezTo>
                        <a:pt x="8" y="12"/>
                        <a:pt x="14" y="23"/>
                        <a:pt x="23" y="31"/>
                      </a:cubicBezTo>
                      <a:cubicBezTo>
                        <a:pt x="28" y="34"/>
                        <a:pt x="33" y="38"/>
                        <a:pt x="39" y="39"/>
                      </a:cubicBezTo>
                      <a:cubicBezTo>
                        <a:pt x="39" y="35"/>
                        <a:pt x="37" y="31"/>
                        <a:pt x="3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4823ECF4-CC61-4290-A87B-3147DD090B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838" y="1885950"/>
                  <a:ext cx="57150" cy="53975"/>
                </a:xfrm>
                <a:custGeom>
                  <a:avLst/>
                  <a:gdLst>
                    <a:gd name="T0" fmla="*/ 38 w 38"/>
                    <a:gd name="T1" fmla="*/ 2 h 35"/>
                    <a:gd name="T2" fmla="*/ 27 w 38"/>
                    <a:gd name="T3" fmla="*/ 4 h 35"/>
                    <a:gd name="T4" fmla="*/ 0 w 38"/>
                    <a:gd name="T5" fmla="*/ 35 h 35"/>
                    <a:gd name="T6" fmla="*/ 38 w 38"/>
                    <a:gd name="T7" fmla="*/ 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35">
                      <a:moveTo>
                        <a:pt x="38" y="2"/>
                      </a:moveTo>
                      <a:cubicBezTo>
                        <a:pt x="34" y="0"/>
                        <a:pt x="30" y="3"/>
                        <a:pt x="27" y="4"/>
                      </a:cubicBezTo>
                      <a:cubicBezTo>
                        <a:pt x="17" y="13"/>
                        <a:pt x="3" y="21"/>
                        <a:pt x="0" y="35"/>
                      </a:cubicBezTo>
                      <a:cubicBezTo>
                        <a:pt x="18" y="34"/>
                        <a:pt x="33" y="19"/>
                        <a:pt x="3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DA63F5EA-AAA4-4928-B499-5971C9794E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6563" y="1903413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" name="Freeform 32">
                  <a:extLst>
                    <a:ext uri="{FF2B5EF4-FFF2-40B4-BE49-F238E27FC236}">
                      <a16:creationId xmlns:a16="http://schemas.microsoft.com/office/drawing/2014/main" id="{FDF1488F-740E-4EF4-B767-1669C3092C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7038" y="1908175"/>
                  <a:ext cx="101600" cy="100013"/>
                </a:xfrm>
                <a:custGeom>
                  <a:avLst/>
                  <a:gdLst>
                    <a:gd name="T0" fmla="*/ 24 w 66"/>
                    <a:gd name="T1" fmla="*/ 40 h 65"/>
                    <a:gd name="T2" fmla="*/ 1 w 66"/>
                    <a:gd name="T3" fmla="*/ 0 h 65"/>
                    <a:gd name="T4" fmla="*/ 0 w 66"/>
                    <a:gd name="T5" fmla="*/ 6 h 65"/>
                    <a:gd name="T6" fmla="*/ 34 w 66"/>
                    <a:gd name="T7" fmla="*/ 56 h 65"/>
                    <a:gd name="T8" fmla="*/ 66 w 66"/>
                    <a:gd name="T9" fmla="*/ 61 h 65"/>
                    <a:gd name="T10" fmla="*/ 60 w 66"/>
                    <a:gd name="T11" fmla="*/ 50 h 65"/>
                    <a:gd name="T12" fmla="*/ 24 w 66"/>
                    <a:gd name="T13" fmla="*/ 4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65">
                      <a:moveTo>
                        <a:pt x="24" y="40"/>
                      </a:moveTo>
                      <a:cubicBezTo>
                        <a:pt x="11" y="29"/>
                        <a:pt x="8" y="14"/>
                        <a:pt x="1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26"/>
                        <a:pt x="15" y="48"/>
                        <a:pt x="34" y="56"/>
                      </a:cubicBezTo>
                      <a:cubicBezTo>
                        <a:pt x="43" y="60"/>
                        <a:pt x="55" y="65"/>
                        <a:pt x="66" y="61"/>
                      </a:cubicBezTo>
                      <a:cubicBezTo>
                        <a:pt x="65" y="57"/>
                        <a:pt x="63" y="53"/>
                        <a:pt x="60" y="50"/>
                      </a:cubicBezTo>
                      <a:cubicBezTo>
                        <a:pt x="47" y="53"/>
                        <a:pt x="35" y="46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8F6014AF-FC89-4CD1-A4CC-6ED5BCFBF1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1551" y="1912938"/>
                  <a:ext cx="100013" cy="87313"/>
                </a:xfrm>
                <a:custGeom>
                  <a:avLst/>
                  <a:gdLst>
                    <a:gd name="T0" fmla="*/ 63 w 65"/>
                    <a:gd name="T1" fmla="*/ 14 h 57"/>
                    <a:gd name="T2" fmla="*/ 63 w 65"/>
                    <a:gd name="T3" fmla="*/ 0 h 57"/>
                    <a:gd name="T4" fmla="*/ 46 w 65"/>
                    <a:gd name="T5" fmla="*/ 29 h 57"/>
                    <a:gd name="T6" fmla="*/ 9 w 65"/>
                    <a:gd name="T7" fmla="*/ 41 h 57"/>
                    <a:gd name="T8" fmla="*/ 0 w 65"/>
                    <a:gd name="T9" fmla="*/ 57 h 57"/>
                    <a:gd name="T10" fmla="*/ 9 w 65"/>
                    <a:gd name="T11" fmla="*/ 57 h 57"/>
                    <a:gd name="T12" fmla="*/ 63 w 65"/>
                    <a:gd name="T13" fmla="*/ 1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57">
                      <a:moveTo>
                        <a:pt x="63" y="14"/>
                      </a:moveTo>
                      <a:cubicBezTo>
                        <a:pt x="64" y="10"/>
                        <a:pt x="65" y="4"/>
                        <a:pt x="63" y="0"/>
                      </a:cubicBezTo>
                      <a:cubicBezTo>
                        <a:pt x="58" y="10"/>
                        <a:pt x="55" y="21"/>
                        <a:pt x="46" y="29"/>
                      </a:cubicBezTo>
                      <a:cubicBezTo>
                        <a:pt x="36" y="37"/>
                        <a:pt x="23" y="43"/>
                        <a:pt x="9" y="41"/>
                      </a:cubicBezTo>
                      <a:cubicBezTo>
                        <a:pt x="5" y="44"/>
                        <a:pt x="1" y="50"/>
                        <a:pt x="0" y="57"/>
                      </a:cubicBezTo>
                      <a:cubicBezTo>
                        <a:pt x="9" y="57"/>
                        <a:pt x="9" y="57"/>
                        <a:pt x="9" y="57"/>
                      </a:cubicBezTo>
                      <a:cubicBezTo>
                        <a:pt x="33" y="54"/>
                        <a:pt x="55" y="36"/>
                        <a:pt x="6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E1875C4F-4720-44B3-A972-91A4CF5570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3776" y="1917700"/>
                  <a:ext cx="60325" cy="50800"/>
                </a:xfrm>
                <a:custGeom>
                  <a:avLst/>
                  <a:gdLst>
                    <a:gd name="T0" fmla="*/ 39 w 39"/>
                    <a:gd name="T1" fmla="*/ 0 h 33"/>
                    <a:gd name="T2" fmla="*/ 7 w 39"/>
                    <a:gd name="T3" fmla="*/ 23 h 33"/>
                    <a:gd name="T4" fmla="*/ 0 w 39"/>
                    <a:gd name="T5" fmla="*/ 32 h 33"/>
                    <a:gd name="T6" fmla="*/ 14 w 39"/>
                    <a:gd name="T7" fmla="*/ 29 h 33"/>
                    <a:gd name="T8" fmla="*/ 39 w 3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3">
                      <a:moveTo>
                        <a:pt x="39" y="0"/>
                      </a:moveTo>
                      <a:cubicBezTo>
                        <a:pt x="26" y="3"/>
                        <a:pt x="16" y="13"/>
                        <a:pt x="7" y="23"/>
                      </a:cubicBezTo>
                      <a:cubicBezTo>
                        <a:pt x="4" y="25"/>
                        <a:pt x="0" y="28"/>
                        <a:pt x="0" y="32"/>
                      </a:cubicBezTo>
                      <a:cubicBezTo>
                        <a:pt x="5" y="33"/>
                        <a:pt x="9" y="29"/>
                        <a:pt x="14" y="29"/>
                      </a:cubicBezTo>
                      <a:cubicBezTo>
                        <a:pt x="26" y="23"/>
                        <a:pt x="36" y="1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" name="Freeform 35">
                  <a:extLst>
                    <a:ext uri="{FF2B5EF4-FFF2-40B4-BE49-F238E27FC236}">
                      <a16:creationId xmlns:a16="http://schemas.microsoft.com/office/drawing/2014/main" id="{72CD2BEA-0039-496A-AC6D-64C3992E47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0051" y="1925638"/>
                  <a:ext cx="30163" cy="61913"/>
                </a:xfrm>
                <a:custGeom>
                  <a:avLst/>
                  <a:gdLst>
                    <a:gd name="T0" fmla="*/ 20 w 20"/>
                    <a:gd name="T1" fmla="*/ 23 h 40"/>
                    <a:gd name="T2" fmla="*/ 11 w 20"/>
                    <a:gd name="T3" fmla="*/ 0 h 40"/>
                    <a:gd name="T4" fmla="*/ 3 w 20"/>
                    <a:gd name="T5" fmla="*/ 11 h 40"/>
                    <a:gd name="T6" fmla="*/ 7 w 20"/>
                    <a:gd name="T7" fmla="*/ 40 h 40"/>
                    <a:gd name="T8" fmla="*/ 20 w 20"/>
                    <a:gd name="T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0">
                      <a:moveTo>
                        <a:pt x="20" y="23"/>
                      </a:moveTo>
                      <a:cubicBezTo>
                        <a:pt x="17" y="15"/>
                        <a:pt x="15" y="7"/>
                        <a:pt x="11" y="0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0" y="21"/>
                        <a:pt x="1" y="32"/>
                        <a:pt x="7" y="40"/>
                      </a:cubicBezTo>
                      <a:cubicBezTo>
                        <a:pt x="15" y="40"/>
                        <a:pt x="16" y="30"/>
                        <a:pt x="20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" name="Freeform 36">
                  <a:extLst>
                    <a:ext uri="{FF2B5EF4-FFF2-40B4-BE49-F238E27FC236}">
                      <a16:creationId xmlns:a16="http://schemas.microsoft.com/office/drawing/2014/main" id="{0C3DCB5C-D0AC-4BFF-9E39-E5354209AC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9263" y="1935163"/>
                  <a:ext cx="60325" cy="42863"/>
                </a:xfrm>
                <a:custGeom>
                  <a:avLst/>
                  <a:gdLst>
                    <a:gd name="T0" fmla="*/ 40 w 40"/>
                    <a:gd name="T1" fmla="*/ 26 h 28"/>
                    <a:gd name="T2" fmla="*/ 0 w 40"/>
                    <a:gd name="T3" fmla="*/ 0 h 28"/>
                    <a:gd name="T4" fmla="*/ 0 w 40"/>
                    <a:gd name="T5" fmla="*/ 1 h 28"/>
                    <a:gd name="T6" fmla="*/ 23 w 40"/>
                    <a:gd name="T7" fmla="*/ 23 h 28"/>
                    <a:gd name="T8" fmla="*/ 40 w 40"/>
                    <a:gd name="T9" fmla="*/ 2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8">
                      <a:moveTo>
                        <a:pt x="40" y="26"/>
                      </a:moveTo>
                      <a:cubicBezTo>
                        <a:pt x="31" y="12"/>
                        <a:pt x="16" y="3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10"/>
                        <a:pt x="11" y="20"/>
                        <a:pt x="23" y="23"/>
                      </a:cubicBezTo>
                      <a:cubicBezTo>
                        <a:pt x="28" y="25"/>
                        <a:pt x="34" y="28"/>
                        <a:pt x="4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D430F0EF-E46F-4EC4-8DDE-34A5A5333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8388" y="1930400"/>
                  <a:ext cx="25400" cy="55563"/>
                </a:xfrm>
                <a:custGeom>
                  <a:avLst/>
                  <a:gdLst>
                    <a:gd name="T0" fmla="*/ 16 w 17"/>
                    <a:gd name="T1" fmla="*/ 16 h 36"/>
                    <a:gd name="T2" fmla="*/ 7 w 17"/>
                    <a:gd name="T3" fmla="*/ 0 h 36"/>
                    <a:gd name="T4" fmla="*/ 5 w 17"/>
                    <a:gd name="T5" fmla="*/ 3 h 36"/>
                    <a:gd name="T6" fmla="*/ 0 w 17"/>
                    <a:gd name="T7" fmla="*/ 19 h 36"/>
                    <a:gd name="T8" fmla="*/ 10 w 17"/>
                    <a:gd name="T9" fmla="*/ 36 h 36"/>
                    <a:gd name="T10" fmla="*/ 16 w 17"/>
                    <a:gd name="T11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36">
                      <a:moveTo>
                        <a:pt x="16" y="16"/>
                      </a:moveTo>
                      <a:cubicBezTo>
                        <a:pt x="17" y="9"/>
                        <a:pt x="11" y="4"/>
                        <a:pt x="7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1" y="13"/>
                        <a:pt x="0" y="19"/>
                      </a:cubicBezTo>
                      <a:cubicBezTo>
                        <a:pt x="2" y="25"/>
                        <a:pt x="4" y="33"/>
                        <a:pt x="10" y="36"/>
                      </a:cubicBezTo>
                      <a:cubicBezTo>
                        <a:pt x="15" y="31"/>
                        <a:pt x="15" y="23"/>
                        <a:pt x="1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0E2A49E8-8428-499A-9468-D60B3BDD0F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7626" y="1933575"/>
                  <a:ext cx="128588" cy="120650"/>
                </a:xfrm>
                <a:custGeom>
                  <a:avLst/>
                  <a:gdLst>
                    <a:gd name="T0" fmla="*/ 67 w 84"/>
                    <a:gd name="T1" fmla="*/ 14 h 79"/>
                    <a:gd name="T2" fmla="*/ 57 w 84"/>
                    <a:gd name="T3" fmla="*/ 4 h 79"/>
                    <a:gd name="T4" fmla="*/ 33 w 84"/>
                    <a:gd name="T5" fmla="*/ 6 h 79"/>
                    <a:gd name="T6" fmla="*/ 17 w 84"/>
                    <a:gd name="T7" fmla="*/ 32 h 79"/>
                    <a:gd name="T8" fmla="*/ 2 w 84"/>
                    <a:gd name="T9" fmla="*/ 50 h 79"/>
                    <a:gd name="T10" fmla="*/ 3 w 84"/>
                    <a:gd name="T11" fmla="*/ 67 h 79"/>
                    <a:gd name="T12" fmla="*/ 19 w 84"/>
                    <a:gd name="T13" fmla="*/ 79 h 79"/>
                    <a:gd name="T14" fmla="*/ 35 w 84"/>
                    <a:gd name="T15" fmla="*/ 72 h 79"/>
                    <a:gd name="T16" fmla="*/ 36 w 84"/>
                    <a:gd name="T17" fmla="*/ 63 h 79"/>
                    <a:gd name="T18" fmla="*/ 18 w 84"/>
                    <a:gd name="T19" fmla="*/ 65 h 79"/>
                    <a:gd name="T20" fmla="*/ 14 w 84"/>
                    <a:gd name="T21" fmla="*/ 51 h 79"/>
                    <a:gd name="T22" fmla="*/ 28 w 84"/>
                    <a:gd name="T23" fmla="*/ 32 h 79"/>
                    <a:gd name="T24" fmla="*/ 36 w 84"/>
                    <a:gd name="T25" fmla="*/ 16 h 79"/>
                    <a:gd name="T26" fmla="*/ 53 w 84"/>
                    <a:gd name="T27" fmla="*/ 12 h 79"/>
                    <a:gd name="T28" fmla="*/ 64 w 84"/>
                    <a:gd name="T29" fmla="*/ 42 h 79"/>
                    <a:gd name="T30" fmla="*/ 75 w 84"/>
                    <a:gd name="T31" fmla="*/ 52 h 79"/>
                    <a:gd name="T32" fmla="*/ 71 w 84"/>
                    <a:gd name="T33" fmla="*/ 64 h 79"/>
                    <a:gd name="T34" fmla="*/ 65 w 84"/>
                    <a:gd name="T35" fmla="*/ 62 h 79"/>
                    <a:gd name="T36" fmla="*/ 59 w 84"/>
                    <a:gd name="T37" fmla="*/ 62 h 79"/>
                    <a:gd name="T38" fmla="*/ 62 w 84"/>
                    <a:gd name="T39" fmla="*/ 75 h 79"/>
                    <a:gd name="T40" fmla="*/ 72 w 84"/>
                    <a:gd name="T41" fmla="*/ 75 h 79"/>
                    <a:gd name="T42" fmla="*/ 83 w 84"/>
                    <a:gd name="T43" fmla="*/ 63 h 79"/>
                    <a:gd name="T44" fmla="*/ 77 w 84"/>
                    <a:gd name="T45" fmla="*/ 40 h 79"/>
                    <a:gd name="T46" fmla="*/ 67 w 84"/>
                    <a:gd name="T47" fmla="*/ 1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4" h="79">
                      <a:moveTo>
                        <a:pt x="67" y="14"/>
                      </a:moveTo>
                      <a:cubicBezTo>
                        <a:pt x="65" y="9"/>
                        <a:pt x="61" y="6"/>
                        <a:pt x="57" y="4"/>
                      </a:cubicBezTo>
                      <a:cubicBezTo>
                        <a:pt x="49" y="0"/>
                        <a:pt x="40" y="3"/>
                        <a:pt x="33" y="6"/>
                      </a:cubicBezTo>
                      <a:cubicBezTo>
                        <a:pt x="24" y="12"/>
                        <a:pt x="18" y="22"/>
                        <a:pt x="17" y="32"/>
                      </a:cubicBezTo>
                      <a:cubicBezTo>
                        <a:pt x="12" y="37"/>
                        <a:pt x="5" y="43"/>
                        <a:pt x="2" y="50"/>
                      </a:cubicBezTo>
                      <a:cubicBezTo>
                        <a:pt x="0" y="55"/>
                        <a:pt x="1" y="62"/>
                        <a:pt x="3" y="67"/>
                      </a:cubicBezTo>
                      <a:cubicBezTo>
                        <a:pt x="5" y="74"/>
                        <a:pt x="12" y="78"/>
                        <a:pt x="19" y="79"/>
                      </a:cubicBezTo>
                      <a:cubicBezTo>
                        <a:pt x="25" y="79"/>
                        <a:pt x="32" y="78"/>
                        <a:pt x="35" y="72"/>
                      </a:cubicBezTo>
                      <a:cubicBezTo>
                        <a:pt x="37" y="69"/>
                        <a:pt x="38" y="66"/>
                        <a:pt x="36" y="63"/>
                      </a:cubicBezTo>
                      <a:cubicBezTo>
                        <a:pt x="32" y="53"/>
                        <a:pt x="26" y="67"/>
                        <a:pt x="18" y="65"/>
                      </a:cubicBezTo>
                      <a:cubicBezTo>
                        <a:pt x="13" y="63"/>
                        <a:pt x="13" y="56"/>
                        <a:pt x="14" y="51"/>
                      </a:cubicBezTo>
                      <a:cubicBezTo>
                        <a:pt x="13" y="42"/>
                        <a:pt x="22" y="37"/>
                        <a:pt x="28" y="32"/>
                      </a:cubicBezTo>
                      <a:cubicBezTo>
                        <a:pt x="29" y="26"/>
                        <a:pt x="31" y="21"/>
                        <a:pt x="36" y="16"/>
                      </a:cubicBezTo>
                      <a:cubicBezTo>
                        <a:pt x="41" y="14"/>
                        <a:pt x="47" y="10"/>
                        <a:pt x="53" y="12"/>
                      </a:cubicBezTo>
                      <a:cubicBezTo>
                        <a:pt x="65" y="18"/>
                        <a:pt x="63" y="32"/>
                        <a:pt x="64" y="42"/>
                      </a:cubicBezTo>
                      <a:cubicBezTo>
                        <a:pt x="69" y="43"/>
                        <a:pt x="73" y="48"/>
                        <a:pt x="75" y="52"/>
                      </a:cubicBezTo>
                      <a:cubicBezTo>
                        <a:pt x="75" y="57"/>
                        <a:pt x="74" y="61"/>
                        <a:pt x="71" y="64"/>
                      </a:cubicBezTo>
                      <a:cubicBezTo>
                        <a:pt x="68" y="65"/>
                        <a:pt x="66" y="63"/>
                        <a:pt x="65" y="62"/>
                      </a:cubicBezTo>
                      <a:cubicBezTo>
                        <a:pt x="63" y="60"/>
                        <a:pt x="61" y="61"/>
                        <a:pt x="59" y="62"/>
                      </a:cubicBezTo>
                      <a:cubicBezTo>
                        <a:pt x="58" y="66"/>
                        <a:pt x="57" y="71"/>
                        <a:pt x="62" y="75"/>
                      </a:cubicBezTo>
                      <a:cubicBezTo>
                        <a:pt x="64" y="77"/>
                        <a:pt x="68" y="76"/>
                        <a:pt x="72" y="75"/>
                      </a:cubicBezTo>
                      <a:cubicBezTo>
                        <a:pt x="77" y="74"/>
                        <a:pt x="82" y="69"/>
                        <a:pt x="83" y="63"/>
                      </a:cubicBezTo>
                      <a:cubicBezTo>
                        <a:pt x="84" y="56"/>
                        <a:pt x="83" y="46"/>
                        <a:pt x="77" y="40"/>
                      </a:cubicBezTo>
                      <a:cubicBezTo>
                        <a:pt x="64" y="38"/>
                        <a:pt x="72" y="22"/>
                        <a:pt x="67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" name="Freeform 39">
                  <a:extLst>
                    <a:ext uri="{FF2B5EF4-FFF2-40B4-BE49-F238E27FC236}">
                      <a16:creationId xmlns:a16="http://schemas.microsoft.com/office/drawing/2014/main" id="{15BDC12E-1CE3-4A76-B2CC-CCA234EB00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9413" y="1954213"/>
                  <a:ext cx="60325" cy="60325"/>
                </a:xfrm>
                <a:custGeom>
                  <a:avLst/>
                  <a:gdLst>
                    <a:gd name="T0" fmla="*/ 12 w 39"/>
                    <a:gd name="T1" fmla="*/ 14 h 39"/>
                    <a:gd name="T2" fmla="*/ 8 w 39"/>
                    <a:gd name="T3" fmla="*/ 0 h 39"/>
                    <a:gd name="T4" fmla="*/ 5 w 39"/>
                    <a:gd name="T5" fmla="*/ 2 h 39"/>
                    <a:gd name="T6" fmla="*/ 14 w 39"/>
                    <a:gd name="T7" fmla="*/ 33 h 39"/>
                    <a:gd name="T8" fmla="*/ 22 w 39"/>
                    <a:gd name="T9" fmla="*/ 38 h 39"/>
                    <a:gd name="T10" fmla="*/ 39 w 39"/>
                    <a:gd name="T11" fmla="*/ 16 h 39"/>
                    <a:gd name="T12" fmla="*/ 37 w 39"/>
                    <a:gd name="T13" fmla="*/ 10 h 39"/>
                    <a:gd name="T14" fmla="*/ 20 w 39"/>
                    <a:gd name="T15" fmla="*/ 28 h 39"/>
                    <a:gd name="T16" fmla="*/ 12 w 39"/>
                    <a:gd name="T17" fmla="*/ 1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12" y="14"/>
                      </a:moveTo>
                      <a:cubicBezTo>
                        <a:pt x="9" y="10"/>
                        <a:pt x="11" y="4"/>
                        <a:pt x="8" y="0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0" y="14"/>
                        <a:pt x="9" y="24"/>
                        <a:pt x="14" y="33"/>
                      </a:cubicBezTo>
                      <a:cubicBezTo>
                        <a:pt x="16" y="36"/>
                        <a:pt x="18" y="39"/>
                        <a:pt x="22" y="38"/>
                      </a:cubicBezTo>
                      <a:cubicBezTo>
                        <a:pt x="31" y="34"/>
                        <a:pt x="38" y="26"/>
                        <a:pt x="39" y="16"/>
                      </a:cubicBezTo>
                      <a:cubicBezTo>
                        <a:pt x="39" y="14"/>
                        <a:pt x="39" y="11"/>
                        <a:pt x="37" y="10"/>
                      </a:cubicBezTo>
                      <a:cubicBezTo>
                        <a:pt x="32" y="17"/>
                        <a:pt x="29" y="28"/>
                        <a:pt x="20" y="28"/>
                      </a:cubicBezTo>
                      <a:cubicBezTo>
                        <a:pt x="16" y="24"/>
                        <a:pt x="13" y="20"/>
                        <a:pt x="1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AD77F80C-1E84-4E3F-8DD5-E61FCE6AD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958975"/>
                  <a:ext cx="539750" cy="479425"/>
                </a:xfrm>
                <a:custGeom>
                  <a:avLst/>
                  <a:gdLst>
                    <a:gd name="T0" fmla="*/ 154 w 353"/>
                    <a:gd name="T1" fmla="*/ 2 h 312"/>
                    <a:gd name="T2" fmla="*/ 143 w 353"/>
                    <a:gd name="T3" fmla="*/ 18 h 312"/>
                    <a:gd name="T4" fmla="*/ 128 w 353"/>
                    <a:gd name="T5" fmla="*/ 40 h 312"/>
                    <a:gd name="T6" fmla="*/ 151 w 353"/>
                    <a:gd name="T7" fmla="*/ 52 h 312"/>
                    <a:gd name="T8" fmla="*/ 106 w 353"/>
                    <a:gd name="T9" fmla="*/ 55 h 312"/>
                    <a:gd name="T10" fmla="*/ 53 w 353"/>
                    <a:gd name="T11" fmla="*/ 98 h 312"/>
                    <a:gd name="T12" fmla="*/ 58 w 353"/>
                    <a:gd name="T13" fmla="*/ 121 h 312"/>
                    <a:gd name="T14" fmla="*/ 30 w 353"/>
                    <a:gd name="T15" fmla="*/ 121 h 312"/>
                    <a:gd name="T16" fmla="*/ 13 w 353"/>
                    <a:gd name="T17" fmla="*/ 130 h 312"/>
                    <a:gd name="T18" fmla="*/ 6 w 353"/>
                    <a:gd name="T19" fmla="*/ 156 h 312"/>
                    <a:gd name="T20" fmla="*/ 34 w 353"/>
                    <a:gd name="T21" fmla="*/ 172 h 312"/>
                    <a:gd name="T22" fmla="*/ 49 w 353"/>
                    <a:gd name="T23" fmla="*/ 159 h 312"/>
                    <a:gd name="T24" fmla="*/ 59 w 353"/>
                    <a:gd name="T25" fmla="*/ 184 h 312"/>
                    <a:gd name="T26" fmla="*/ 78 w 353"/>
                    <a:gd name="T27" fmla="*/ 195 h 312"/>
                    <a:gd name="T28" fmla="*/ 105 w 353"/>
                    <a:gd name="T29" fmla="*/ 237 h 312"/>
                    <a:gd name="T30" fmla="*/ 131 w 353"/>
                    <a:gd name="T31" fmla="*/ 227 h 312"/>
                    <a:gd name="T32" fmla="*/ 146 w 353"/>
                    <a:gd name="T33" fmla="*/ 244 h 312"/>
                    <a:gd name="T34" fmla="*/ 140 w 353"/>
                    <a:gd name="T35" fmla="*/ 263 h 312"/>
                    <a:gd name="T36" fmla="*/ 146 w 353"/>
                    <a:gd name="T37" fmla="*/ 282 h 312"/>
                    <a:gd name="T38" fmla="*/ 173 w 353"/>
                    <a:gd name="T39" fmla="*/ 261 h 312"/>
                    <a:gd name="T40" fmla="*/ 161 w 353"/>
                    <a:gd name="T41" fmla="*/ 242 h 312"/>
                    <a:gd name="T42" fmla="*/ 186 w 353"/>
                    <a:gd name="T43" fmla="*/ 225 h 312"/>
                    <a:gd name="T44" fmla="*/ 188 w 353"/>
                    <a:gd name="T45" fmla="*/ 272 h 312"/>
                    <a:gd name="T46" fmla="*/ 145 w 353"/>
                    <a:gd name="T47" fmla="*/ 308 h 312"/>
                    <a:gd name="T48" fmla="*/ 183 w 353"/>
                    <a:gd name="T49" fmla="*/ 287 h 312"/>
                    <a:gd name="T50" fmla="*/ 202 w 353"/>
                    <a:gd name="T51" fmla="*/ 262 h 312"/>
                    <a:gd name="T52" fmla="*/ 202 w 353"/>
                    <a:gd name="T53" fmla="*/ 244 h 312"/>
                    <a:gd name="T54" fmla="*/ 232 w 353"/>
                    <a:gd name="T55" fmla="*/ 201 h 312"/>
                    <a:gd name="T56" fmla="*/ 288 w 353"/>
                    <a:gd name="T57" fmla="*/ 225 h 312"/>
                    <a:gd name="T58" fmla="*/ 305 w 353"/>
                    <a:gd name="T59" fmla="*/ 198 h 312"/>
                    <a:gd name="T60" fmla="*/ 353 w 353"/>
                    <a:gd name="T61" fmla="*/ 141 h 312"/>
                    <a:gd name="T62" fmla="*/ 343 w 353"/>
                    <a:gd name="T63" fmla="*/ 151 h 312"/>
                    <a:gd name="T64" fmla="*/ 288 w 353"/>
                    <a:gd name="T65" fmla="*/ 215 h 312"/>
                    <a:gd name="T66" fmla="*/ 273 w 353"/>
                    <a:gd name="T67" fmla="*/ 201 h 312"/>
                    <a:gd name="T68" fmla="*/ 314 w 353"/>
                    <a:gd name="T69" fmla="*/ 172 h 312"/>
                    <a:gd name="T70" fmla="*/ 291 w 353"/>
                    <a:gd name="T71" fmla="*/ 107 h 312"/>
                    <a:gd name="T72" fmla="*/ 275 w 353"/>
                    <a:gd name="T73" fmla="*/ 85 h 312"/>
                    <a:gd name="T74" fmla="*/ 291 w 353"/>
                    <a:gd name="T75" fmla="*/ 67 h 312"/>
                    <a:gd name="T76" fmla="*/ 318 w 353"/>
                    <a:gd name="T77" fmla="*/ 99 h 312"/>
                    <a:gd name="T78" fmla="*/ 348 w 353"/>
                    <a:gd name="T79" fmla="*/ 134 h 312"/>
                    <a:gd name="T80" fmla="*/ 315 w 353"/>
                    <a:gd name="T81" fmla="*/ 95 h 312"/>
                    <a:gd name="T82" fmla="*/ 285 w 353"/>
                    <a:gd name="T83" fmla="*/ 58 h 312"/>
                    <a:gd name="T84" fmla="*/ 259 w 353"/>
                    <a:gd name="T85" fmla="*/ 92 h 312"/>
                    <a:gd name="T86" fmla="*/ 286 w 353"/>
                    <a:gd name="T87" fmla="*/ 112 h 312"/>
                    <a:gd name="T88" fmla="*/ 320 w 353"/>
                    <a:gd name="T89" fmla="*/ 154 h 312"/>
                    <a:gd name="T90" fmla="*/ 265 w 353"/>
                    <a:gd name="T91" fmla="*/ 195 h 312"/>
                    <a:gd name="T92" fmla="*/ 239 w 353"/>
                    <a:gd name="T93" fmla="*/ 163 h 312"/>
                    <a:gd name="T94" fmla="*/ 267 w 353"/>
                    <a:gd name="T95" fmla="*/ 159 h 312"/>
                    <a:gd name="T96" fmla="*/ 281 w 353"/>
                    <a:gd name="T97" fmla="*/ 156 h 312"/>
                    <a:gd name="T98" fmla="*/ 293 w 353"/>
                    <a:gd name="T99" fmla="*/ 135 h 312"/>
                    <a:gd name="T100" fmla="*/ 269 w 353"/>
                    <a:gd name="T101" fmla="*/ 124 h 312"/>
                    <a:gd name="T102" fmla="*/ 244 w 353"/>
                    <a:gd name="T103" fmla="*/ 126 h 312"/>
                    <a:gd name="T104" fmla="*/ 248 w 353"/>
                    <a:gd name="T105" fmla="*/ 96 h 312"/>
                    <a:gd name="T106" fmla="*/ 199 w 353"/>
                    <a:gd name="T107" fmla="*/ 61 h 312"/>
                    <a:gd name="T108" fmla="*/ 192 w 353"/>
                    <a:gd name="T109" fmla="*/ 57 h 312"/>
                    <a:gd name="T110" fmla="*/ 159 w 353"/>
                    <a:gd name="T111" fmla="*/ 58 h 312"/>
                    <a:gd name="T112" fmla="*/ 173 w 353"/>
                    <a:gd name="T113" fmla="*/ 34 h 312"/>
                    <a:gd name="T114" fmla="*/ 164 w 353"/>
                    <a:gd name="T115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53" h="312">
                      <a:moveTo>
                        <a:pt x="164" y="13"/>
                      </a:moveTo>
                      <a:cubicBezTo>
                        <a:pt x="162" y="8"/>
                        <a:pt x="161" y="0"/>
                        <a:pt x="154" y="2"/>
                      </a:cubicBezTo>
                      <a:cubicBezTo>
                        <a:pt x="147" y="2"/>
                        <a:pt x="144" y="8"/>
                        <a:pt x="142" y="12"/>
                      </a:cubicBezTo>
                      <a:cubicBezTo>
                        <a:pt x="142" y="15"/>
                        <a:pt x="144" y="16"/>
                        <a:pt x="143" y="18"/>
                      </a:cubicBezTo>
                      <a:cubicBezTo>
                        <a:pt x="138" y="22"/>
                        <a:pt x="131" y="24"/>
                        <a:pt x="128" y="30"/>
                      </a:cubicBezTo>
                      <a:cubicBezTo>
                        <a:pt x="127" y="33"/>
                        <a:pt x="126" y="38"/>
                        <a:pt x="128" y="40"/>
                      </a:cubicBezTo>
                      <a:cubicBezTo>
                        <a:pt x="132" y="37"/>
                        <a:pt x="138" y="35"/>
                        <a:pt x="145" y="36"/>
                      </a:cubicBezTo>
                      <a:cubicBezTo>
                        <a:pt x="150" y="39"/>
                        <a:pt x="152" y="45"/>
                        <a:pt x="151" y="52"/>
                      </a:cubicBezTo>
                      <a:cubicBezTo>
                        <a:pt x="147" y="60"/>
                        <a:pt x="138" y="68"/>
                        <a:pt x="128" y="68"/>
                      </a:cubicBezTo>
                      <a:cubicBezTo>
                        <a:pt x="119" y="66"/>
                        <a:pt x="110" y="63"/>
                        <a:pt x="106" y="55"/>
                      </a:cubicBezTo>
                      <a:cubicBezTo>
                        <a:pt x="104" y="61"/>
                        <a:pt x="101" y="68"/>
                        <a:pt x="99" y="75"/>
                      </a:cubicBezTo>
                      <a:cubicBezTo>
                        <a:pt x="88" y="90"/>
                        <a:pt x="71" y="98"/>
                        <a:pt x="53" y="98"/>
                      </a:cubicBezTo>
                      <a:cubicBezTo>
                        <a:pt x="53" y="99"/>
                        <a:pt x="53" y="99"/>
                        <a:pt x="53" y="99"/>
                      </a:cubicBezTo>
                      <a:cubicBezTo>
                        <a:pt x="57" y="105"/>
                        <a:pt x="61" y="113"/>
                        <a:pt x="58" y="121"/>
                      </a:cubicBezTo>
                      <a:cubicBezTo>
                        <a:pt x="55" y="127"/>
                        <a:pt x="48" y="130"/>
                        <a:pt x="42" y="131"/>
                      </a:cubicBezTo>
                      <a:cubicBezTo>
                        <a:pt x="36" y="130"/>
                        <a:pt x="36" y="121"/>
                        <a:pt x="30" y="121"/>
                      </a:cubicBezTo>
                      <a:cubicBezTo>
                        <a:pt x="25" y="122"/>
                        <a:pt x="23" y="127"/>
                        <a:pt x="21" y="130"/>
                      </a:cubicBezTo>
                      <a:cubicBezTo>
                        <a:pt x="19" y="132"/>
                        <a:pt x="16" y="130"/>
                        <a:pt x="13" y="130"/>
                      </a:cubicBezTo>
                      <a:cubicBezTo>
                        <a:pt x="9" y="131"/>
                        <a:pt x="4" y="135"/>
                        <a:pt x="3" y="139"/>
                      </a:cubicBezTo>
                      <a:cubicBezTo>
                        <a:pt x="0" y="145"/>
                        <a:pt x="4" y="151"/>
                        <a:pt x="6" y="156"/>
                      </a:cubicBezTo>
                      <a:cubicBezTo>
                        <a:pt x="11" y="162"/>
                        <a:pt x="20" y="162"/>
                        <a:pt x="28" y="162"/>
                      </a:cubicBezTo>
                      <a:cubicBezTo>
                        <a:pt x="33" y="165"/>
                        <a:pt x="27" y="172"/>
                        <a:pt x="34" y="172"/>
                      </a:cubicBezTo>
                      <a:cubicBezTo>
                        <a:pt x="33" y="169"/>
                        <a:pt x="34" y="166"/>
                        <a:pt x="36" y="164"/>
                      </a:cubicBezTo>
                      <a:cubicBezTo>
                        <a:pt x="39" y="160"/>
                        <a:pt x="43" y="158"/>
                        <a:pt x="49" y="159"/>
                      </a:cubicBezTo>
                      <a:cubicBezTo>
                        <a:pt x="52" y="161"/>
                        <a:pt x="56" y="162"/>
                        <a:pt x="58" y="165"/>
                      </a:cubicBezTo>
                      <a:cubicBezTo>
                        <a:pt x="60" y="171"/>
                        <a:pt x="60" y="177"/>
                        <a:pt x="59" y="184"/>
                      </a:cubicBezTo>
                      <a:cubicBezTo>
                        <a:pt x="58" y="186"/>
                        <a:pt x="55" y="189"/>
                        <a:pt x="56" y="191"/>
                      </a:cubicBezTo>
                      <a:cubicBezTo>
                        <a:pt x="64" y="191"/>
                        <a:pt x="70" y="193"/>
                        <a:pt x="78" y="195"/>
                      </a:cubicBezTo>
                      <a:cubicBezTo>
                        <a:pt x="88" y="200"/>
                        <a:pt x="100" y="209"/>
                        <a:pt x="103" y="222"/>
                      </a:cubicBezTo>
                      <a:cubicBezTo>
                        <a:pt x="105" y="227"/>
                        <a:pt x="102" y="233"/>
                        <a:pt x="105" y="237"/>
                      </a:cubicBezTo>
                      <a:cubicBezTo>
                        <a:pt x="115" y="229"/>
                        <a:pt x="115" y="229"/>
                        <a:pt x="115" y="229"/>
                      </a:cubicBezTo>
                      <a:cubicBezTo>
                        <a:pt x="119" y="227"/>
                        <a:pt x="125" y="223"/>
                        <a:pt x="131" y="227"/>
                      </a:cubicBezTo>
                      <a:cubicBezTo>
                        <a:pt x="133" y="225"/>
                        <a:pt x="134" y="228"/>
                        <a:pt x="137" y="227"/>
                      </a:cubicBezTo>
                      <a:cubicBezTo>
                        <a:pt x="142" y="231"/>
                        <a:pt x="148" y="236"/>
                        <a:pt x="146" y="244"/>
                      </a:cubicBezTo>
                      <a:cubicBezTo>
                        <a:pt x="145" y="252"/>
                        <a:pt x="133" y="246"/>
                        <a:pt x="133" y="254"/>
                      </a:cubicBezTo>
                      <a:cubicBezTo>
                        <a:pt x="132" y="259"/>
                        <a:pt x="138" y="261"/>
                        <a:pt x="140" y="263"/>
                      </a:cubicBezTo>
                      <a:cubicBezTo>
                        <a:pt x="143" y="265"/>
                        <a:pt x="141" y="269"/>
                        <a:pt x="141" y="272"/>
                      </a:cubicBezTo>
                      <a:cubicBezTo>
                        <a:pt x="141" y="276"/>
                        <a:pt x="143" y="280"/>
                        <a:pt x="146" y="282"/>
                      </a:cubicBezTo>
                      <a:cubicBezTo>
                        <a:pt x="149" y="285"/>
                        <a:pt x="154" y="285"/>
                        <a:pt x="156" y="281"/>
                      </a:cubicBezTo>
                      <a:cubicBezTo>
                        <a:pt x="158" y="272"/>
                        <a:pt x="163" y="264"/>
                        <a:pt x="173" y="261"/>
                      </a:cubicBezTo>
                      <a:cubicBezTo>
                        <a:pt x="176" y="257"/>
                        <a:pt x="179" y="254"/>
                        <a:pt x="178" y="250"/>
                      </a:cubicBezTo>
                      <a:cubicBezTo>
                        <a:pt x="172" y="246"/>
                        <a:pt x="163" y="251"/>
                        <a:pt x="161" y="242"/>
                      </a:cubicBezTo>
                      <a:cubicBezTo>
                        <a:pt x="162" y="237"/>
                        <a:pt x="162" y="232"/>
                        <a:pt x="166" y="229"/>
                      </a:cubicBezTo>
                      <a:cubicBezTo>
                        <a:pt x="172" y="225"/>
                        <a:pt x="180" y="223"/>
                        <a:pt x="186" y="225"/>
                      </a:cubicBezTo>
                      <a:cubicBezTo>
                        <a:pt x="193" y="228"/>
                        <a:pt x="197" y="234"/>
                        <a:pt x="201" y="240"/>
                      </a:cubicBezTo>
                      <a:cubicBezTo>
                        <a:pt x="205" y="252"/>
                        <a:pt x="197" y="264"/>
                        <a:pt x="188" y="272"/>
                      </a:cubicBezTo>
                      <a:cubicBezTo>
                        <a:pt x="178" y="272"/>
                        <a:pt x="181" y="284"/>
                        <a:pt x="176" y="289"/>
                      </a:cubicBezTo>
                      <a:cubicBezTo>
                        <a:pt x="170" y="301"/>
                        <a:pt x="157" y="306"/>
                        <a:pt x="145" y="308"/>
                      </a:cubicBezTo>
                      <a:cubicBezTo>
                        <a:pt x="145" y="308"/>
                        <a:pt x="146" y="308"/>
                        <a:pt x="148" y="309"/>
                      </a:cubicBezTo>
                      <a:cubicBezTo>
                        <a:pt x="163" y="312"/>
                        <a:pt x="174" y="299"/>
                        <a:pt x="183" y="287"/>
                      </a:cubicBezTo>
                      <a:cubicBezTo>
                        <a:pt x="184" y="284"/>
                        <a:pt x="182" y="282"/>
                        <a:pt x="185" y="279"/>
                      </a:cubicBezTo>
                      <a:cubicBezTo>
                        <a:pt x="192" y="276"/>
                        <a:pt x="199" y="269"/>
                        <a:pt x="202" y="262"/>
                      </a:cubicBezTo>
                      <a:cubicBezTo>
                        <a:pt x="207" y="256"/>
                        <a:pt x="212" y="267"/>
                        <a:pt x="217" y="265"/>
                      </a:cubicBezTo>
                      <a:cubicBezTo>
                        <a:pt x="213" y="258"/>
                        <a:pt x="205" y="253"/>
                        <a:pt x="202" y="244"/>
                      </a:cubicBezTo>
                      <a:cubicBezTo>
                        <a:pt x="204" y="228"/>
                        <a:pt x="204" y="228"/>
                        <a:pt x="204" y="228"/>
                      </a:cubicBezTo>
                      <a:cubicBezTo>
                        <a:pt x="207" y="214"/>
                        <a:pt x="220" y="205"/>
                        <a:pt x="232" y="201"/>
                      </a:cubicBezTo>
                      <a:cubicBezTo>
                        <a:pt x="249" y="196"/>
                        <a:pt x="265" y="203"/>
                        <a:pt x="277" y="213"/>
                      </a:cubicBezTo>
                      <a:cubicBezTo>
                        <a:pt x="281" y="216"/>
                        <a:pt x="284" y="222"/>
                        <a:pt x="288" y="225"/>
                      </a:cubicBezTo>
                      <a:cubicBezTo>
                        <a:pt x="293" y="220"/>
                        <a:pt x="297" y="211"/>
                        <a:pt x="296" y="203"/>
                      </a:cubicBezTo>
                      <a:cubicBezTo>
                        <a:pt x="298" y="199"/>
                        <a:pt x="303" y="202"/>
                        <a:pt x="305" y="198"/>
                      </a:cubicBezTo>
                      <a:cubicBezTo>
                        <a:pt x="327" y="191"/>
                        <a:pt x="335" y="168"/>
                        <a:pt x="346" y="150"/>
                      </a:cubicBezTo>
                      <a:cubicBezTo>
                        <a:pt x="347" y="146"/>
                        <a:pt x="352" y="144"/>
                        <a:pt x="353" y="141"/>
                      </a:cubicBezTo>
                      <a:cubicBezTo>
                        <a:pt x="353" y="140"/>
                        <a:pt x="352" y="138"/>
                        <a:pt x="350" y="138"/>
                      </a:cubicBezTo>
                      <a:cubicBezTo>
                        <a:pt x="347" y="141"/>
                        <a:pt x="344" y="146"/>
                        <a:pt x="343" y="151"/>
                      </a:cubicBezTo>
                      <a:cubicBezTo>
                        <a:pt x="331" y="167"/>
                        <a:pt x="323" y="188"/>
                        <a:pt x="302" y="195"/>
                      </a:cubicBezTo>
                      <a:cubicBezTo>
                        <a:pt x="291" y="196"/>
                        <a:pt x="293" y="208"/>
                        <a:pt x="288" y="215"/>
                      </a:cubicBezTo>
                      <a:cubicBezTo>
                        <a:pt x="286" y="217"/>
                        <a:pt x="284" y="215"/>
                        <a:pt x="283" y="214"/>
                      </a:cubicBezTo>
                      <a:cubicBezTo>
                        <a:pt x="281" y="208"/>
                        <a:pt x="273" y="207"/>
                        <a:pt x="273" y="201"/>
                      </a:cubicBezTo>
                      <a:cubicBezTo>
                        <a:pt x="280" y="197"/>
                        <a:pt x="285" y="190"/>
                        <a:pt x="290" y="183"/>
                      </a:cubicBezTo>
                      <a:cubicBezTo>
                        <a:pt x="299" y="183"/>
                        <a:pt x="307" y="179"/>
                        <a:pt x="314" y="172"/>
                      </a:cubicBezTo>
                      <a:cubicBezTo>
                        <a:pt x="322" y="162"/>
                        <a:pt x="327" y="147"/>
                        <a:pt x="323" y="134"/>
                      </a:cubicBezTo>
                      <a:cubicBezTo>
                        <a:pt x="319" y="119"/>
                        <a:pt x="305" y="111"/>
                        <a:pt x="291" y="107"/>
                      </a:cubicBezTo>
                      <a:cubicBezTo>
                        <a:pt x="282" y="104"/>
                        <a:pt x="281" y="93"/>
                        <a:pt x="271" y="91"/>
                      </a:cubicBezTo>
                      <a:cubicBezTo>
                        <a:pt x="270" y="88"/>
                        <a:pt x="273" y="86"/>
                        <a:pt x="275" y="85"/>
                      </a:cubicBezTo>
                      <a:cubicBezTo>
                        <a:pt x="281" y="80"/>
                        <a:pt x="283" y="73"/>
                        <a:pt x="286" y="67"/>
                      </a:cubicBezTo>
                      <a:cubicBezTo>
                        <a:pt x="287" y="65"/>
                        <a:pt x="290" y="66"/>
                        <a:pt x="291" y="67"/>
                      </a:cubicBezTo>
                      <a:cubicBezTo>
                        <a:pt x="292" y="76"/>
                        <a:pt x="294" y="86"/>
                        <a:pt x="300" y="93"/>
                      </a:cubicBezTo>
                      <a:cubicBezTo>
                        <a:pt x="307" y="93"/>
                        <a:pt x="312" y="98"/>
                        <a:pt x="318" y="99"/>
                      </a:cubicBezTo>
                      <a:cubicBezTo>
                        <a:pt x="329" y="106"/>
                        <a:pt x="338" y="116"/>
                        <a:pt x="344" y="129"/>
                      </a:cubicBezTo>
                      <a:cubicBezTo>
                        <a:pt x="345" y="131"/>
                        <a:pt x="346" y="134"/>
                        <a:pt x="348" y="134"/>
                      </a:cubicBezTo>
                      <a:cubicBezTo>
                        <a:pt x="346" y="127"/>
                        <a:pt x="342" y="119"/>
                        <a:pt x="338" y="112"/>
                      </a:cubicBezTo>
                      <a:cubicBezTo>
                        <a:pt x="333" y="103"/>
                        <a:pt x="322" y="100"/>
                        <a:pt x="315" y="95"/>
                      </a:cubicBezTo>
                      <a:cubicBezTo>
                        <a:pt x="311" y="92"/>
                        <a:pt x="305" y="93"/>
                        <a:pt x="302" y="89"/>
                      </a:cubicBezTo>
                      <a:cubicBezTo>
                        <a:pt x="295" y="79"/>
                        <a:pt x="295" y="65"/>
                        <a:pt x="285" y="58"/>
                      </a:cubicBezTo>
                      <a:cubicBezTo>
                        <a:pt x="282" y="66"/>
                        <a:pt x="282" y="66"/>
                        <a:pt x="282" y="66"/>
                      </a:cubicBezTo>
                      <a:cubicBezTo>
                        <a:pt x="280" y="78"/>
                        <a:pt x="268" y="84"/>
                        <a:pt x="259" y="92"/>
                      </a:cubicBezTo>
                      <a:cubicBezTo>
                        <a:pt x="259" y="93"/>
                        <a:pt x="259" y="93"/>
                        <a:pt x="259" y="93"/>
                      </a:cubicBezTo>
                      <a:cubicBezTo>
                        <a:pt x="271" y="93"/>
                        <a:pt x="279" y="103"/>
                        <a:pt x="286" y="112"/>
                      </a:cubicBezTo>
                      <a:cubicBezTo>
                        <a:pt x="295" y="113"/>
                        <a:pt x="304" y="114"/>
                        <a:pt x="310" y="122"/>
                      </a:cubicBezTo>
                      <a:cubicBezTo>
                        <a:pt x="320" y="130"/>
                        <a:pt x="322" y="143"/>
                        <a:pt x="320" y="154"/>
                      </a:cubicBezTo>
                      <a:cubicBezTo>
                        <a:pt x="318" y="168"/>
                        <a:pt x="303" y="175"/>
                        <a:pt x="291" y="177"/>
                      </a:cubicBezTo>
                      <a:cubicBezTo>
                        <a:pt x="285" y="188"/>
                        <a:pt x="275" y="193"/>
                        <a:pt x="265" y="195"/>
                      </a:cubicBezTo>
                      <a:cubicBezTo>
                        <a:pt x="256" y="195"/>
                        <a:pt x="248" y="192"/>
                        <a:pt x="243" y="184"/>
                      </a:cubicBezTo>
                      <a:cubicBezTo>
                        <a:pt x="239" y="178"/>
                        <a:pt x="239" y="170"/>
                        <a:pt x="239" y="163"/>
                      </a:cubicBezTo>
                      <a:cubicBezTo>
                        <a:pt x="241" y="158"/>
                        <a:pt x="246" y="153"/>
                        <a:pt x="252" y="152"/>
                      </a:cubicBezTo>
                      <a:cubicBezTo>
                        <a:pt x="258" y="152"/>
                        <a:pt x="264" y="153"/>
                        <a:pt x="267" y="159"/>
                      </a:cubicBezTo>
                      <a:cubicBezTo>
                        <a:pt x="268" y="161"/>
                        <a:pt x="267" y="164"/>
                        <a:pt x="267" y="166"/>
                      </a:cubicBezTo>
                      <a:cubicBezTo>
                        <a:pt x="274" y="168"/>
                        <a:pt x="277" y="160"/>
                        <a:pt x="281" y="156"/>
                      </a:cubicBezTo>
                      <a:cubicBezTo>
                        <a:pt x="286" y="155"/>
                        <a:pt x="293" y="157"/>
                        <a:pt x="296" y="151"/>
                      </a:cubicBezTo>
                      <a:cubicBezTo>
                        <a:pt x="297" y="145"/>
                        <a:pt x="298" y="138"/>
                        <a:pt x="293" y="135"/>
                      </a:cubicBezTo>
                      <a:cubicBezTo>
                        <a:pt x="289" y="132"/>
                        <a:pt x="285" y="133"/>
                        <a:pt x="281" y="133"/>
                      </a:cubicBezTo>
                      <a:cubicBezTo>
                        <a:pt x="274" y="136"/>
                        <a:pt x="273" y="128"/>
                        <a:pt x="269" y="124"/>
                      </a:cubicBezTo>
                      <a:cubicBezTo>
                        <a:pt x="266" y="122"/>
                        <a:pt x="263" y="126"/>
                        <a:pt x="260" y="128"/>
                      </a:cubicBezTo>
                      <a:cubicBezTo>
                        <a:pt x="255" y="129"/>
                        <a:pt x="248" y="130"/>
                        <a:pt x="244" y="126"/>
                      </a:cubicBezTo>
                      <a:cubicBezTo>
                        <a:pt x="241" y="123"/>
                        <a:pt x="236" y="120"/>
                        <a:pt x="237" y="115"/>
                      </a:cubicBezTo>
                      <a:cubicBezTo>
                        <a:pt x="237" y="107"/>
                        <a:pt x="241" y="100"/>
                        <a:pt x="248" y="96"/>
                      </a:cubicBezTo>
                      <a:cubicBezTo>
                        <a:pt x="233" y="95"/>
                        <a:pt x="220" y="88"/>
                        <a:pt x="210" y="79"/>
                      </a:cubicBezTo>
                      <a:cubicBezTo>
                        <a:pt x="204" y="74"/>
                        <a:pt x="203" y="66"/>
                        <a:pt x="199" y="61"/>
                      </a:cubicBezTo>
                      <a:cubicBezTo>
                        <a:pt x="197" y="57"/>
                        <a:pt x="199" y="52"/>
                        <a:pt x="196" y="50"/>
                      </a:cubicBezTo>
                      <a:cubicBezTo>
                        <a:pt x="192" y="57"/>
                        <a:pt x="192" y="57"/>
                        <a:pt x="192" y="57"/>
                      </a:cubicBezTo>
                      <a:cubicBezTo>
                        <a:pt x="185" y="62"/>
                        <a:pt x="180" y="67"/>
                        <a:pt x="172" y="66"/>
                      </a:cubicBezTo>
                      <a:cubicBezTo>
                        <a:pt x="167" y="65"/>
                        <a:pt x="162" y="63"/>
                        <a:pt x="159" y="58"/>
                      </a:cubicBezTo>
                      <a:cubicBezTo>
                        <a:pt x="157" y="53"/>
                        <a:pt x="153" y="47"/>
                        <a:pt x="157" y="42"/>
                      </a:cubicBezTo>
                      <a:cubicBezTo>
                        <a:pt x="159" y="35"/>
                        <a:pt x="167" y="33"/>
                        <a:pt x="173" y="34"/>
                      </a:cubicBezTo>
                      <a:cubicBezTo>
                        <a:pt x="170" y="31"/>
                        <a:pt x="163" y="34"/>
                        <a:pt x="162" y="28"/>
                      </a:cubicBezTo>
                      <a:cubicBezTo>
                        <a:pt x="163" y="23"/>
                        <a:pt x="164" y="18"/>
                        <a:pt x="16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C2097F8E-CB6F-454F-9646-78ECAB5190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1962150"/>
                  <a:ext cx="53975" cy="55563"/>
                </a:xfrm>
                <a:custGeom>
                  <a:avLst/>
                  <a:gdLst>
                    <a:gd name="T0" fmla="*/ 30 w 35"/>
                    <a:gd name="T1" fmla="*/ 25 h 36"/>
                    <a:gd name="T2" fmla="*/ 32 w 35"/>
                    <a:gd name="T3" fmla="*/ 0 h 36"/>
                    <a:gd name="T4" fmla="*/ 22 w 35"/>
                    <a:gd name="T5" fmla="*/ 22 h 36"/>
                    <a:gd name="T6" fmla="*/ 13 w 35"/>
                    <a:gd name="T7" fmla="*/ 19 h 36"/>
                    <a:gd name="T8" fmla="*/ 3 w 35"/>
                    <a:gd name="T9" fmla="*/ 5 h 36"/>
                    <a:gd name="T10" fmla="*/ 1 w 35"/>
                    <a:gd name="T11" fmla="*/ 10 h 36"/>
                    <a:gd name="T12" fmla="*/ 22 w 35"/>
                    <a:gd name="T13" fmla="*/ 35 h 36"/>
                    <a:gd name="T14" fmla="*/ 30 w 35"/>
                    <a:gd name="T15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36">
                      <a:moveTo>
                        <a:pt x="30" y="25"/>
                      </a:moveTo>
                      <a:cubicBezTo>
                        <a:pt x="31" y="17"/>
                        <a:pt x="35" y="7"/>
                        <a:pt x="32" y="0"/>
                      </a:cubicBezTo>
                      <a:cubicBezTo>
                        <a:pt x="29" y="8"/>
                        <a:pt x="30" y="17"/>
                        <a:pt x="22" y="22"/>
                      </a:cubicBezTo>
                      <a:cubicBezTo>
                        <a:pt x="18" y="24"/>
                        <a:pt x="16" y="21"/>
                        <a:pt x="13" y="19"/>
                      </a:cubicBezTo>
                      <a:cubicBezTo>
                        <a:pt x="10" y="15"/>
                        <a:pt x="7" y="8"/>
                        <a:pt x="3" y="5"/>
                      </a:cubicBezTo>
                      <a:cubicBezTo>
                        <a:pt x="1" y="6"/>
                        <a:pt x="0" y="8"/>
                        <a:pt x="1" y="10"/>
                      </a:cubicBezTo>
                      <a:cubicBezTo>
                        <a:pt x="7" y="20"/>
                        <a:pt x="13" y="28"/>
                        <a:pt x="22" y="35"/>
                      </a:cubicBezTo>
                      <a:cubicBezTo>
                        <a:pt x="27" y="36"/>
                        <a:pt x="28" y="28"/>
                        <a:pt x="30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3" name="Freeform 42">
                  <a:extLst>
                    <a:ext uri="{FF2B5EF4-FFF2-40B4-BE49-F238E27FC236}">
                      <a16:creationId xmlns:a16="http://schemas.microsoft.com/office/drawing/2014/main" id="{B75AA320-A000-4EED-A0B1-A5367C59B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2826" y="1968500"/>
                  <a:ext cx="298450" cy="415925"/>
                </a:xfrm>
                <a:custGeom>
                  <a:avLst/>
                  <a:gdLst>
                    <a:gd name="T0" fmla="*/ 180 w 195"/>
                    <a:gd name="T1" fmla="*/ 17 h 271"/>
                    <a:gd name="T2" fmla="*/ 168 w 195"/>
                    <a:gd name="T3" fmla="*/ 8 h 271"/>
                    <a:gd name="T4" fmla="*/ 122 w 195"/>
                    <a:gd name="T5" fmla="*/ 8 h 271"/>
                    <a:gd name="T6" fmla="*/ 64 w 195"/>
                    <a:gd name="T7" fmla="*/ 68 h 271"/>
                    <a:gd name="T8" fmla="*/ 40 w 195"/>
                    <a:gd name="T9" fmla="*/ 83 h 271"/>
                    <a:gd name="T10" fmla="*/ 3 w 195"/>
                    <a:gd name="T11" fmla="*/ 136 h 271"/>
                    <a:gd name="T12" fmla="*/ 2 w 195"/>
                    <a:gd name="T13" fmla="*/ 143 h 271"/>
                    <a:gd name="T14" fmla="*/ 70 w 195"/>
                    <a:gd name="T15" fmla="*/ 207 h 271"/>
                    <a:gd name="T16" fmla="*/ 86 w 195"/>
                    <a:gd name="T17" fmla="*/ 243 h 271"/>
                    <a:gd name="T18" fmla="*/ 110 w 195"/>
                    <a:gd name="T19" fmla="*/ 261 h 271"/>
                    <a:gd name="T20" fmla="*/ 172 w 195"/>
                    <a:gd name="T21" fmla="*/ 260 h 271"/>
                    <a:gd name="T22" fmla="*/ 189 w 195"/>
                    <a:gd name="T23" fmla="*/ 225 h 271"/>
                    <a:gd name="T24" fmla="*/ 179 w 195"/>
                    <a:gd name="T25" fmla="*/ 202 h 271"/>
                    <a:gd name="T26" fmla="*/ 147 w 195"/>
                    <a:gd name="T27" fmla="*/ 191 h 271"/>
                    <a:gd name="T28" fmla="*/ 121 w 195"/>
                    <a:gd name="T29" fmla="*/ 206 h 271"/>
                    <a:gd name="T30" fmla="*/ 114 w 195"/>
                    <a:gd name="T31" fmla="*/ 233 h 271"/>
                    <a:gd name="T32" fmla="*/ 130 w 195"/>
                    <a:gd name="T33" fmla="*/ 242 h 271"/>
                    <a:gd name="T34" fmla="*/ 131 w 195"/>
                    <a:gd name="T35" fmla="*/ 240 h 271"/>
                    <a:gd name="T36" fmla="*/ 132 w 195"/>
                    <a:gd name="T37" fmla="*/ 226 h 271"/>
                    <a:gd name="T38" fmla="*/ 151 w 195"/>
                    <a:gd name="T39" fmla="*/ 208 h 271"/>
                    <a:gd name="T40" fmla="*/ 166 w 195"/>
                    <a:gd name="T41" fmla="*/ 217 h 271"/>
                    <a:gd name="T42" fmla="*/ 167 w 195"/>
                    <a:gd name="T43" fmla="*/ 236 h 271"/>
                    <a:gd name="T44" fmla="*/ 144 w 195"/>
                    <a:gd name="T45" fmla="*/ 253 h 271"/>
                    <a:gd name="T46" fmla="*/ 77 w 195"/>
                    <a:gd name="T47" fmla="*/ 192 h 271"/>
                    <a:gd name="T48" fmla="*/ 34 w 195"/>
                    <a:gd name="T49" fmla="*/ 151 h 271"/>
                    <a:gd name="T50" fmla="*/ 25 w 195"/>
                    <a:gd name="T51" fmla="*/ 135 h 271"/>
                    <a:gd name="T52" fmla="*/ 36 w 195"/>
                    <a:gd name="T53" fmla="*/ 112 h 271"/>
                    <a:gd name="T54" fmla="*/ 75 w 195"/>
                    <a:gd name="T55" fmla="*/ 81 h 271"/>
                    <a:gd name="T56" fmla="*/ 137 w 195"/>
                    <a:gd name="T57" fmla="*/ 20 h 271"/>
                    <a:gd name="T58" fmla="*/ 170 w 195"/>
                    <a:gd name="T59" fmla="*/ 35 h 271"/>
                    <a:gd name="T60" fmla="*/ 170 w 195"/>
                    <a:gd name="T61" fmla="*/ 54 h 271"/>
                    <a:gd name="T62" fmla="*/ 143 w 195"/>
                    <a:gd name="T63" fmla="*/ 66 h 271"/>
                    <a:gd name="T64" fmla="*/ 124 w 195"/>
                    <a:gd name="T65" fmla="*/ 30 h 271"/>
                    <a:gd name="T66" fmla="*/ 112 w 195"/>
                    <a:gd name="T67" fmla="*/ 36 h 271"/>
                    <a:gd name="T68" fmla="*/ 123 w 195"/>
                    <a:gd name="T69" fmla="*/ 77 h 271"/>
                    <a:gd name="T70" fmla="*/ 147 w 195"/>
                    <a:gd name="T71" fmla="*/ 86 h 271"/>
                    <a:gd name="T72" fmla="*/ 185 w 195"/>
                    <a:gd name="T73" fmla="*/ 64 h 271"/>
                    <a:gd name="T74" fmla="*/ 180 w 195"/>
                    <a:gd name="T75" fmla="*/ 1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95" h="271">
                      <a:moveTo>
                        <a:pt x="180" y="17"/>
                      </a:moveTo>
                      <a:cubicBezTo>
                        <a:pt x="168" y="8"/>
                        <a:pt x="168" y="8"/>
                        <a:pt x="168" y="8"/>
                      </a:cubicBezTo>
                      <a:cubicBezTo>
                        <a:pt x="154" y="0"/>
                        <a:pt x="136" y="1"/>
                        <a:pt x="122" y="8"/>
                      </a:cubicBezTo>
                      <a:cubicBezTo>
                        <a:pt x="94" y="16"/>
                        <a:pt x="72" y="42"/>
                        <a:pt x="64" y="68"/>
                      </a:cubicBezTo>
                      <a:cubicBezTo>
                        <a:pt x="55" y="74"/>
                        <a:pt x="47" y="77"/>
                        <a:pt x="40" y="83"/>
                      </a:cubicBezTo>
                      <a:cubicBezTo>
                        <a:pt x="21" y="98"/>
                        <a:pt x="23" y="123"/>
                        <a:pt x="3" y="136"/>
                      </a:cubicBezTo>
                      <a:cubicBezTo>
                        <a:pt x="1" y="138"/>
                        <a:pt x="0" y="140"/>
                        <a:pt x="2" y="143"/>
                      </a:cubicBezTo>
                      <a:cubicBezTo>
                        <a:pt x="30" y="158"/>
                        <a:pt x="37" y="198"/>
                        <a:pt x="70" y="207"/>
                      </a:cubicBezTo>
                      <a:cubicBezTo>
                        <a:pt x="68" y="222"/>
                        <a:pt x="79" y="232"/>
                        <a:pt x="86" y="243"/>
                      </a:cubicBezTo>
                      <a:cubicBezTo>
                        <a:pt x="94" y="248"/>
                        <a:pt x="101" y="258"/>
                        <a:pt x="110" y="261"/>
                      </a:cubicBezTo>
                      <a:cubicBezTo>
                        <a:pt x="127" y="271"/>
                        <a:pt x="154" y="271"/>
                        <a:pt x="172" y="260"/>
                      </a:cubicBezTo>
                      <a:cubicBezTo>
                        <a:pt x="184" y="253"/>
                        <a:pt x="191" y="239"/>
                        <a:pt x="189" y="225"/>
                      </a:cubicBezTo>
                      <a:cubicBezTo>
                        <a:pt x="188" y="216"/>
                        <a:pt x="184" y="209"/>
                        <a:pt x="179" y="202"/>
                      </a:cubicBezTo>
                      <a:cubicBezTo>
                        <a:pt x="171" y="192"/>
                        <a:pt x="157" y="194"/>
                        <a:pt x="147" y="191"/>
                      </a:cubicBezTo>
                      <a:cubicBezTo>
                        <a:pt x="137" y="193"/>
                        <a:pt x="127" y="197"/>
                        <a:pt x="121" y="206"/>
                      </a:cubicBezTo>
                      <a:cubicBezTo>
                        <a:pt x="116" y="214"/>
                        <a:pt x="112" y="223"/>
                        <a:pt x="114" y="233"/>
                      </a:cubicBezTo>
                      <a:cubicBezTo>
                        <a:pt x="119" y="236"/>
                        <a:pt x="123" y="242"/>
                        <a:pt x="130" y="242"/>
                      </a:cubicBezTo>
                      <a:cubicBezTo>
                        <a:pt x="131" y="240"/>
                        <a:pt x="131" y="240"/>
                        <a:pt x="131" y="240"/>
                      </a:cubicBezTo>
                      <a:cubicBezTo>
                        <a:pt x="129" y="236"/>
                        <a:pt x="132" y="231"/>
                        <a:pt x="132" y="226"/>
                      </a:cubicBezTo>
                      <a:cubicBezTo>
                        <a:pt x="134" y="218"/>
                        <a:pt x="142" y="210"/>
                        <a:pt x="151" y="208"/>
                      </a:cubicBezTo>
                      <a:cubicBezTo>
                        <a:pt x="157" y="209"/>
                        <a:pt x="163" y="211"/>
                        <a:pt x="166" y="217"/>
                      </a:cubicBezTo>
                      <a:cubicBezTo>
                        <a:pt x="169" y="222"/>
                        <a:pt x="169" y="230"/>
                        <a:pt x="167" y="236"/>
                      </a:cubicBezTo>
                      <a:cubicBezTo>
                        <a:pt x="163" y="245"/>
                        <a:pt x="155" y="254"/>
                        <a:pt x="144" y="253"/>
                      </a:cubicBezTo>
                      <a:cubicBezTo>
                        <a:pt x="112" y="250"/>
                        <a:pt x="88" y="220"/>
                        <a:pt x="77" y="192"/>
                      </a:cubicBezTo>
                      <a:cubicBezTo>
                        <a:pt x="58" y="186"/>
                        <a:pt x="42" y="169"/>
                        <a:pt x="34" y="151"/>
                      </a:cubicBezTo>
                      <a:cubicBezTo>
                        <a:pt x="33" y="145"/>
                        <a:pt x="24" y="143"/>
                        <a:pt x="25" y="135"/>
                      </a:cubicBezTo>
                      <a:cubicBezTo>
                        <a:pt x="31" y="129"/>
                        <a:pt x="33" y="120"/>
                        <a:pt x="36" y="112"/>
                      </a:cubicBezTo>
                      <a:cubicBezTo>
                        <a:pt x="43" y="96"/>
                        <a:pt x="59" y="87"/>
                        <a:pt x="75" y="81"/>
                      </a:cubicBezTo>
                      <a:cubicBezTo>
                        <a:pt x="86" y="55"/>
                        <a:pt x="105" y="22"/>
                        <a:pt x="137" y="20"/>
                      </a:cubicBezTo>
                      <a:cubicBezTo>
                        <a:pt x="150" y="20"/>
                        <a:pt x="164" y="23"/>
                        <a:pt x="170" y="35"/>
                      </a:cubicBezTo>
                      <a:cubicBezTo>
                        <a:pt x="172" y="42"/>
                        <a:pt x="172" y="48"/>
                        <a:pt x="170" y="54"/>
                      </a:cubicBezTo>
                      <a:cubicBezTo>
                        <a:pt x="165" y="66"/>
                        <a:pt x="153" y="65"/>
                        <a:pt x="143" y="66"/>
                      </a:cubicBezTo>
                      <a:cubicBezTo>
                        <a:pt x="128" y="61"/>
                        <a:pt x="124" y="43"/>
                        <a:pt x="124" y="30"/>
                      </a:cubicBezTo>
                      <a:cubicBezTo>
                        <a:pt x="119" y="31"/>
                        <a:pt x="115" y="32"/>
                        <a:pt x="112" y="36"/>
                      </a:cubicBezTo>
                      <a:cubicBezTo>
                        <a:pt x="107" y="50"/>
                        <a:pt x="112" y="66"/>
                        <a:pt x="123" y="77"/>
                      </a:cubicBezTo>
                      <a:cubicBezTo>
                        <a:pt x="129" y="84"/>
                        <a:pt x="138" y="85"/>
                        <a:pt x="147" y="86"/>
                      </a:cubicBezTo>
                      <a:cubicBezTo>
                        <a:pt x="162" y="84"/>
                        <a:pt x="178" y="78"/>
                        <a:pt x="185" y="64"/>
                      </a:cubicBezTo>
                      <a:cubicBezTo>
                        <a:pt x="195" y="49"/>
                        <a:pt x="187" y="31"/>
                        <a:pt x="180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4" name="Freeform 43">
                  <a:extLst>
                    <a:ext uri="{FF2B5EF4-FFF2-40B4-BE49-F238E27FC236}">
                      <a16:creationId xmlns:a16="http://schemas.microsoft.com/office/drawing/2014/main" id="{5EF64531-777F-43E9-97EC-58A094F049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1974850"/>
                  <a:ext cx="273050" cy="409575"/>
                </a:xfrm>
                <a:custGeom>
                  <a:avLst/>
                  <a:gdLst>
                    <a:gd name="T0" fmla="*/ 105 w 178"/>
                    <a:gd name="T1" fmla="*/ 37 h 267"/>
                    <a:gd name="T2" fmla="*/ 73 w 178"/>
                    <a:gd name="T3" fmla="*/ 13 h 267"/>
                    <a:gd name="T4" fmla="*/ 15 w 178"/>
                    <a:gd name="T5" fmla="*/ 13 h 267"/>
                    <a:gd name="T6" fmla="*/ 2 w 178"/>
                    <a:gd name="T7" fmla="*/ 45 h 267"/>
                    <a:gd name="T8" fmla="*/ 33 w 178"/>
                    <a:gd name="T9" fmla="*/ 78 h 267"/>
                    <a:gd name="T10" fmla="*/ 67 w 178"/>
                    <a:gd name="T11" fmla="*/ 67 h 267"/>
                    <a:gd name="T12" fmla="*/ 75 w 178"/>
                    <a:gd name="T13" fmla="*/ 39 h 267"/>
                    <a:gd name="T14" fmla="*/ 64 w 178"/>
                    <a:gd name="T15" fmla="*/ 33 h 267"/>
                    <a:gd name="T16" fmla="*/ 59 w 178"/>
                    <a:gd name="T17" fmla="*/ 56 h 267"/>
                    <a:gd name="T18" fmla="*/ 39 w 178"/>
                    <a:gd name="T19" fmla="*/ 64 h 267"/>
                    <a:gd name="T20" fmla="*/ 19 w 178"/>
                    <a:gd name="T21" fmla="*/ 50 h 267"/>
                    <a:gd name="T22" fmla="*/ 26 w 178"/>
                    <a:gd name="T23" fmla="*/ 26 h 267"/>
                    <a:gd name="T24" fmla="*/ 60 w 178"/>
                    <a:gd name="T25" fmla="*/ 22 h 267"/>
                    <a:gd name="T26" fmla="*/ 104 w 178"/>
                    <a:gd name="T27" fmla="*/ 74 h 267"/>
                    <a:gd name="T28" fmla="*/ 138 w 178"/>
                    <a:gd name="T29" fmla="*/ 95 h 267"/>
                    <a:gd name="T30" fmla="*/ 156 w 178"/>
                    <a:gd name="T31" fmla="*/ 123 h 267"/>
                    <a:gd name="T32" fmla="*/ 161 w 178"/>
                    <a:gd name="T33" fmla="*/ 130 h 267"/>
                    <a:gd name="T34" fmla="*/ 152 w 178"/>
                    <a:gd name="T35" fmla="*/ 140 h 267"/>
                    <a:gd name="T36" fmla="*/ 109 w 178"/>
                    <a:gd name="T37" fmla="*/ 191 h 267"/>
                    <a:gd name="T38" fmla="*/ 95 w 178"/>
                    <a:gd name="T39" fmla="*/ 213 h 267"/>
                    <a:gd name="T40" fmla="*/ 55 w 178"/>
                    <a:gd name="T41" fmla="*/ 247 h 267"/>
                    <a:gd name="T42" fmla="*/ 32 w 178"/>
                    <a:gd name="T43" fmla="*/ 239 h 267"/>
                    <a:gd name="T44" fmla="*/ 29 w 178"/>
                    <a:gd name="T45" fmla="*/ 222 h 267"/>
                    <a:gd name="T46" fmla="*/ 38 w 178"/>
                    <a:gd name="T47" fmla="*/ 212 h 267"/>
                    <a:gd name="T48" fmla="*/ 58 w 178"/>
                    <a:gd name="T49" fmla="*/ 219 h 267"/>
                    <a:gd name="T50" fmla="*/ 63 w 178"/>
                    <a:gd name="T51" fmla="*/ 237 h 267"/>
                    <a:gd name="T52" fmla="*/ 69 w 178"/>
                    <a:gd name="T53" fmla="*/ 234 h 267"/>
                    <a:gd name="T54" fmla="*/ 80 w 178"/>
                    <a:gd name="T55" fmla="*/ 220 h 267"/>
                    <a:gd name="T56" fmla="*/ 46 w 178"/>
                    <a:gd name="T57" fmla="*/ 196 h 267"/>
                    <a:gd name="T58" fmla="*/ 14 w 178"/>
                    <a:gd name="T59" fmla="*/ 209 h 267"/>
                    <a:gd name="T60" fmla="*/ 9 w 178"/>
                    <a:gd name="T61" fmla="*/ 238 h 267"/>
                    <a:gd name="T62" fmla="*/ 38 w 178"/>
                    <a:gd name="T63" fmla="*/ 261 h 267"/>
                    <a:gd name="T64" fmla="*/ 57 w 178"/>
                    <a:gd name="T65" fmla="*/ 263 h 267"/>
                    <a:gd name="T66" fmla="*/ 106 w 178"/>
                    <a:gd name="T67" fmla="*/ 225 h 267"/>
                    <a:gd name="T68" fmla="*/ 112 w 178"/>
                    <a:gd name="T69" fmla="*/ 207 h 267"/>
                    <a:gd name="T70" fmla="*/ 137 w 178"/>
                    <a:gd name="T71" fmla="*/ 189 h 267"/>
                    <a:gd name="T72" fmla="*/ 177 w 178"/>
                    <a:gd name="T73" fmla="*/ 136 h 267"/>
                    <a:gd name="T74" fmla="*/ 170 w 178"/>
                    <a:gd name="T75" fmla="*/ 122 h 267"/>
                    <a:gd name="T76" fmla="*/ 145 w 178"/>
                    <a:gd name="T77" fmla="*/ 83 h 267"/>
                    <a:gd name="T78" fmla="*/ 119 w 178"/>
                    <a:gd name="T79" fmla="*/ 63 h 267"/>
                    <a:gd name="T80" fmla="*/ 105 w 178"/>
                    <a:gd name="T81" fmla="*/ 37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" h="267">
                      <a:moveTo>
                        <a:pt x="105" y="37"/>
                      </a:moveTo>
                      <a:cubicBezTo>
                        <a:pt x="96" y="27"/>
                        <a:pt x="85" y="19"/>
                        <a:pt x="73" y="13"/>
                      </a:cubicBezTo>
                      <a:cubicBezTo>
                        <a:pt x="55" y="7"/>
                        <a:pt x="32" y="0"/>
                        <a:pt x="15" y="13"/>
                      </a:cubicBezTo>
                      <a:cubicBezTo>
                        <a:pt x="6" y="22"/>
                        <a:pt x="0" y="33"/>
                        <a:pt x="2" y="45"/>
                      </a:cubicBezTo>
                      <a:cubicBezTo>
                        <a:pt x="5" y="60"/>
                        <a:pt x="20" y="73"/>
                        <a:pt x="33" y="78"/>
                      </a:cubicBezTo>
                      <a:cubicBezTo>
                        <a:pt x="46" y="81"/>
                        <a:pt x="58" y="76"/>
                        <a:pt x="67" y="67"/>
                      </a:cubicBezTo>
                      <a:cubicBezTo>
                        <a:pt x="73" y="59"/>
                        <a:pt x="77" y="49"/>
                        <a:pt x="75" y="39"/>
                      </a:cubicBezTo>
                      <a:cubicBezTo>
                        <a:pt x="72" y="36"/>
                        <a:pt x="68" y="33"/>
                        <a:pt x="64" y="33"/>
                      </a:cubicBezTo>
                      <a:cubicBezTo>
                        <a:pt x="65" y="40"/>
                        <a:pt x="64" y="49"/>
                        <a:pt x="59" y="56"/>
                      </a:cubicBezTo>
                      <a:cubicBezTo>
                        <a:pt x="54" y="60"/>
                        <a:pt x="46" y="64"/>
                        <a:pt x="39" y="64"/>
                      </a:cubicBezTo>
                      <a:cubicBezTo>
                        <a:pt x="31" y="63"/>
                        <a:pt x="24" y="57"/>
                        <a:pt x="19" y="50"/>
                      </a:cubicBezTo>
                      <a:cubicBezTo>
                        <a:pt x="16" y="40"/>
                        <a:pt x="21" y="32"/>
                        <a:pt x="26" y="26"/>
                      </a:cubicBezTo>
                      <a:cubicBezTo>
                        <a:pt x="35" y="17"/>
                        <a:pt x="49" y="18"/>
                        <a:pt x="60" y="22"/>
                      </a:cubicBezTo>
                      <a:cubicBezTo>
                        <a:pt x="82" y="30"/>
                        <a:pt x="98" y="52"/>
                        <a:pt x="104" y="74"/>
                      </a:cubicBezTo>
                      <a:cubicBezTo>
                        <a:pt x="117" y="77"/>
                        <a:pt x="127" y="86"/>
                        <a:pt x="138" y="95"/>
                      </a:cubicBezTo>
                      <a:cubicBezTo>
                        <a:pt x="145" y="104"/>
                        <a:pt x="148" y="115"/>
                        <a:pt x="156" y="123"/>
                      </a:cubicBezTo>
                      <a:cubicBezTo>
                        <a:pt x="156" y="126"/>
                        <a:pt x="159" y="128"/>
                        <a:pt x="161" y="130"/>
                      </a:cubicBezTo>
                      <a:cubicBezTo>
                        <a:pt x="162" y="136"/>
                        <a:pt x="155" y="136"/>
                        <a:pt x="152" y="140"/>
                      </a:cubicBezTo>
                      <a:cubicBezTo>
                        <a:pt x="141" y="159"/>
                        <a:pt x="131" y="183"/>
                        <a:pt x="109" y="191"/>
                      </a:cubicBezTo>
                      <a:cubicBezTo>
                        <a:pt x="97" y="193"/>
                        <a:pt x="100" y="206"/>
                        <a:pt x="95" y="213"/>
                      </a:cubicBezTo>
                      <a:cubicBezTo>
                        <a:pt x="88" y="230"/>
                        <a:pt x="72" y="242"/>
                        <a:pt x="55" y="247"/>
                      </a:cubicBezTo>
                      <a:cubicBezTo>
                        <a:pt x="47" y="244"/>
                        <a:pt x="38" y="247"/>
                        <a:pt x="32" y="239"/>
                      </a:cubicBezTo>
                      <a:cubicBezTo>
                        <a:pt x="30" y="234"/>
                        <a:pt x="26" y="228"/>
                        <a:pt x="29" y="222"/>
                      </a:cubicBezTo>
                      <a:cubicBezTo>
                        <a:pt x="30" y="217"/>
                        <a:pt x="34" y="213"/>
                        <a:pt x="38" y="212"/>
                      </a:cubicBezTo>
                      <a:cubicBezTo>
                        <a:pt x="46" y="211"/>
                        <a:pt x="52" y="214"/>
                        <a:pt x="58" y="219"/>
                      </a:cubicBezTo>
                      <a:cubicBezTo>
                        <a:pt x="63" y="223"/>
                        <a:pt x="62" y="231"/>
                        <a:pt x="63" y="237"/>
                      </a:cubicBezTo>
                      <a:cubicBezTo>
                        <a:pt x="65" y="237"/>
                        <a:pt x="67" y="235"/>
                        <a:pt x="69" y="234"/>
                      </a:cubicBezTo>
                      <a:cubicBezTo>
                        <a:pt x="73" y="231"/>
                        <a:pt x="83" y="227"/>
                        <a:pt x="80" y="220"/>
                      </a:cubicBezTo>
                      <a:cubicBezTo>
                        <a:pt x="73" y="207"/>
                        <a:pt x="60" y="198"/>
                        <a:pt x="46" y="196"/>
                      </a:cubicBezTo>
                      <a:cubicBezTo>
                        <a:pt x="33" y="193"/>
                        <a:pt x="22" y="200"/>
                        <a:pt x="14" y="209"/>
                      </a:cubicBezTo>
                      <a:cubicBezTo>
                        <a:pt x="8" y="217"/>
                        <a:pt x="5" y="229"/>
                        <a:pt x="9" y="238"/>
                      </a:cubicBezTo>
                      <a:cubicBezTo>
                        <a:pt x="18" y="246"/>
                        <a:pt x="25" y="258"/>
                        <a:pt x="38" y="261"/>
                      </a:cubicBezTo>
                      <a:cubicBezTo>
                        <a:pt x="45" y="259"/>
                        <a:pt x="50" y="267"/>
                        <a:pt x="57" y="263"/>
                      </a:cubicBezTo>
                      <a:cubicBezTo>
                        <a:pt x="79" y="262"/>
                        <a:pt x="93" y="241"/>
                        <a:pt x="106" y="225"/>
                      </a:cubicBezTo>
                      <a:cubicBezTo>
                        <a:pt x="109" y="219"/>
                        <a:pt x="111" y="213"/>
                        <a:pt x="112" y="207"/>
                      </a:cubicBezTo>
                      <a:cubicBezTo>
                        <a:pt x="122" y="203"/>
                        <a:pt x="128" y="195"/>
                        <a:pt x="137" y="189"/>
                      </a:cubicBezTo>
                      <a:cubicBezTo>
                        <a:pt x="153" y="173"/>
                        <a:pt x="157" y="149"/>
                        <a:pt x="177" y="136"/>
                      </a:cubicBezTo>
                      <a:cubicBezTo>
                        <a:pt x="178" y="130"/>
                        <a:pt x="169" y="128"/>
                        <a:pt x="170" y="122"/>
                      </a:cubicBezTo>
                      <a:cubicBezTo>
                        <a:pt x="162" y="109"/>
                        <a:pt x="155" y="96"/>
                        <a:pt x="145" y="83"/>
                      </a:cubicBezTo>
                      <a:cubicBezTo>
                        <a:pt x="138" y="73"/>
                        <a:pt x="128" y="70"/>
                        <a:pt x="119" y="63"/>
                      </a:cubicBezTo>
                      <a:cubicBezTo>
                        <a:pt x="116" y="54"/>
                        <a:pt x="110" y="45"/>
                        <a:pt x="105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0FFE5F03-1F15-42FB-BA6F-C377639B7B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1990725"/>
                  <a:ext cx="60325" cy="114300"/>
                </a:xfrm>
                <a:custGeom>
                  <a:avLst/>
                  <a:gdLst>
                    <a:gd name="T0" fmla="*/ 28 w 39"/>
                    <a:gd name="T1" fmla="*/ 18 h 75"/>
                    <a:gd name="T2" fmla="*/ 15 w 39"/>
                    <a:gd name="T3" fmla="*/ 0 h 75"/>
                    <a:gd name="T4" fmla="*/ 21 w 39"/>
                    <a:gd name="T5" fmla="*/ 28 h 75"/>
                    <a:gd name="T6" fmla="*/ 19 w 39"/>
                    <a:gd name="T7" fmla="*/ 53 h 75"/>
                    <a:gd name="T8" fmla="*/ 3 w 39"/>
                    <a:gd name="T9" fmla="*/ 51 h 75"/>
                    <a:gd name="T10" fmla="*/ 4 w 39"/>
                    <a:gd name="T11" fmla="*/ 65 h 75"/>
                    <a:gd name="T12" fmla="*/ 16 w 39"/>
                    <a:gd name="T13" fmla="*/ 75 h 75"/>
                    <a:gd name="T14" fmla="*/ 26 w 39"/>
                    <a:gd name="T15" fmla="*/ 71 h 75"/>
                    <a:gd name="T16" fmla="*/ 28 w 39"/>
                    <a:gd name="T17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75">
                      <a:moveTo>
                        <a:pt x="28" y="18"/>
                      </a:moveTo>
                      <a:cubicBezTo>
                        <a:pt x="24" y="12"/>
                        <a:pt x="21" y="5"/>
                        <a:pt x="15" y="0"/>
                      </a:cubicBezTo>
                      <a:cubicBezTo>
                        <a:pt x="8" y="10"/>
                        <a:pt x="19" y="19"/>
                        <a:pt x="21" y="28"/>
                      </a:cubicBezTo>
                      <a:cubicBezTo>
                        <a:pt x="22" y="37"/>
                        <a:pt x="25" y="46"/>
                        <a:pt x="19" y="53"/>
                      </a:cubicBezTo>
                      <a:cubicBezTo>
                        <a:pt x="13" y="59"/>
                        <a:pt x="8" y="51"/>
                        <a:pt x="3" y="51"/>
                      </a:cubicBezTo>
                      <a:cubicBezTo>
                        <a:pt x="0" y="55"/>
                        <a:pt x="2" y="61"/>
                        <a:pt x="4" y="65"/>
                      </a:cubicBezTo>
                      <a:cubicBezTo>
                        <a:pt x="7" y="70"/>
                        <a:pt x="11" y="74"/>
                        <a:pt x="16" y="75"/>
                      </a:cubicBezTo>
                      <a:cubicBezTo>
                        <a:pt x="20" y="75"/>
                        <a:pt x="23" y="73"/>
                        <a:pt x="26" y="71"/>
                      </a:cubicBezTo>
                      <a:cubicBezTo>
                        <a:pt x="39" y="56"/>
                        <a:pt x="33" y="35"/>
                        <a:pt x="28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A5D875DE-32EC-4476-A02B-5EF350199E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9651" y="1990725"/>
                  <a:ext cx="49213" cy="112713"/>
                </a:xfrm>
                <a:custGeom>
                  <a:avLst/>
                  <a:gdLst>
                    <a:gd name="T0" fmla="*/ 19 w 32"/>
                    <a:gd name="T1" fmla="*/ 23 h 74"/>
                    <a:gd name="T2" fmla="*/ 19 w 32"/>
                    <a:gd name="T3" fmla="*/ 0 h 74"/>
                    <a:gd name="T4" fmla="*/ 12 w 32"/>
                    <a:gd name="T5" fmla="*/ 4 h 74"/>
                    <a:gd name="T6" fmla="*/ 2 w 32"/>
                    <a:gd name="T7" fmla="*/ 54 h 74"/>
                    <a:gd name="T8" fmla="*/ 18 w 32"/>
                    <a:gd name="T9" fmla="*/ 73 h 74"/>
                    <a:gd name="T10" fmla="*/ 27 w 32"/>
                    <a:gd name="T11" fmla="*/ 72 h 74"/>
                    <a:gd name="T12" fmla="*/ 31 w 32"/>
                    <a:gd name="T13" fmla="*/ 55 h 74"/>
                    <a:gd name="T14" fmla="*/ 25 w 32"/>
                    <a:gd name="T15" fmla="*/ 55 h 74"/>
                    <a:gd name="T16" fmla="*/ 15 w 32"/>
                    <a:gd name="T17" fmla="*/ 52 h 74"/>
                    <a:gd name="T18" fmla="*/ 19 w 32"/>
                    <a:gd name="T19" fmla="*/ 2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74">
                      <a:moveTo>
                        <a:pt x="19" y="23"/>
                      </a:moveTo>
                      <a:cubicBezTo>
                        <a:pt x="19" y="16"/>
                        <a:pt x="25" y="6"/>
                        <a:pt x="19" y="0"/>
                      </a:cubicBezTo>
                      <a:cubicBezTo>
                        <a:pt x="16" y="1"/>
                        <a:pt x="13" y="2"/>
                        <a:pt x="12" y="4"/>
                      </a:cubicBezTo>
                      <a:cubicBezTo>
                        <a:pt x="13" y="22"/>
                        <a:pt x="0" y="37"/>
                        <a:pt x="2" y="54"/>
                      </a:cubicBezTo>
                      <a:cubicBezTo>
                        <a:pt x="4" y="61"/>
                        <a:pt x="8" y="72"/>
                        <a:pt x="18" y="73"/>
                      </a:cubicBezTo>
                      <a:cubicBezTo>
                        <a:pt x="21" y="74"/>
                        <a:pt x="24" y="73"/>
                        <a:pt x="27" y="72"/>
                      </a:cubicBezTo>
                      <a:cubicBezTo>
                        <a:pt x="32" y="67"/>
                        <a:pt x="32" y="61"/>
                        <a:pt x="31" y="55"/>
                      </a:cubicBezTo>
                      <a:cubicBezTo>
                        <a:pt x="28" y="53"/>
                        <a:pt x="26" y="54"/>
                        <a:pt x="25" y="55"/>
                      </a:cubicBezTo>
                      <a:cubicBezTo>
                        <a:pt x="21" y="55"/>
                        <a:pt x="18" y="55"/>
                        <a:pt x="15" y="52"/>
                      </a:cubicBezTo>
                      <a:cubicBezTo>
                        <a:pt x="9" y="43"/>
                        <a:pt x="14" y="31"/>
                        <a:pt x="19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7" name="Freeform 46">
                  <a:extLst>
                    <a:ext uri="{FF2B5EF4-FFF2-40B4-BE49-F238E27FC236}">
                      <a16:creationId xmlns:a16="http://schemas.microsoft.com/office/drawing/2014/main" id="{6EFE0B91-3815-47D1-9FDE-8C35C9FAB0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488" y="2005013"/>
                  <a:ext cx="65088" cy="169863"/>
                </a:xfrm>
                <a:custGeom>
                  <a:avLst/>
                  <a:gdLst>
                    <a:gd name="T0" fmla="*/ 11 w 43"/>
                    <a:gd name="T1" fmla="*/ 3 h 110"/>
                    <a:gd name="T2" fmla="*/ 5 w 43"/>
                    <a:gd name="T3" fmla="*/ 0 h 110"/>
                    <a:gd name="T4" fmla="*/ 10 w 43"/>
                    <a:gd name="T5" fmla="*/ 35 h 110"/>
                    <a:gd name="T6" fmla="*/ 1 w 43"/>
                    <a:gd name="T7" fmla="*/ 75 h 110"/>
                    <a:gd name="T8" fmla="*/ 11 w 43"/>
                    <a:gd name="T9" fmla="*/ 105 h 110"/>
                    <a:gd name="T10" fmla="*/ 28 w 43"/>
                    <a:gd name="T11" fmla="*/ 107 h 110"/>
                    <a:gd name="T12" fmla="*/ 42 w 43"/>
                    <a:gd name="T13" fmla="*/ 89 h 110"/>
                    <a:gd name="T14" fmla="*/ 34 w 43"/>
                    <a:gd name="T15" fmla="*/ 93 h 110"/>
                    <a:gd name="T16" fmla="*/ 21 w 43"/>
                    <a:gd name="T17" fmla="*/ 90 h 110"/>
                    <a:gd name="T18" fmla="*/ 21 w 43"/>
                    <a:gd name="T19" fmla="*/ 53 h 110"/>
                    <a:gd name="T20" fmla="*/ 18 w 43"/>
                    <a:gd name="T21" fmla="*/ 16 h 110"/>
                    <a:gd name="T22" fmla="*/ 11 w 43"/>
                    <a:gd name="T23" fmla="*/ 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110">
                      <a:moveTo>
                        <a:pt x="11" y="3"/>
                      </a:moveTo>
                      <a:cubicBezTo>
                        <a:pt x="10" y="1"/>
                        <a:pt x="7" y="0"/>
                        <a:pt x="5" y="0"/>
                      </a:cubicBezTo>
                      <a:cubicBezTo>
                        <a:pt x="3" y="13"/>
                        <a:pt x="11" y="23"/>
                        <a:pt x="10" y="35"/>
                      </a:cubicBezTo>
                      <a:cubicBezTo>
                        <a:pt x="13" y="51"/>
                        <a:pt x="3" y="61"/>
                        <a:pt x="1" y="75"/>
                      </a:cubicBezTo>
                      <a:cubicBezTo>
                        <a:pt x="0" y="86"/>
                        <a:pt x="2" y="98"/>
                        <a:pt x="11" y="105"/>
                      </a:cubicBezTo>
                      <a:cubicBezTo>
                        <a:pt x="16" y="108"/>
                        <a:pt x="22" y="110"/>
                        <a:pt x="28" y="107"/>
                      </a:cubicBezTo>
                      <a:cubicBezTo>
                        <a:pt x="35" y="104"/>
                        <a:pt x="43" y="98"/>
                        <a:pt x="42" y="89"/>
                      </a:cubicBezTo>
                      <a:cubicBezTo>
                        <a:pt x="34" y="93"/>
                        <a:pt x="34" y="93"/>
                        <a:pt x="34" y="93"/>
                      </a:cubicBezTo>
                      <a:cubicBezTo>
                        <a:pt x="30" y="93"/>
                        <a:pt x="25" y="93"/>
                        <a:pt x="21" y="90"/>
                      </a:cubicBezTo>
                      <a:cubicBezTo>
                        <a:pt x="12" y="79"/>
                        <a:pt x="18" y="65"/>
                        <a:pt x="21" y="53"/>
                      </a:cubicBezTo>
                      <a:cubicBezTo>
                        <a:pt x="26" y="41"/>
                        <a:pt x="23" y="28"/>
                        <a:pt x="18" y="16"/>
                      </a:cubicBezTo>
                      <a:cubicBezTo>
                        <a:pt x="16" y="11"/>
                        <a:pt x="10" y="8"/>
                        <a:pt x="1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35C53E64-699F-4D27-8D8B-791B45C385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2026" y="2001838"/>
                  <a:ext cx="57150" cy="161925"/>
                </a:xfrm>
                <a:custGeom>
                  <a:avLst/>
                  <a:gdLst>
                    <a:gd name="T0" fmla="*/ 37 w 37"/>
                    <a:gd name="T1" fmla="*/ 2 h 105"/>
                    <a:gd name="T2" fmla="*/ 35 w 37"/>
                    <a:gd name="T3" fmla="*/ 0 h 105"/>
                    <a:gd name="T4" fmla="*/ 29 w 37"/>
                    <a:gd name="T5" fmla="*/ 5 h 105"/>
                    <a:gd name="T6" fmla="*/ 17 w 37"/>
                    <a:gd name="T7" fmla="*/ 31 h 105"/>
                    <a:gd name="T8" fmla="*/ 20 w 37"/>
                    <a:gd name="T9" fmla="*/ 85 h 105"/>
                    <a:gd name="T10" fmla="*/ 0 w 37"/>
                    <a:gd name="T11" fmla="*/ 95 h 105"/>
                    <a:gd name="T12" fmla="*/ 0 w 37"/>
                    <a:gd name="T13" fmla="*/ 97 h 105"/>
                    <a:gd name="T14" fmla="*/ 11 w 37"/>
                    <a:gd name="T15" fmla="*/ 105 h 105"/>
                    <a:gd name="T16" fmla="*/ 28 w 37"/>
                    <a:gd name="T17" fmla="*/ 96 h 105"/>
                    <a:gd name="T18" fmla="*/ 29 w 37"/>
                    <a:gd name="T19" fmla="*/ 52 h 105"/>
                    <a:gd name="T20" fmla="*/ 37 w 37"/>
                    <a:gd name="T21" fmla="*/ 2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105">
                      <a:moveTo>
                        <a:pt x="37" y="2"/>
                      </a:moveTo>
                      <a:cubicBezTo>
                        <a:pt x="36" y="1"/>
                        <a:pt x="36" y="0"/>
                        <a:pt x="35" y="0"/>
                      </a:cubicBezTo>
                      <a:cubicBezTo>
                        <a:pt x="32" y="1"/>
                        <a:pt x="30" y="2"/>
                        <a:pt x="29" y="5"/>
                      </a:cubicBezTo>
                      <a:cubicBezTo>
                        <a:pt x="21" y="11"/>
                        <a:pt x="19" y="21"/>
                        <a:pt x="17" y="31"/>
                      </a:cubicBezTo>
                      <a:cubicBezTo>
                        <a:pt x="13" y="50"/>
                        <a:pt x="29" y="67"/>
                        <a:pt x="20" y="85"/>
                      </a:cubicBezTo>
                      <a:cubicBezTo>
                        <a:pt x="16" y="92"/>
                        <a:pt x="9" y="96"/>
                        <a:pt x="0" y="95"/>
                      </a:cubicBez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2" y="101"/>
                        <a:pt x="7" y="103"/>
                        <a:pt x="11" y="105"/>
                      </a:cubicBezTo>
                      <a:cubicBezTo>
                        <a:pt x="18" y="105"/>
                        <a:pt x="24" y="101"/>
                        <a:pt x="28" y="96"/>
                      </a:cubicBezTo>
                      <a:cubicBezTo>
                        <a:pt x="37" y="84"/>
                        <a:pt x="33" y="65"/>
                        <a:pt x="29" y="52"/>
                      </a:cubicBezTo>
                      <a:cubicBezTo>
                        <a:pt x="25" y="35"/>
                        <a:pt x="33" y="18"/>
                        <a:pt x="3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79099772-14A6-4E27-8164-74044FED8A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126" y="2008188"/>
                  <a:ext cx="39688" cy="131763"/>
                </a:xfrm>
                <a:custGeom>
                  <a:avLst/>
                  <a:gdLst>
                    <a:gd name="T0" fmla="*/ 17 w 25"/>
                    <a:gd name="T1" fmla="*/ 12 h 86"/>
                    <a:gd name="T2" fmla="*/ 6 w 25"/>
                    <a:gd name="T3" fmla="*/ 5 h 86"/>
                    <a:gd name="T4" fmla="*/ 15 w 25"/>
                    <a:gd name="T5" fmla="*/ 37 h 86"/>
                    <a:gd name="T6" fmla="*/ 13 w 25"/>
                    <a:gd name="T7" fmla="*/ 84 h 86"/>
                    <a:gd name="T8" fmla="*/ 23 w 25"/>
                    <a:gd name="T9" fmla="*/ 83 h 86"/>
                    <a:gd name="T10" fmla="*/ 19 w 25"/>
                    <a:gd name="T11" fmla="*/ 79 h 86"/>
                    <a:gd name="T12" fmla="*/ 18 w 25"/>
                    <a:gd name="T13" fmla="*/ 55 h 86"/>
                    <a:gd name="T14" fmla="*/ 17 w 25"/>
                    <a:gd name="T15" fmla="*/ 1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86">
                      <a:moveTo>
                        <a:pt x="17" y="12"/>
                      </a:moveTo>
                      <a:cubicBezTo>
                        <a:pt x="15" y="8"/>
                        <a:pt x="12" y="0"/>
                        <a:pt x="6" y="5"/>
                      </a:cubicBezTo>
                      <a:cubicBezTo>
                        <a:pt x="11" y="15"/>
                        <a:pt x="16" y="25"/>
                        <a:pt x="15" y="37"/>
                      </a:cubicBezTo>
                      <a:cubicBezTo>
                        <a:pt x="18" y="53"/>
                        <a:pt x="0" y="69"/>
                        <a:pt x="13" y="84"/>
                      </a:cubicBezTo>
                      <a:cubicBezTo>
                        <a:pt x="16" y="86"/>
                        <a:pt x="21" y="86"/>
                        <a:pt x="23" y="83"/>
                      </a:cubicBezTo>
                      <a:cubicBezTo>
                        <a:pt x="23" y="81"/>
                        <a:pt x="20" y="80"/>
                        <a:pt x="19" y="79"/>
                      </a:cubicBezTo>
                      <a:cubicBezTo>
                        <a:pt x="12" y="72"/>
                        <a:pt x="17" y="62"/>
                        <a:pt x="18" y="55"/>
                      </a:cubicBezTo>
                      <a:cubicBezTo>
                        <a:pt x="21" y="41"/>
                        <a:pt x="25" y="25"/>
                        <a:pt x="1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0" name="Freeform 49">
                  <a:extLst>
                    <a:ext uri="{FF2B5EF4-FFF2-40B4-BE49-F238E27FC236}">
                      <a16:creationId xmlns:a16="http://schemas.microsoft.com/office/drawing/2014/main" id="{F70846CB-D96E-44EA-AA50-21D49EE35C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005013"/>
                  <a:ext cx="55563" cy="57150"/>
                </a:xfrm>
                <a:custGeom>
                  <a:avLst/>
                  <a:gdLst>
                    <a:gd name="T0" fmla="*/ 32 w 36"/>
                    <a:gd name="T1" fmla="*/ 10 h 37"/>
                    <a:gd name="T2" fmla="*/ 26 w 36"/>
                    <a:gd name="T3" fmla="*/ 5 h 37"/>
                    <a:gd name="T4" fmla="*/ 3 w 36"/>
                    <a:gd name="T5" fmla="*/ 3 h 37"/>
                    <a:gd name="T6" fmla="*/ 6 w 36"/>
                    <a:gd name="T7" fmla="*/ 27 h 37"/>
                    <a:gd name="T8" fmla="*/ 20 w 36"/>
                    <a:gd name="T9" fmla="*/ 36 h 37"/>
                    <a:gd name="T10" fmla="*/ 33 w 36"/>
                    <a:gd name="T11" fmla="*/ 27 h 37"/>
                    <a:gd name="T12" fmla="*/ 32 w 36"/>
                    <a:gd name="T13" fmla="*/ 1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7">
                      <a:moveTo>
                        <a:pt x="32" y="10"/>
                      </a:move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19" y="4"/>
                        <a:pt x="10" y="0"/>
                        <a:pt x="3" y="3"/>
                      </a:cubicBezTo>
                      <a:cubicBezTo>
                        <a:pt x="3" y="11"/>
                        <a:pt x="0" y="21"/>
                        <a:pt x="6" y="27"/>
                      </a:cubicBezTo>
                      <a:cubicBezTo>
                        <a:pt x="9" y="32"/>
                        <a:pt x="14" y="37"/>
                        <a:pt x="20" y="36"/>
                      </a:cubicBezTo>
                      <a:cubicBezTo>
                        <a:pt x="25" y="35"/>
                        <a:pt x="30" y="32"/>
                        <a:pt x="33" y="27"/>
                      </a:cubicBezTo>
                      <a:cubicBezTo>
                        <a:pt x="36" y="22"/>
                        <a:pt x="36" y="15"/>
                        <a:pt x="3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1" name="Freeform 50">
                  <a:extLst>
                    <a:ext uri="{FF2B5EF4-FFF2-40B4-BE49-F238E27FC236}">
                      <a16:creationId xmlns:a16="http://schemas.microsoft.com/office/drawing/2014/main" id="{8974FCCA-EF54-4CAE-9A3F-E491DD26E9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0188" y="2012950"/>
                  <a:ext cx="53975" cy="50800"/>
                </a:xfrm>
                <a:custGeom>
                  <a:avLst/>
                  <a:gdLst>
                    <a:gd name="T0" fmla="*/ 30 w 36"/>
                    <a:gd name="T1" fmla="*/ 5 h 33"/>
                    <a:gd name="T2" fmla="*/ 17 w 36"/>
                    <a:gd name="T3" fmla="*/ 1 h 33"/>
                    <a:gd name="T4" fmla="*/ 1 w 36"/>
                    <a:gd name="T5" fmla="*/ 14 h 33"/>
                    <a:gd name="T6" fmla="*/ 3 w 36"/>
                    <a:gd name="T7" fmla="*/ 26 h 33"/>
                    <a:gd name="T8" fmla="*/ 22 w 36"/>
                    <a:gd name="T9" fmla="*/ 31 h 33"/>
                    <a:gd name="T10" fmla="*/ 33 w 36"/>
                    <a:gd name="T11" fmla="*/ 23 h 33"/>
                    <a:gd name="T12" fmla="*/ 32 w 36"/>
                    <a:gd name="T13" fmla="*/ 11 h 33"/>
                    <a:gd name="T14" fmla="*/ 29 w 36"/>
                    <a:gd name="T15" fmla="*/ 24 h 33"/>
                    <a:gd name="T16" fmla="*/ 17 w 36"/>
                    <a:gd name="T17" fmla="*/ 29 h 33"/>
                    <a:gd name="T18" fmla="*/ 6 w 36"/>
                    <a:gd name="T19" fmla="*/ 24 h 33"/>
                    <a:gd name="T20" fmla="*/ 6 w 36"/>
                    <a:gd name="T21" fmla="*/ 13 h 33"/>
                    <a:gd name="T22" fmla="*/ 15 w 36"/>
                    <a:gd name="T23" fmla="*/ 5 h 33"/>
                    <a:gd name="T24" fmla="*/ 30 w 36"/>
                    <a:gd name="T25" fmla="*/ 8 h 33"/>
                    <a:gd name="T26" fmla="*/ 30 w 36"/>
                    <a:gd name="T27" fmla="*/ 5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3">
                      <a:moveTo>
                        <a:pt x="30" y="5"/>
                      </a:moveTo>
                      <a:cubicBezTo>
                        <a:pt x="28" y="0"/>
                        <a:pt x="21" y="1"/>
                        <a:pt x="17" y="1"/>
                      </a:cubicBezTo>
                      <a:cubicBezTo>
                        <a:pt x="9" y="1"/>
                        <a:pt x="4" y="7"/>
                        <a:pt x="1" y="14"/>
                      </a:cubicBezTo>
                      <a:cubicBezTo>
                        <a:pt x="0" y="18"/>
                        <a:pt x="1" y="22"/>
                        <a:pt x="3" y="26"/>
                      </a:cubicBezTo>
                      <a:cubicBezTo>
                        <a:pt x="8" y="31"/>
                        <a:pt x="15" y="33"/>
                        <a:pt x="22" y="31"/>
                      </a:cubicBezTo>
                      <a:cubicBezTo>
                        <a:pt x="27" y="31"/>
                        <a:pt x="30" y="26"/>
                        <a:pt x="33" y="23"/>
                      </a:cubicBezTo>
                      <a:cubicBezTo>
                        <a:pt x="34" y="19"/>
                        <a:pt x="36" y="13"/>
                        <a:pt x="32" y="11"/>
                      </a:cubicBezTo>
                      <a:cubicBezTo>
                        <a:pt x="30" y="15"/>
                        <a:pt x="32" y="21"/>
                        <a:pt x="29" y="24"/>
                      </a:cubicBezTo>
                      <a:cubicBezTo>
                        <a:pt x="25" y="27"/>
                        <a:pt x="21" y="29"/>
                        <a:pt x="17" y="29"/>
                      </a:cubicBezTo>
                      <a:cubicBezTo>
                        <a:pt x="13" y="29"/>
                        <a:pt x="9" y="27"/>
                        <a:pt x="6" y="24"/>
                      </a:cubicBezTo>
                      <a:cubicBezTo>
                        <a:pt x="6" y="20"/>
                        <a:pt x="5" y="17"/>
                        <a:pt x="6" y="13"/>
                      </a:cubicBezTo>
                      <a:cubicBezTo>
                        <a:pt x="8" y="10"/>
                        <a:pt x="11" y="7"/>
                        <a:pt x="15" y="5"/>
                      </a:cubicBezTo>
                      <a:cubicBezTo>
                        <a:pt x="20" y="1"/>
                        <a:pt x="26" y="5"/>
                        <a:pt x="30" y="8"/>
                      </a:cubicBezTo>
                      <a:cubicBezTo>
                        <a:pt x="30" y="5"/>
                        <a:pt x="30" y="5"/>
                        <a:pt x="3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24F7F975-FC74-4A8B-A066-9B2E5D8269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9201" y="2009775"/>
                  <a:ext cx="41275" cy="47625"/>
                </a:xfrm>
                <a:custGeom>
                  <a:avLst/>
                  <a:gdLst>
                    <a:gd name="T0" fmla="*/ 26 w 27"/>
                    <a:gd name="T1" fmla="*/ 13 h 31"/>
                    <a:gd name="T2" fmla="*/ 6 w 27"/>
                    <a:gd name="T3" fmla="*/ 2 h 31"/>
                    <a:gd name="T4" fmla="*/ 0 w 27"/>
                    <a:gd name="T5" fmla="*/ 9 h 31"/>
                    <a:gd name="T6" fmla="*/ 9 w 27"/>
                    <a:gd name="T7" fmla="*/ 27 h 31"/>
                    <a:gd name="T8" fmla="*/ 23 w 27"/>
                    <a:gd name="T9" fmla="*/ 26 h 31"/>
                    <a:gd name="T10" fmla="*/ 26 w 27"/>
                    <a:gd name="T11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31">
                      <a:moveTo>
                        <a:pt x="26" y="13"/>
                      </a:moveTo>
                      <a:cubicBezTo>
                        <a:pt x="23" y="5"/>
                        <a:pt x="14" y="4"/>
                        <a:pt x="6" y="2"/>
                      </a:cubicBezTo>
                      <a:cubicBezTo>
                        <a:pt x="1" y="0"/>
                        <a:pt x="0" y="6"/>
                        <a:pt x="0" y="9"/>
                      </a:cubicBezTo>
                      <a:cubicBezTo>
                        <a:pt x="1" y="16"/>
                        <a:pt x="1" y="25"/>
                        <a:pt x="9" y="27"/>
                      </a:cubicBezTo>
                      <a:cubicBezTo>
                        <a:pt x="13" y="29"/>
                        <a:pt x="20" y="31"/>
                        <a:pt x="23" y="26"/>
                      </a:cubicBezTo>
                      <a:cubicBezTo>
                        <a:pt x="25" y="23"/>
                        <a:pt x="27" y="18"/>
                        <a:pt x="26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04B3DA86-7BB9-479F-A9B2-423CF786D3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6788" y="2011363"/>
                  <a:ext cx="25400" cy="127000"/>
                </a:xfrm>
                <a:custGeom>
                  <a:avLst/>
                  <a:gdLst>
                    <a:gd name="T0" fmla="*/ 16 w 16"/>
                    <a:gd name="T1" fmla="*/ 0 h 83"/>
                    <a:gd name="T2" fmla="*/ 7 w 16"/>
                    <a:gd name="T3" fmla="*/ 21 h 83"/>
                    <a:gd name="T4" fmla="*/ 4 w 16"/>
                    <a:gd name="T5" fmla="*/ 63 h 83"/>
                    <a:gd name="T6" fmla="*/ 1 w 16"/>
                    <a:gd name="T7" fmla="*/ 82 h 83"/>
                    <a:gd name="T8" fmla="*/ 8 w 16"/>
                    <a:gd name="T9" fmla="*/ 80 h 83"/>
                    <a:gd name="T10" fmla="*/ 12 w 16"/>
                    <a:gd name="T11" fmla="*/ 63 h 83"/>
                    <a:gd name="T12" fmla="*/ 16 w 16"/>
                    <a:gd name="T13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3">
                      <a:moveTo>
                        <a:pt x="16" y="0"/>
                      </a:moveTo>
                      <a:cubicBezTo>
                        <a:pt x="10" y="4"/>
                        <a:pt x="10" y="14"/>
                        <a:pt x="7" y="21"/>
                      </a:cubicBezTo>
                      <a:cubicBezTo>
                        <a:pt x="6" y="34"/>
                        <a:pt x="0" y="49"/>
                        <a:pt x="4" y="63"/>
                      </a:cubicBezTo>
                      <a:cubicBezTo>
                        <a:pt x="6" y="70"/>
                        <a:pt x="1" y="76"/>
                        <a:pt x="1" y="82"/>
                      </a:cubicBezTo>
                      <a:cubicBezTo>
                        <a:pt x="4" y="83"/>
                        <a:pt x="6" y="81"/>
                        <a:pt x="8" y="80"/>
                      </a:cubicBezTo>
                      <a:cubicBezTo>
                        <a:pt x="12" y="75"/>
                        <a:pt x="12" y="69"/>
                        <a:pt x="12" y="63"/>
                      </a:cubicBezTo>
                      <a:cubicBezTo>
                        <a:pt x="6" y="42"/>
                        <a:pt x="7" y="19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4" name="Freeform 53">
                  <a:extLst>
                    <a:ext uri="{FF2B5EF4-FFF2-40B4-BE49-F238E27FC236}">
                      <a16:creationId xmlns:a16="http://schemas.microsoft.com/office/drawing/2014/main" id="{3DF9C186-DF66-4754-B7FD-96A56B0F1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2020888"/>
                  <a:ext cx="12700" cy="41275"/>
                </a:xfrm>
                <a:custGeom>
                  <a:avLst/>
                  <a:gdLst>
                    <a:gd name="T0" fmla="*/ 7 w 9"/>
                    <a:gd name="T1" fmla="*/ 26 h 27"/>
                    <a:gd name="T2" fmla="*/ 0 w 9"/>
                    <a:gd name="T3" fmla="*/ 0 h 27"/>
                    <a:gd name="T4" fmla="*/ 4 w 9"/>
                    <a:gd name="T5" fmla="*/ 13 h 27"/>
                    <a:gd name="T6" fmla="*/ 4 w 9"/>
                    <a:gd name="T7" fmla="*/ 26 h 27"/>
                    <a:gd name="T8" fmla="*/ 7 w 9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7">
                      <a:moveTo>
                        <a:pt x="7" y="26"/>
                      </a:moveTo>
                      <a:cubicBezTo>
                        <a:pt x="9" y="18"/>
                        <a:pt x="6" y="7"/>
                        <a:pt x="0" y="0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8"/>
                        <a:pt x="0" y="23"/>
                        <a:pt x="4" y="26"/>
                      </a:cubicBezTo>
                      <a:cubicBezTo>
                        <a:pt x="5" y="27"/>
                        <a:pt x="6" y="26"/>
                        <a:pt x="7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A193AA64-FB03-4DF7-8255-7E3BA507C0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6638" y="2035175"/>
                  <a:ext cx="14288" cy="30163"/>
                </a:xfrm>
                <a:custGeom>
                  <a:avLst/>
                  <a:gdLst>
                    <a:gd name="T0" fmla="*/ 9 w 9"/>
                    <a:gd name="T1" fmla="*/ 14 h 20"/>
                    <a:gd name="T2" fmla="*/ 5 w 9"/>
                    <a:gd name="T3" fmla="*/ 0 h 20"/>
                    <a:gd name="T4" fmla="*/ 0 w 9"/>
                    <a:gd name="T5" fmla="*/ 14 h 20"/>
                    <a:gd name="T6" fmla="*/ 5 w 9"/>
                    <a:gd name="T7" fmla="*/ 20 h 20"/>
                    <a:gd name="T8" fmla="*/ 9 w 9"/>
                    <a:gd name="T9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9" y="14"/>
                      </a:moveTo>
                      <a:cubicBezTo>
                        <a:pt x="5" y="11"/>
                        <a:pt x="8" y="4"/>
                        <a:pt x="5" y="0"/>
                      </a:cubicBezTo>
                      <a:cubicBezTo>
                        <a:pt x="3" y="4"/>
                        <a:pt x="1" y="9"/>
                        <a:pt x="0" y="14"/>
                      </a:cubicBezTo>
                      <a:cubicBezTo>
                        <a:pt x="1" y="16"/>
                        <a:pt x="1" y="20"/>
                        <a:pt x="5" y="20"/>
                      </a:cubicBezTo>
                      <a:cubicBezTo>
                        <a:pt x="8" y="19"/>
                        <a:pt x="9" y="17"/>
                        <a:pt x="9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8831A4CD-57E0-496D-8D5E-9B5CA5CF76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2038" y="2039938"/>
                  <a:ext cx="141288" cy="273050"/>
                </a:xfrm>
                <a:custGeom>
                  <a:avLst/>
                  <a:gdLst>
                    <a:gd name="T0" fmla="*/ 90 w 92"/>
                    <a:gd name="T1" fmla="*/ 39 h 179"/>
                    <a:gd name="T2" fmla="*/ 71 w 92"/>
                    <a:gd name="T3" fmla="*/ 0 h 179"/>
                    <a:gd name="T4" fmla="*/ 49 w 92"/>
                    <a:gd name="T5" fmla="*/ 41 h 179"/>
                    <a:gd name="T6" fmla="*/ 28 w 92"/>
                    <a:gd name="T7" fmla="*/ 48 h 179"/>
                    <a:gd name="T8" fmla="*/ 0 w 92"/>
                    <a:gd name="T9" fmla="*/ 92 h 179"/>
                    <a:gd name="T10" fmla="*/ 35 w 92"/>
                    <a:gd name="T11" fmla="*/ 135 h 179"/>
                    <a:gd name="T12" fmla="*/ 52 w 92"/>
                    <a:gd name="T13" fmla="*/ 143 h 179"/>
                    <a:gd name="T14" fmla="*/ 75 w 92"/>
                    <a:gd name="T15" fmla="*/ 179 h 179"/>
                    <a:gd name="T16" fmla="*/ 84 w 92"/>
                    <a:gd name="T17" fmla="*/ 157 h 179"/>
                    <a:gd name="T18" fmla="*/ 91 w 92"/>
                    <a:gd name="T19" fmla="*/ 147 h 179"/>
                    <a:gd name="T20" fmla="*/ 71 w 92"/>
                    <a:gd name="T21" fmla="*/ 132 h 179"/>
                    <a:gd name="T22" fmla="*/ 52 w 92"/>
                    <a:gd name="T23" fmla="*/ 125 h 179"/>
                    <a:gd name="T24" fmla="*/ 39 w 92"/>
                    <a:gd name="T25" fmla="*/ 76 h 179"/>
                    <a:gd name="T26" fmla="*/ 65 w 92"/>
                    <a:gd name="T27" fmla="*/ 53 h 179"/>
                    <a:gd name="T28" fmla="*/ 90 w 92"/>
                    <a:gd name="T29" fmla="*/ 3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2" h="179">
                      <a:moveTo>
                        <a:pt x="90" y="39"/>
                      </a:moveTo>
                      <a:cubicBezTo>
                        <a:pt x="78" y="30"/>
                        <a:pt x="73" y="15"/>
                        <a:pt x="71" y="0"/>
                      </a:cubicBezTo>
                      <a:cubicBezTo>
                        <a:pt x="61" y="13"/>
                        <a:pt x="53" y="26"/>
                        <a:pt x="49" y="41"/>
                      </a:cubicBezTo>
                      <a:cubicBezTo>
                        <a:pt x="42" y="43"/>
                        <a:pt x="34" y="45"/>
                        <a:pt x="28" y="48"/>
                      </a:cubicBezTo>
                      <a:cubicBezTo>
                        <a:pt x="11" y="57"/>
                        <a:pt x="9" y="77"/>
                        <a:pt x="0" y="92"/>
                      </a:cubicBezTo>
                      <a:cubicBezTo>
                        <a:pt x="11" y="107"/>
                        <a:pt x="18" y="126"/>
                        <a:pt x="35" y="135"/>
                      </a:cubicBezTo>
                      <a:cubicBezTo>
                        <a:pt x="40" y="138"/>
                        <a:pt x="47" y="139"/>
                        <a:pt x="52" y="143"/>
                      </a:cubicBezTo>
                      <a:cubicBezTo>
                        <a:pt x="54" y="157"/>
                        <a:pt x="63" y="169"/>
                        <a:pt x="75" y="179"/>
                      </a:cubicBezTo>
                      <a:cubicBezTo>
                        <a:pt x="77" y="172"/>
                        <a:pt x="79" y="164"/>
                        <a:pt x="84" y="157"/>
                      </a:cubicBezTo>
                      <a:cubicBezTo>
                        <a:pt x="85" y="153"/>
                        <a:pt x="92" y="151"/>
                        <a:pt x="91" y="147"/>
                      </a:cubicBezTo>
                      <a:cubicBezTo>
                        <a:pt x="82" y="146"/>
                        <a:pt x="75" y="140"/>
                        <a:pt x="71" y="132"/>
                      </a:cubicBezTo>
                      <a:cubicBezTo>
                        <a:pt x="64" y="130"/>
                        <a:pt x="57" y="131"/>
                        <a:pt x="52" y="125"/>
                      </a:cubicBezTo>
                      <a:cubicBezTo>
                        <a:pt x="37" y="113"/>
                        <a:pt x="34" y="94"/>
                        <a:pt x="39" y="76"/>
                      </a:cubicBezTo>
                      <a:cubicBezTo>
                        <a:pt x="42" y="64"/>
                        <a:pt x="55" y="58"/>
                        <a:pt x="65" y="53"/>
                      </a:cubicBezTo>
                      <a:cubicBezTo>
                        <a:pt x="73" y="47"/>
                        <a:pt x="80" y="41"/>
                        <a:pt x="9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7" name="Freeform 56">
                  <a:extLst>
                    <a:ext uri="{FF2B5EF4-FFF2-40B4-BE49-F238E27FC236}">
                      <a16:creationId xmlns:a16="http://schemas.microsoft.com/office/drawing/2014/main" id="{F6236DB2-14E9-4F26-81A9-CF76E8EA15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1563" y="2062163"/>
                  <a:ext cx="119063" cy="233363"/>
                </a:xfrm>
                <a:custGeom>
                  <a:avLst/>
                  <a:gdLst>
                    <a:gd name="T0" fmla="*/ 69 w 78"/>
                    <a:gd name="T1" fmla="*/ 15 h 152"/>
                    <a:gd name="T2" fmla="*/ 60 w 78"/>
                    <a:gd name="T3" fmla="*/ 0 h 152"/>
                    <a:gd name="T4" fmla="*/ 47 w 78"/>
                    <a:gd name="T5" fmla="*/ 24 h 152"/>
                    <a:gd name="T6" fmla="*/ 31 w 78"/>
                    <a:gd name="T7" fmla="*/ 33 h 152"/>
                    <a:gd name="T8" fmla="*/ 1 w 78"/>
                    <a:gd name="T9" fmla="*/ 72 h 152"/>
                    <a:gd name="T10" fmla="*/ 8 w 78"/>
                    <a:gd name="T11" fmla="*/ 92 h 152"/>
                    <a:gd name="T12" fmla="*/ 20 w 78"/>
                    <a:gd name="T13" fmla="*/ 106 h 152"/>
                    <a:gd name="T14" fmla="*/ 49 w 78"/>
                    <a:gd name="T15" fmla="*/ 123 h 152"/>
                    <a:gd name="T16" fmla="*/ 64 w 78"/>
                    <a:gd name="T17" fmla="*/ 151 h 152"/>
                    <a:gd name="T18" fmla="*/ 74 w 78"/>
                    <a:gd name="T19" fmla="*/ 139 h 152"/>
                    <a:gd name="T20" fmla="*/ 75 w 78"/>
                    <a:gd name="T21" fmla="*/ 133 h 152"/>
                    <a:gd name="T22" fmla="*/ 61 w 78"/>
                    <a:gd name="T23" fmla="*/ 120 h 152"/>
                    <a:gd name="T24" fmla="*/ 42 w 78"/>
                    <a:gd name="T25" fmla="*/ 111 h 152"/>
                    <a:gd name="T26" fmla="*/ 27 w 78"/>
                    <a:gd name="T27" fmla="*/ 89 h 152"/>
                    <a:gd name="T28" fmla="*/ 27 w 78"/>
                    <a:gd name="T29" fmla="*/ 72 h 152"/>
                    <a:gd name="T30" fmla="*/ 49 w 78"/>
                    <a:gd name="T31" fmla="*/ 39 h 152"/>
                    <a:gd name="T32" fmla="*/ 67 w 78"/>
                    <a:gd name="T33" fmla="*/ 27 h 152"/>
                    <a:gd name="T34" fmla="*/ 74 w 78"/>
                    <a:gd name="T35" fmla="*/ 26 h 152"/>
                    <a:gd name="T36" fmla="*/ 69 w 78"/>
                    <a:gd name="T37" fmla="*/ 15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8" h="152">
                      <a:moveTo>
                        <a:pt x="69" y="15"/>
                      </a:moveTo>
                      <a:cubicBezTo>
                        <a:pt x="65" y="10"/>
                        <a:pt x="65" y="3"/>
                        <a:pt x="60" y="0"/>
                      </a:cubicBezTo>
                      <a:cubicBezTo>
                        <a:pt x="52" y="6"/>
                        <a:pt x="51" y="16"/>
                        <a:pt x="47" y="24"/>
                      </a:cubicBezTo>
                      <a:cubicBezTo>
                        <a:pt x="46" y="33"/>
                        <a:pt x="36" y="29"/>
                        <a:pt x="31" y="33"/>
                      </a:cubicBezTo>
                      <a:cubicBezTo>
                        <a:pt x="15" y="39"/>
                        <a:pt x="8" y="58"/>
                        <a:pt x="1" y="72"/>
                      </a:cubicBezTo>
                      <a:cubicBezTo>
                        <a:pt x="0" y="80"/>
                        <a:pt x="5" y="86"/>
                        <a:pt x="8" y="92"/>
                      </a:cubicBezTo>
                      <a:cubicBezTo>
                        <a:pt x="20" y="106"/>
                        <a:pt x="20" y="106"/>
                        <a:pt x="20" y="106"/>
                      </a:cubicBezTo>
                      <a:cubicBezTo>
                        <a:pt x="28" y="114"/>
                        <a:pt x="39" y="119"/>
                        <a:pt x="49" y="123"/>
                      </a:cubicBezTo>
                      <a:cubicBezTo>
                        <a:pt x="53" y="133"/>
                        <a:pt x="58" y="142"/>
                        <a:pt x="64" y="151"/>
                      </a:cubicBezTo>
                      <a:cubicBezTo>
                        <a:pt x="71" y="152"/>
                        <a:pt x="70" y="143"/>
                        <a:pt x="74" y="139"/>
                      </a:cubicBezTo>
                      <a:cubicBezTo>
                        <a:pt x="76" y="138"/>
                        <a:pt x="78" y="134"/>
                        <a:pt x="75" y="133"/>
                      </a:cubicBezTo>
                      <a:cubicBezTo>
                        <a:pt x="69" y="130"/>
                        <a:pt x="64" y="126"/>
                        <a:pt x="61" y="120"/>
                      </a:cubicBezTo>
                      <a:cubicBezTo>
                        <a:pt x="55" y="117"/>
                        <a:pt x="47" y="117"/>
                        <a:pt x="42" y="111"/>
                      </a:cubicBezTo>
                      <a:cubicBezTo>
                        <a:pt x="33" y="107"/>
                        <a:pt x="31" y="97"/>
                        <a:pt x="27" y="89"/>
                      </a:cubicBezTo>
                      <a:cubicBezTo>
                        <a:pt x="27" y="83"/>
                        <a:pt x="30" y="77"/>
                        <a:pt x="27" y="72"/>
                      </a:cubicBezTo>
                      <a:cubicBezTo>
                        <a:pt x="25" y="57"/>
                        <a:pt x="38" y="47"/>
                        <a:pt x="49" y="39"/>
                      </a:cubicBezTo>
                      <a:cubicBezTo>
                        <a:pt x="56" y="38"/>
                        <a:pt x="60" y="30"/>
                        <a:pt x="67" y="27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5" y="22"/>
                        <a:pt x="71" y="18"/>
                        <a:pt x="6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8" name="Freeform 57">
                  <a:extLst>
                    <a:ext uri="{FF2B5EF4-FFF2-40B4-BE49-F238E27FC236}">
                      <a16:creationId xmlns:a16="http://schemas.microsoft.com/office/drawing/2014/main" id="{AE5163D0-85A2-475B-BA3D-0872AA8851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5588" y="2109788"/>
                  <a:ext cx="112713" cy="144463"/>
                </a:xfrm>
                <a:custGeom>
                  <a:avLst/>
                  <a:gdLst>
                    <a:gd name="T0" fmla="*/ 42 w 74"/>
                    <a:gd name="T1" fmla="*/ 20 h 94"/>
                    <a:gd name="T2" fmla="*/ 25 w 74"/>
                    <a:gd name="T3" fmla="*/ 2 h 94"/>
                    <a:gd name="T4" fmla="*/ 10 w 74"/>
                    <a:gd name="T5" fmla="*/ 3 h 94"/>
                    <a:gd name="T6" fmla="*/ 0 w 74"/>
                    <a:gd name="T7" fmla="*/ 15 h 94"/>
                    <a:gd name="T8" fmla="*/ 6 w 74"/>
                    <a:gd name="T9" fmla="*/ 25 h 94"/>
                    <a:gd name="T10" fmla="*/ 22 w 74"/>
                    <a:gd name="T11" fmla="*/ 18 h 94"/>
                    <a:gd name="T12" fmla="*/ 37 w 74"/>
                    <a:gd name="T13" fmla="*/ 30 h 94"/>
                    <a:gd name="T14" fmla="*/ 58 w 74"/>
                    <a:gd name="T15" fmla="*/ 37 h 94"/>
                    <a:gd name="T16" fmla="*/ 58 w 74"/>
                    <a:gd name="T17" fmla="*/ 55 h 94"/>
                    <a:gd name="T18" fmla="*/ 44 w 74"/>
                    <a:gd name="T19" fmla="*/ 63 h 94"/>
                    <a:gd name="T20" fmla="*/ 20 w 74"/>
                    <a:gd name="T21" fmla="*/ 73 h 94"/>
                    <a:gd name="T22" fmla="*/ 15 w 74"/>
                    <a:gd name="T23" fmla="*/ 61 h 94"/>
                    <a:gd name="T24" fmla="*/ 5 w 74"/>
                    <a:gd name="T25" fmla="*/ 62 h 94"/>
                    <a:gd name="T26" fmla="*/ 5 w 74"/>
                    <a:gd name="T27" fmla="*/ 83 h 94"/>
                    <a:gd name="T28" fmla="*/ 28 w 74"/>
                    <a:gd name="T29" fmla="*/ 91 h 94"/>
                    <a:gd name="T30" fmla="*/ 44 w 74"/>
                    <a:gd name="T31" fmla="*/ 74 h 94"/>
                    <a:gd name="T32" fmla="*/ 66 w 74"/>
                    <a:gd name="T33" fmla="*/ 65 h 94"/>
                    <a:gd name="T34" fmla="*/ 68 w 74"/>
                    <a:gd name="T35" fmla="*/ 35 h 94"/>
                    <a:gd name="T36" fmla="*/ 42 w 74"/>
                    <a:gd name="T37" fmla="*/ 2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4" h="94">
                      <a:moveTo>
                        <a:pt x="42" y="20"/>
                      </a:moveTo>
                      <a:cubicBezTo>
                        <a:pt x="35" y="14"/>
                        <a:pt x="32" y="6"/>
                        <a:pt x="25" y="2"/>
                      </a:cubicBezTo>
                      <a:cubicBezTo>
                        <a:pt x="20" y="0"/>
                        <a:pt x="15" y="2"/>
                        <a:pt x="10" y="3"/>
                      </a:cubicBezTo>
                      <a:cubicBezTo>
                        <a:pt x="5" y="4"/>
                        <a:pt x="0" y="9"/>
                        <a:pt x="0" y="15"/>
                      </a:cubicBezTo>
                      <a:cubicBezTo>
                        <a:pt x="1" y="19"/>
                        <a:pt x="2" y="23"/>
                        <a:pt x="6" y="25"/>
                      </a:cubicBezTo>
                      <a:cubicBezTo>
                        <a:pt x="12" y="28"/>
                        <a:pt x="18" y="23"/>
                        <a:pt x="22" y="18"/>
                      </a:cubicBezTo>
                      <a:cubicBezTo>
                        <a:pt x="29" y="17"/>
                        <a:pt x="33" y="26"/>
                        <a:pt x="37" y="30"/>
                      </a:cubicBezTo>
                      <a:cubicBezTo>
                        <a:pt x="44" y="29"/>
                        <a:pt x="54" y="29"/>
                        <a:pt x="58" y="37"/>
                      </a:cubicBezTo>
                      <a:cubicBezTo>
                        <a:pt x="62" y="42"/>
                        <a:pt x="62" y="49"/>
                        <a:pt x="58" y="55"/>
                      </a:cubicBezTo>
                      <a:cubicBezTo>
                        <a:pt x="54" y="59"/>
                        <a:pt x="50" y="64"/>
                        <a:pt x="44" y="63"/>
                      </a:cubicBezTo>
                      <a:cubicBezTo>
                        <a:pt x="36" y="66"/>
                        <a:pt x="30" y="76"/>
                        <a:pt x="20" y="73"/>
                      </a:cubicBezTo>
                      <a:cubicBezTo>
                        <a:pt x="12" y="71"/>
                        <a:pt x="22" y="64"/>
                        <a:pt x="15" y="61"/>
                      </a:cubicBezTo>
                      <a:cubicBezTo>
                        <a:pt x="12" y="59"/>
                        <a:pt x="7" y="59"/>
                        <a:pt x="5" y="62"/>
                      </a:cubicBezTo>
                      <a:cubicBezTo>
                        <a:pt x="0" y="68"/>
                        <a:pt x="2" y="77"/>
                        <a:pt x="5" y="83"/>
                      </a:cubicBezTo>
                      <a:cubicBezTo>
                        <a:pt x="10" y="90"/>
                        <a:pt x="19" y="94"/>
                        <a:pt x="28" y="91"/>
                      </a:cubicBezTo>
                      <a:cubicBezTo>
                        <a:pt x="36" y="89"/>
                        <a:pt x="40" y="81"/>
                        <a:pt x="44" y="74"/>
                      </a:cubicBezTo>
                      <a:cubicBezTo>
                        <a:pt x="52" y="74"/>
                        <a:pt x="60" y="71"/>
                        <a:pt x="66" y="65"/>
                      </a:cubicBezTo>
                      <a:cubicBezTo>
                        <a:pt x="74" y="57"/>
                        <a:pt x="72" y="45"/>
                        <a:pt x="68" y="35"/>
                      </a:cubicBezTo>
                      <a:cubicBezTo>
                        <a:pt x="64" y="25"/>
                        <a:pt x="53" y="20"/>
                        <a:pt x="4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17CE1224-CA94-4864-9206-10D237832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538" y="2108200"/>
                  <a:ext cx="112713" cy="149225"/>
                </a:xfrm>
                <a:custGeom>
                  <a:avLst/>
                  <a:gdLst>
                    <a:gd name="T0" fmla="*/ 65 w 73"/>
                    <a:gd name="T1" fmla="*/ 5 h 97"/>
                    <a:gd name="T2" fmla="*/ 44 w 73"/>
                    <a:gd name="T3" fmla="*/ 0 h 97"/>
                    <a:gd name="T4" fmla="*/ 27 w 73"/>
                    <a:gd name="T5" fmla="*/ 12 h 97"/>
                    <a:gd name="T6" fmla="*/ 6 w 73"/>
                    <a:gd name="T7" fmla="*/ 26 h 97"/>
                    <a:gd name="T8" fmla="*/ 2 w 73"/>
                    <a:gd name="T9" fmla="*/ 58 h 97"/>
                    <a:gd name="T10" fmla="*/ 33 w 73"/>
                    <a:gd name="T11" fmla="*/ 83 h 97"/>
                    <a:gd name="T12" fmla="*/ 46 w 73"/>
                    <a:gd name="T13" fmla="*/ 95 h 97"/>
                    <a:gd name="T14" fmla="*/ 68 w 73"/>
                    <a:gd name="T15" fmla="*/ 91 h 97"/>
                    <a:gd name="T16" fmla="*/ 71 w 73"/>
                    <a:gd name="T17" fmla="*/ 76 h 97"/>
                    <a:gd name="T18" fmla="*/ 62 w 73"/>
                    <a:gd name="T19" fmla="*/ 68 h 97"/>
                    <a:gd name="T20" fmla="*/ 59 w 73"/>
                    <a:gd name="T21" fmla="*/ 78 h 97"/>
                    <a:gd name="T22" fmla="*/ 48 w 73"/>
                    <a:gd name="T23" fmla="*/ 81 h 97"/>
                    <a:gd name="T24" fmla="*/ 42 w 73"/>
                    <a:gd name="T25" fmla="*/ 76 h 97"/>
                    <a:gd name="T26" fmla="*/ 41 w 73"/>
                    <a:gd name="T27" fmla="*/ 71 h 97"/>
                    <a:gd name="T28" fmla="*/ 19 w 73"/>
                    <a:gd name="T29" fmla="*/ 62 h 97"/>
                    <a:gd name="T30" fmla="*/ 14 w 73"/>
                    <a:gd name="T31" fmla="*/ 40 h 97"/>
                    <a:gd name="T32" fmla="*/ 33 w 73"/>
                    <a:gd name="T33" fmla="*/ 27 h 97"/>
                    <a:gd name="T34" fmla="*/ 48 w 73"/>
                    <a:gd name="T35" fmla="*/ 18 h 97"/>
                    <a:gd name="T36" fmla="*/ 61 w 73"/>
                    <a:gd name="T37" fmla="*/ 27 h 97"/>
                    <a:gd name="T38" fmla="*/ 70 w 73"/>
                    <a:gd name="T39" fmla="*/ 24 h 97"/>
                    <a:gd name="T40" fmla="*/ 65 w 73"/>
                    <a:gd name="T41" fmla="*/ 5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3" h="97">
                      <a:moveTo>
                        <a:pt x="65" y="5"/>
                      </a:moveTo>
                      <a:cubicBezTo>
                        <a:pt x="59" y="1"/>
                        <a:pt x="51" y="1"/>
                        <a:pt x="44" y="0"/>
                      </a:cubicBezTo>
                      <a:cubicBezTo>
                        <a:pt x="38" y="3"/>
                        <a:pt x="31" y="5"/>
                        <a:pt x="27" y="12"/>
                      </a:cubicBezTo>
                      <a:cubicBezTo>
                        <a:pt x="19" y="14"/>
                        <a:pt x="12" y="18"/>
                        <a:pt x="6" y="26"/>
                      </a:cubicBezTo>
                      <a:cubicBezTo>
                        <a:pt x="0" y="35"/>
                        <a:pt x="0" y="47"/>
                        <a:pt x="2" y="58"/>
                      </a:cubicBezTo>
                      <a:cubicBezTo>
                        <a:pt x="6" y="72"/>
                        <a:pt x="19" y="80"/>
                        <a:pt x="33" y="83"/>
                      </a:cubicBezTo>
                      <a:cubicBezTo>
                        <a:pt x="37" y="87"/>
                        <a:pt x="39" y="95"/>
                        <a:pt x="46" y="95"/>
                      </a:cubicBezTo>
                      <a:cubicBezTo>
                        <a:pt x="53" y="97"/>
                        <a:pt x="63" y="97"/>
                        <a:pt x="68" y="91"/>
                      </a:cubicBezTo>
                      <a:cubicBezTo>
                        <a:pt x="71" y="86"/>
                        <a:pt x="73" y="81"/>
                        <a:pt x="71" y="76"/>
                      </a:cubicBezTo>
                      <a:cubicBezTo>
                        <a:pt x="69" y="71"/>
                        <a:pt x="67" y="67"/>
                        <a:pt x="62" y="68"/>
                      </a:cubicBezTo>
                      <a:cubicBezTo>
                        <a:pt x="58" y="69"/>
                        <a:pt x="58" y="74"/>
                        <a:pt x="59" y="78"/>
                      </a:cubicBezTo>
                      <a:cubicBezTo>
                        <a:pt x="57" y="84"/>
                        <a:pt x="52" y="80"/>
                        <a:pt x="48" y="81"/>
                      </a:cubicBezTo>
                      <a:cubicBezTo>
                        <a:pt x="45" y="81"/>
                        <a:pt x="44" y="78"/>
                        <a:pt x="42" y="76"/>
                      </a:cubicBezTo>
                      <a:cubicBezTo>
                        <a:pt x="41" y="74"/>
                        <a:pt x="43" y="73"/>
                        <a:pt x="41" y="71"/>
                      </a:cubicBezTo>
                      <a:cubicBezTo>
                        <a:pt x="33" y="71"/>
                        <a:pt x="24" y="69"/>
                        <a:pt x="19" y="62"/>
                      </a:cubicBezTo>
                      <a:cubicBezTo>
                        <a:pt x="15" y="56"/>
                        <a:pt x="11" y="48"/>
                        <a:pt x="14" y="40"/>
                      </a:cubicBezTo>
                      <a:cubicBezTo>
                        <a:pt x="18" y="33"/>
                        <a:pt x="24" y="27"/>
                        <a:pt x="33" y="27"/>
                      </a:cubicBezTo>
                      <a:cubicBezTo>
                        <a:pt x="37" y="23"/>
                        <a:pt x="42" y="19"/>
                        <a:pt x="48" y="18"/>
                      </a:cubicBezTo>
                      <a:cubicBezTo>
                        <a:pt x="54" y="17"/>
                        <a:pt x="57" y="22"/>
                        <a:pt x="61" y="27"/>
                      </a:cubicBezTo>
                      <a:cubicBezTo>
                        <a:pt x="64" y="29"/>
                        <a:pt x="68" y="27"/>
                        <a:pt x="70" y="24"/>
                      </a:cubicBezTo>
                      <a:cubicBezTo>
                        <a:pt x="73" y="17"/>
                        <a:pt x="70" y="10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8CB9BB0F-E253-46AD-AAB4-DD61CCAA79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8901" y="2151063"/>
                  <a:ext cx="55563" cy="52388"/>
                </a:xfrm>
                <a:custGeom>
                  <a:avLst/>
                  <a:gdLst>
                    <a:gd name="T0" fmla="*/ 33 w 36"/>
                    <a:gd name="T1" fmla="*/ 11 h 34"/>
                    <a:gd name="T2" fmla="*/ 25 w 36"/>
                    <a:gd name="T3" fmla="*/ 3 h 34"/>
                    <a:gd name="T4" fmla="*/ 2 w 36"/>
                    <a:gd name="T5" fmla="*/ 12 h 34"/>
                    <a:gd name="T6" fmla="*/ 2 w 36"/>
                    <a:gd name="T7" fmla="*/ 25 h 34"/>
                    <a:gd name="T8" fmla="*/ 16 w 36"/>
                    <a:gd name="T9" fmla="*/ 34 h 34"/>
                    <a:gd name="T10" fmla="*/ 29 w 36"/>
                    <a:gd name="T11" fmla="*/ 28 h 34"/>
                    <a:gd name="T12" fmla="*/ 33 w 36"/>
                    <a:gd name="T13" fmla="*/ 1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4">
                      <a:moveTo>
                        <a:pt x="33" y="11"/>
                      </a:moveTo>
                      <a:cubicBezTo>
                        <a:pt x="31" y="7"/>
                        <a:pt x="28" y="4"/>
                        <a:pt x="25" y="3"/>
                      </a:cubicBezTo>
                      <a:cubicBezTo>
                        <a:pt x="16" y="0"/>
                        <a:pt x="7" y="5"/>
                        <a:pt x="2" y="12"/>
                      </a:cubicBezTo>
                      <a:cubicBezTo>
                        <a:pt x="0" y="16"/>
                        <a:pt x="0" y="21"/>
                        <a:pt x="2" y="25"/>
                      </a:cubicBezTo>
                      <a:cubicBezTo>
                        <a:pt x="3" y="32"/>
                        <a:pt x="11" y="32"/>
                        <a:pt x="16" y="34"/>
                      </a:cubicBezTo>
                      <a:cubicBezTo>
                        <a:pt x="21" y="34"/>
                        <a:pt x="27" y="34"/>
                        <a:pt x="29" y="28"/>
                      </a:cubicBezTo>
                      <a:cubicBezTo>
                        <a:pt x="36" y="24"/>
                        <a:pt x="34" y="17"/>
                        <a:pt x="3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1" name="Freeform 60">
                  <a:extLst>
                    <a:ext uri="{FF2B5EF4-FFF2-40B4-BE49-F238E27FC236}">
                      <a16:creationId xmlns:a16="http://schemas.microsoft.com/office/drawing/2014/main" id="{A2F2FA04-3F7F-4AF9-A806-52150BC963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8426" y="2163763"/>
                  <a:ext cx="33338" cy="31750"/>
                </a:xfrm>
                <a:custGeom>
                  <a:avLst/>
                  <a:gdLst>
                    <a:gd name="T0" fmla="*/ 19 w 22"/>
                    <a:gd name="T1" fmla="*/ 2 h 21"/>
                    <a:gd name="T2" fmla="*/ 21 w 22"/>
                    <a:gd name="T3" fmla="*/ 14 h 21"/>
                    <a:gd name="T4" fmla="*/ 12 w 22"/>
                    <a:gd name="T5" fmla="*/ 21 h 21"/>
                    <a:gd name="T6" fmla="*/ 2 w 22"/>
                    <a:gd name="T7" fmla="*/ 15 h 21"/>
                    <a:gd name="T8" fmla="*/ 4 w 22"/>
                    <a:gd name="T9" fmla="*/ 4 h 21"/>
                    <a:gd name="T10" fmla="*/ 19 w 22"/>
                    <a:gd name="T11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21">
                      <a:moveTo>
                        <a:pt x="19" y="2"/>
                      </a:moveTo>
                      <a:cubicBezTo>
                        <a:pt x="22" y="5"/>
                        <a:pt x="22" y="10"/>
                        <a:pt x="21" y="14"/>
                      </a:cubicBezTo>
                      <a:cubicBezTo>
                        <a:pt x="19" y="17"/>
                        <a:pt x="15" y="20"/>
                        <a:pt x="12" y="21"/>
                      </a:cubicBezTo>
                      <a:cubicBezTo>
                        <a:pt x="8" y="21"/>
                        <a:pt x="4" y="19"/>
                        <a:pt x="2" y="15"/>
                      </a:cubicBezTo>
                      <a:cubicBezTo>
                        <a:pt x="0" y="12"/>
                        <a:pt x="2" y="7"/>
                        <a:pt x="4" y="4"/>
                      </a:cubicBezTo>
                      <a:cubicBezTo>
                        <a:pt x="7" y="0"/>
                        <a:pt x="14" y="0"/>
                        <a:pt x="1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C42908CA-DAB2-41EB-9A0E-45898114E9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5138" y="2181225"/>
                  <a:ext cx="66675" cy="169863"/>
                </a:xfrm>
                <a:custGeom>
                  <a:avLst/>
                  <a:gdLst>
                    <a:gd name="T0" fmla="*/ 43 w 43"/>
                    <a:gd name="T1" fmla="*/ 11 h 110"/>
                    <a:gd name="T2" fmla="*/ 43 w 43"/>
                    <a:gd name="T3" fmla="*/ 12 h 110"/>
                    <a:gd name="T4" fmla="*/ 16 w 43"/>
                    <a:gd name="T5" fmla="*/ 24 h 110"/>
                    <a:gd name="T6" fmla="*/ 19 w 43"/>
                    <a:gd name="T7" fmla="*/ 51 h 110"/>
                    <a:gd name="T8" fmla="*/ 20 w 43"/>
                    <a:gd name="T9" fmla="*/ 103 h 110"/>
                    <a:gd name="T10" fmla="*/ 8 w 43"/>
                    <a:gd name="T11" fmla="*/ 110 h 110"/>
                    <a:gd name="T12" fmla="*/ 9 w 43"/>
                    <a:gd name="T13" fmla="*/ 58 h 110"/>
                    <a:gd name="T14" fmla="*/ 2 w 43"/>
                    <a:gd name="T15" fmla="*/ 27 h 110"/>
                    <a:gd name="T16" fmla="*/ 23 w 43"/>
                    <a:gd name="T17" fmla="*/ 1 h 110"/>
                    <a:gd name="T18" fmla="*/ 36 w 43"/>
                    <a:gd name="T19" fmla="*/ 3 h 110"/>
                    <a:gd name="T20" fmla="*/ 43 w 43"/>
                    <a:gd name="T21" fmla="*/ 11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110">
                      <a:moveTo>
                        <a:pt x="43" y="11"/>
                      </a:move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33" y="11"/>
                        <a:pt x="21" y="14"/>
                        <a:pt x="16" y="24"/>
                      </a:cubicBezTo>
                      <a:cubicBezTo>
                        <a:pt x="11" y="33"/>
                        <a:pt x="18" y="43"/>
                        <a:pt x="19" y="51"/>
                      </a:cubicBezTo>
                      <a:cubicBezTo>
                        <a:pt x="21" y="68"/>
                        <a:pt x="30" y="87"/>
                        <a:pt x="20" y="103"/>
                      </a:cubicBezTo>
                      <a:cubicBezTo>
                        <a:pt x="18" y="107"/>
                        <a:pt x="13" y="110"/>
                        <a:pt x="8" y="110"/>
                      </a:cubicBezTo>
                      <a:cubicBezTo>
                        <a:pt x="10" y="93"/>
                        <a:pt x="19" y="74"/>
                        <a:pt x="9" y="58"/>
                      </a:cubicBezTo>
                      <a:cubicBezTo>
                        <a:pt x="0" y="51"/>
                        <a:pt x="4" y="38"/>
                        <a:pt x="2" y="27"/>
                      </a:cubicBezTo>
                      <a:cubicBezTo>
                        <a:pt x="3" y="16"/>
                        <a:pt x="11" y="5"/>
                        <a:pt x="23" y="1"/>
                      </a:cubicBezTo>
                      <a:cubicBezTo>
                        <a:pt x="28" y="0"/>
                        <a:pt x="32" y="1"/>
                        <a:pt x="36" y="3"/>
                      </a:cubicBezTo>
                      <a:cubicBezTo>
                        <a:pt x="39" y="5"/>
                        <a:pt x="42" y="7"/>
                        <a:pt x="4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F41631F7-0609-4193-8BEC-00B727465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2501" y="2190750"/>
                  <a:ext cx="68263" cy="166688"/>
                </a:xfrm>
                <a:custGeom>
                  <a:avLst/>
                  <a:gdLst>
                    <a:gd name="T0" fmla="*/ 39 w 44"/>
                    <a:gd name="T1" fmla="*/ 18 h 109"/>
                    <a:gd name="T2" fmla="*/ 35 w 44"/>
                    <a:gd name="T3" fmla="*/ 50 h 109"/>
                    <a:gd name="T4" fmla="*/ 40 w 44"/>
                    <a:gd name="T5" fmla="*/ 109 h 109"/>
                    <a:gd name="T6" fmla="*/ 29 w 44"/>
                    <a:gd name="T7" fmla="*/ 105 h 109"/>
                    <a:gd name="T8" fmla="*/ 22 w 44"/>
                    <a:gd name="T9" fmla="*/ 75 h 109"/>
                    <a:gd name="T10" fmla="*/ 22 w 44"/>
                    <a:gd name="T11" fmla="*/ 55 h 109"/>
                    <a:gd name="T12" fmla="*/ 24 w 44"/>
                    <a:gd name="T13" fmla="*/ 24 h 109"/>
                    <a:gd name="T14" fmla="*/ 7 w 44"/>
                    <a:gd name="T15" fmla="*/ 17 h 109"/>
                    <a:gd name="T16" fmla="*/ 2 w 44"/>
                    <a:gd name="T17" fmla="*/ 18 h 109"/>
                    <a:gd name="T18" fmla="*/ 7 w 44"/>
                    <a:gd name="T19" fmla="*/ 7 h 109"/>
                    <a:gd name="T20" fmla="*/ 29 w 44"/>
                    <a:gd name="T21" fmla="*/ 4 h 109"/>
                    <a:gd name="T22" fmla="*/ 39 w 44"/>
                    <a:gd name="T23" fmla="*/ 1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4" h="109">
                      <a:moveTo>
                        <a:pt x="39" y="18"/>
                      </a:moveTo>
                      <a:cubicBezTo>
                        <a:pt x="43" y="29"/>
                        <a:pt x="44" y="42"/>
                        <a:pt x="35" y="50"/>
                      </a:cubicBezTo>
                      <a:cubicBezTo>
                        <a:pt x="23" y="70"/>
                        <a:pt x="33" y="92"/>
                        <a:pt x="40" y="109"/>
                      </a:cubicBezTo>
                      <a:cubicBezTo>
                        <a:pt x="35" y="109"/>
                        <a:pt x="33" y="107"/>
                        <a:pt x="29" y="105"/>
                      </a:cubicBezTo>
                      <a:cubicBezTo>
                        <a:pt x="26" y="96"/>
                        <a:pt x="21" y="86"/>
                        <a:pt x="22" y="7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3" y="45"/>
                        <a:pt x="30" y="34"/>
                        <a:pt x="24" y="24"/>
                      </a:cubicBezTo>
                      <a:cubicBezTo>
                        <a:pt x="20" y="19"/>
                        <a:pt x="14" y="17"/>
                        <a:pt x="7" y="17"/>
                      </a:cubicBezTo>
                      <a:cubicBezTo>
                        <a:pt x="5" y="17"/>
                        <a:pt x="4" y="19"/>
                        <a:pt x="2" y="18"/>
                      </a:cubicBezTo>
                      <a:cubicBezTo>
                        <a:pt x="0" y="14"/>
                        <a:pt x="4" y="9"/>
                        <a:pt x="7" y="7"/>
                      </a:cubicBezTo>
                      <a:cubicBezTo>
                        <a:pt x="13" y="1"/>
                        <a:pt x="22" y="0"/>
                        <a:pt x="29" y="4"/>
                      </a:cubicBezTo>
                      <a:cubicBezTo>
                        <a:pt x="34" y="8"/>
                        <a:pt x="37" y="13"/>
                        <a:pt x="39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4" name="Freeform 63">
                  <a:extLst>
                    <a:ext uri="{FF2B5EF4-FFF2-40B4-BE49-F238E27FC236}">
                      <a16:creationId xmlns:a16="http://schemas.microsoft.com/office/drawing/2014/main" id="{D3A1E13F-0C88-4268-A712-C216C1C7DF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713" y="2208213"/>
                  <a:ext cx="31750" cy="138113"/>
                </a:xfrm>
                <a:custGeom>
                  <a:avLst/>
                  <a:gdLst>
                    <a:gd name="T0" fmla="*/ 19 w 20"/>
                    <a:gd name="T1" fmla="*/ 1 h 90"/>
                    <a:gd name="T2" fmla="*/ 8 w 20"/>
                    <a:gd name="T3" fmla="*/ 18 h 90"/>
                    <a:gd name="T4" fmla="*/ 13 w 20"/>
                    <a:gd name="T5" fmla="*/ 83 h 90"/>
                    <a:gd name="T6" fmla="*/ 8 w 20"/>
                    <a:gd name="T7" fmla="*/ 89 h 90"/>
                    <a:gd name="T8" fmla="*/ 6 w 20"/>
                    <a:gd name="T9" fmla="*/ 86 h 90"/>
                    <a:gd name="T10" fmla="*/ 5 w 20"/>
                    <a:gd name="T11" fmla="*/ 29 h 90"/>
                    <a:gd name="T12" fmla="*/ 7 w 20"/>
                    <a:gd name="T13" fmla="*/ 4 h 90"/>
                    <a:gd name="T14" fmla="*/ 19 w 20"/>
                    <a:gd name="T15" fmla="*/ 1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" h="90">
                      <a:moveTo>
                        <a:pt x="19" y="1"/>
                      </a:moveTo>
                      <a:cubicBezTo>
                        <a:pt x="14" y="4"/>
                        <a:pt x="7" y="10"/>
                        <a:pt x="8" y="18"/>
                      </a:cubicBezTo>
                      <a:cubicBezTo>
                        <a:pt x="13" y="39"/>
                        <a:pt x="20" y="61"/>
                        <a:pt x="13" y="83"/>
                      </a:cubicBezTo>
                      <a:cubicBezTo>
                        <a:pt x="11" y="85"/>
                        <a:pt x="12" y="90"/>
                        <a:pt x="8" y="89"/>
                      </a:cubicBezTo>
                      <a:cubicBezTo>
                        <a:pt x="6" y="89"/>
                        <a:pt x="6" y="87"/>
                        <a:pt x="6" y="86"/>
                      </a:cubicBezTo>
                      <a:cubicBezTo>
                        <a:pt x="16" y="68"/>
                        <a:pt x="9" y="48"/>
                        <a:pt x="5" y="29"/>
                      </a:cubicBezTo>
                      <a:cubicBezTo>
                        <a:pt x="2" y="21"/>
                        <a:pt x="0" y="11"/>
                        <a:pt x="7" y="4"/>
                      </a:cubicBezTo>
                      <a:cubicBezTo>
                        <a:pt x="10" y="2"/>
                        <a:pt x="15" y="0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5" name="Freeform 64">
                  <a:extLst>
                    <a:ext uri="{FF2B5EF4-FFF2-40B4-BE49-F238E27FC236}">
                      <a16:creationId xmlns:a16="http://schemas.microsoft.com/office/drawing/2014/main" id="{7CB811B6-3E42-4563-8071-DF016B91B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3613" y="2220913"/>
                  <a:ext cx="26988" cy="130175"/>
                </a:xfrm>
                <a:custGeom>
                  <a:avLst/>
                  <a:gdLst>
                    <a:gd name="T0" fmla="*/ 13 w 17"/>
                    <a:gd name="T1" fmla="*/ 10 h 85"/>
                    <a:gd name="T2" fmla="*/ 10 w 17"/>
                    <a:gd name="T3" fmla="*/ 39 h 85"/>
                    <a:gd name="T4" fmla="*/ 15 w 17"/>
                    <a:gd name="T5" fmla="*/ 82 h 85"/>
                    <a:gd name="T6" fmla="*/ 15 w 17"/>
                    <a:gd name="T7" fmla="*/ 85 h 85"/>
                    <a:gd name="T8" fmla="*/ 10 w 17"/>
                    <a:gd name="T9" fmla="*/ 85 h 85"/>
                    <a:gd name="T10" fmla="*/ 4 w 17"/>
                    <a:gd name="T11" fmla="*/ 39 h 85"/>
                    <a:gd name="T12" fmla="*/ 0 w 17"/>
                    <a:gd name="T13" fmla="*/ 5 h 85"/>
                    <a:gd name="T14" fmla="*/ 13 w 17"/>
                    <a:gd name="T15" fmla="*/ 1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85">
                      <a:moveTo>
                        <a:pt x="13" y="10"/>
                      </a:moveTo>
                      <a:cubicBezTo>
                        <a:pt x="17" y="20"/>
                        <a:pt x="10" y="29"/>
                        <a:pt x="10" y="39"/>
                      </a:cubicBezTo>
                      <a:cubicBezTo>
                        <a:pt x="9" y="55"/>
                        <a:pt x="9" y="69"/>
                        <a:pt x="15" y="82"/>
                      </a:cubicBezTo>
                      <a:cubicBezTo>
                        <a:pt x="15" y="85"/>
                        <a:pt x="15" y="85"/>
                        <a:pt x="15" y="85"/>
                      </a:cubicBezTo>
                      <a:cubicBezTo>
                        <a:pt x="10" y="85"/>
                        <a:pt x="10" y="85"/>
                        <a:pt x="10" y="85"/>
                      </a:cubicBezTo>
                      <a:cubicBezTo>
                        <a:pt x="1" y="71"/>
                        <a:pt x="3" y="54"/>
                        <a:pt x="4" y="39"/>
                      </a:cubicBezTo>
                      <a:cubicBezTo>
                        <a:pt x="6" y="28"/>
                        <a:pt x="10" y="14"/>
                        <a:pt x="0" y="5"/>
                      </a:cubicBezTo>
                      <a:cubicBezTo>
                        <a:pt x="4" y="0"/>
                        <a:pt x="11" y="6"/>
                        <a:pt x="1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6" name="Freeform 65">
                  <a:extLst>
                    <a:ext uri="{FF2B5EF4-FFF2-40B4-BE49-F238E27FC236}">
                      <a16:creationId xmlns:a16="http://schemas.microsoft.com/office/drawing/2014/main" id="{D9C73D3B-672B-45B8-8896-450E2447B2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1163" y="2252663"/>
                  <a:ext cx="71438" cy="112713"/>
                </a:xfrm>
                <a:custGeom>
                  <a:avLst/>
                  <a:gdLst>
                    <a:gd name="T0" fmla="*/ 40 w 46"/>
                    <a:gd name="T1" fmla="*/ 18 h 74"/>
                    <a:gd name="T2" fmla="*/ 36 w 46"/>
                    <a:gd name="T3" fmla="*/ 64 h 74"/>
                    <a:gd name="T4" fmla="*/ 25 w 46"/>
                    <a:gd name="T5" fmla="*/ 74 h 74"/>
                    <a:gd name="T6" fmla="*/ 23 w 46"/>
                    <a:gd name="T7" fmla="*/ 70 h 74"/>
                    <a:gd name="T8" fmla="*/ 26 w 46"/>
                    <a:gd name="T9" fmla="*/ 27 h 74"/>
                    <a:gd name="T10" fmla="*/ 16 w 46"/>
                    <a:gd name="T11" fmla="*/ 23 h 74"/>
                    <a:gd name="T12" fmla="*/ 3 w 46"/>
                    <a:gd name="T13" fmla="*/ 28 h 74"/>
                    <a:gd name="T14" fmla="*/ 6 w 46"/>
                    <a:gd name="T15" fmla="*/ 8 h 74"/>
                    <a:gd name="T16" fmla="*/ 27 w 46"/>
                    <a:gd name="T17" fmla="*/ 2 h 74"/>
                    <a:gd name="T18" fmla="*/ 40 w 46"/>
                    <a:gd name="T19" fmla="*/ 1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74">
                      <a:moveTo>
                        <a:pt x="40" y="18"/>
                      </a:moveTo>
                      <a:cubicBezTo>
                        <a:pt x="46" y="34"/>
                        <a:pt x="39" y="49"/>
                        <a:pt x="36" y="64"/>
                      </a:cubicBezTo>
                      <a:cubicBezTo>
                        <a:pt x="33" y="68"/>
                        <a:pt x="29" y="73"/>
                        <a:pt x="25" y="74"/>
                      </a:cubicBezTo>
                      <a:cubicBezTo>
                        <a:pt x="23" y="70"/>
                        <a:pt x="23" y="70"/>
                        <a:pt x="23" y="70"/>
                      </a:cubicBezTo>
                      <a:cubicBezTo>
                        <a:pt x="26" y="56"/>
                        <a:pt x="29" y="41"/>
                        <a:pt x="26" y="27"/>
                      </a:cubicBezTo>
                      <a:cubicBezTo>
                        <a:pt x="23" y="24"/>
                        <a:pt x="19" y="22"/>
                        <a:pt x="16" y="23"/>
                      </a:cubicBezTo>
                      <a:cubicBezTo>
                        <a:pt x="10" y="22"/>
                        <a:pt x="8" y="28"/>
                        <a:pt x="3" y="28"/>
                      </a:cubicBezTo>
                      <a:cubicBezTo>
                        <a:pt x="0" y="22"/>
                        <a:pt x="2" y="13"/>
                        <a:pt x="6" y="8"/>
                      </a:cubicBezTo>
                      <a:cubicBezTo>
                        <a:pt x="11" y="3"/>
                        <a:pt x="20" y="0"/>
                        <a:pt x="27" y="2"/>
                      </a:cubicBezTo>
                      <a:cubicBezTo>
                        <a:pt x="33" y="6"/>
                        <a:pt x="37" y="12"/>
                        <a:pt x="40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7" name="Freeform 66">
                  <a:extLst>
                    <a:ext uri="{FF2B5EF4-FFF2-40B4-BE49-F238E27FC236}">
                      <a16:creationId xmlns:a16="http://schemas.microsoft.com/office/drawing/2014/main" id="{830F2913-22D5-4164-B5FD-099CC3BAC8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2251075"/>
                  <a:ext cx="63500" cy="130175"/>
                </a:xfrm>
                <a:custGeom>
                  <a:avLst/>
                  <a:gdLst>
                    <a:gd name="T0" fmla="*/ 38 w 41"/>
                    <a:gd name="T1" fmla="*/ 8 h 85"/>
                    <a:gd name="T2" fmla="*/ 39 w 41"/>
                    <a:gd name="T3" fmla="*/ 20 h 85"/>
                    <a:gd name="T4" fmla="*/ 23 w 41"/>
                    <a:gd name="T5" fmla="*/ 23 h 85"/>
                    <a:gd name="T6" fmla="*/ 12 w 41"/>
                    <a:gd name="T7" fmla="*/ 41 h 85"/>
                    <a:gd name="T8" fmla="*/ 31 w 41"/>
                    <a:gd name="T9" fmla="*/ 78 h 85"/>
                    <a:gd name="T10" fmla="*/ 28 w 41"/>
                    <a:gd name="T11" fmla="*/ 85 h 85"/>
                    <a:gd name="T12" fmla="*/ 17 w 41"/>
                    <a:gd name="T13" fmla="*/ 77 h 85"/>
                    <a:gd name="T14" fmla="*/ 5 w 41"/>
                    <a:gd name="T15" fmla="*/ 50 h 85"/>
                    <a:gd name="T16" fmla="*/ 5 w 41"/>
                    <a:gd name="T17" fmla="*/ 14 h 85"/>
                    <a:gd name="T18" fmla="*/ 26 w 41"/>
                    <a:gd name="T19" fmla="*/ 0 h 85"/>
                    <a:gd name="T20" fmla="*/ 38 w 41"/>
                    <a:gd name="T21" fmla="*/ 8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85">
                      <a:moveTo>
                        <a:pt x="38" y="8"/>
                      </a:moveTo>
                      <a:cubicBezTo>
                        <a:pt x="40" y="11"/>
                        <a:pt x="41" y="17"/>
                        <a:pt x="39" y="20"/>
                      </a:cubicBezTo>
                      <a:cubicBezTo>
                        <a:pt x="34" y="19"/>
                        <a:pt x="27" y="18"/>
                        <a:pt x="23" y="23"/>
                      </a:cubicBezTo>
                      <a:cubicBezTo>
                        <a:pt x="18" y="28"/>
                        <a:pt x="15" y="35"/>
                        <a:pt x="12" y="41"/>
                      </a:cubicBezTo>
                      <a:cubicBezTo>
                        <a:pt x="13" y="56"/>
                        <a:pt x="21" y="69"/>
                        <a:pt x="31" y="78"/>
                      </a:cubicBezTo>
                      <a:cubicBezTo>
                        <a:pt x="31" y="81"/>
                        <a:pt x="30" y="83"/>
                        <a:pt x="28" y="85"/>
                      </a:cubicBezTo>
                      <a:cubicBezTo>
                        <a:pt x="25" y="83"/>
                        <a:pt x="21" y="80"/>
                        <a:pt x="17" y="77"/>
                      </a:cubicBezTo>
                      <a:cubicBezTo>
                        <a:pt x="14" y="67"/>
                        <a:pt x="7" y="59"/>
                        <a:pt x="5" y="50"/>
                      </a:cubicBezTo>
                      <a:cubicBezTo>
                        <a:pt x="0" y="39"/>
                        <a:pt x="1" y="25"/>
                        <a:pt x="5" y="14"/>
                      </a:cubicBezTo>
                      <a:cubicBezTo>
                        <a:pt x="9" y="6"/>
                        <a:pt x="17" y="2"/>
                        <a:pt x="26" y="0"/>
                      </a:cubicBezTo>
                      <a:cubicBezTo>
                        <a:pt x="31" y="1"/>
                        <a:pt x="36" y="3"/>
                        <a:pt x="38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8" name="Freeform 67">
                  <a:extLst>
                    <a:ext uri="{FF2B5EF4-FFF2-40B4-BE49-F238E27FC236}">
                      <a16:creationId xmlns:a16="http://schemas.microsoft.com/office/drawing/2014/main" id="{186976C8-C18F-4BCD-B028-624FD2202C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2292350"/>
                  <a:ext cx="20638" cy="66675"/>
                </a:xfrm>
                <a:custGeom>
                  <a:avLst/>
                  <a:gdLst>
                    <a:gd name="T0" fmla="*/ 13 w 13"/>
                    <a:gd name="T1" fmla="*/ 13 h 44"/>
                    <a:gd name="T2" fmla="*/ 8 w 13"/>
                    <a:gd name="T3" fmla="*/ 44 h 44"/>
                    <a:gd name="T4" fmla="*/ 8 w 13"/>
                    <a:gd name="T5" fmla="*/ 27 h 44"/>
                    <a:gd name="T6" fmla="*/ 9 w 13"/>
                    <a:gd name="T7" fmla="*/ 10 h 44"/>
                    <a:gd name="T8" fmla="*/ 5 w 13"/>
                    <a:gd name="T9" fmla="*/ 3 h 44"/>
                    <a:gd name="T10" fmla="*/ 13 w 13"/>
                    <a:gd name="T1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44">
                      <a:moveTo>
                        <a:pt x="13" y="13"/>
                      </a:moveTo>
                      <a:cubicBezTo>
                        <a:pt x="13" y="24"/>
                        <a:pt x="10" y="34"/>
                        <a:pt x="8" y="44"/>
                      </a:cubicBezTo>
                      <a:cubicBezTo>
                        <a:pt x="0" y="41"/>
                        <a:pt x="8" y="33"/>
                        <a:pt x="8" y="27"/>
                      </a:cubicBezTo>
                      <a:cubicBezTo>
                        <a:pt x="8" y="21"/>
                        <a:pt x="11" y="16"/>
                        <a:pt x="9" y="10"/>
                      </a:cubicBezTo>
                      <a:cubicBezTo>
                        <a:pt x="8" y="6"/>
                        <a:pt x="0" y="8"/>
                        <a:pt x="5" y="3"/>
                      </a:cubicBezTo>
                      <a:cubicBezTo>
                        <a:pt x="11" y="0"/>
                        <a:pt x="13" y="8"/>
                        <a:pt x="1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69" name="Freeform 68">
                  <a:extLst>
                    <a:ext uri="{FF2B5EF4-FFF2-40B4-BE49-F238E27FC236}">
                      <a16:creationId xmlns:a16="http://schemas.microsoft.com/office/drawing/2014/main" id="{A30B5BDC-7673-4B91-8B92-9C7AE85D52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8701" y="2287588"/>
                  <a:ext cx="30163" cy="71438"/>
                </a:xfrm>
                <a:custGeom>
                  <a:avLst/>
                  <a:gdLst>
                    <a:gd name="T0" fmla="*/ 18 w 20"/>
                    <a:gd name="T1" fmla="*/ 2 h 47"/>
                    <a:gd name="T2" fmla="*/ 10 w 20"/>
                    <a:gd name="T3" fmla="*/ 24 h 47"/>
                    <a:gd name="T4" fmla="*/ 20 w 20"/>
                    <a:gd name="T5" fmla="*/ 47 h 47"/>
                    <a:gd name="T6" fmla="*/ 9 w 20"/>
                    <a:gd name="T7" fmla="*/ 36 h 47"/>
                    <a:gd name="T8" fmla="*/ 8 w 20"/>
                    <a:gd name="T9" fmla="*/ 5 h 47"/>
                    <a:gd name="T10" fmla="*/ 18 w 20"/>
                    <a:gd name="T11" fmla="*/ 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47">
                      <a:moveTo>
                        <a:pt x="18" y="2"/>
                      </a:moveTo>
                      <a:cubicBezTo>
                        <a:pt x="12" y="9"/>
                        <a:pt x="11" y="16"/>
                        <a:pt x="10" y="24"/>
                      </a:cubicBezTo>
                      <a:cubicBezTo>
                        <a:pt x="10" y="33"/>
                        <a:pt x="17" y="40"/>
                        <a:pt x="20" y="47"/>
                      </a:cubicBezTo>
                      <a:cubicBezTo>
                        <a:pt x="15" y="46"/>
                        <a:pt x="12" y="40"/>
                        <a:pt x="9" y="36"/>
                      </a:cubicBezTo>
                      <a:cubicBezTo>
                        <a:pt x="4" y="27"/>
                        <a:pt x="0" y="14"/>
                        <a:pt x="8" y="5"/>
                      </a:cubicBezTo>
                      <a:cubicBezTo>
                        <a:pt x="11" y="2"/>
                        <a:pt x="15" y="0"/>
                        <a:pt x="1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0" name="Freeform 69">
                  <a:extLst>
                    <a:ext uri="{FF2B5EF4-FFF2-40B4-BE49-F238E27FC236}">
                      <a16:creationId xmlns:a16="http://schemas.microsoft.com/office/drawing/2014/main" id="{D3EFDC63-3A31-49E9-B98F-45A9405A8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298700"/>
                  <a:ext cx="46038" cy="49213"/>
                </a:xfrm>
                <a:custGeom>
                  <a:avLst/>
                  <a:gdLst>
                    <a:gd name="T0" fmla="*/ 27 w 30"/>
                    <a:gd name="T1" fmla="*/ 6 h 32"/>
                    <a:gd name="T2" fmla="*/ 21 w 30"/>
                    <a:gd name="T3" fmla="*/ 28 h 32"/>
                    <a:gd name="T4" fmla="*/ 5 w 30"/>
                    <a:gd name="T5" fmla="*/ 31 h 32"/>
                    <a:gd name="T6" fmla="*/ 4 w 30"/>
                    <a:gd name="T7" fmla="*/ 10 h 32"/>
                    <a:gd name="T8" fmla="*/ 15 w 30"/>
                    <a:gd name="T9" fmla="*/ 0 h 32"/>
                    <a:gd name="T10" fmla="*/ 27 w 30"/>
                    <a:gd name="T11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32">
                      <a:moveTo>
                        <a:pt x="27" y="6"/>
                      </a:moveTo>
                      <a:cubicBezTo>
                        <a:pt x="30" y="14"/>
                        <a:pt x="26" y="23"/>
                        <a:pt x="21" y="28"/>
                      </a:cubicBezTo>
                      <a:cubicBezTo>
                        <a:pt x="17" y="32"/>
                        <a:pt x="11" y="31"/>
                        <a:pt x="5" y="31"/>
                      </a:cubicBezTo>
                      <a:cubicBezTo>
                        <a:pt x="0" y="25"/>
                        <a:pt x="0" y="17"/>
                        <a:pt x="4" y="10"/>
                      </a:cubicBezTo>
                      <a:cubicBezTo>
                        <a:pt x="6" y="5"/>
                        <a:pt x="10" y="1"/>
                        <a:pt x="15" y="0"/>
                      </a:cubicBezTo>
                      <a:cubicBezTo>
                        <a:pt x="20" y="0"/>
                        <a:pt x="24" y="2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1" name="Freeform 70">
                  <a:extLst>
                    <a:ext uri="{FF2B5EF4-FFF2-40B4-BE49-F238E27FC236}">
                      <a16:creationId xmlns:a16="http://schemas.microsoft.com/office/drawing/2014/main" id="{AB6D37E0-3F98-4BEA-93B7-1861AFCBF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3963" y="2305050"/>
                  <a:ext cx="31750" cy="36513"/>
                </a:xfrm>
                <a:custGeom>
                  <a:avLst/>
                  <a:gdLst>
                    <a:gd name="T0" fmla="*/ 20 w 21"/>
                    <a:gd name="T1" fmla="*/ 6 h 24"/>
                    <a:gd name="T2" fmla="*/ 14 w 21"/>
                    <a:gd name="T3" fmla="*/ 21 h 24"/>
                    <a:gd name="T4" fmla="*/ 5 w 21"/>
                    <a:gd name="T5" fmla="*/ 22 h 24"/>
                    <a:gd name="T6" fmla="*/ 3 w 21"/>
                    <a:gd name="T7" fmla="*/ 9 h 24"/>
                    <a:gd name="T8" fmla="*/ 13 w 21"/>
                    <a:gd name="T9" fmla="*/ 0 h 24"/>
                    <a:gd name="T10" fmla="*/ 20 w 21"/>
                    <a:gd name="T11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24">
                      <a:moveTo>
                        <a:pt x="20" y="6"/>
                      </a:moveTo>
                      <a:cubicBezTo>
                        <a:pt x="20" y="11"/>
                        <a:pt x="21" y="18"/>
                        <a:pt x="14" y="21"/>
                      </a:cubicBezTo>
                      <a:cubicBezTo>
                        <a:pt x="12" y="23"/>
                        <a:pt x="8" y="24"/>
                        <a:pt x="5" y="22"/>
                      </a:cubicBezTo>
                      <a:cubicBezTo>
                        <a:pt x="2" y="19"/>
                        <a:pt x="0" y="13"/>
                        <a:pt x="3" y="9"/>
                      </a:cubicBezTo>
                      <a:cubicBezTo>
                        <a:pt x="4" y="4"/>
                        <a:pt x="9" y="2"/>
                        <a:pt x="13" y="0"/>
                      </a:cubicBezTo>
                      <a:cubicBezTo>
                        <a:pt x="18" y="0"/>
                        <a:pt x="19" y="3"/>
                        <a:pt x="2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2" name="Freeform 71">
                  <a:extLst>
                    <a:ext uri="{FF2B5EF4-FFF2-40B4-BE49-F238E27FC236}">
                      <a16:creationId xmlns:a16="http://schemas.microsoft.com/office/drawing/2014/main" id="{D20E9C0E-0E57-40D0-AAFE-3E7B4EA437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476" y="2309813"/>
                  <a:ext cx="34925" cy="36513"/>
                </a:xfrm>
                <a:custGeom>
                  <a:avLst/>
                  <a:gdLst>
                    <a:gd name="T0" fmla="*/ 22 w 23"/>
                    <a:gd name="T1" fmla="*/ 8 h 24"/>
                    <a:gd name="T2" fmla="*/ 21 w 23"/>
                    <a:gd name="T3" fmla="*/ 20 h 24"/>
                    <a:gd name="T4" fmla="*/ 8 w 23"/>
                    <a:gd name="T5" fmla="*/ 21 h 24"/>
                    <a:gd name="T6" fmla="*/ 1 w 23"/>
                    <a:gd name="T7" fmla="*/ 13 h 24"/>
                    <a:gd name="T8" fmla="*/ 3 w 23"/>
                    <a:gd name="T9" fmla="*/ 3 h 24"/>
                    <a:gd name="T10" fmla="*/ 22 w 23"/>
                    <a:gd name="T11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24">
                      <a:moveTo>
                        <a:pt x="22" y="8"/>
                      </a:moveTo>
                      <a:cubicBezTo>
                        <a:pt x="23" y="13"/>
                        <a:pt x="23" y="16"/>
                        <a:pt x="21" y="20"/>
                      </a:cubicBezTo>
                      <a:cubicBezTo>
                        <a:pt x="18" y="24"/>
                        <a:pt x="12" y="23"/>
                        <a:pt x="8" y="21"/>
                      </a:cubicBezTo>
                      <a:cubicBezTo>
                        <a:pt x="4" y="20"/>
                        <a:pt x="2" y="16"/>
                        <a:pt x="1" y="13"/>
                      </a:cubicBezTo>
                      <a:cubicBezTo>
                        <a:pt x="0" y="10"/>
                        <a:pt x="1" y="6"/>
                        <a:pt x="3" y="3"/>
                      </a:cubicBezTo>
                      <a:cubicBezTo>
                        <a:pt x="10" y="0"/>
                        <a:pt x="19" y="2"/>
                        <a:pt x="2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3" name="Freeform 72">
                  <a:extLst>
                    <a:ext uri="{FF2B5EF4-FFF2-40B4-BE49-F238E27FC236}">
                      <a16:creationId xmlns:a16="http://schemas.microsoft.com/office/drawing/2014/main" id="{DD0B507E-DD49-4E08-AB96-0186510D0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9213" y="2311400"/>
                  <a:ext cx="134938" cy="112713"/>
                </a:xfrm>
                <a:custGeom>
                  <a:avLst/>
                  <a:gdLst>
                    <a:gd name="T0" fmla="*/ 81 w 88"/>
                    <a:gd name="T1" fmla="*/ 4 h 73"/>
                    <a:gd name="T2" fmla="*/ 86 w 88"/>
                    <a:gd name="T3" fmla="*/ 22 h 73"/>
                    <a:gd name="T4" fmla="*/ 68 w 88"/>
                    <a:gd name="T5" fmla="*/ 40 h 73"/>
                    <a:gd name="T6" fmla="*/ 52 w 88"/>
                    <a:gd name="T7" fmla="*/ 67 h 73"/>
                    <a:gd name="T8" fmla="*/ 29 w 88"/>
                    <a:gd name="T9" fmla="*/ 68 h 73"/>
                    <a:gd name="T10" fmla="*/ 16 w 88"/>
                    <a:gd name="T11" fmla="*/ 56 h 73"/>
                    <a:gd name="T12" fmla="*/ 16 w 88"/>
                    <a:gd name="T13" fmla="*/ 40 h 73"/>
                    <a:gd name="T14" fmla="*/ 3 w 88"/>
                    <a:gd name="T15" fmla="*/ 30 h 73"/>
                    <a:gd name="T16" fmla="*/ 2 w 88"/>
                    <a:gd name="T17" fmla="*/ 12 h 73"/>
                    <a:gd name="T18" fmla="*/ 19 w 88"/>
                    <a:gd name="T19" fmla="*/ 1 h 73"/>
                    <a:gd name="T20" fmla="*/ 29 w 88"/>
                    <a:gd name="T21" fmla="*/ 5 h 73"/>
                    <a:gd name="T22" fmla="*/ 32 w 88"/>
                    <a:gd name="T23" fmla="*/ 13 h 73"/>
                    <a:gd name="T24" fmla="*/ 21 w 88"/>
                    <a:gd name="T25" fmla="*/ 14 h 73"/>
                    <a:gd name="T26" fmla="*/ 18 w 88"/>
                    <a:gd name="T27" fmla="*/ 27 h 73"/>
                    <a:gd name="T28" fmla="*/ 27 w 88"/>
                    <a:gd name="T29" fmla="*/ 37 h 73"/>
                    <a:gd name="T30" fmla="*/ 30 w 88"/>
                    <a:gd name="T31" fmla="*/ 54 h 73"/>
                    <a:gd name="T32" fmla="*/ 43 w 88"/>
                    <a:gd name="T33" fmla="*/ 61 h 73"/>
                    <a:gd name="T34" fmla="*/ 60 w 88"/>
                    <a:gd name="T35" fmla="*/ 42 h 73"/>
                    <a:gd name="T36" fmla="*/ 76 w 88"/>
                    <a:gd name="T37" fmla="*/ 16 h 73"/>
                    <a:gd name="T38" fmla="*/ 61 w 88"/>
                    <a:gd name="T39" fmla="*/ 6 h 73"/>
                    <a:gd name="T40" fmla="*/ 68 w 88"/>
                    <a:gd name="T41" fmla="*/ 1 h 73"/>
                    <a:gd name="T42" fmla="*/ 81 w 88"/>
                    <a:gd name="T43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73">
                      <a:moveTo>
                        <a:pt x="81" y="4"/>
                      </a:moveTo>
                      <a:cubicBezTo>
                        <a:pt x="86" y="9"/>
                        <a:pt x="88" y="16"/>
                        <a:pt x="86" y="22"/>
                      </a:cubicBezTo>
                      <a:cubicBezTo>
                        <a:pt x="86" y="32"/>
                        <a:pt x="76" y="38"/>
                        <a:pt x="68" y="40"/>
                      </a:cubicBezTo>
                      <a:cubicBezTo>
                        <a:pt x="65" y="50"/>
                        <a:pt x="63" y="62"/>
                        <a:pt x="52" y="67"/>
                      </a:cubicBezTo>
                      <a:cubicBezTo>
                        <a:pt x="45" y="70"/>
                        <a:pt x="37" y="73"/>
                        <a:pt x="29" y="68"/>
                      </a:cubicBezTo>
                      <a:cubicBezTo>
                        <a:pt x="23" y="66"/>
                        <a:pt x="19" y="61"/>
                        <a:pt x="16" y="56"/>
                      </a:cubicBezTo>
                      <a:cubicBezTo>
                        <a:pt x="15" y="51"/>
                        <a:pt x="13" y="46"/>
                        <a:pt x="16" y="40"/>
                      </a:cubicBezTo>
                      <a:cubicBezTo>
                        <a:pt x="14" y="33"/>
                        <a:pt x="3" y="38"/>
                        <a:pt x="3" y="30"/>
                      </a:cubicBezTo>
                      <a:cubicBezTo>
                        <a:pt x="0" y="25"/>
                        <a:pt x="1" y="18"/>
                        <a:pt x="2" y="12"/>
                      </a:cubicBezTo>
                      <a:cubicBezTo>
                        <a:pt x="5" y="6"/>
                        <a:pt x="12" y="2"/>
                        <a:pt x="19" y="1"/>
                      </a:cubicBezTo>
                      <a:cubicBezTo>
                        <a:pt x="23" y="1"/>
                        <a:pt x="28" y="1"/>
                        <a:pt x="29" y="5"/>
                      </a:cubicBezTo>
                      <a:cubicBezTo>
                        <a:pt x="29" y="9"/>
                        <a:pt x="33" y="9"/>
                        <a:pt x="32" y="13"/>
                      </a:cubicBezTo>
                      <a:cubicBezTo>
                        <a:pt x="29" y="15"/>
                        <a:pt x="25" y="11"/>
                        <a:pt x="21" y="14"/>
                      </a:cubicBezTo>
                      <a:cubicBezTo>
                        <a:pt x="18" y="18"/>
                        <a:pt x="16" y="23"/>
                        <a:pt x="18" y="27"/>
                      </a:cubicBezTo>
                      <a:cubicBezTo>
                        <a:pt x="18" y="32"/>
                        <a:pt x="24" y="33"/>
                        <a:pt x="27" y="37"/>
                      </a:cubicBezTo>
                      <a:cubicBezTo>
                        <a:pt x="25" y="43"/>
                        <a:pt x="27" y="49"/>
                        <a:pt x="30" y="54"/>
                      </a:cubicBezTo>
                      <a:cubicBezTo>
                        <a:pt x="33" y="58"/>
                        <a:pt x="37" y="61"/>
                        <a:pt x="43" y="61"/>
                      </a:cubicBezTo>
                      <a:cubicBezTo>
                        <a:pt x="53" y="61"/>
                        <a:pt x="57" y="49"/>
                        <a:pt x="60" y="42"/>
                      </a:cubicBezTo>
                      <a:cubicBezTo>
                        <a:pt x="68" y="35"/>
                        <a:pt x="79" y="27"/>
                        <a:pt x="76" y="16"/>
                      </a:cubicBezTo>
                      <a:cubicBezTo>
                        <a:pt x="72" y="9"/>
                        <a:pt x="57" y="19"/>
                        <a:pt x="61" y="6"/>
                      </a:cubicBezTo>
                      <a:cubicBezTo>
                        <a:pt x="62" y="3"/>
                        <a:pt x="65" y="1"/>
                        <a:pt x="68" y="1"/>
                      </a:cubicBezTo>
                      <a:cubicBezTo>
                        <a:pt x="73" y="0"/>
                        <a:pt x="78" y="1"/>
                        <a:pt x="8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4" name="Freeform 73">
                  <a:extLst>
                    <a:ext uri="{FF2B5EF4-FFF2-40B4-BE49-F238E27FC236}">
                      <a16:creationId xmlns:a16="http://schemas.microsoft.com/office/drawing/2014/main" id="{4D0672CE-5345-4934-A671-53CECD4CCB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2413" y="2316163"/>
                  <a:ext cx="23813" cy="22225"/>
                </a:xfrm>
                <a:custGeom>
                  <a:avLst/>
                  <a:gdLst>
                    <a:gd name="T0" fmla="*/ 14 w 15"/>
                    <a:gd name="T1" fmla="*/ 6 h 14"/>
                    <a:gd name="T2" fmla="*/ 9 w 15"/>
                    <a:gd name="T3" fmla="*/ 14 h 14"/>
                    <a:gd name="T4" fmla="*/ 0 w 15"/>
                    <a:gd name="T5" fmla="*/ 6 h 14"/>
                    <a:gd name="T6" fmla="*/ 6 w 15"/>
                    <a:gd name="T7" fmla="*/ 0 h 14"/>
                    <a:gd name="T8" fmla="*/ 14 w 15"/>
                    <a:gd name="T9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4">
                      <a:moveTo>
                        <a:pt x="14" y="6"/>
                      </a:moveTo>
                      <a:cubicBezTo>
                        <a:pt x="15" y="10"/>
                        <a:pt x="13" y="13"/>
                        <a:pt x="9" y="14"/>
                      </a:cubicBezTo>
                      <a:cubicBezTo>
                        <a:pt x="5" y="13"/>
                        <a:pt x="0" y="11"/>
                        <a:pt x="0" y="6"/>
                      </a:cubicBezTo>
                      <a:cubicBezTo>
                        <a:pt x="0" y="3"/>
                        <a:pt x="3" y="1"/>
                        <a:pt x="6" y="0"/>
                      </a:cubicBezTo>
                      <a:cubicBezTo>
                        <a:pt x="10" y="0"/>
                        <a:pt x="14" y="2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5" name="Freeform 74">
                  <a:extLst>
                    <a:ext uri="{FF2B5EF4-FFF2-40B4-BE49-F238E27FC236}">
                      <a16:creationId xmlns:a16="http://schemas.microsoft.com/office/drawing/2014/main" id="{8B16F691-6649-4B9C-A6EC-71B3252917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5763" y="2336800"/>
                  <a:ext cx="47625" cy="63500"/>
                </a:xfrm>
                <a:custGeom>
                  <a:avLst/>
                  <a:gdLst>
                    <a:gd name="T0" fmla="*/ 12 w 31"/>
                    <a:gd name="T1" fmla="*/ 1 h 41"/>
                    <a:gd name="T2" fmla="*/ 31 w 31"/>
                    <a:gd name="T3" fmla="*/ 29 h 41"/>
                    <a:gd name="T4" fmla="*/ 31 w 31"/>
                    <a:gd name="T5" fmla="*/ 29 h 41"/>
                    <a:gd name="T6" fmla="*/ 10 w 31"/>
                    <a:gd name="T7" fmla="*/ 12 h 41"/>
                    <a:gd name="T8" fmla="*/ 6 w 31"/>
                    <a:gd name="T9" fmla="*/ 40 h 41"/>
                    <a:gd name="T10" fmla="*/ 2 w 31"/>
                    <a:gd name="T11" fmla="*/ 37 h 41"/>
                    <a:gd name="T12" fmla="*/ 7 w 31"/>
                    <a:gd name="T13" fmla="*/ 1 h 41"/>
                    <a:gd name="T14" fmla="*/ 12 w 31"/>
                    <a:gd name="T15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41">
                      <a:moveTo>
                        <a:pt x="12" y="1"/>
                      </a:moveTo>
                      <a:cubicBezTo>
                        <a:pt x="20" y="9"/>
                        <a:pt x="31" y="17"/>
                        <a:pt x="31" y="29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24" y="23"/>
                        <a:pt x="19" y="14"/>
                        <a:pt x="10" y="12"/>
                      </a:cubicBezTo>
                      <a:cubicBezTo>
                        <a:pt x="3" y="19"/>
                        <a:pt x="5" y="31"/>
                        <a:pt x="6" y="40"/>
                      </a:cubicBezTo>
                      <a:cubicBezTo>
                        <a:pt x="4" y="41"/>
                        <a:pt x="2" y="39"/>
                        <a:pt x="2" y="37"/>
                      </a:cubicBezTo>
                      <a:cubicBezTo>
                        <a:pt x="0" y="25"/>
                        <a:pt x="2" y="12"/>
                        <a:pt x="7" y="1"/>
                      </a:cubicBezTo>
                      <a:cubicBezTo>
                        <a:pt x="8" y="0"/>
                        <a:pt x="10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6" name="Freeform 75">
                  <a:extLst>
                    <a:ext uri="{FF2B5EF4-FFF2-40B4-BE49-F238E27FC236}">
                      <a16:creationId xmlns:a16="http://schemas.microsoft.com/office/drawing/2014/main" id="{F3D97894-E477-44A1-98E6-5C8ECC9EDA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0951" y="2343150"/>
                  <a:ext cx="265113" cy="149225"/>
                </a:xfrm>
                <a:custGeom>
                  <a:avLst/>
                  <a:gdLst>
                    <a:gd name="T0" fmla="*/ 52 w 173"/>
                    <a:gd name="T1" fmla="*/ 21 h 98"/>
                    <a:gd name="T2" fmla="*/ 52 w 173"/>
                    <a:gd name="T3" fmla="*/ 33 h 98"/>
                    <a:gd name="T4" fmla="*/ 76 w 173"/>
                    <a:gd name="T5" fmla="*/ 57 h 98"/>
                    <a:gd name="T6" fmla="*/ 68 w 173"/>
                    <a:gd name="T7" fmla="*/ 55 h 98"/>
                    <a:gd name="T8" fmla="*/ 48 w 173"/>
                    <a:gd name="T9" fmla="*/ 33 h 98"/>
                    <a:gd name="T10" fmla="*/ 37 w 173"/>
                    <a:gd name="T11" fmla="*/ 15 h 98"/>
                    <a:gd name="T12" fmla="*/ 28 w 173"/>
                    <a:gd name="T13" fmla="*/ 23 h 98"/>
                    <a:gd name="T14" fmla="*/ 7 w 173"/>
                    <a:gd name="T15" fmla="*/ 33 h 98"/>
                    <a:gd name="T16" fmla="*/ 11 w 173"/>
                    <a:gd name="T17" fmla="*/ 37 h 98"/>
                    <a:gd name="T18" fmla="*/ 29 w 173"/>
                    <a:gd name="T19" fmla="*/ 39 h 98"/>
                    <a:gd name="T20" fmla="*/ 76 w 173"/>
                    <a:gd name="T21" fmla="*/ 85 h 98"/>
                    <a:gd name="T22" fmla="*/ 95 w 173"/>
                    <a:gd name="T23" fmla="*/ 80 h 98"/>
                    <a:gd name="T24" fmla="*/ 121 w 173"/>
                    <a:gd name="T25" fmla="*/ 63 h 98"/>
                    <a:gd name="T26" fmla="*/ 131 w 173"/>
                    <a:gd name="T27" fmla="*/ 48 h 98"/>
                    <a:gd name="T28" fmla="*/ 164 w 173"/>
                    <a:gd name="T29" fmla="*/ 32 h 98"/>
                    <a:gd name="T30" fmla="*/ 169 w 173"/>
                    <a:gd name="T31" fmla="*/ 29 h 98"/>
                    <a:gd name="T32" fmla="*/ 168 w 173"/>
                    <a:gd name="T33" fmla="*/ 25 h 98"/>
                    <a:gd name="T34" fmla="*/ 173 w 173"/>
                    <a:gd name="T35" fmla="*/ 29 h 98"/>
                    <a:gd name="T36" fmla="*/ 156 w 173"/>
                    <a:gd name="T37" fmla="*/ 45 h 98"/>
                    <a:gd name="T38" fmla="*/ 131 w 173"/>
                    <a:gd name="T39" fmla="*/ 52 h 98"/>
                    <a:gd name="T40" fmla="*/ 93 w 173"/>
                    <a:gd name="T41" fmla="*/ 85 h 98"/>
                    <a:gd name="T42" fmla="*/ 79 w 173"/>
                    <a:gd name="T43" fmla="*/ 92 h 98"/>
                    <a:gd name="T44" fmla="*/ 35 w 173"/>
                    <a:gd name="T45" fmla="*/ 62 h 98"/>
                    <a:gd name="T46" fmla="*/ 26 w 173"/>
                    <a:gd name="T47" fmla="*/ 44 h 98"/>
                    <a:gd name="T48" fmla="*/ 9 w 173"/>
                    <a:gd name="T49" fmla="*/ 40 h 98"/>
                    <a:gd name="T50" fmla="*/ 0 w 173"/>
                    <a:gd name="T51" fmla="*/ 29 h 98"/>
                    <a:gd name="T52" fmla="*/ 31 w 173"/>
                    <a:gd name="T53" fmla="*/ 11 h 98"/>
                    <a:gd name="T54" fmla="*/ 37 w 173"/>
                    <a:gd name="T55" fmla="*/ 0 h 98"/>
                    <a:gd name="T56" fmla="*/ 52 w 173"/>
                    <a:gd name="T57" fmla="*/ 2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3" h="98">
                      <a:moveTo>
                        <a:pt x="52" y="21"/>
                      </a:move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6" y="44"/>
                        <a:pt x="65" y="54"/>
                        <a:pt x="76" y="57"/>
                      </a:cubicBezTo>
                      <a:cubicBezTo>
                        <a:pt x="74" y="57"/>
                        <a:pt x="70" y="56"/>
                        <a:pt x="68" y="55"/>
                      </a:cubicBezTo>
                      <a:cubicBezTo>
                        <a:pt x="57" y="53"/>
                        <a:pt x="52" y="41"/>
                        <a:pt x="48" y="33"/>
                      </a:cubicBezTo>
                      <a:cubicBezTo>
                        <a:pt x="48" y="24"/>
                        <a:pt x="42" y="20"/>
                        <a:pt x="37" y="15"/>
                      </a:cubicBezTo>
                      <a:cubicBezTo>
                        <a:pt x="32" y="15"/>
                        <a:pt x="33" y="21"/>
                        <a:pt x="28" y="23"/>
                      </a:cubicBezTo>
                      <a:cubicBezTo>
                        <a:pt x="22" y="28"/>
                        <a:pt x="14" y="28"/>
                        <a:pt x="7" y="33"/>
                      </a:cubicBezTo>
                      <a:cubicBezTo>
                        <a:pt x="6" y="36"/>
                        <a:pt x="9" y="37"/>
                        <a:pt x="11" y="37"/>
                      </a:cubicBezTo>
                      <a:cubicBezTo>
                        <a:pt x="17" y="39"/>
                        <a:pt x="24" y="37"/>
                        <a:pt x="29" y="39"/>
                      </a:cubicBezTo>
                      <a:cubicBezTo>
                        <a:pt x="34" y="61"/>
                        <a:pt x="55" y="78"/>
                        <a:pt x="76" y="85"/>
                      </a:cubicBezTo>
                      <a:cubicBezTo>
                        <a:pt x="83" y="94"/>
                        <a:pt x="87" y="78"/>
                        <a:pt x="95" y="80"/>
                      </a:cubicBezTo>
                      <a:cubicBezTo>
                        <a:pt x="103" y="74"/>
                        <a:pt x="114" y="72"/>
                        <a:pt x="121" y="63"/>
                      </a:cubicBezTo>
                      <a:cubicBezTo>
                        <a:pt x="127" y="59"/>
                        <a:pt x="127" y="53"/>
                        <a:pt x="131" y="48"/>
                      </a:cubicBezTo>
                      <a:cubicBezTo>
                        <a:pt x="143" y="45"/>
                        <a:pt x="154" y="40"/>
                        <a:pt x="164" y="32"/>
                      </a:cubicBezTo>
                      <a:cubicBezTo>
                        <a:pt x="166" y="32"/>
                        <a:pt x="168" y="31"/>
                        <a:pt x="169" y="29"/>
                      </a:cubicBezTo>
                      <a:cubicBezTo>
                        <a:pt x="168" y="25"/>
                        <a:pt x="168" y="25"/>
                        <a:pt x="168" y="25"/>
                      </a:cubicBezTo>
                      <a:cubicBezTo>
                        <a:pt x="170" y="24"/>
                        <a:pt x="172" y="27"/>
                        <a:pt x="173" y="29"/>
                      </a:cubicBezTo>
                      <a:cubicBezTo>
                        <a:pt x="170" y="36"/>
                        <a:pt x="162" y="41"/>
                        <a:pt x="156" y="45"/>
                      </a:cubicBezTo>
                      <a:cubicBezTo>
                        <a:pt x="149" y="50"/>
                        <a:pt x="140" y="51"/>
                        <a:pt x="131" y="52"/>
                      </a:cubicBezTo>
                      <a:cubicBezTo>
                        <a:pt x="127" y="70"/>
                        <a:pt x="110" y="80"/>
                        <a:pt x="93" y="85"/>
                      </a:cubicBezTo>
                      <a:cubicBezTo>
                        <a:pt x="89" y="87"/>
                        <a:pt x="85" y="98"/>
                        <a:pt x="79" y="92"/>
                      </a:cubicBezTo>
                      <a:cubicBezTo>
                        <a:pt x="63" y="84"/>
                        <a:pt x="46" y="79"/>
                        <a:pt x="35" y="62"/>
                      </a:cubicBezTo>
                      <a:cubicBezTo>
                        <a:pt x="32" y="56"/>
                        <a:pt x="27" y="51"/>
                        <a:pt x="26" y="44"/>
                      </a:cubicBezTo>
                      <a:cubicBezTo>
                        <a:pt x="23" y="38"/>
                        <a:pt x="15" y="42"/>
                        <a:pt x="9" y="40"/>
                      </a:cubicBezTo>
                      <a:cubicBezTo>
                        <a:pt x="5" y="38"/>
                        <a:pt x="0" y="35"/>
                        <a:pt x="0" y="29"/>
                      </a:cubicBezTo>
                      <a:cubicBezTo>
                        <a:pt x="11" y="26"/>
                        <a:pt x="24" y="23"/>
                        <a:pt x="31" y="11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8"/>
                        <a:pt x="41" y="20"/>
                        <a:pt x="5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7" name="Freeform 76">
                  <a:extLst>
                    <a:ext uri="{FF2B5EF4-FFF2-40B4-BE49-F238E27FC236}">
                      <a16:creationId xmlns:a16="http://schemas.microsoft.com/office/drawing/2014/main" id="{BE42D94D-422D-40AB-83BC-A05E27AF8A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2336800"/>
                  <a:ext cx="66675" cy="71438"/>
                </a:xfrm>
                <a:custGeom>
                  <a:avLst/>
                  <a:gdLst>
                    <a:gd name="T0" fmla="*/ 27 w 44"/>
                    <a:gd name="T1" fmla="*/ 6 h 47"/>
                    <a:gd name="T2" fmla="*/ 37 w 44"/>
                    <a:gd name="T3" fmla="*/ 44 h 47"/>
                    <a:gd name="T4" fmla="*/ 33 w 44"/>
                    <a:gd name="T5" fmla="*/ 47 h 47"/>
                    <a:gd name="T6" fmla="*/ 23 w 44"/>
                    <a:gd name="T7" fmla="*/ 14 h 47"/>
                    <a:gd name="T8" fmla="*/ 15 w 44"/>
                    <a:gd name="T9" fmla="*/ 23 h 47"/>
                    <a:gd name="T10" fmla="*/ 4 w 44"/>
                    <a:gd name="T11" fmla="*/ 37 h 47"/>
                    <a:gd name="T12" fmla="*/ 14 w 44"/>
                    <a:gd name="T13" fmla="*/ 10 h 47"/>
                    <a:gd name="T14" fmla="*/ 27 w 44"/>
                    <a:gd name="T15" fmla="*/ 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47">
                      <a:moveTo>
                        <a:pt x="27" y="6"/>
                      </a:moveTo>
                      <a:cubicBezTo>
                        <a:pt x="33" y="18"/>
                        <a:pt x="44" y="30"/>
                        <a:pt x="37" y="44"/>
                      </a:cubicBezTo>
                      <a:cubicBezTo>
                        <a:pt x="36" y="45"/>
                        <a:pt x="35" y="47"/>
                        <a:pt x="33" y="47"/>
                      </a:cubicBezTo>
                      <a:cubicBezTo>
                        <a:pt x="31" y="35"/>
                        <a:pt x="33" y="22"/>
                        <a:pt x="23" y="14"/>
                      </a:cubicBezTo>
                      <a:cubicBezTo>
                        <a:pt x="18" y="14"/>
                        <a:pt x="18" y="20"/>
                        <a:pt x="15" y="23"/>
                      </a:cubicBezTo>
                      <a:cubicBezTo>
                        <a:pt x="10" y="27"/>
                        <a:pt x="7" y="32"/>
                        <a:pt x="4" y="37"/>
                      </a:cubicBezTo>
                      <a:cubicBezTo>
                        <a:pt x="0" y="27"/>
                        <a:pt x="10" y="19"/>
                        <a:pt x="14" y="10"/>
                      </a:cubicBezTo>
                      <a:cubicBezTo>
                        <a:pt x="17" y="7"/>
                        <a:pt x="23" y="0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DC66C58F-B9E5-488F-B6D0-8544FBD97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2276" y="2351088"/>
                  <a:ext cx="103188" cy="77788"/>
                </a:xfrm>
                <a:custGeom>
                  <a:avLst/>
                  <a:gdLst>
                    <a:gd name="T0" fmla="*/ 67 w 67"/>
                    <a:gd name="T1" fmla="*/ 5 h 51"/>
                    <a:gd name="T2" fmla="*/ 64 w 67"/>
                    <a:gd name="T3" fmla="*/ 8 h 51"/>
                    <a:gd name="T4" fmla="*/ 3 w 67"/>
                    <a:gd name="T5" fmla="*/ 44 h 51"/>
                    <a:gd name="T6" fmla="*/ 0 w 67"/>
                    <a:gd name="T7" fmla="*/ 51 h 51"/>
                    <a:gd name="T8" fmla="*/ 29 w 67"/>
                    <a:gd name="T9" fmla="*/ 10 h 51"/>
                    <a:gd name="T10" fmla="*/ 66 w 67"/>
                    <a:gd name="T11" fmla="*/ 3 h 51"/>
                    <a:gd name="T12" fmla="*/ 67 w 67"/>
                    <a:gd name="T13" fmla="*/ 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" h="51">
                      <a:moveTo>
                        <a:pt x="67" y="5"/>
                      </a:moveTo>
                      <a:cubicBezTo>
                        <a:pt x="67" y="7"/>
                        <a:pt x="65" y="8"/>
                        <a:pt x="64" y="8"/>
                      </a:cubicBezTo>
                      <a:cubicBezTo>
                        <a:pt x="39" y="8"/>
                        <a:pt x="16" y="23"/>
                        <a:pt x="3" y="44"/>
                      </a:cubicBezTo>
                      <a:cubicBezTo>
                        <a:pt x="2" y="46"/>
                        <a:pt x="1" y="48"/>
                        <a:pt x="0" y="51"/>
                      </a:cubicBezTo>
                      <a:cubicBezTo>
                        <a:pt x="0" y="33"/>
                        <a:pt x="14" y="19"/>
                        <a:pt x="29" y="10"/>
                      </a:cubicBezTo>
                      <a:cubicBezTo>
                        <a:pt x="40" y="5"/>
                        <a:pt x="53" y="0"/>
                        <a:pt x="66" y="3"/>
                      </a:cubicBezTo>
                      <a:cubicBezTo>
                        <a:pt x="67" y="5"/>
                        <a:pt x="67" y="5"/>
                        <a:pt x="6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C5BE65A1-8AFF-4E8A-9D09-E96BBCB193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5676" y="2355850"/>
                  <a:ext cx="112713" cy="101600"/>
                </a:xfrm>
                <a:custGeom>
                  <a:avLst/>
                  <a:gdLst>
                    <a:gd name="T0" fmla="*/ 45 w 73"/>
                    <a:gd name="T1" fmla="*/ 13 h 67"/>
                    <a:gd name="T2" fmla="*/ 73 w 73"/>
                    <a:gd name="T3" fmla="*/ 63 h 67"/>
                    <a:gd name="T4" fmla="*/ 72 w 73"/>
                    <a:gd name="T5" fmla="*/ 67 h 67"/>
                    <a:gd name="T6" fmla="*/ 61 w 73"/>
                    <a:gd name="T7" fmla="*/ 40 h 67"/>
                    <a:gd name="T8" fmla="*/ 24 w 73"/>
                    <a:gd name="T9" fmla="*/ 14 h 67"/>
                    <a:gd name="T10" fmla="*/ 4 w 73"/>
                    <a:gd name="T11" fmla="*/ 14 h 67"/>
                    <a:gd name="T12" fmla="*/ 1 w 73"/>
                    <a:gd name="T13" fmla="*/ 4 h 67"/>
                    <a:gd name="T14" fmla="*/ 45 w 73"/>
                    <a:gd name="T15" fmla="*/ 1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67">
                      <a:moveTo>
                        <a:pt x="45" y="13"/>
                      </a:moveTo>
                      <a:cubicBezTo>
                        <a:pt x="62" y="26"/>
                        <a:pt x="72" y="42"/>
                        <a:pt x="73" y="63"/>
                      </a:cubicBezTo>
                      <a:cubicBezTo>
                        <a:pt x="72" y="67"/>
                        <a:pt x="72" y="67"/>
                        <a:pt x="72" y="67"/>
                      </a:cubicBezTo>
                      <a:cubicBezTo>
                        <a:pt x="68" y="58"/>
                        <a:pt x="67" y="48"/>
                        <a:pt x="61" y="40"/>
                      </a:cubicBezTo>
                      <a:cubicBezTo>
                        <a:pt x="54" y="25"/>
                        <a:pt x="38" y="19"/>
                        <a:pt x="24" y="14"/>
                      </a:cubicBezTo>
                      <a:cubicBezTo>
                        <a:pt x="18" y="13"/>
                        <a:pt x="10" y="13"/>
                        <a:pt x="4" y="14"/>
                      </a:cubicBez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17" y="0"/>
                        <a:pt x="32" y="6"/>
                        <a:pt x="4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89190015-B413-4BE8-9988-35662B0C58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1638" y="2366963"/>
                  <a:ext cx="23813" cy="44450"/>
                </a:xfrm>
                <a:custGeom>
                  <a:avLst/>
                  <a:gdLst>
                    <a:gd name="T0" fmla="*/ 14 w 16"/>
                    <a:gd name="T1" fmla="*/ 14 h 29"/>
                    <a:gd name="T2" fmla="*/ 10 w 16"/>
                    <a:gd name="T3" fmla="*/ 29 h 29"/>
                    <a:gd name="T4" fmla="*/ 3 w 16"/>
                    <a:gd name="T5" fmla="*/ 16 h 29"/>
                    <a:gd name="T6" fmla="*/ 4 w 16"/>
                    <a:gd name="T7" fmla="*/ 0 h 29"/>
                    <a:gd name="T8" fmla="*/ 14 w 16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9">
                      <a:moveTo>
                        <a:pt x="14" y="14"/>
                      </a:moveTo>
                      <a:cubicBezTo>
                        <a:pt x="16" y="19"/>
                        <a:pt x="12" y="24"/>
                        <a:pt x="10" y="29"/>
                      </a:cubicBezTo>
                      <a:cubicBezTo>
                        <a:pt x="5" y="26"/>
                        <a:pt x="4" y="21"/>
                        <a:pt x="3" y="16"/>
                      </a:cubicBezTo>
                      <a:cubicBezTo>
                        <a:pt x="2" y="11"/>
                        <a:pt x="0" y="4"/>
                        <a:pt x="4" y="0"/>
                      </a:cubicBezTo>
                      <a:cubicBezTo>
                        <a:pt x="8" y="3"/>
                        <a:pt x="12" y="9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630621E3-4189-4E6A-99F7-023D9D42D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863" y="2373313"/>
                  <a:ext cx="87313" cy="87313"/>
                </a:xfrm>
                <a:custGeom>
                  <a:avLst/>
                  <a:gdLst>
                    <a:gd name="T0" fmla="*/ 57 w 57"/>
                    <a:gd name="T1" fmla="*/ 1 h 57"/>
                    <a:gd name="T2" fmla="*/ 46 w 57"/>
                    <a:gd name="T3" fmla="*/ 16 h 57"/>
                    <a:gd name="T4" fmla="*/ 8 w 57"/>
                    <a:gd name="T5" fmla="*/ 40 h 57"/>
                    <a:gd name="T6" fmla="*/ 8 w 57"/>
                    <a:gd name="T7" fmla="*/ 51 h 57"/>
                    <a:gd name="T8" fmla="*/ 4 w 57"/>
                    <a:gd name="T9" fmla="*/ 57 h 57"/>
                    <a:gd name="T10" fmla="*/ 5 w 57"/>
                    <a:gd name="T11" fmla="*/ 42 h 57"/>
                    <a:gd name="T12" fmla="*/ 46 w 57"/>
                    <a:gd name="T13" fmla="*/ 3 h 57"/>
                    <a:gd name="T14" fmla="*/ 57 w 57"/>
                    <a:gd name="T15" fmla="*/ 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57">
                      <a:moveTo>
                        <a:pt x="57" y="1"/>
                      </a:moveTo>
                      <a:cubicBezTo>
                        <a:pt x="56" y="7"/>
                        <a:pt x="50" y="11"/>
                        <a:pt x="46" y="16"/>
                      </a:cubicBezTo>
                      <a:cubicBezTo>
                        <a:pt x="35" y="27"/>
                        <a:pt x="21" y="35"/>
                        <a:pt x="8" y="40"/>
                      </a:cubicBezTo>
                      <a:cubicBezTo>
                        <a:pt x="7" y="43"/>
                        <a:pt x="9" y="46"/>
                        <a:pt x="8" y="51"/>
                      </a:cubicBezTo>
                      <a:cubicBezTo>
                        <a:pt x="5" y="52"/>
                        <a:pt x="6" y="55"/>
                        <a:pt x="4" y="57"/>
                      </a:cubicBezTo>
                      <a:cubicBezTo>
                        <a:pt x="0" y="53"/>
                        <a:pt x="4" y="46"/>
                        <a:pt x="5" y="42"/>
                      </a:cubicBezTo>
                      <a:cubicBezTo>
                        <a:pt x="8" y="22"/>
                        <a:pt x="27" y="7"/>
                        <a:pt x="46" y="3"/>
                      </a:cubicBezTo>
                      <a:cubicBezTo>
                        <a:pt x="50" y="3"/>
                        <a:pt x="54" y="0"/>
                        <a:pt x="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EA8507E0-540B-4782-82F3-A13860338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8863" y="2371725"/>
                  <a:ext cx="34925" cy="66675"/>
                </a:xfrm>
                <a:custGeom>
                  <a:avLst/>
                  <a:gdLst>
                    <a:gd name="T0" fmla="*/ 23 w 23"/>
                    <a:gd name="T1" fmla="*/ 13 h 43"/>
                    <a:gd name="T2" fmla="*/ 22 w 23"/>
                    <a:gd name="T3" fmla="*/ 31 h 43"/>
                    <a:gd name="T4" fmla="*/ 12 w 23"/>
                    <a:gd name="T5" fmla="*/ 43 h 43"/>
                    <a:gd name="T6" fmla="*/ 9 w 23"/>
                    <a:gd name="T7" fmla="*/ 11 h 43"/>
                    <a:gd name="T8" fmla="*/ 18 w 23"/>
                    <a:gd name="T9" fmla="*/ 0 h 43"/>
                    <a:gd name="T10" fmla="*/ 23 w 23"/>
                    <a:gd name="T11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43">
                      <a:moveTo>
                        <a:pt x="23" y="13"/>
                      </a:moveTo>
                      <a:cubicBezTo>
                        <a:pt x="22" y="31"/>
                        <a:pt x="22" y="31"/>
                        <a:pt x="22" y="31"/>
                      </a:cubicBezTo>
                      <a:cubicBezTo>
                        <a:pt x="19" y="35"/>
                        <a:pt x="16" y="41"/>
                        <a:pt x="12" y="43"/>
                      </a:cubicBezTo>
                      <a:cubicBezTo>
                        <a:pt x="10" y="32"/>
                        <a:pt x="0" y="22"/>
                        <a:pt x="9" y="11"/>
                      </a:cubicBezTo>
                      <a:cubicBezTo>
                        <a:pt x="12" y="7"/>
                        <a:pt x="14" y="3"/>
                        <a:pt x="18" y="0"/>
                      </a:cubicBezTo>
                      <a:cubicBezTo>
                        <a:pt x="22" y="2"/>
                        <a:pt x="22" y="9"/>
                        <a:pt x="2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EEE3EA60-E5DC-409B-8BE7-B260F27725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438" y="2379663"/>
                  <a:ext cx="82550" cy="95250"/>
                </a:xfrm>
                <a:custGeom>
                  <a:avLst/>
                  <a:gdLst>
                    <a:gd name="T0" fmla="*/ 52 w 54"/>
                    <a:gd name="T1" fmla="*/ 36 h 62"/>
                    <a:gd name="T2" fmla="*/ 54 w 54"/>
                    <a:gd name="T3" fmla="*/ 43 h 62"/>
                    <a:gd name="T4" fmla="*/ 11 w 54"/>
                    <a:gd name="T5" fmla="*/ 10 h 62"/>
                    <a:gd name="T6" fmla="*/ 9 w 54"/>
                    <a:gd name="T7" fmla="*/ 17 h 62"/>
                    <a:gd name="T8" fmla="*/ 23 w 54"/>
                    <a:gd name="T9" fmla="*/ 47 h 62"/>
                    <a:gd name="T10" fmla="*/ 46 w 54"/>
                    <a:gd name="T11" fmla="*/ 59 h 62"/>
                    <a:gd name="T12" fmla="*/ 45 w 54"/>
                    <a:gd name="T13" fmla="*/ 60 h 62"/>
                    <a:gd name="T14" fmla="*/ 12 w 54"/>
                    <a:gd name="T15" fmla="*/ 42 h 62"/>
                    <a:gd name="T16" fmla="*/ 1 w 54"/>
                    <a:gd name="T17" fmla="*/ 6 h 62"/>
                    <a:gd name="T18" fmla="*/ 39 w 54"/>
                    <a:gd name="T19" fmla="*/ 16 h 62"/>
                    <a:gd name="T20" fmla="*/ 52 w 54"/>
                    <a:gd name="T21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4" h="62">
                      <a:moveTo>
                        <a:pt x="52" y="36"/>
                      </a:moveTo>
                      <a:cubicBezTo>
                        <a:pt x="54" y="43"/>
                        <a:pt x="54" y="43"/>
                        <a:pt x="54" y="43"/>
                      </a:cubicBezTo>
                      <a:cubicBezTo>
                        <a:pt x="45" y="28"/>
                        <a:pt x="29" y="12"/>
                        <a:pt x="11" y="10"/>
                      </a:cubicBezTo>
                      <a:cubicBezTo>
                        <a:pt x="8" y="10"/>
                        <a:pt x="8" y="14"/>
                        <a:pt x="9" y="17"/>
                      </a:cubicBezTo>
                      <a:cubicBezTo>
                        <a:pt x="9" y="28"/>
                        <a:pt x="14" y="39"/>
                        <a:pt x="23" y="47"/>
                      </a:cubicBezTo>
                      <a:cubicBezTo>
                        <a:pt x="30" y="53"/>
                        <a:pt x="38" y="54"/>
                        <a:pt x="46" y="59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31" y="62"/>
                        <a:pt x="21" y="52"/>
                        <a:pt x="12" y="42"/>
                      </a:cubicBezTo>
                      <a:cubicBezTo>
                        <a:pt x="4" y="31"/>
                        <a:pt x="0" y="18"/>
                        <a:pt x="1" y="6"/>
                      </a:cubicBezTo>
                      <a:cubicBezTo>
                        <a:pt x="15" y="0"/>
                        <a:pt x="29" y="7"/>
                        <a:pt x="39" y="16"/>
                      </a:cubicBezTo>
                      <a:cubicBezTo>
                        <a:pt x="44" y="22"/>
                        <a:pt x="50" y="28"/>
                        <a:pt x="52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66BEAC06-2CC6-4477-B3F8-0639C8DB5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386013"/>
                  <a:ext cx="344488" cy="144463"/>
                </a:xfrm>
                <a:custGeom>
                  <a:avLst/>
                  <a:gdLst>
                    <a:gd name="T0" fmla="*/ 225 w 225"/>
                    <a:gd name="T1" fmla="*/ 1 h 94"/>
                    <a:gd name="T2" fmla="*/ 218 w 225"/>
                    <a:gd name="T3" fmla="*/ 13 h 94"/>
                    <a:gd name="T4" fmla="*/ 171 w 225"/>
                    <a:gd name="T5" fmla="*/ 40 h 94"/>
                    <a:gd name="T6" fmla="*/ 155 w 225"/>
                    <a:gd name="T7" fmla="*/ 63 h 94"/>
                    <a:gd name="T8" fmla="*/ 124 w 225"/>
                    <a:gd name="T9" fmla="*/ 83 h 94"/>
                    <a:gd name="T10" fmla="*/ 112 w 225"/>
                    <a:gd name="T11" fmla="*/ 94 h 94"/>
                    <a:gd name="T12" fmla="*/ 52 w 225"/>
                    <a:gd name="T13" fmla="*/ 52 h 94"/>
                    <a:gd name="T14" fmla="*/ 37 w 225"/>
                    <a:gd name="T15" fmla="*/ 29 h 94"/>
                    <a:gd name="T16" fmla="*/ 30 w 225"/>
                    <a:gd name="T17" fmla="*/ 29 h 94"/>
                    <a:gd name="T18" fmla="*/ 0 w 225"/>
                    <a:gd name="T19" fmla="*/ 5 h 94"/>
                    <a:gd name="T20" fmla="*/ 1 w 225"/>
                    <a:gd name="T21" fmla="*/ 3 h 94"/>
                    <a:gd name="T22" fmla="*/ 23 w 225"/>
                    <a:gd name="T23" fmla="*/ 9 h 94"/>
                    <a:gd name="T24" fmla="*/ 47 w 225"/>
                    <a:gd name="T25" fmla="*/ 20 h 94"/>
                    <a:gd name="T26" fmla="*/ 88 w 225"/>
                    <a:gd name="T27" fmla="*/ 63 h 94"/>
                    <a:gd name="T28" fmla="*/ 111 w 225"/>
                    <a:gd name="T29" fmla="*/ 74 h 94"/>
                    <a:gd name="T30" fmla="*/ 132 w 225"/>
                    <a:gd name="T31" fmla="*/ 59 h 94"/>
                    <a:gd name="T32" fmla="*/ 164 w 225"/>
                    <a:gd name="T33" fmla="*/ 29 h 94"/>
                    <a:gd name="T34" fmla="*/ 208 w 225"/>
                    <a:gd name="T35" fmla="*/ 2 h 94"/>
                    <a:gd name="T36" fmla="*/ 225 w 225"/>
                    <a:gd name="T37" fmla="*/ 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5" h="94">
                      <a:moveTo>
                        <a:pt x="225" y="1"/>
                      </a:moveTo>
                      <a:cubicBezTo>
                        <a:pt x="225" y="5"/>
                        <a:pt x="221" y="9"/>
                        <a:pt x="218" y="13"/>
                      </a:cubicBezTo>
                      <a:cubicBezTo>
                        <a:pt x="205" y="28"/>
                        <a:pt x="189" y="37"/>
                        <a:pt x="171" y="40"/>
                      </a:cubicBezTo>
                      <a:cubicBezTo>
                        <a:pt x="167" y="48"/>
                        <a:pt x="163" y="57"/>
                        <a:pt x="155" y="63"/>
                      </a:cubicBezTo>
                      <a:cubicBezTo>
                        <a:pt x="146" y="72"/>
                        <a:pt x="133" y="75"/>
                        <a:pt x="124" y="83"/>
                      </a:cubicBezTo>
                      <a:cubicBezTo>
                        <a:pt x="118" y="85"/>
                        <a:pt x="118" y="93"/>
                        <a:pt x="112" y="94"/>
                      </a:cubicBezTo>
                      <a:cubicBezTo>
                        <a:pt x="95" y="75"/>
                        <a:pt x="68" y="72"/>
                        <a:pt x="52" y="52"/>
                      </a:cubicBezTo>
                      <a:cubicBezTo>
                        <a:pt x="47" y="44"/>
                        <a:pt x="39" y="38"/>
                        <a:pt x="37" y="29"/>
                      </a:cubicBezTo>
                      <a:cubicBezTo>
                        <a:pt x="35" y="24"/>
                        <a:pt x="33" y="30"/>
                        <a:pt x="30" y="29"/>
                      </a:cubicBezTo>
                      <a:cubicBezTo>
                        <a:pt x="18" y="26"/>
                        <a:pt x="8" y="16"/>
                        <a:pt x="0" y="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9" y="4"/>
                        <a:pt x="19" y="0"/>
                        <a:pt x="23" y="9"/>
                      </a:cubicBezTo>
                      <a:cubicBezTo>
                        <a:pt x="28" y="16"/>
                        <a:pt x="37" y="19"/>
                        <a:pt x="47" y="20"/>
                      </a:cubicBezTo>
                      <a:cubicBezTo>
                        <a:pt x="53" y="39"/>
                        <a:pt x="70" y="55"/>
                        <a:pt x="88" y="63"/>
                      </a:cubicBezTo>
                      <a:cubicBezTo>
                        <a:pt x="96" y="66"/>
                        <a:pt x="104" y="68"/>
                        <a:pt x="111" y="74"/>
                      </a:cubicBezTo>
                      <a:cubicBezTo>
                        <a:pt x="121" y="74"/>
                        <a:pt x="120" y="59"/>
                        <a:pt x="132" y="59"/>
                      </a:cubicBezTo>
                      <a:cubicBezTo>
                        <a:pt x="146" y="55"/>
                        <a:pt x="157" y="42"/>
                        <a:pt x="164" y="29"/>
                      </a:cubicBezTo>
                      <a:cubicBezTo>
                        <a:pt x="181" y="27"/>
                        <a:pt x="199" y="17"/>
                        <a:pt x="208" y="2"/>
                      </a:cubicBezTo>
                      <a:cubicBezTo>
                        <a:pt x="214" y="1"/>
                        <a:pt x="220" y="0"/>
                        <a:pt x="22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5" name="Freeform 84">
                  <a:extLst>
                    <a:ext uri="{FF2B5EF4-FFF2-40B4-BE49-F238E27FC236}">
                      <a16:creationId xmlns:a16="http://schemas.microsoft.com/office/drawing/2014/main" id="{8F6CECE3-D15B-4DC3-849E-BE871B1F70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379663"/>
                  <a:ext cx="90488" cy="92075"/>
                </a:xfrm>
                <a:custGeom>
                  <a:avLst/>
                  <a:gdLst>
                    <a:gd name="T0" fmla="*/ 51 w 59"/>
                    <a:gd name="T1" fmla="*/ 30 h 60"/>
                    <a:gd name="T2" fmla="*/ 59 w 59"/>
                    <a:gd name="T3" fmla="*/ 60 h 60"/>
                    <a:gd name="T4" fmla="*/ 53 w 59"/>
                    <a:gd name="T5" fmla="*/ 47 h 60"/>
                    <a:gd name="T6" fmla="*/ 50 w 59"/>
                    <a:gd name="T7" fmla="*/ 41 h 60"/>
                    <a:gd name="T8" fmla="*/ 0 w 59"/>
                    <a:gd name="T9" fmla="*/ 5 h 60"/>
                    <a:gd name="T10" fmla="*/ 17 w 59"/>
                    <a:gd name="T11" fmla="*/ 4 h 60"/>
                    <a:gd name="T12" fmla="*/ 51 w 59"/>
                    <a:gd name="T13" fmla="*/ 3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60">
                      <a:moveTo>
                        <a:pt x="51" y="30"/>
                      </a:moveTo>
                      <a:cubicBezTo>
                        <a:pt x="56" y="39"/>
                        <a:pt x="59" y="49"/>
                        <a:pt x="59" y="60"/>
                      </a:cubicBezTo>
                      <a:cubicBezTo>
                        <a:pt x="54" y="58"/>
                        <a:pt x="53" y="51"/>
                        <a:pt x="53" y="47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30" y="37"/>
                        <a:pt x="8" y="25"/>
                        <a:pt x="0" y="5"/>
                      </a:cubicBezTo>
                      <a:cubicBezTo>
                        <a:pt x="3" y="0"/>
                        <a:pt x="11" y="5"/>
                        <a:pt x="17" y="4"/>
                      </a:cubicBezTo>
                      <a:cubicBezTo>
                        <a:pt x="30" y="9"/>
                        <a:pt x="44" y="16"/>
                        <a:pt x="51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BDB578DC-D37E-4ACD-B636-A8D586B1D2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5851" y="2398713"/>
                  <a:ext cx="82550" cy="82550"/>
                </a:xfrm>
                <a:custGeom>
                  <a:avLst/>
                  <a:gdLst>
                    <a:gd name="T0" fmla="*/ 53 w 54"/>
                    <a:gd name="T1" fmla="*/ 7 h 54"/>
                    <a:gd name="T2" fmla="*/ 37 w 54"/>
                    <a:gd name="T3" fmla="*/ 36 h 54"/>
                    <a:gd name="T4" fmla="*/ 9 w 54"/>
                    <a:gd name="T5" fmla="*/ 54 h 54"/>
                    <a:gd name="T6" fmla="*/ 39 w 54"/>
                    <a:gd name="T7" fmla="*/ 26 h 54"/>
                    <a:gd name="T8" fmla="*/ 45 w 54"/>
                    <a:gd name="T9" fmla="*/ 11 h 54"/>
                    <a:gd name="T10" fmla="*/ 35 w 54"/>
                    <a:gd name="T11" fmla="*/ 8 h 54"/>
                    <a:gd name="T12" fmla="*/ 35 w 54"/>
                    <a:gd name="T13" fmla="*/ 9 h 54"/>
                    <a:gd name="T14" fmla="*/ 0 w 54"/>
                    <a:gd name="T15" fmla="*/ 34 h 54"/>
                    <a:gd name="T16" fmla="*/ 48 w 54"/>
                    <a:gd name="T17" fmla="*/ 1 h 54"/>
                    <a:gd name="T18" fmla="*/ 53 w 54"/>
                    <a:gd name="T19" fmla="*/ 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53" y="7"/>
                      </a:moveTo>
                      <a:cubicBezTo>
                        <a:pt x="53" y="19"/>
                        <a:pt x="44" y="27"/>
                        <a:pt x="37" y="36"/>
                      </a:cubicBezTo>
                      <a:cubicBezTo>
                        <a:pt x="29" y="45"/>
                        <a:pt x="19" y="51"/>
                        <a:pt x="9" y="54"/>
                      </a:cubicBezTo>
                      <a:cubicBezTo>
                        <a:pt x="18" y="47"/>
                        <a:pt x="32" y="38"/>
                        <a:pt x="39" y="26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3" y="6"/>
                        <a:pt x="38" y="10"/>
                        <a:pt x="35" y="8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22" y="15"/>
                        <a:pt x="9" y="23"/>
                        <a:pt x="0" y="34"/>
                      </a:cubicBezTo>
                      <a:cubicBezTo>
                        <a:pt x="8" y="16"/>
                        <a:pt x="27" y="2"/>
                        <a:pt x="48" y="1"/>
                      </a:cubicBezTo>
                      <a:cubicBezTo>
                        <a:pt x="52" y="0"/>
                        <a:pt x="54" y="4"/>
                        <a:pt x="5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A6B5AFF4-9B1D-48BC-B8AD-B39F684346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9251" y="2405063"/>
                  <a:ext cx="55563" cy="55563"/>
                </a:xfrm>
                <a:custGeom>
                  <a:avLst/>
                  <a:gdLst>
                    <a:gd name="T0" fmla="*/ 36 w 36"/>
                    <a:gd name="T1" fmla="*/ 34 h 36"/>
                    <a:gd name="T2" fmla="*/ 36 w 36"/>
                    <a:gd name="T3" fmla="*/ 36 h 36"/>
                    <a:gd name="T4" fmla="*/ 1 w 36"/>
                    <a:gd name="T5" fmla="*/ 5 h 36"/>
                    <a:gd name="T6" fmla="*/ 1 w 36"/>
                    <a:gd name="T7" fmla="*/ 0 h 36"/>
                    <a:gd name="T8" fmla="*/ 13 w 36"/>
                    <a:gd name="T9" fmla="*/ 5 h 36"/>
                    <a:gd name="T10" fmla="*/ 36 w 36"/>
                    <a:gd name="T11" fmla="*/ 34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" h="36">
                      <a:moveTo>
                        <a:pt x="36" y="34"/>
                      </a:move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21" y="32"/>
                        <a:pt x="2" y="24"/>
                        <a:pt x="1" y="5"/>
                      </a:cubicBezTo>
                      <a:cubicBezTo>
                        <a:pt x="0" y="4"/>
                        <a:pt x="0" y="2"/>
                        <a:pt x="1" y="0"/>
                      </a:cubicBezTo>
                      <a:cubicBezTo>
                        <a:pt x="5" y="0"/>
                        <a:pt x="9" y="3"/>
                        <a:pt x="13" y="5"/>
                      </a:cubicBezTo>
                      <a:cubicBezTo>
                        <a:pt x="23" y="12"/>
                        <a:pt x="29" y="23"/>
                        <a:pt x="36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3B70512C-CE7A-45CF-8087-149A84783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4263" y="2420938"/>
                  <a:ext cx="58738" cy="55563"/>
                </a:xfrm>
                <a:custGeom>
                  <a:avLst/>
                  <a:gdLst>
                    <a:gd name="T0" fmla="*/ 38 w 38"/>
                    <a:gd name="T1" fmla="*/ 0 h 36"/>
                    <a:gd name="T2" fmla="*/ 0 w 38"/>
                    <a:gd name="T3" fmla="*/ 36 h 36"/>
                    <a:gd name="T4" fmla="*/ 8 w 38"/>
                    <a:gd name="T5" fmla="*/ 20 h 36"/>
                    <a:gd name="T6" fmla="*/ 36 w 38"/>
                    <a:gd name="T7" fmla="*/ 0 h 36"/>
                    <a:gd name="T8" fmla="*/ 38 w 38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6">
                      <a:moveTo>
                        <a:pt x="38" y="0"/>
                      </a:moveTo>
                      <a:cubicBezTo>
                        <a:pt x="33" y="17"/>
                        <a:pt x="17" y="30"/>
                        <a:pt x="0" y="36"/>
                      </a:cubicBezTo>
                      <a:cubicBezTo>
                        <a:pt x="0" y="30"/>
                        <a:pt x="6" y="25"/>
                        <a:pt x="8" y="20"/>
                      </a:cubicBezTo>
                      <a:cubicBezTo>
                        <a:pt x="16" y="12"/>
                        <a:pt x="26" y="4"/>
                        <a:pt x="36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419CDEB9-17F8-4CA4-98D9-1E543F9A3C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4638" y="2447925"/>
                  <a:ext cx="73025" cy="66675"/>
                </a:xfrm>
                <a:custGeom>
                  <a:avLst/>
                  <a:gdLst>
                    <a:gd name="T0" fmla="*/ 48 w 48"/>
                    <a:gd name="T1" fmla="*/ 11 h 43"/>
                    <a:gd name="T2" fmla="*/ 9 w 48"/>
                    <a:gd name="T3" fmla="*/ 21 h 43"/>
                    <a:gd name="T4" fmla="*/ 9 w 48"/>
                    <a:gd name="T5" fmla="*/ 25 h 43"/>
                    <a:gd name="T6" fmla="*/ 27 w 48"/>
                    <a:gd name="T7" fmla="*/ 38 h 43"/>
                    <a:gd name="T8" fmla="*/ 15 w 48"/>
                    <a:gd name="T9" fmla="*/ 39 h 43"/>
                    <a:gd name="T10" fmla="*/ 0 w 48"/>
                    <a:gd name="T11" fmla="*/ 22 h 43"/>
                    <a:gd name="T12" fmla="*/ 12 w 48"/>
                    <a:gd name="T13" fmla="*/ 9 h 43"/>
                    <a:gd name="T14" fmla="*/ 48 w 48"/>
                    <a:gd name="T15" fmla="*/ 11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43">
                      <a:moveTo>
                        <a:pt x="48" y="11"/>
                      </a:moveTo>
                      <a:cubicBezTo>
                        <a:pt x="36" y="13"/>
                        <a:pt x="16" y="7"/>
                        <a:pt x="9" y="2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30"/>
                        <a:pt x="20" y="35"/>
                        <a:pt x="27" y="38"/>
                      </a:cubicBezTo>
                      <a:cubicBezTo>
                        <a:pt x="24" y="43"/>
                        <a:pt x="19" y="38"/>
                        <a:pt x="15" y="39"/>
                      </a:cubicBezTo>
                      <a:cubicBezTo>
                        <a:pt x="9" y="35"/>
                        <a:pt x="3" y="28"/>
                        <a:pt x="0" y="22"/>
                      </a:cubicBezTo>
                      <a:cubicBezTo>
                        <a:pt x="0" y="15"/>
                        <a:pt x="8" y="13"/>
                        <a:pt x="12" y="9"/>
                      </a:cubicBezTo>
                      <a:cubicBezTo>
                        <a:pt x="23" y="6"/>
                        <a:pt x="39" y="0"/>
                        <a:pt x="4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4A4538E3-37B6-41CF-8AD8-0CD309AA5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9826" y="2460625"/>
                  <a:ext cx="80963" cy="55563"/>
                </a:xfrm>
                <a:custGeom>
                  <a:avLst/>
                  <a:gdLst>
                    <a:gd name="T0" fmla="*/ 50 w 53"/>
                    <a:gd name="T1" fmla="*/ 16 h 36"/>
                    <a:gd name="T2" fmla="*/ 51 w 53"/>
                    <a:gd name="T3" fmla="*/ 24 h 36"/>
                    <a:gd name="T4" fmla="*/ 22 w 53"/>
                    <a:gd name="T5" fmla="*/ 36 h 36"/>
                    <a:gd name="T6" fmla="*/ 22 w 53"/>
                    <a:gd name="T7" fmla="*/ 33 h 36"/>
                    <a:gd name="T8" fmla="*/ 42 w 53"/>
                    <a:gd name="T9" fmla="*/ 20 h 36"/>
                    <a:gd name="T10" fmla="*/ 1 w 53"/>
                    <a:gd name="T11" fmla="*/ 8 h 36"/>
                    <a:gd name="T12" fmla="*/ 4 w 53"/>
                    <a:gd name="T13" fmla="*/ 3 h 36"/>
                    <a:gd name="T14" fmla="*/ 47 w 53"/>
                    <a:gd name="T15" fmla="*/ 14 h 36"/>
                    <a:gd name="T16" fmla="*/ 50 w 53"/>
                    <a:gd name="T17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36">
                      <a:moveTo>
                        <a:pt x="50" y="16"/>
                      </a:moveTo>
                      <a:cubicBezTo>
                        <a:pt x="53" y="18"/>
                        <a:pt x="52" y="21"/>
                        <a:pt x="51" y="24"/>
                      </a:cubicBezTo>
                      <a:cubicBezTo>
                        <a:pt x="42" y="29"/>
                        <a:pt x="32" y="33"/>
                        <a:pt x="22" y="36"/>
                      </a:cubicBezTo>
                      <a:cubicBezTo>
                        <a:pt x="21" y="35"/>
                        <a:pt x="21" y="34"/>
                        <a:pt x="22" y="33"/>
                      </a:cubicBezTo>
                      <a:cubicBezTo>
                        <a:pt x="29" y="30"/>
                        <a:pt x="37" y="26"/>
                        <a:pt x="42" y="20"/>
                      </a:cubicBezTo>
                      <a:cubicBezTo>
                        <a:pt x="32" y="8"/>
                        <a:pt x="15" y="9"/>
                        <a:pt x="1" y="8"/>
                      </a:cubicBezTo>
                      <a:cubicBezTo>
                        <a:pt x="0" y="5"/>
                        <a:pt x="3" y="5"/>
                        <a:pt x="4" y="3"/>
                      </a:cubicBezTo>
                      <a:cubicBezTo>
                        <a:pt x="20" y="0"/>
                        <a:pt x="33" y="9"/>
                        <a:pt x="47" y="14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F2CB5A6C-5369-4B9E-B504-4F5902637C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8451" y="2471738"/>
                  <a:ext cx="65088" cy="31750"/>
                </a:xfrm>
                <a:custGeom>
                  <a:avLst/>
                  <a:gdLst>
                    <a:gd name="T0" fmla="*/ 43 w 43"/>
                    <a:gd name="T1" fmla="*/ 4 h 21"/>
                    <a:gd name="T2" fmla="*/ 24 w 43"/>
                    <a:gd name="T3" fmla="*/ 17 h 21"/>
                    <a:gd name="T4" fmla="*/ 13 w 43"/>
                    <a:gd name="T5" fmla="*/ 18 h 21"/>
                    <a:gd name="T6" fmla="*/ 0 w 43"/>
                    <a:gd name="T7" fmla="*/ 8 h 21"/>
                    <a:gd name="T8" fmla="*/ 5 w 43"/>
                    <a:gd name="T9" fmla="*/ 3 h 21"/>
                    <a:gd name="T10" fmla="*/ 43 w 43"/>
                    <a:gd name="T11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21">
                      <a:moveTo>
                        <a:pt x="43" y="4"/>
                      </a:moveTo>
                      <a:cubicBezTo>
                        <a:pt x="38" y="10"/>
                        <a:pt x="30" y="12"/>
                        <a:pt x="24" y="17"/>
                      </a:cubicBezTo>
                      <a:cubicBezTo>
                        <a:pt x="21" y="21"/>
                        <a:pt x="16" y="19"/>
                        <a:pt x="13" y="18"/>
                      </a:cubicBezTo>
                      <a:cubicBezTo>
                        <a:pt x="9" y="15"/>
                        <a:pt x="3" y="12"/>
                        <a:pt x="0" y="8"/>
                      </a:cubicBezTo>
                      <a:cubicBezTo>
                        <a:pt x="0" y="4"/>
                        <a:pt x="3" y="4"/>
                        <a:pt x="5" y="3"/>
                      </a:cubicBezTo>
                      <a:cubicBezTo>
                        <a:pt x="18" y="1"/>
                        <a:pt x="31" y="0"/>
                        <a:pt x="4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AEA8E0F8-EBB0-404C-960C-3C0B2264B2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9663" y="2479675"/>
                  <a:ext cx="79375" cy="34925"/>
                </a:xfrm>
                <a:custGeom>
                  <a:avLst/>
                  <a:gdLst>
                    <a:gd name="T0" fmla="*/ 52 w 52"/>
                    <a:gd name="T1" fmla="*/ 7 h 23"/>
                    <a:gd name="T2" fmla="*/ 41 w 52"/>
                    <a:gd name="T3" fmla="*/ 16 h 23"/>
                    <a:gd name="T4" fmla="*/ 18 w 52"/>
                    <a:gd name="T5" fmla="*/ 11 h 23"/>
                    <a:gd name="T6" fmla="*/ 1 w 52"/>
                    <a:gd name="T7" fmla="*/ 8 h 23"/>
                    <a:gd name="T8" fmla="*/ 5 w 52"/>
                    <a:gd name="T9" fmla="*/ 4 h 23"/>
                    <a:gd name="T10" fmla="*/ 19 w 52"/>
                    <a:gd name="T11" fmla="*/ 0 h 23"/>
                    <a:gd name="T12" fmla="*/ 52 w 52"/>
                    <a:gd name="T13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3">
                      <a:moveTo>
                        <a:pt x="52" y="7"/>
                      </a:moveTo>
                      <a:cubicBezTo>
                        <a:pt x="51" y="12"/>
                        <a:pt x="45" y="14"/>
                        <a:pt x="41" y="16"/>
                      </a:cubicBezTo>
                      <a:cubicBezTo>
                        <a:pt x="32" y="23"/>
                        <a:pt x="26" y="11"/>
                        <a:pt x="18" y="11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5"/>
                        <a:pt x="4" y="5"/>
                        <a:pt x="5" y="4"/>
                      </a:cubicBezTo>
                      <a:cubicBezTo>
                        <a:pt x="10" y="0"/>
                        <a:pt x="15" y="0"/>
                        <a:pt x="19" y="0"/>
                      </a:cubicBezTo>
                      <a:cubicBezTo>
                        <a:pt x="31" y="0"/>
                        <a:pt x="43" y="1"/>
                        <a:pt x="5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3" name="Freeform 92">
                  <a:extLst>
                    <a:ext uri="{FF2B5EF4-FFF2-40B4-BE49-F238E27FC236}">
                      <a16:creationId xmlns:a16="http://schemas.microsoft.com/office/drawing/2014/main" id="{76276CA7-1127-41BF-9898-60BB9CB67C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7501" y="2489200"/>
                  <a:ext cx="84138" cy="88900"/>
                </a:xfrm>
                <a:custGeom>
                  <a:avLst/>
                  <a:gdLst>
                    <a:gd name="T0" fmla="*/ 55 w 55"/>
                    <a:gd name="T1" fmla="*/ 0 h 58"/>
                    <a:gd name="T2" fmla="*/ 37 w 55"/>
                    <a:gd name="T3" fmla="*/ 8 h 58"/>
                    <a:gd name="T4" fmla="*/ 29 w 55"/>
                    <a:gd name="T5" fmla="*/ 29 h 58"/>
                    <a:gd name="T6" fmla="*/ 3 w 55"/>
                    <a:gd name="T7" fmla="*/ 58 h 58"/>
                    <a:gd name="T8" fmla="*/ 4 w 55"/>
                    <a:gd name="T9" fmla="*/ 42 h 58"/>
                    <a:gd name="T10" fmla="*/ 53 w 55"/>
                    <a:gd name="T11" fmla="*/ 0 h 58"/>
                    <a:gd name="T12" fmla="*/ 55 w 5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58">
                      <a:moveTo>
                        <a:pt x="55" y="0"/>
                      </a:moveTo>
                      <a:cubicBezTo>
                        <a:pt x="51" y="5"/>
                        <a:pt x="43" y="6"/>
                        <a:pt x="37" y="8"/>
                      </a:cubicBezTo>
                      <a:cubicBezTo>
                        <a:pt x="30" y="13"/>
                        <a:pt x="33" y="22"/>
                        <a:pt x="29" y="29"/>
                      </a:cubicBezTo>
                      <a:cubicBezTo>
                        <a:pt x="25" y="41"/>
                        <a:pt x="13" y="51"/>
                        <a:pt x="3" y="58"/>
                      </a:cubicBezTo>
                      <a:cubicBezTo>
                        <a:pt x="0" y="53"/>
                        <a:pt x="3" y="47"/>
                        <a:pt x="4" y="42"/>
                      </a:cubicBezTo>
                      <a:cubicBezTo>
                        <a:pt x="12" y="23"/>
                        <a:pt x="32" y="4"/>
                        <a:pt x="53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4" name="Freeform 93">
                  <a:extLst>
                    <a:ext uri="{FF2B5EF4-FFF2-40B4-BE49-F238E27FC236}">
                      <a16:creationId xmlns:a16="http://schemas.microsoft.com/office/drawing/2014/main" id="{D384EF86-75DE-4102-A539-7D6FD613B9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338" y="2492375"/>
                  <a:ext cx="76200" cy="103188"/>
                </a:xfrm>
                <a:custGeom>
                  <a:avLst/>
                  <a:gdLst>
                    <a:gd name="T0" fmla="*/ 49 w 49"/>
                    <a:gd name="T1" fmla="*/ 0 h 67"/>
                    <a:gd name="T2" fmla="*/ 14 w 49"/>
                    <a:gd name="T3" fmla="*/ 61 h 67"/>
                    <a:gd name="T4" fmla="*/ 1 w 49"/>
                    <a:gd name="T5" fmla="*/ 67 h 67"/>
                    <a:gd name="T6" fmla="*/ 18 w 49"/>
                    <a:gd name="T7" fmla="*/ 20 h 67"/>
                    <a:gd name="T8" fmla="*/ 45 w 49"/>
                    <a:gd name="T9" fmla="*/ 1 h 67"/>
                    <a:gd name="T10" fmla="*/ 49 w 49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67">
                      <a:moveTo>
                        <a:pt x="49" y="0"/>
                      </a:moveTo>
                      <a:cubicBezTo>
                        <a:pt x="30" y="15"/>
                        <a:pt x="11" y="34"/>
                        <a:pt x="14" y="61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0" y="49"/>
                        <a:pt x="7" y="34"/>
                        <a:pt x="18" y="20"/>
                      </a:cubicBezTo>
                      <a:cubicBezTo>
                        <a:pt x="26" y="13"/>
                        <a:pt x="35" y="6"/>
                        <a:pt x="45" y="1"/>
                      </a:cubicBezTo>
                      <a:cubicBezTo>
                        <a:pt x="46" y="0"/>
                        <a:pt x="48" y="0"/>
                        <a:pt x="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5" name="Freeform 94">
                  <a:extLst>
                    <a:ext uri="{FF2B5EF4-FFF2-40B4-BE49-F238E27FC236}">
                      <a16:creationId xmlns:a16="http://schemas.microsoft.com/office/drawing/2014/main" id="{C90B3E23-8717-4F6F-96E4-B95D3A7523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2490788"/>
                  <a:ext cx="136525" cy="61913"/>
                </a:xfrm>
                <a:custGeom>
                  <a:avLst/>
                  <a:gdLst>
                    <a:gd name="T0" fmla="*/ 86 w 89"/>
                    <a:gd name="T1" fmla="*/ 10 h 41"/>
                    <a:gd name="T2" fmla="*/ 86 w 89"/>
                    <a:gd name="T3" fmla="*/ 24 h 41"/>
                    <a:gd name="T4" fmla="*/ 36 w 89"/>
                    <a:gd name="T5" fmla="*/ 39 h 41"/>
                    <a:gd name="T6" fmla="*/ 9 w 89"/>
                    <a:gd name="T7" fmla="*/ 30 h 41"/>
                    <a:gd name="T8" fmla="*/ 1 w 89"/>
                    <a:gd name="T9" fmla="*/ 26 h 41"/>
                    <a:gd name="T10" fmla="*/ 5 w 89"/>
                    <a:gd name="T11" fmla="*/ 20 h 41"/>
                    <a:gd name="T12" fmla="*/ 11 w 89"/>
                    <a:gd name="T13" fmla="*/ 22 h 41"/>
                    <a:gd name="T14" fmla="*/ 58 w 89"/>
                    <a:gd name="T15" fmla="*/ 26 h 41"/>
                    <a:gd name="T16" fmla="*/ 68 w 89"/>
                    <a:gd name="T17" fmla="*/ 16 h 41"/>
                    <a:gd name="T18" fmla="*/ 62 w 89"/>
                    <a:gd name="T19" fmla="*/ 3 h 41"/>
                    <a:gd name="T20" fmla="*/ 68 w 89"/>
                    <a:gd name="T21" fmla="*/ 0 h 41"/>
                    <a:gd name="T22" fmla="*/ 86 w 89"/>
                    <a:gd name="T23" fmla="*/ 1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9" h="41">
                      <a:moveTo>
                        <a:pt x="86" y="10"/>
                      </a:moveTo>
                      <a:cubicBezTo>
                        <a:pt x="89" y="14"/>
                        <a:pt x="88" y="20"/>
                        <a:pt x="86" y="24"/>
                      </a:cubicBezTo>
                      <a:cubicBezTo>
                        <a:pt x="74" y="39"/>
                        <a:pt x="54" y="41"/>
                        <a:pt x="36" y="39"/>
                      </a:cubicBezTo>
                      <a:cubicBezTo>
                        <a:pt x="27" y="36"/>
                        <a:pt x="16" y="36"/>
                        <a:pt x="9" y="30"/>
                      </a:cubicBezTo>
                      <a:cubicBezTo>
                        <a:pt x="6" y="34"/>
                        <a:pt x="3" y="28"/>
                        <a:pt x="1" y="26"/>
                      </a:cubicBezTo>
                      <a:cubicBezTo>
                        <a:pt x="0" y="23"/>
                        <a:pt x="3" y="22"/>
                        <a:pt x="5" y="20"/>
                      </a:cubicBezTo>
                      <a:cubicBezTo>
                        <a:pt x="8" y="19"/>
                        <a:pt x="9" y="21"/>
                        <a:pt x="11" y="22"/>
                      </a:cubicBezTo>
                      <a:cubicBezTo>
                        <a:pt x="27" y="26"/>
                        <a:pt x="42" y="28"/>
                        <a:pt x="58" y="26"/>
                      </a:cubicBezTo>
                      <a:cubicBezTo>
                        <a:pt x="62" y="24"/>
                        <a:pt x="67" y="21"/>
                        <a:pt x="68" y="16"/>
                      </a:cubicBezTo>
                      <a:cubicBezTo>
                        <a:pt x="70" y="11"/>
                        <a:pt x="66" y="5"/>
                        <a:pt x="62" y="3"/>
                      </a:cubicBezTo>
                      <a:cubicBezTo>
                        <a:pt x="62" y="0"/>
                        <a:pt x="66" y="1"/>
                        <a:pt x="68" y="0"/>
                      </a:cubicBezTo>
                      <a:cubicBezTo>
                        <a:pt x="75" y="1"/>
                        <a:pt x="82" y="3"/>
                        <a:pt x="8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6" name="Freeform 95">
                  <a:extLst>
                    <a:ext uri="{FF2B5EF4-FFF2-40B4-BE49-F238E27FC236}">
                      <a16:creationId xmlns:a16="http://schemas.microsoft.com/office/drawing/2014/main" id="{2F6665A2-00EB-47CA-BF79-65CEF8F473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5576" y="2497138"/>
                  <a:ext cx="147638" cy="65088"/>
                </a:xfrm>
                <a:custGeom>
                  <a:avLst/>
                  <a:gdLst>
                    <a:gd name="T0" fmla="*/ 24 w 96"/>
                    <a:gd name="T1" fmla="*/ 6 h 42"/>
                    <a:gd name="T2" fmla="*/ 25 w 96"/>
                    <a:gd name="T3" fmla="*/ 16 h 42"/>
                    <a:gd name="T4" fmla="*/ 73 w 96"/>
                    <a:gd name="T5" fmla="*/ 24 h 42"/>
                    <a:gd name="T6" fmla="*/ 96 w 96"/>
                    <a:gd name="T7" fmla="*/ 18 h 42"/>
                    <a:gd name="T8" fmla="*/ 91 w 96"/>
                    <a:gd name="T9" fmla="*/ 28 h 42"/>
                    <a:gd name="T10" fmla="*/ 70 w 96"/>
                    <a:gd name="T11" fmla="*/ 34 h 42"/>
                    <a:gd name="T12" fmla="*/ 7 w 96"/>
                    <a:gd name="T13" fmla="*/ 29 h 42"/>
                    <a:gd name="T14" fmla="*/ 0 w 96"/>
                    <a:gd name="T15" fmla="*/ 14 h 42"/>
                    <a:gd name="T16" fmla="*/ 14 w 96"/>
                    <a:gd name="T17" fmla="*/ 3 h 42"/>
                    <a:gd name="T18" fmla="*/ 24 w 96"/>
                    <a:gd name="T19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42">
                      <a:moveTo>
                        <a:pt x="24" y="6"/>
                      </a:moveTo>
                      <a:cubicBezTo>
                        <a:pt x="22" y="9"/>
                        <a:pt x="24" y="12"/>
                        <a:pt x="25" y="16"/>
                      </a:cubicBezTo>
                      <a:cubicBezTo>
                        <a:pt x="36" y="29"/>
                        <a:pt x="57" y="28"/>
                        <a:pt x="73" y="24"/>
                      </a:cubicBezTo>
                      <a:cubicBezTo>
                        <a:pt x="81" y="23"/>
                        <a:pt x="87" y="17"/>
                        <a:pt x="96" y="18"/>
                      </a:cubicBezTo>
                      <a:cubicBezTo>
                        <a:pt x="95" y="22"/>
                        <a:pt x="93" y="25"/>
                        <a:pt x="91" y="28"/>
                      </a:cubicBezTo>
                      <a:cubicBezTo>
                        <a:pt x="84" y="29"/>
                        <a:pt x="78" y="34"/>
                        <a:pt x="70" y="34"/>
                      </a:cubicBezTo>
                      <a:cubicBezTo>
                        <a:pt x="50" y="40"/>
                        <a:pt x="25" y="42"/>
                        <a:pt x="7" y="29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1" y="8"/>
                        <a:pt x="9" y="6"/>
                        <a:pt x="14" y="3"/>
                      </a:cubicBezTo>
                      <a:cubicBezTo>
                        <a:pt x="17" y="4"/>
                        <a:pt x="24" y="0"/>
                        <a:pt x="2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7" name="Freeform 96">
                  <a:extLst>
                    <a:ext uri="{FF2B5EF4-FFF2-40B4-BE49-F238E27FC236}">
                      <a16:creationId xmlns:a16="http://schemas.microsoft.com/office/drawing/2014/main" id="{29804A2E-E121-4B81-BF49-5CB895258E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492375"/>
                  <a:ext cx="71438" cy="33338"/>
                </a:xfrm>
                <a:custGeom>
                  <a:avLst/>
                  <a:gdLst>
                    <a:gd name="T0" fmla="*/ 46 w 46"/>
                    <a:gd name="T1" fmla="*/ 12 h 21"/>
                    <a:gd name="T2" fmla="*/ 38 w 46"/>
                    <a:gd name="T3" fmla="*/ 19 h 21"/>
                    <a:gd name="T4" fmla="*/ 0 w 46"/>
                    <a:gd name="T5" fmla="*/ 14 h 21"/>
                    <a:gd name="T6" fmla="*/ 6 w 46"/>
                    <a:gd name="T7" fmla="*/ 13 h 21"/>
                    <a:gd name="T8" fmla="*/ 35 w 46"/>
                    <a:gd name="T9" fmla="*/ 14 h 21"/>
                    <a:gd name="T10" fmla="*/ 46 w 46"/>
                    <a:gd name="T11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1">
                      <a:moveTo>
                        <a:pt x="46" y="12"/>
                      </a:moveTo>
                      <a:cubicBezTo>
                        <a:pt x="45" y="16"/>
                        <a:pt x="41" y="18"/>
                        <a:pt x="38" y="19"/>
                      </a:cubicBezTo>
                      <a:cubicBezTo>
                        <a:pt x="24" y="18"/>
                        <a:pt x="12" y="21"/>
                        <a:pt x="0" y="14"/>
                      </a:cubicBezTo>
                      <a:cubicBezTo>
                        <a:pt x="1" y="12"/>
                        <a:pt x="4" y="11"/>
                        <a:pt x="6" y="13"/>
                      </a:cubicBezTo>
                      <a:cubicBezTo>
                        <a:pt x="15" y="16"/>
                        <a:pt x="25" y="19"/>
                        <a:pt x="35" y="14"/>
                      </a:cubicBezTo>
                      <a:cubicBezTo>
                        <a:pt x="39" y="15"/>
                        <a:pt x="44" y="0"/>
                        <a:pt x="4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8" name="Freeform 97">
                  <a:extLst>
                    <a:ext uri="{FF2B5EF4-FFF2-40B4-BE49-F238E27FC236}">
                      <a16:creationId xmlns:a16="http://schemas.microsoft.com/office/drawing/2014/main" id="{FD17884D-2518-4A5C-BF2B-41C4F705AD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301" y="2506663"/>
                  <a:ext cx="80963" cy="90488"/>
                </a:xfrm>
                <a:custGeom>
                  <a:avLst/>
                  <a:gdLst>
                    <a:gd name="T0" fmla="*/ 53 w 53"/>
                    <a:gd name="T1" fmla="*/ 55 h 59"/>
                    <a:gd name="T2" fmla="*/ 50 w 53"/>
                    <a:gd name="T3" fmla="*/ 58 h 59"/>
                    <a:gd name="T4" fmla="*/ 43 w 53"/>
                    <a:gd name="T5" fmla="*/ 47 h 59"/>
                    <a:gd name="T6" fmla="*/ 0 w 53"/>
                    <a:gd name="T7" fmla="*/ 0 h 59"/>
                    <a:gd name="T8" fmla="*/ 53 w 53"/>
                    <a:gd name="T9" fmla="*/ 5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9">
                      <a:moveTo>
                        <a:pt x="53" y="55"/>
                      </a:moveTo>
                      <a:cubicBezTo>
                        <a:pt x="52" y="56"/>
                        <a:pt x="52" y="59"/>
                        <a:pt x="50" y="58"/>
                      </a:cubicBezTo>
                      <a:cubicBezTo>
                        <a:pt x="43" y="59"/>
                        <a:pt x="44" y="51"/>
                        <a:pt x="43" y="47"/>
                      </a:cubicBezTo>
                      <a:cubicBezTo>
                        <a:pt x="39" y="24"/>
                        <a:pt x="17" y="12"/>
                        <a:pt x="0" y="0"/>
                      </a:cubicBezTo>
                      <a:cubicBezTo>
                        <a:pt x="27" y="5"/>
                        <a:pt x="45" y="30"/>
                        <a:pt x="53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9" name="Freeform 98">
                  <a:extLst>
                    <a:ext uri="{FF2B5EF4-FFF2-40B4-BE49-F238E27FC236}">
                      <a16:creationId xmlns:a16="http://schemas.microsoft.com/office/drawing/2014/main" id="{1821DEAF-858A-480D-993D-F57A143228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2509838"/>
                  <a:ext cx="90488" cy="31750"/>
                </a:xfrm>
                <a:custGeom>
                  <a:avLst/>
                  <a:gdLst>
                    <a:gd name="T0" fmla="*/ 41 w 59"/>
                    <a:gd name="T1" fmla="*/ 5 h 21"/>
                    <a:gd name="T2" fmla="*/ 59 w 59"/>
                    <a:gd name="T3" fmla="*/ 4 h 21"/>
                    <a:gd name="T4" fmla="*/ 57 w 59"/>
                    <a:gd name="T5" fmla="*/ 5 h 21"/>
                    <a:gd name="T6" fmla="*/ 3 w 59"/>
                    <a:gd name="T7" fmla="*/ 6 h 21"/>
                    <a:gd name="T8" fmla="*/ 2 w 59"/>
                    <a:gd name="T9" fmla="*/ 0 h 21"/>
                    <a:gd name="T10" fmla="*/ 41 w 59"/>
                    <a:gd name="T1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21">
                      <a:moveTo>
                        <a:pt x="41" y="5"/>
                      </a:moveTo>
                      <a:cubicBezTo>
                        <a:pt x="46" y="4"/>
                        <a:pt x="53" y="1"/>
                        <a:pt x="59" y="4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41" y="11"/>
                        <a:pt x="19" y="21"/>
                        <a:pt x="3" y="6"/>
                      </a:cubicBezTo>
                      <a:cubicBezTo>
                        <a:pt x="1" y="5"/>
                        <a:pt x="0" y="2"/>
                        <a:pt x="2" y="0"/>
                      </a:cubicBezTo>
                      <a:cubicBezTo>
                        <a:pt x="13" y="9"/>
                        <a:pt x="28" y="7"/>
                        <a:pt x="4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0" name="Freeform 99">
                  <a:extLst>
                    <a:ext uri="{FF2B5EF4-FFF2-40B4-BE49-F238E27FC236}">
                      <a16:creationId xmlns:a16="http://schemas.microsoft.com/office/drawing/2014/main" id="{F5541DEB-EBD9-4519-9BCC-4898698E6A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426" y="2513013"/>
                  <a:ext cx="76200" cy="76200"/>
                </a:xfrm>
                <a:custGeom>
                  <a:avLst/>
                  <a:gdLst>
                    <a:gd name="T0" fmla="*/ 50 w 50"/>
                    <a:gd name="T1" fmla="*/ 50 h 50"/>
                    <a:gd name="T2" fmla="*/ 2 w 50"/>
                    <a:gd name="T3" fmla="*/ 6 h 50"/>
                    <a:gd name="T4" fmla="*/ 3 w 50"/>
                    <a:gd name="T5" fmla="*/ 0 h 50"/>
                    <a:gd name="T6" fmla="*/ 50 w 50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0">
                      <a:moveTo>
                        <a:pt x="50" y="50"/>
                      </a:moveTo>
                      <a:cubicBezTo>
                        <a:pt x="30" y="44"/>
                        <a:pt x="10" y="26"/>
                        <a:pt x="2" y="6"/>
                      </a:cubicBezTo>
                      <a:cubicBezTo>
                        <a:pt x="2" y="4"/>
                        <a:pt x="0" y="0"/>
                        <a:pt x="3" y="0"/>
                      </a:cubicBezTo>
                      <a:cubicBezTo>
                        <a:pt x="24" y="7"/>
                        <a:pt x="48" y="26"/>
                        <a:pt x="50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1" name="Freeform 100">
                  <a:extLst>
                    <a:ext uri="{FF2B5EF4-FFF2-40B4-BE49-F238E27FC236}">
                      <a16:creationId xmlns:a16="http://schemas.microsoft.com/office/drawing/2014/main" id="{C2DDBD5E-780A-47B5-9186-245ACF0B6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2535238"/>
                  <a:ext cx="169863" cy="57150"/>
                </a:xfrm>
                <a:custGeom>
                  <a:avLst/>
                  <a:gdLst>
                    <a:gd name="T0" fmla="*/ 111 w 111"/>
                    <a:gd name="T1" fmla="*/ 18 h 38"/>
                    <a:gd name="T2" fmla="*/ 105 w 111"/>
                    <a:gd name="T3" fmla="*/ 34 h 38"/>
                    <a:gd name="T4" fmla="*/ 96 w 111"/>
                    <a:gd name="T5" fmla="*/ 38 h 38"/>
                    <a:gd name="T6" fmla="*/ 95 w 111"/>
                    <a:gd name="T7" fmla="*/ 24 h 38"/>
                    <a:gd name="T8" fmla="*/ 79 w 111"/>
                    <a:gd name="T9" fmla="*/ 17 h 38"/>
                    <a:gd name="T10" fmla="*/ 2 w 111"/>
                    <a:gd name="T11" fmla="*/ 15 h 38"/>
                    <a:gd name="T12" fmla="*/ 0 w 111"/>
                    <a:gd name="T13" fmla="*/ 11 h 38"/>
                    <a:gd name="T14" fmla="*/ 31 w 111"/>
                    <a:gd name="T15" fmla="*/ 17 h 38"/>
                    <a:gd name="T16" fmla="*/ 72 w 111"/>
                    <a:gd name="T17" fmla="*/ 4 h 38"/>
                    <a:gd name="T18" fmla="*/ 111 w 111"/>
                    <a:gd name="T19" fmla="*/ 1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1" h="38">
                      <a:moveTo>
                        <a:pt x="111" y="18"/>
                      </a:moveTo>
                      <a:cubicBezTo>
                        <a:pt x="111" y="24"/>
                        <a:pt x="109" y="30"/>
                        <a:pt x="105" y="34"/>
                      </a:cubicBezTo>
                      <a:cubicBezTo>
                        <a:pt x="102" y="36"/>
                        <a:pt x="99" y="38"/>
                        <a:pt x="96" y="38"/>
                      </a:cubicBezTo>
                      <a:cubicBezTo>
                        <a:pt x="95" y="34"/>
                        <a:pt x="99" y="27"/>
                        <a:pt x="95" y="24"/>
                      </a:cubicBezTo>
                      <a:cubicBezTo>
                        <a:pt x="91" y="18"/>
                        <a:pt x="85" y="19"/>
                        <a:pt x="79" y="17"/>
                      </a:cubicBezTo>
                      <a:cubicBezTo>
                        <a:pt x="55" y="21"/>
                        <a:pt x="25" y="31"/>
                        <a:pt x="2" y="15"/>
                      </a:cubicBezTo>
                      <a:cubicBezTo>
                        <a:pt x="1" y="14"/>
                        <a:pt x="0" y="13"/>
                        <a:pt x="0" y="11"/>
                      </a:cubicBezTo>
                      <a:cubicBezTo>
                        <a:pt x="10" y="14"/>
                        <a:pt x="21" y="14"/>
                        <a:pt x="31" y="17"/>
                      </a:cubicBezTo>
                      <a:cubicBezTo>
                        <a:pt x="45" y="15"/>
                        <a:pt x="62" y="16"/>
                        <a:pt x="72" y="4"/>
                      </a:cubicBezTo>
                      <a:cubicBezTo>
                        <a:pt x="85" y="0"/>
                        <a:pt x="105" y="3"/>
                        <a:pt x="11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2" name="Freeform 101">
                  <a:extLst>
                    <a:ext uri="{FF2B5EF4-FFF2-40B4-BE49-F238E27FC236}">
                      <a16:creationId xmlns:a16="http://schemas.microsoft.com/office/drawing/2014/main" id="{ACEFDC84-CF67-4830-BDDD-570890F748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0651" y="2554288"/>
                  <a:ext cx="169863" cy="39688"/>
                </a:xfrm>
                <a:custGeom>
                  <a:avLst/>
                  <a:gdLst>
                    <a:gd name="T0" fmla="*/ 109 w 111"/>
                    <a:gd name="T1" fmla="*/ 0 h 26"/>
                    <a:gd name="T2" fmla="*/ 99 w 111"/>
                    <a:gd name="T3" fmla="*/ 12 h 26"/>
                    <a:gd name="T4" fmla="*/ 29 w 111"/>
                    <a:gd name="T5" fmla="*/ 11 h 26"/>
                    <a:gd name="T6" fmla="*/ 4 w 111"/>
                    <a:gd name="T7" fmla="*/ 26 h 26"/>
                    <a:gd name="T8" fmla="*/ 0 w 111"/>
                    <a:gd name="T9" fmla="*/ 19 h 26"/>
                    <a:gd name="T10" fmla="*/ 21 w 111"/>
                    <a:gd name="T11" fmla="*/ 1 h 26"/>
                    <a:gd name="T12" fmla="*/ 65 w 111"/>
                    <a:gd name="T13" fmla="*/ 7 h 26"/>
                    <a:gd name="T14" fmla="*/ 109 w 111"/>
                    <a:gd name="T1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26">
                      <a:moveTo>
                        <a:pt x="109" y="0"/>
                      </a:moveTo>
                      <a:cubicBezTo>
                        <a:pt x="111" y="7"/>
                        <a:pt x="102" y="8"/>
                        <a:pt x="99" y="12"/>
                      </a:cubicBezTo>
                      <a:cubicBezTo>
                        <a:pt x="76" y="22"/>
                        <a:pt x="53" y="13"/>
                        <a:pt x="29" y="11"/>
                      </a:cubicBezTo>
                      <a:cubicBezTo>
                        <a:pt x="18" y="10"/>
                        <a:pt x="8" y="18"/>
                        <a:pt x="4" y="26"/>
                      </a:cubicBezTo>
                      <a:cubicBezTo>
                        <a:pt x="1" y="24"/>
                        <a:pt x="0" y="22"/>
                        <a:pt x="0" y="19"/>
                      </a:cubicBezTo>
                      <a:cubicBezTo>
                        <a:pt x="3" y="10"/>
                        <a:pt x="11" y="2"/>
                        <a:pt x="21" y="1"/>
                      </a:cubicBezTo>
                      <a:cubicBezTo>
                        <a:pt x="37" y="0"/>
                        <a:pt x="50" y="9"/>
                        <a:pt x="65" y="7"/>
                      </a:cubicBezTo>
                      <a:cubicBezTo>
                        <a:pt x="80" y="7"/>
                        <a:pt x="94" y="1"/>
                        <a:pt x="1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3" name="Freeform 102">
                  <a:extLst>
                    <a:ext uri="{FF2B5EF4-FFF2-40B4-BE49-F238E27FC236}">
                      <a16:creationId xmlns:a16="http://schemas.microsoft.com/office/drawing/2014/main" id="{D74D0997-7EEF-405D-8722-519EE3D57E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573338"/>
                  <a:ext cx="125413" cy="14288"/>
                </a:xfrm>
                <a:custGeom>
                  <a:avLst/>
                  <a:gdLst>
                    <a:gd name="T0" fmla="*/ 82 w 82"/>
                    <a:gd name="T1" fmla="*/ 4 h 10"/>
                    <a:gd name="T2" fmla="*/ 79 w 82"/>
                    <a:gd name="T3" fmla="*/ 10 h 10"/>
                    <a:gd name="T4" fmla="*/ 72 w 82"/>
                    <a:gd name="T5" fmla="*/ 5 h 10"/>
                    <a:gd name="T6" fmla="*/ 54 w 82"/>
                    <a:gd name="T7" fmla="*/ 5 h 10"/>
                    <a:gd name="T8" fmla="*/ 1 w 82"/>
                    <a:gd name="T9" fmla="*/ 5 h 10"/>
                    <a:gd name="T10" fmla="*/ 0 w 82"/>
                    <a:gd name="T11" fmla="*/ 0 h 10"/>
                    <a:gd name="T12" fmla="*/ 32 w 82"/>
                    <a:gd name="T13" fmla="*/ 4 h 10"/>
                    <a:gd name="T14" fmla="*/ 72 w 82"/>
                    <a:gd name="T15" fmla="*/ 0 h 10"/>
                    <a:gd name="T16" fmla="*/ 82 w 82"/>
                    <a:gd name="T17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10">
                      <a:moveTo>
                        <a:pt x="82" y="4"/>
                      </a:moveTo>
                      <a:cubicBezTo>
                        <a:pt x="82" y="7"/>
                        <a:pt x="81" y="9"/>
                        <a:pt x="79" y="10"/>
                      </a:cubicBezTo>
                      <a:cubicBezTo>
                        <a:pt x="77" y="9"/>
                        <a:pt x="76" y="5"/>
                        <a:pt x="72" y="5"/>
                      </a:cubicBezTo>
                      <a:cubicBezTo>
                        <a:pt x="66" y="3"/>
                        <a:pt x="60" y="4"/>
                        <a:pt x="54" y="5"/>
                      </a:cubicBezTo>
                      <a:cubicBezTo>
                        <a:pt x="37" y="7"/>
                        <a:pt x="18" y="10"/>
                        <a:pt x="1" y="5"/>
                      </a:cubicBezTo>
                      <a:cubicBezTo>
                        <a:pt x="0" y="4"/>
                        <a:pt x="0" y="2"/>
                        <a:pt x="0" y="0"/>
                      </a:cubicBezTo>
                      <a:cubicBezTo>
                        <a:pt x="10" y="1"/>
                        <a:pt x="21" y="6"/>
                        <a:pt x="32" y="4"/>
                      </a:cubicBezTo>
                      <a:cubicBezTo>
                        <a:pt x="45" y="5"/>
                        <a:pt x="59" y="1"/>
                        <a:pt x="72" y="0"/>
                      </a:cubicBezTo>
                      <a:cubicBezTo>
                        <a:pt x="75" y="1"/>
                        <a:pt x="81" y="0"/>
                        <a:pt x="8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4" name="Freeform 103">
                  <a:extLst>
                    <a:ext uri="{FF2B5EF4-FFF2-40B4-BE49-F238E27FC236}">
                      <a16:creationId xmlns:a16="http://schemas.microsoft.com/office/drawing/2014/main" id="{E61B4456-B9FA-4C36-A519-14FF8CEBBE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3313" y="2627313"/>
                  <a:ext cx="1588" cy="158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1F7CEF4E-56F3-4316-9A2E-4C5C442537C0}"/>
                </a:ext>
              </a:extLst>
            </p:cNvPr>
            <p:cNvSpPr txBox="1"/>
            <p:nvPr/>
          </p:nvSpPr>
          <p:spPr>
            <a:xfrm>
              <a:off x="2469986" y="1542555"/>
              <a:ext cx="32733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2914F34C-9873-4950-B0FA-B515EEAE65BE}"/>
              </a:ext>
            </a:extLst>
          </p:cNvPr>
          <p:cNvGrpSpPr/>
          <p:nvPr/>
        </p:nvGrpSpPr>
        <p:grpSpPr>
          <a:xfrm>
            <a:off x="4418706" y="1567970"/>
            <a:ext cx="967295" cy="950063"/>
            <a:chOff x="3789532" y="1265967"/>
            <a:chExt cx="967295" cy="950063"/>
          </a:xfrm>
          <a:solidFill>
            <a:schemeClr val="bg1">
              <a:lumMod val="95000"/>
            </a:schemeClr>
          </a:solidFill>
        </p:grpSpPr>
        <p:grpSp>
          <p:nvGrpSpPr>
            <p:cNvPr id="106" name="组合 105">
              <a:extLst>
                <a:ext uri="{FF2B5EF4-FFF2-40B4-BE49-F238E27FC236}">
                  <a16:creationId xmlns:a16="http://schemas.microsoft.com/office/drawing/2014/main" id="{0C892F5B-BEE1-489C-AC7D-65546F377BEF}"/>
                </a:ext>
              </a:extLst>
            </p:cNvPr>
            <p:cNvGrpSpPr/>
            <p:nvPr/>
          </p:nvGrpSpPr>
          <p:grpSpPr>
            <a:xfrm>
              <a:off x="3789532" y="1265967"/>
              <a:ext cx="967295" cy="950063"/>
              <a:chOff x="4325938" y="1010443"/>
              <a:chExt cx="1336675" cy="1312863"/>
            </a:xfrm>
            <a:grpFill/>
          </p:grpSpPr>
          <p:sp>
            <p:nvSpPr>
              <p:cNvPr id="108" name="Freeform 5">
                <a:extLst>
                  <a:ext uri="{FF2B5EF4-FFF2-40B4-BE49-F238E27FC236}">
                    <a16:creationId xmlns:a16="http://schemas.microsoft.com/office/drawing/2014/main" id="{258F5343-D70D-44F4-877B-743BC919043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5938" y="1010443"/>
                <a:ext cx="1336675" cy="1312863"/>
              </a:xfrm>
              <a:custGeom>
                <a:avLst/>
                <a:gdLst>
                  <a:gd name="T0" fmla="*/ 220 w 873"/>
                  <a:gd name="T1" fmla="*/ 18 h 856"/>
                  <a:gd name="T2" fmla="*/ 735 w 873"/>
                  <a:gd name="T3" fmla="*/ 183 h 856"/>
                  <a:gd name="T4" fmla="*/ 462 w 873"/>
                  <a:gd name="T5" fmla="*/ 17 h 856"/>
                  <a:gd name="T6" fmla="*/ 785 w 873"/>
                  <a:gd name="T7" fmla="*/ 253 h 856"/>
                  <a:gd name="T8" fmla="*/ 794 w 873"/>
                  <a:gd name="T9" fmla="*/ 30 h 856"/>
                  <a:gd name="T10" fmla="*/ 250 w 873"/>
                  <a:gd name="T11" fmla="*/ 24 h 856"/>
                  <a:gd name="T12" fmla="*/ 91 w 873"/>
                  <a:gd name="T13" fmla="*/ 76 h 856"/>
                  <a:gd name="T14" fmla="*/ 26 w 873"/>
                  <a:gd name="T15" fmla="*/ 402 h 856"/>
                  <a:gd name="T16" fmla="*/ 66 w 873"/>
                  <a:gd name="T17" fmla="*/ 84 h 856"/>
                  <a:gd name="T18" fmla="*/ 212 w 873"/>
                  <a:gd name="T19" fmla="*/ 57 h 856"/>
                  <a:gd name="T20" fmla="*/ 837 w 873"/>
                  <a:gd name="T21" fmla="*/ 140 h 856"/>
                  <a:gd name="T22" fmla="*/ 123 w 873"/>
                  <a:gd name="T23" fmla="*/ 45 h 856"/>
                  <a:gd name="T24" fmla="*/ 716 w 873"/>
                  <a:gd name="T25" fmla="*/ 97 h 856"/>
                  <a:gd name="T26" fmla="*/ 247 w 873"/>
                  <a:gd name="T27" fmla="*/ 194 h 856"/>
                  <a:gd name="T28" fmla="*/ 251 w 873"/>
                  <a:gd name="T29" fmla="*/ 198 h 856"/>
                  <a:gd name="T30" fmla="*/ 751 w 873"/>
                  <a:gd name="T31" fmla="*/ 204 h 856"/>
                  <a:gd name="T32" fmla="*/ 278 w 873"/>
                  <a:gd name="T33" fmla="*/ 678 h 856"/>
                  <a:gd name="T34" fmla="*/ 121 w 873"/>
                  <a:gd name="T35" fmla="*/ 157 h 856"/>
                  <a:gd name="T36" fmla="*/ 490 w 873"/>
                  <a:gd name="T37" fmla="*/ 189 h 856"/>
                  <a:gd name="T38" fmla="*/ 324 w 873"/>
                  <a:gd name="T39" fmla="*/ 167 h 856"/>
                  <a:gd name="T40" fmla="*/ 31 w 873"/>
                  <a:gd name="T41" fmla="*/ 234 h 856"/>
                  <a:gd name="T42" fmla="*/ 357 w 873"/>
                  <a:gd name="T43" fmla="*/ 265 h 856"/>
                  <a:gd name="T44" fmla="*/ 328 w 873"/>
                  <a:gd name="T45" fmla="*/ 235 h 856"/>
                  <a:gd name="T46" fmla="*/ 382 w 873"/>
                  <a:gd name="T47" fmla="*/ 301 h 856"/>
                  <a:gd name="T48" fmla="*/ 514 w 873"/>
                  <a:gd name="T49" fmla="*/ 286 h 856"/>
                  <a:gd name="T50" fmla="*/ 224 w 873"/>
                  <a:gd name="T51" fmla="*/ 257 h 856"/>
                  <a:gd name="T52" fmla="*/ 458 w 873"/>
                  <a:gd name="T53" fmla="*/ 342 h 856"/>
                  <a:gd name="T54" fmla="*/ 346 w 873"/>
                  <a:gd name="T55" fmla="*/ 476 h 856"/>
                  <a:gd name="T56" fmla="*/ 572 w 873"/>
                  <a:gd name="T57" fmla="*/ 499 h 856"/>
                  <a:gd name="T58" fmla="*/ 500 w 873"/>
                  <a:gd name="T59" fmla="*/ 363 h 856"/>
                  <a:gd name="T60" fmla="*/ 341 w 873"/>
                  <a:gd name="T61" fmla="*/ 544 h 856"/>
                  <a:gd name="T62" fmla="*/ 550 w 873"/>
                  <a:gd name="T63" fmla="*/ 513 h 856"/>
                  <a:gd name="T64" fmla="*/ 685 w 873"/>
                  <a:gd name="T65" fmla="*/ 420 h 856"/>
                  <a:gd name="T66" fmla="*/ 547 w 873"/>
                  <a:gd name="T67" fmla="*/ 330 h 856"/>
                  <a:gd name="T68" fmla="*/ 265 w 873"/>
                  <a:gd name="T69" fmla="*/ 472 h 856"/>
                  <a:gd name="T70" fmla="*/ 548 w 873"/>
                  <a:gd name="T71" fmla="*/ 443 h 856"/>
                  <a:gd name="T72" fmla="*/ 433 w 873"/>
                  <a:gd name="T73" fmla="*/ 422 h 856"/>
                  <a:gd name="T74" fmla="*/ 462 w 873"/>
                  <a:gd name="T75" fmla="*/ 838 h 856"/>
                  <a:gd name="T76" fmla="*/ 695 w 873"/>
                  <a:gd name="T77" fmla="*/ 450 h 856"/>
                  <a:gd name="T78" fmla="*/ 20 w 873"/>
                  <a:gd name="T79" fmla="*/ 781 h 856"/>
                  <a:gd name="T80" fmla="*/ 837 w 873"/>
                  <a:gd name="T81" fmla="*/ 709 h 856"/>
                  <a:gd name="T82" fmla="*/ 614 w 873"/>
                  <a:gd name="T83" fmla="*/ 809 h 856"/>
                  <a:gd name="T84" fmla="*/ 796 w 873"/>
                  <a:gd name="T85" fmla="*/ 594 h 856"/>
                  <a:gd name="T86" fmla="*/ 161 w 873"/>
                  <a:gd name="T87" fmla="*/ 761 h 856"/>
                  <a:gd name="T88" fmla="*/ 139 w 873"/>
                  <a:gd name="T89" fmla="*/ 789 h 856"/>
                  <a:gd name="T90" fmla="*/ 40 w 873"/>
                  <a:gd name="T91" fmla="*/ 573 h 856"/>
                  <a:gd name="T92" fmla="*/ 825 w 873"/>
                  <a:gd name="T93" fmla="*/ 566 h 856"/>
                  <a:gd name="T94" fmla="*/ 219 w 873"/>
                  <a:gd name="T95" fmla="*/ 475 h 856"/>
                  <a:gd name="T96" fmla="*/ 400 w 873"/>
                  <a:gd name="T97" fmla="*/ 527 h 856"/>
                  <a:gd name="T98" fmla="*/ 485 w 873"/>
                  <a:gd name="T99" fmla="*/ 582 h 856"/>
                  <a:gd name="T100" fmla="*/ 637 w 873"/>
                  <a:gd name="T101" fmla="*/ 580 h 856"/>
                  <a:gd name="T102" fmla="*/ 349 w 873"/>
                  <a:gd name="T103" fmla="*/ 571 h 856"/>
                  <a:gd name="T104" fmla="*/ 768 w 873"/>
                  <a:gd name="T105" fmla="*/ 649 h 856"/>
                  <a:gd name="T106" fmla="*/ 805 w 873"/>
                  <a:gd name="T107" fmla="*/ 638 h 856"/>
                  <a:gd name="T108" fmla="*/ 312 w 873"/>
                  <a:gd name="T109" fmla="*/ 656 h 856"/>
                  <a:gd name="T110" fmla="*/ 850 w 873"/>
                  <a:gd name="T111" fmla="*/ 655 h 856"/>
                  <a:gd name="T112" fmla="*/ 419 w 873"/>
                  <a:gd name="T113" fmla="*/ 698 h 856"/>
                  <a:gd name="T114" fmla="*/ 410 w 873"/>
                  <a:gd name="T115" fmla="*/ 695 h 856"/>
                  <a:gd name="T116" fmla="*/ 731 w 873"/>
                  <a:gd name="T117" fmla="*/ 728 h 856"/>
                  <a:gd name="T118" fmla="*/ 34 w 873"/>
                  <a:gd name="T119" fmla="*/ 800 h 856"/>
                  <a:gd name="T120" fmla="*/ 139 w 873"/>
                  <a:gd name="T121" fmla="*/ 739 h 856"/>
                  <a:gd name="T122" fmla="*/ 716 w 873"/>
                  <a:gd name="T123" fmla="*/ 811 h 856"/>
                  <a:gd name="T124" fmla="*/ 285 w 873"/>
                  <a:gd name="T125" fmla="*/ 806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3" h="856">
                    <a:moveTo>
                      <a:pt x="418" y="13"/>
                    </a:moveTo>
                    <a:cubicBezTo>
                      <a:pt x="395" y="18"/>
                      <a:pt x="391" y="47"/>
                      <a:pt x="371" y="57"/>
                    </a:cubicBezTo>
                    <a:cubicBezTo>
                      <a:pt x="357" y="65"/>
                      <a:pt x="337" y="62"/>
                      <a:pt x="321" y="58"/>
                    </a:cubicBezTo>
                    <a:cubicBezTo>
                      <a:pt x="308" y="61"/>
                      <a:pt x="301" y="76"/>
                      <a:pt x="288" y="78"/>
                    </a:cubicBezTo>
                    <a:cubicBezTo>
                      <a:pt x="282" y="79"/>
                      <a:pt x="276" y="79"/>
                      <a:pt x="272" y="78"/>
                    </a:cubicBezTo>
                    <a:cubicBezTo>
                      <a:pt x="265" y="94"/>
                      <a:pt x="248" y="103"/>
                      <a:pt x="232" y="107"/>
                    </a:cubicBezTo>
                    <a:cubicBezTo>
                      <a:pt x="225" y="124"/>
                      <a:pt x="207" y="135"/>
                      <a:pt x="189" y="137"/>
                    </a:cubicBezTo>
                    <a:cubicBezTo>
                      <a:pt x="186" y="135"/>
                      <a:pt x="182" y="135"/>
                      <a:pt x="180" y="138"/>
                    </a:cubicBezTo>
                    <a:cubicBezTo>
                      <a:pt x="173" y="142"/>
                      <a:pt x="180" y="148"/>
                      <a:pt x="178" y="155"/>
                    </a:cubicBezTo>
                    <a:cubicBezTo>
                      <a:pt x="178" y="169"/>
                      <a:pt x="164" y="178"/>
                      <a:pt x="152" y="182"/>
                    </a:cubicBezTo>
                    <a:cubicBezTo>
                      <a:pt x="144" y="184"/>
                      <a:pt x="144" y="184"/>
                      <a:pt x="144" y="184"/>
                    </a:cubicBezTo>
                    <a:cubicBezTo>
                      <a:pt x="134" y="198"/>
                      <a:pt x="134" y="198"/>
                      <a:pt x="134" y="198"/>
                    </a:cubicBezTo>
                    <a:cubicBezTo>
                      <a:pt x="119" y="204"/>
                      <a:pt x="125" y="221"/>
                      <a:pt x="114" y="230"/>
                    </a:cubicBezTo>
                    <a:cubicBezTo>
                      <a:pt x="107" y="239"/>
                      <a:pt x="98" y="241"/>
                      <a:pt x="88" y="244"/>
                    </a:cubicBezTo>
                    <a:cubicBezTo>
                      <a:pt x="86" y="251"/>
                      <a:pt x="85" y="259"/>
                      <a:pt x="80" y="264"/>
                    </a:cubicBezTo>
                    <a:cubicBezTo>
                      <a:pt x="75" y="268"/>
                      <a:pt x="69" y="269"/>
                      <a:pt x="68" y="274"/>
                    </a:cubicBezTo>
                    <a:cubicBezTo>
                      <a:pt x="73" y="291"/>
                      <a:pt x="72" y="313"/>
                      <a:pt x="58" y="325"/>
                    </a:cubicBezTo>
                    <a:cubicBezTo>
                      <a:pt x="50" y="334"/>
                      <a:pt x="57" y="346"/>
                      <a:pt x="58" y="357"/>
                    </a:cubicBezTo>
                    <a:cubicBezTo>
                      <a:pt x="57" y="372"/>
                      <a:pt x="54" y="388"/>
                      <a:pt x="42" y="399"/>
                    </a:cubicBezTo>
                    <a:cubicBezTo>
                      <a:pt x="35" y="407"/>
                      <a:pt x="19" y="404"/>
                      <a:pt x="17" y="416"/>
                    </a:cubicBezTo>
                    <a:cubicBezTo>
                      <a:pt x="17" y="417"/>
                      <a:pt x="16" y="420"/>
                      <a:pt x="15" y="420"/>
                    </a:cubicBezTo>
                    <a:cubicBezTo>
                      <a:pt x="12" y="420"/>
                      <a:pt x="12" y="418"/>
                      <a:pt x="11" y="416"/>
                    </a:cubicBezTo>
                    <a:cubicBezTo>
                      <a:pt x="2" y="402"/>
                      <a:pt x="18" y="391"/>
                      <a:pt x="16" y="377"/>
                    </a:cubicBezTo>
                    <a:cubicBezTo>
                      <a:pt x="12" y="357"/>
                      <a:pt x="0" y="341"/>
                      <a:pt x="4" y="318"/>
                    </a:cubicBezTo>
                    <a:cubicBezTo>
                      <a:pt x="5" y="306"/>
                      <a:pt x="10" y="297"/>
                      <a:pt x="15" y="287"/>
                    </a:cubicBezTo>
                    <a:cubicBezTo>
                      <a:pt x="12" y="278"/>
                      <a:pt x="4" y="271"/>
                      <a:pt x="5" y="260"/>
                    </a:cubicBezTo>
                    <a:cubicBezTo>
                      <a:pt x="4" y="246"/>
                      <a:pt x="9" y="234"/>
                      <a:pt x="17" y="223"/>
                    </a:cubicBezTo>
                    <a:cubicBezTo>
                      <a:pt x="18" y="219"/>
                      <a:pt x="12" y="217"/>
                      <a:pt x="12" y="213"/>
                    </a:cubicBezTo>
                    <a:cubicBezTo>
                      <a:pt x="5" y="201"/>
                      <a:pt x="2" y="187"/>
                      <a:pt x="7" y="173"/>
                    </a:cubicBezTo>
                    <a:cubicBezTo>
                      <a:pt x="10" y="164"/>
                      <a:pt x="16" y="156"/>
                      <a:pt x="23" y="148"/>
                    </a:cubicBezTo>
                    <a:cubicBezTo>
                      <a:pt x="22" y="143"/>
                      <a:pt x="17" y="139"/>
                      <a:pt x="14" y="134"/>
                    </a:cubicBezTo>
                    <a:cubicBezTo>
                      <a:pt x="3" y="116"/>
                      <a:pt x="9" y="95"/>
                      <a:pt x="18" y="78"/>
                    </a:cubicBezTo>
                    <a:cubicBezTo>
                      <a:pt x="15" y="70"/>
                      <a:pt x="10" y="63"/>
                      <a:pt x="11" y="54"/>
                    </a:cubicBezTo>
                    <a:cubicBezTo>
                      <a:pt x="10" y="42"/>
                      <a:pt x="20" y="32"/>
                      <a:pt x="30" y="26"/>
                    </a:cubicBezTo>
                    <a:cubicBezTo>
                      <a:pt x="39" y="18"/>
                      <a:pt x="51" y="23"/>
                      <a:pt x="62" y="22"/>
                    </a:cubicBezTo>
                    <a:cubicBezTo>
                      <a:pt x="67" y="23"/>
                      <a:pt x="71" y="29"/>
                      <a:pt x="76" y="24"/>
                    </a:cubicBezTo>
                    <a:cubicBezTo>
                      <a:pt x="83" y="20"/>
                      <a:pt x="91" y="16"/>
                      <a:pt x="100" y="15"/>
                    </a:cubicBezTo>
                    <a:cubicBezTo>
                      <a:pt x="114" y="12"/>
                      <a:pt x="130" y="18"/>
                      <a:pt x="141" y="28"/>
                    </a:cubicBezTo>
                    <a:cubicBezTo>
                      <a:pt x="158" y="18"/>
                      <a:pt x="178" y="7"/>
                      <a:pt x="199" y="13"/>
                    </a:cubicBezTo>
                    <a:cubicBezTo>
                      <a:pt x="207" y="13"/>
                      <a:pt x="213" y="26"/>
                      <a:pt x="220" y="18"/>
                    </a:cubicBezTo>
                    <a:cubicBezTo>
                      <a:pt x="231" y="12"/>
                      <a:pt x="244" y="6"/>
                      <a:pt x="257" y="7"/>
                    </a:cubicBezTo>
                    <a:cubicBezTo>
                      <a:pt x="289" y="14"/>
                      <a:pt x="289" y="14"/>
                      <a:pt x="289" y="14"/>
                    </a:cubicBezTo>
                    <a:cubicBezTo>
                      <a:pt x="302" y="0"/>
                      <a:pt x="323" y="0"/>
                      <a:pt x="339" y="4"/>
                    </a:cubicBezTo>
                    <a:cubicBezTo>
                      <a:pt x="353" y="7"/>
                      <a:pt x="366" y="19"/>
                      <a:pt x="381" y="10"/>
                    </a:cubicBezTo>
                    <a:cubicBezTo>
                      <a:pt x="388" y="6"/>
                      <a:pt x="395" y="3"/>
                      <a:pt x="403" y="1"/>
                    </a:cubicBezTo>
                    <a:cubicBezTo>
                      <a:pt x="409" y="4"/>
                      <a:pt x="417" y="6"/>
                      <a:pt x="418" y="13"/>
                    </a:cubicBezTo>
                    <a:close/>
                    <a:moveTo>
                      <a:pt x="578" y="17"/>
                    </a:moveTo>
                    <a:cubicBezTo>
                      <a:pt x="588" y="22"/>
                      <a:pt x="594" y="10"/>
                      <a:pt x="602" y="8"/>
                    </a:cubicBezTo>
                    <a:cubicBezTo>
                      <a:pt x="614" y="1"/>
                      <a:pt x="627" y="8"/>
                      <a:pt x="637" y="13"/>
                    </a:cubicBezTo>
                    <a:cubicBezTo>
                      <a:pt x="646" y="14"/>
                      <a:pt x="656" y="16"/>
                      <a:pt x="662" y="23"/>
                    </a:cubicBezTo>
                    <a:cubicBezTo>
                      <a:pt x="668" y="22"/>
                      <a:pt x="674" y="15"/>
                      <a:pt x="681" y="15"/>
                    </a:cubicBezTo>
                    <a:cubicBezTo>
                      <a:pt x="698" y="11"/>
                      <a:pt x="715" y="17"/>
                      <a:pt x="728" y="29"/>
                    </a:cubicBezTo>
                    <a:cubicBezTo>
                      <a:pt x="736" y="21"/>
                      <a:pt x="745" y="10"/>
                      <a:pt x="759" y="12"/>
                    </a:cubicBezTo>
                    <a:cubicBezTo>
                      <a:pt x="772" y="11"/>
                      <a:pt x="783" y="16"/>
                      <a:pt x="793" y="23"/>
                    </a:cubicBezTo>
                    <a:cubicBezTo>
                      <a:pt x="799" y="26"/>
                      <a:pt x="802" y="19"/>
                      <a:pt x="807" y="19"/>
                    </a:cubicBezTo>
                    <a:cubicBezTo>
                      <a:pt x="819" y="17"/>
                      <a:pt x="832" y="17"/>
                      <a:pt x="842" y="23"/>
                    </a:cubicBezTo>
                    <a:cubicBezTo>
                      <a:pt x="854" y="32"/>
                      <a:pt x="859" y="45"/>
                      <a:pt x="858" y="59"/>
                    </a:cubicBezTo>
                    <a:cubicBezTo>
                      <a:pt x="859" y="67"/>
                      <a:pt x="849" y="74"/>
                      <a:pt x="855" y="82"/>
                    </a:cubicBezTo>
                    <a:cubicBezTo>
                      <a:pt x="865" y="98"/>
                      <a:pt x="868" y="119"/>
                      <a:pt x="860" y="137"/>
                    </a:cubicBezTo>
                    <a:cubicBezTo>
                      <a:pt x="858" y="141"/>
                      <a:pt x="855" y="144"/>
                      <a:pt x="852" y="147"/>
                    </a:cubicBezTo>
                    <a:cubicBezTo>
                      <a:pt x="854" y="157"/>
                      <a:pt x="862" y="163"/>
                      <a:pt x="864" y="173"/>
                    </a:cubicBezTo>
                    <a:cubicBezTo>
                      <a:pt x="867" y="187"/>
                      <a:pt x="861" y="203"/>
                      <a:pt x="851" y="214"/>
                    </a:cubicBezTo>
                    <a:cubicBezTo>
                      <a:pt x="853" y="217"/>
                      <a:pt x="858" y="220"/>
                      <a:pt x="860" y="224"/>
                    </a:cubicBezTo>
                    <a:cubicBezTo>
                      <a:pt x="870" y="236"/>
                      <a:pt x="871" y="256"/>
                      <a:pt x="864" y="269"/>
                    </a:cubicBezTo>
                    <a:cubicBezTo>
                      <a:pt x="862" y="272"/>
                      <a:pt x="860" y="276"/>
                      <a:pt x="861" y="279"/>
                    </a:cubicBezTo>
                    <a:cubicBezTo>
                      <a:pt x="863" y="279"/>
                      <a:pt x="863" y="279"/>
                      <a:pt x="863" y="279"/>
                    </a:cubicBezTo>
                    <a:cubicBezTo>
                      <a:pt x="862" y="282"/>
                      <a:pt x="863" y="286"/>
                      <a:pt x="866" y="289"/>
                    </a:cubicBezTo>
                    <a:cubicBezTo>
                      <a:pt x="868" y="302"/>
                      <a:pt x="870" y="317"/>
                      <a:pt x="864" y="329"/>
                    </a:cubicBezTo>
                    <a:cubicBezTo>
                      <a:pt x="860" y="340"/>
                      <a:pt x="856" y="352"/>
                      <a:pt x="856" y="363"/>
                    </a:cubicBezTo>
                    <a:cubicBezTo>
                      <a:pt x="858" y="373"/>
                      <a:pt x="867" y="380"/>
                      <a:pt x="869" y="389"/>
                    </a:cubicBezTo>
                    <a:cubicBezTo>
                      <a:pt x="868" y="397"/>
                      <a:pt x="873" y="408"/>
                      <a:pt x="864" y="410"/>
                    </a:cubicBezTo>
                    <a:cubicBezTo>
                      <a:pt x="859" y="404"/>
                      <a:pt x="852" y="397"/>
                      <a:pt x="844" y="396"/>
                    </a:cubicBezTo>
                    <a:cubicBezTo>
                      <a:pt x="831" y="389"/>
                      <a:pt x="818" y="377"/>
                      <a:pt x="819" y="361"/>
                    </a:cubicBezTo>
                    <a:cubicBezTo>
                      <a:pt x="821" y="340"/>
                      <a:pt x="826" y="318"/>
                      <a:pt x="811" y="302"/>
                    </a:cubicBezTo>
                    <a:cubicBezTo>
                      <a:pt x="804" y="294"/>
                      <a:pt x="798" y="284"/>
                      <a:pt x="799" y="273"/>
                    </a:cubicBezTo>
                    <a:cubicBezTo>
                      <a:pt x="791" y="269"/>
                      <a:pt x="783" y="263"/>
                      <a:pt x="779" y="255"/>
                    </a:cubicBezTo>
                    <a:cubicBezTo>
                      <a:pt x="775" y="250"/>
                      <a:pt x="781" y="238"/>
                      <a:pt x="771" y="239"/>
                    </a:cubicBezTo>
                    <a:cubicBezTo>
                      <a:pt x="757" y="238"/>
                      <a:pt x="748" y="227"/>
                      <a:pt x="742" y="216"/>
                    </a:cubicBezTo>
                    <a:cubicBezTo>
                      <a:pt x="739" y="208"/>
                      <a:pt x="737" y="199"/>
                      <a:pt x="740" y="190"/>
                    </a:cubicBezTo>
                    <a:cubicBezTo>
                      <a:pt x="739" y="188"/>
                      <a:pt x="737" y="185"/>
                      <a:pt x="735" y="183"/>
                    </a:cubicBezTo>
                    <a:cubicBezTo>
                      <a:pt x="725" y="184"/>
                      <a:pt x="713" y="181"/>
                      <a:pt x="706" y="171"/>
                    </a:cubicBezTo>
                    <a:cubicBezTo>
                      <a:pt x="702" y="165"/>
                      <a:pt x="700" y="158"/>
                      <a:pt x="699" y="151"/>
                    </a:cubicBezTo>
                    <a:cubicBezTo>
                      <a:pt x="693" y="146"/>
                      <a:pt x="686" y="141"/>
                      <a:pt x="683" y="133"/>
                    </a:cubicBezTo>
                    <a:cubicBezTo>
                      <a:pt x="680" y="132"/>
                      <a:pt x="676" y="133"/>
                      <a:pt x="672" y="133"/>
                    </a:cubicBezTo>
                    <a:cubicBezTo>
                      <a:pt x="663" y="131"/>
                      <a:pt x="655" y="127"/>
                      <a:pt x="647" y="122"/>
                    </a:cubicBezTo>
                    <a:cubicBezTo>
                      <a:pt x="642" y="114"/>
                      <a:pt x="635" y="106"/>
                      <a:pt x="632" y="96"/>
                    </a:cubicBezTo>
                    <a:cubicBezTo>
                      <a:pt x="629" y="95"/>
                      <a:pt x="624" y="95"/>
                      <a:pt x="621" y="92"/>
                    </a:cubicBezTo>
                    <a:cubicBezTo>
                      <a:pt x="614" y="90"/>
                      <a:pt x="607" y="85"/>
                      <a:pt x="603" y="79"/>
                    </a:cubicBezTo>
                    <a:cubicBezTo>
                      <a:pt x="599" y="77"/>
                      <a:pt x="594" y="80"/>
                      <a:pt x="589" y="81"/>
                    </a:cubicBezTo>
                    <a:cubicBezTo>
                      <a:pt x="566" y="85"/>
                      <a:pt x="550" y="69"/>
                      <a:pt x="532" y="60"/>
                    </a:cubicBezTo>
                    <a:cubicBezTo>
                      <a:pt x="521" y="57"/>
                      <a:pt x="512" y="66"/>
                      <a:pt x="502" y="60"/>
                    </a:cubicBezTo>
                    <a:cubicBezTo>
                      <a:pt x="500" y="60"/>
                      <a:pt x="498" y="56"/>
                      <a:pt x="496" y="59"/>
                    </a:cubicBezTo>
                    <a:cubicBezTo>
                      <a:pt x="479" y="54"/>
                      <a:pt x="467" y="37"/>
                      <a:pt x="459" y="22"/>
                    </a:cubicBezTo>
                    <a:cubicBezTo>
                      <a:pt x="457" y="17"/>
                      <a:pt x="445" y="23"/>
                      <a:pt x="448" y="15"/>
                    </a:cubicBezTo>
                    <a:cubicBezTo>
                      <a:pt x="458" y="9"/>
                      <a:pt x="472" y="3"/>
                      <a:pt x="483" y="11"/>
                    </a:cubicBezTo>
                    <a:cubicBezTo>
                      <a:pt x="500" y="24"/>
                      <a:pt x="519" y="9"/>
                      <a:pt x="536" y="3"/>
                    </a:cubicBezTo>
                    <a:cubicBezTo>
                      <a:pt x="551" y="3"/>
                      <a:pt x="567" y="6"/>
                      <a:pt x="578" y="17"/>
                    </a:cubicBezTo>
                    <a:close/>
                    <a:moveTo>
                      <a:pt x="377" y="17"/>
                    </a:moveTo>
                    <a:cubicBezTo>
                      <a:pt x="373" y="19"/>
                      <a:pt x="368" y="16"/>
                      <a:pt x="363" y="18"/>
                    </a:cubicBezTo>
                    <a:cubicBezTo>
                      <a:pt x="352" y="16"/>
                      <a:pt x="342" y="10"/>
                      <a:pt x="332" y="7"/>
                    </a:cubicBezTo>
                    <a:cubicBezTo>
                      <a:pt x="319" y="3"/>
                      <a:pt x="303" y="7"/>
                      <a:pt x="293" y="17"/>
                    </a:cubicBezTo>
                    <a:cubicBezTo>
                      <a:pt x="289" y="22"/>
                      <a:pt x="283" y="18"/>
                      <a:pt x="278" y="17"/>
                    </a:cubicBezTo>
                    <a:cubicBezTo>
                      <a:pt x="260" y="10"/>
                      <a:pt x="237" y="10"/>
                      <a:pt x="222" y="23"/>
                    </a:cubicBezTo>
                    <a:cubicBezTo>
                      <a:pt x="221" y="24"/>
                      <a:pt x="219" y="23"/>
                      <a:pt x="219" y="26"/>
                    </a:cubicBezTo>
                    <a:cubicBezTo>
                      <a:pt x="221" y="31"/>
                      <a:pt x="222" y="37"/>
                      <a:pt x="221" y="43"/>
                    </a:cubicBezTo>
                    <a:cubicBezTo>
                      <a:pt x="224" y="42"/>
                      <a:pt x="228" y="40"/>
                      <a:pt x="231" y="39"/>
                    </a:cubicBezTo>
                    <a:cubicBezTo>
                      <a:pt x="242" y="35"/>
                      <a:pt x="256" y="35"/>
                      <a:pt x="265" y="43"/>
                    </a:cubicBezTo>
                    <a:cubicBezTo>
                      <a:pt x="275" y="49"/>
                      <a:pt x="275" y="62"/>
                      <a:pt x="274" y="72"/>
                    </a:cubicBezTo>
                    <a:cubicBezTo>
                      <a:pt x="275" y="77"/>
                      <a:pt x="281" y="73"/>
                      <a:pt x="284" y="74"/>
                    </a:cubicBezTo>
                    <a:cubicBezTo>
                      <a:pt x="299" y="73"/>
                      <a:pt x="305" y="54"/>
                      <a:pt x="321" y="53"/>
                    </a:cubicBezTo>
                    <a:cubicBezTo>
                      <a:pt x="330" y="54"/>
                      <a:pt x="338" y="57"/>
                      <a:pt x="347" y="58"/>
                    </a:cubicBezTo>
                    <a:cubicBezTo>
                      <a:pt x="366" y="59"/>
                      <a:pt x="382" y="44"/>
                      <a:pt x="391" y="28"/>
                    </a:cubicBezTo>
                    <a:cubicBezTo>
                      <a:pt x="396" y="23"/>
                      <a:pt x="400" y="14"/>
                      <a:pt x="408" y="13"/>
                    </a:cubicBezTo>
                    <a:cubicBezTo>
                      <a:pt x="409" y="12"/>
                      <a:pt x="409" y="11"/>
                      <a:pt x="408" y="10"/>
                    </a:cubicBezTo>
                    <a:cubicBezTo>
                      <a:pt x="397" y="5"/>
                      <a:pt x="387" y="12"/>
                      <a:pt x="377" y="17"/>
                    </a:cubicBezTo>
                    <a:close/>
                    <a:moveTo>
                      <a:pt x="580" y="24"/>
                    </a:moveTo>
                    <a:cubicBezTo>
                      <a:pt x="568" y="16"/>
                      <a:pt x="555" y="9"/>
                      <a:pt x="539" y="10"/>
                    </a:cubicBezTo>
                    <a:cubicBezTo>
                      <a:pt x="527" y="11"/>
                      <a:pt x="518" y="21"/>
                      <a:pt x="506" y="21"/>
                    </a:cubicBezTo>
                    <a:cubicBezTo>
                      <a:pt x="493" y="25"/>
                      <a:pt x="484" y="16"/>
                      <a:pt x="473" y="13"/>
                    </a:cubicBezTo>
                    <a:cubicBezTo>
                      <a:pt x="469" y="14"/>
                      <a:pt x="462" y="12"/>
                      <a:pt x="462" y="17"/>
                    </a:cubicBezTo>
                    <a:cubicBezTo>
                      <a:pt x="468" y="24"/>
                      <a:pt x="472" y="33"/>
                      <a:pt x="478" y="40"/>
                    </a:cubicBezTo>
                    <a:cubicBezTo>
                      <a:pt x="490" y="54"/>
                      <a:pt x="508" y="60"/>
                      <a:pt x="524" y="53"/>
                    </a:cubicBezTo>
                    <a:cubicBezTo>
                      <a:pt x="540" y="54"/>
                      <a:pt x="552" y="67"/>
                      <a:pt x="566" y="73"/>
                    </a:cubicBezTo>
                    <a:cubicBezTo>
                      <a:pt x="577" y="77"/>
                      <a:pt x="591" y="77"/>
                      <a:pt x="600" y="71"/>
                    </a:cubicBezTo>
                    <a:cubicBezTo>
                      <a:pt x="602" y="61"/>
                      <a:pt x="607" y="51"/>
                      <a:pt x="617" y="48"/>
                    </a:cubicBezTo>
                    <a:cubicBezTo>
                      <a:pt x="623" y="48"/>
                      <a:pt x="630" y="46"/>
                      <a:pt x="635" y="51"/>
                    </a:cubicBezTo>
                    <a:cubicBezTo>
                      <a:pt x="636" y="53"/>
                      <a:pt x="636" y="57"/>
                      <a:pt x="634" y="58"/>
                    </a:cubicBezTo>
                    <a:cubicBezTo>
                      <a:pt x="630" y="62"/>
                      <a:pt x="628" y="55"/>
                      <a:pt x="624" y="55"/>
                    </a:cubicBezTo>
                    <a:cubicBezTo>
                      <a:pt x="620" y="54"/>
                      <a:pt x="616" y="57"/>
                      <a:pt x="612" y="60"/>
                    </a:cubicBezTo>
                    <a:cubicBezTo>
                      <a:pt x="609" y="64"/>
                      <a:pt x="608" y="69"/>
                      <a:pt x="609" y="75"/>
                    </a:cubicBezTo>
                    <a:cubicBezTo>
                      <a:pt x="613" y="82"/>
                      <a:pt x="619" y="86"/>
                      <a:pt x="626" y="89"/>
                    </a:cubicBezTo>
                    <a:cubicBezTo>
                      <a:pt x="630" y="92"/>
                      <a:pt x="635" y="87"/>
                      <a:pt x="638" y="90"/>
                    </a:cubicBezTo>
                    <a:cubicBezTo>
                      <a:pt x="637" y="101"/>
                      <a:pt x="645" y="109"/>
                      <a:pt x="650" y="117"/>
                    </a:cubicBezTo>
                    <a:cubicBezTo>
                      <a:pt x="660" y="124"/>
                      <a:pt x="671" y="131"/>
                      <a:pt x="683" y="126"/>
                    </a:cubicBezTo>
                    <a:cubicBezTo>
                      <a:pt x="686" y="128"/>
                      <a:pt x="687" y="132"/>
                      <a:pt x="689" y="135"/>
                    </a:cubicBezTo>
                    <a:cubicBezTo>
                      <a:pt x="696" y="144"/>
                      <a:pt x="708" y="148"/>
                      <a:pt x="719" y="146"/>
                    </a:cubicBezTo>
                    <a:cubicBezTo>
                      <a:pt x="731" y="141"/>
                      <a:pt x="741" y="129"/>
                      <a:pt x="743" y="117"/>
                    </a:cubicBezTo>
                    <a:cubicBezTo>
                      <a:pt x="743" y="107"/>
                      <a:pt x="740" y="98"/>
                      <a:pt x="733" y="93"/>
                    </a:cubicBezTo>
                    <a:cubicBezTo>
                      <a:pt x="727" y="88"/>
                      <a:pt x="720" y="88"/>
                      <a:pt x="713" y="88"/>
                    </a:cubicBezTo>
                    <a:cubicBezTo>
                      <a:pt x="705" y="90"/>
                      <a:pt x="715" y="98"/>
                      <a:pt x="707" y="102"/>
                    </a:cubicBezTo>
                    <a:cubicBezTo>
                      <a:pt x="705" y="103"/>
                      <a:pt x="702" y="101"/>
                      <a:pt x="701" y="98"/>
                    </a:cubicBezTo>
                    <a:cubicBezTo>
                      <a:pt x="699" y="94"/>
                      <a:pt x="699" y="89"/>
                      <a:pt x="702" y="86"/>
                    </a:cubicBezTo>
                    <a:cubicBezTo>
                      <a:pt x="705" y="82"/>
                      <a:pt x="710" y="81"/>
                      <a:pt x="715" y="81"/>
                    </a:cubicBezTo>
                    <a:cubicBezTo>
                      <a:pt x="726" y="82"/>
                      <a:pt x="737" y="84"/>
                      <a:pt x="742" y="94"/>
                    </a:cubicBezTo>
                    <a:cubicBezTo>
                      <a:pt x="748" y="103"/>
                      <a:pt x="749" y="114"/>
                      <a:pt x="747" y="124"/>
                    </a:cubicBezTo>
                    <a:cubicBezTo>
                      <a:pt x="746" y="126"/>
                      <a:pt x="746" y="128"/>
                      <a:pt x="748" y="129"/>
                    </a:cubicBezTo>
                    <a:cubicBezTo>
                      <a:pt x="763" y="126"/>
                      <a:pt x="776" y="132"/>
                      <a:pt x="786" y="142"/>
                    </a:cubicBezTo>
                    <a:cubicBezTo>
                      <a:pt x="793" y="147"/>
                      <a:pt x="791" y="157"/>
                      <a:pt x="791" y="164"/>
                    </a:cubicBezTo>
                    <a:cubicBezTo>
                      <a:pt x="791" y="172"/>
                      <a:pt x="783" y="176"/>
                      <a:pt x="777" y="182"/>
                    </a:cubicBezTo>
                    <a:cubicBezTo>
                      <a:pt x="775" y="183"/>
                      <a:pt x="772" y="183"/>
                      <a:pt x="771" y="180"/>
                    </a:cubicBezTo>
                    <a:cubicBezTo>
                      <a:pt x="770" y="177"/>
                      <a:pt x="768" y="173"/>
                      <a:pt x="772" y="170"/>
                    </a:cubicBezTo>
                    <a:cubicBezTo>
                      <a:pt x="776" y="165"/>
                      <a:pt x="779" y="176"/>
                      <a:pt x="783" y="171"/>
                    </a:cubicBezTo>
                    <a:cubicBezTo>
                      <a:pt x="784" y="168"/>
                      <a:pt x="786" y="165"/>
                      <a:pt x="785" y="161"/>
                    </a:cubicBezTo>
                    <a:cubicBezTo>
                      <a:pt x="785" y="153"/>
                      <a:pt x="782" y="145"/>
                      <a:pt x="775" y="141"/>
                    </a:cubicBezTo>
                    <a:cubicBezTo>
                      <a:pt x="766" y="135"/>
                      <a:pt x="752" y="133"/>
                      <a:pt x="743" y="139"/>
                    </a:cubicBezTo>
                    <a:cubicBezTo>
                      <a:pt x="733" y="150"/>
                      <a:pt x="734" y="164"/>
                      <a:pt x="739" y="177"/>
                    </a:cubicBezTo>
                    <a:cubicBezTo>
                      <a:pt x="740" y="183"/>
                      <a:pt x="753" y="186"/>
                      <a:pt x="746" y="192"/>
                    </a:cubicBezTo>
                    <a:cubicBezTo>
                      <a:pt x="742" y="204"/>
                      <a:pt x="748" y="215"/>
                      <a:pt x="755" y="224"/>
                    </a:cubicBezTo>
                    <a:cubicBezTo>
                      <a:pt x="761" y="229"/>
                      <a:pt x="768" y="235"/>
                      <a:pt x="778" y="234"/>
                    </a:cubicBezTo>
                    <a:cubicBezTo>
                      <a:pt x="786" y="237"/>
                      <a:pt x="780" y="247"/>
                      <a:pt x="785" y="253"/>
                    </a:cubicBezTo>
                    <a:cubicBezTo>
                      <a:pt x="790" y="263"/>
                      <a:pt x="802" y="269"/>
                      <a:pt x="813" y="268"/>
                    </a:cubicBezTo>
                    <a:cubicBezTo>
                      <a:pt x="819" y="265"/>
                      <a:pt x="828" y="263"/>
                      <a:pt x="828" y="254"/>
                    </a:cubicBezTo>
                    <a:cubicBezTo>
                      <a:pt x="828" y="253"/>
                      <a:pt x="826" y="253"/>
                      <a:pt x="824" y="252"/>
                    </a:cubicBezTo>
                    <a:cubicBezTo>
                      <a:pt x="822" y="251"/>
                      <a:pt x="820" y="248"/>
                      <a:pt x="820" y="246"/>
                    </a:cubicBezTo>
                    <a:cubicBezTo>
                      <a:pt x="822" y="243"/>
                      <a:pt x="824" y="239"/>
                      <a:pt x="828" y="240"/>
                    </a:cubicBezTo>
                    <a:cubicBezTo>
                      <a:pt x="834" y="241"/>
                      <a:pt x="834" y="248"/>
                      <a:pt x="836" y="252"/>
                    </a:cubicBezTo>
                    <a:cubicBezTo>
                      <a:pt x="834" y="260"/>
                      <a:pt x="827" y="269"/>
                      <a:pt x="819" y="272"/>
                    </a:cubicBezTo>
                    <a:cubicBezTo>
                      <a:pt x="816" y="277"/>
                      <a:pt x="806" y="270"/>
                      <a:pt x="805" y="278"/>
                    </a:cubicBezTo>
                    <a:cubicBezTo>
                      <a:pt x="807" y="295"/>
                      <a:pt x="825" y="303"/>
                      <a:pt x="826" y="321"/>
                    </a:cubicBezTo>
                    <a:cubicBezTo>
                      <a:pt x="830" y="339"/>
                      <a:pt x="821" y="356"/>
                      <a:pt x="827" y="372"/>
                    </a:cubicBezTo>
                    <a:cubicBezTo>
                      <a:pt x="831" y="384"/>
                      <a:pt x="844" y="391"/>
                      <a:pt x="854" y="394"/>
                    </a:cubicBezTo>
                    <a:cubicBezTo>
                      <a:pt x="857" y="395"/>
                      <a:pt x="860" y="398"/>
                      <a:pt x="863" y="398"/>
                    </a:cubicBezTo>
                    <a:cubicBezTo>
                      <a:pt x="865" y="384"/>
                      <a:pt x="850" y="374"/>
                      <a:pt x="850" y="359"/>
                    </a:cubicBezTo>
                    <a:cubicBezTo>
                      <a:pt x="854" y="336"/>
                      <a:pt x="870" y="312"/>
                      <a:pt x="858" y="289"/>
                    </a:cubicBezTo>
                    <a:cubicBezTo>
                      <a:pt x="846" y="279"/>
                      <a:pt x="862" y="269"/>
                      <a:pt x="863" y="259"/>
                    </a:cubicBezTo>
                    <a:cubicBezTo>
                      <a:pt x="865" y="244"/>
                      <a:pt x="859" y="233"/>
                      <a:pt x="851" y="222"/>
                    </a:cubicBezTo>
                    <a:cubicBezTo>
                      <a:pt x="843" y="214"/>
                      <a:pt x="831" y="224"/>
                      <a:pt x="822" y="219"/>
                    </a:cubicBezTo>
                    <a:cubicBezTo>
                      <a:pt x="817" y="217"/>
                      <a:pt x="812" y="213"/>
                      <a:pt x="811" y="208"/>
                    </a:cubicBezTo>
                    <a:cubicBezTo>
                      <a:pt x="808" y="199"/>
                      <a:pt x="807" y="186"/>
                      <a:pt x="816" y="179"/>
                    </a:cubicBezTo>
                    <a:cubicBezTo>
                      <a:pt x="818" y="178"/>
                      <a:pt x="822" y="175"/>
                      <a:pt x="825" y="179"/>
                    </a:cubicBezTo>
                    <a:cubicBezTo>
                      <a:pt x="828" y="183"/>
                      <a:pt x="825" y="186"/>
                      <a:pt x="822" y="189"/>
                    </a:cubicBezTo>
                    <a:cubicBezTo>
                      <a:pt x="820" y="189"/>
                      <a:pt x="816" y="188"/>
                      <a:pt x="815" y="191"/>
                    </a:cubicBezTo>
                    <a:cubicBezTo>
                      <a:pt x="812" y="200"/>
                      <a:pt x="816" y="208"/>
                      <a:pt x="822" y="213"/>
                    </a:cubicBezTo>
                    <a:cubicBezTo>
                      <a:pt x="832" y="215"/>
                      <a:pt x="845" y="215"/>
                      <a:pt x="851" y="205"/>
                    </a:cubicBezTo>
                    <a:cubicBezTo>
                      <a:pt x="859" y="196"/>
                      <a:pt x="860" y="182"/>
                      <a:pt x="856" y="170"/>
                    </a:cubicBezTo>
                    <a:cubicBezTo>
                      <a:pt x="852" y="164"/>
                      <a:pt x="851" y="155"/>
                      <a:pt x="842" y="153"/>
                    </a:cubicBezTo>
                    <a:cubicBezTo>
                      <a:pt x="833" y="157"/>
                      <a:pt x="821" y="157"/>
                      <a:pt x="812" y="152"/>
                    </a:cubicBezTo>
                    <a:cubicBezTo>
                      <a:pt x="798" y="147"/>
                      <a:pt x="794" y="131"/>
                      <a:pt x="792" y="118"/>
                    </a:cubicBezTo>
                    <a:cubicBezTo>
                      <a:pt x="792" y="110"/>
                      <a:pt x="795" y="100"/>
                      <a:pt x="804" y="97"/>
                    </a:cubicBezTo>
                    <a:cubicBezTo>
                      <a:pt x="808" y="96"/>
                      <a:pt x="815" y="94"/>
                      <a:pt x="818" y="98"/>
                    </a:cubicBezTo>
                    <a:cubicBezTo>
                      <a:pt x="821" y="101"/>
                      <a:pt x="817" y="104"/>
                      <a:pt x="815" y="105"/>
                    </a:cubicBezTo>
                    <a:cubicBezTo>
                      <a:pt x="811" y="107"/>
                      <a:pt x="807" y="106"/>
                      <a:pt x="805" y="104"/>
                    </a:cubicBezTo>
                    <a:cubicBezTo>
                      <a:pt x="797" y="110"/>
                      <a:pt x="798" y="124"/>
                      <a:pt x="801" y="133"/>
                    </a:cubicBezTo>
                    <a:cubicBezTo>
                      <a:pt x="805" y="146"/>
                      <a:pt x="821" y="149"/>
                      <a:pt x="833" y="150"/>
                    </a:cubicBezTo>
                    <a:cubicBezTo>
                      <a:pt x="841" y="148"/>
                      <a:pt x="848" y="143"/>
                      <a:pt x="853" y="136"/>
                    </a:cubicBezTo>
                    <a:cubicBezTo>
                      <a:pt x="862" y="121"/>
                      <a:pt x="862" y="101"/>
                      <a:pt x="853" y="86"/>
                    </a:cubicBezTo>
                    <a:cubicBezTo>
                      <a:pt x="852" y="81"/>
                      <a:pt x="845" y="78"/>
                      <a:pt x="847" y="72"/>
                    </a:cubicBezTo>
                    <a:cubicBezTo>
                      <a:pt x="854" y="64"/>
                      <a:pt x="854" y="48"/>
                      <a:pt x="850" y="39"/>
                    </a:cubicBezTo>
                    <a:cubicBezTo>
                      <a:pt x="843" y="23"/>
                      <a:pt x="824" y="24"/>
                      <a:pt x="810" y="25"/>
                    </a:cubicBezTo>
                    <a:cubicBezTo>
                      <a:pt x="803" y="23"/>
                      <a:pt x="800" y="39"/>
                      <a:pt x="794" y="30"/>
                    </a:cubicBezTo>
                    <a:cubicBezTo>
                      <a:pt x="782" y="21"/>
                      <a:pt x="766" y="17"/>
                      <a:pt x="749" y="20"/>
                    </a:cubicBezTo>
                    <a:cubicBezTo>
                      <a:pt x="737" y="27"/>
                      <a:pt x="737" y="27"/>
                      <a:pt x="737" y="27"/>
                    </a:cubicBezTo>
                    <a:cubicBezTo>
                      <a:pt x="732" y="38"/>
                      <a:pt x="732" y="38"/>
                      <a:pt x="732" y="38"/>
                    </a:cubicBezTo>
                    <a:cubicBezTo>
                      <a:pt x="730" y="52"/>
                      <a:pt x="733" y="68"/>
                      <a:pt x="746" y="77"/>
                    </a:cubicBezTo>
                    <a:cubicBezTo>
                      <a:pt x="753" y="80"/>
                      <a:pt x="760" y="77"/>
                      <a:pt x="766" y="73"/>
                    </a:cubicBezTo>
                    <a:cubicBezTo>
                      <a:pt x="773" y="69"/>
                      <a:pt x="765" y="64"/>
                      <a:pt x="765" y="58"/>
                    </a:cubicBezTo>
                    <a:cubicBezTo>
                      <a:pt x="765" y="56"/>
                      <a:pt x="766" y="55"/>
                      <a:pt x="768" y="55"/>
                    </a:cubicBezTo>
                    <a:cubicBezTo>
                      <a:pt x="771" y="56"/>
                      <a:pt x="775" y="56"/>
                      <a:pt x="777" y="59"/>
                    </a:cubicBezTo>
                    <a:cubicBezTo>
                      <a:pt x="776" y="65"/>
                      <a:pt x="776" y="73"/>
                      <a:pt x="771" y="77"/>
                    </a:cubicBezTo>
                    <a:cubicBezTo>
                      <a:pt x="765" y="82"/>
                      <a:pt x="757" y="87"/>
                      <a:pt x="749" y="85"/>
                    </a:cubicBezTo>
                    <a:cubicBezTo>
                      <a:pt x="731" y="80"/>
                      <a:pt x="726" y="61"/>
                      <a:pt x="724" y="45"/>
                    </a:cubicBezTo>
                    <a:cubicBezTo>
                      <a:pt x="711" y="39"/>
                      <a:pt x="698" y="32"/>
                      <a:pt x="683" y="34"/>
                    </a:cubicBezTo>
                    <a:cubicBezTo>
                      <a:pt x="681" y="35"/>
                      <a:pt x="679" y="37"/>
                      <a:pt x="678" y="40"/>
                    </a:cubicBezTo>
                    <a:cubicBezTo>
                      <a:pt x="675" y="46"/>
                      <a:pt x="680" y="50"/>
                      <a:pt x="683" y="55"/>
                    </a:cubicBezTo>
                    <a:cubicBezTo>
                      <a:pt x="683" y="58"/>
                      <a:pt x="680" y="57"/>
                      <a:pt x="679" y="56"/>
                    </a:cubicBezTo>
                    <a:cubicBezTo>
                      <a:pt x="676" y="56"/>
                      <a:pt x="674" y="53"/>
                      <a:pt x="673" y="51"/>
                    </a:cubicBezTo>
                    <a:cubicBezTo>
                      <a:pt x="671" y="45"/>
                      <a:pt x="671" y="39"/>
                      <a:pt x="674" y="34"/>
                    </a:cubicBezTo>
                    <a:cubicBezTo>
                      <a:pt x="690" y="20"/>
                      <a:pt x="710" y="32"/>
                      <a:pt x="725" y="39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18" y="26"/>
                      <a:pt x="708" y="22"/>
                      <a:pt x="697" y="20"/>
                    </a:cubicBezTo>
                    <a:cubicBezTo>
                      <a:pt x="686" y="20"/>
                      <a:pt x="673" y="20"/>
                      <a:pt x="666" y="30"/>
                    </a:cubicBezTo>
                    <a:cubicBezTo>
                      <a:pt x="662" y="40"/>
                      <a:pt x="663" y="53"/>
                      <a:pt x="672" y="61"/>
                    </a:cubicBezTo>
                    <a:cubicBezTo>
                      <a:pt x="675" y="66"/>
                      <a:pt x="682" y="66"/>
                      <a:pt x="687" y="65"/>
                    </a:cubicBezTo>
                    <a:cubicBezTo>
                      <a:pt x="688" y="62"/>
                      <a:pt x="686" y="60"/>
                      <a:pt x="689" y="58"/>
                    </a:cubicBezTo>
                    <a:cubicBezTo>
                      <a:pt x="692" y="55"/>
                      <a:pt x="695" y="58"/>
                      <a:pt x="697" y="60"/>
                    </a:cubicBezTo>
                    <a:cubicBezTo>
                      <a:pt x="698" y="62"/>
                      <a:pt x="698" y="65"/>
                      <a:pt x="697" y="67"/>
                    </a:cubicBezTo>
                    <a:cubicBezTo>
                      <a:pt x="690" y="75"/>
                      <a:pt x="679" y="73"/>
                      <a:pt x="671" y="70"/>
                    </a:cubicBezTo>
                    <a:cubicBezTo>
                      <a:pt x="665" y="65"/>
                      <a:pt x="660" y="58"/>
                      <a:pt x="658" y="51"/>
                    </a:cubicBezTo>
                    <a:cubicBezTo>
                      <a:pt x="655" y="42"/>
                      <a:pt x="663" y="32"/>
                      <a:pt x="654" y="26"/>
                    </a:cubicBezTo>
                    <a:cubicBezTo>
                      <a:pt x="648" y="20"/>
                      <a:pt x="639" y="23"/>
                      <a:pt x="635" y="17"/>
                    </a:cubicBezTo>
                    <a:cubicBezTo>
                      <a:pt x="626" y="15"/>
                      <a:pt x="616" y="7"/>
                      <a:pt x="606" y="13"/>
                    </a:cubicBezTo>
                    <a:cubicBezTo>
                      <a:pt x="597" y="14"/>
                      <a:pt x="591" y="26"/>
                      <a:pt x="580" y="24"/>
                    </a:cubicBezTo>
                    <a:close/>
                    <a:moveTo>
                      <a:pt x="373" y="26"/>
                    </a:moveTo>
                    <a:cubicBezTo>
                      <a:pt x="369" y="27"/>
                      <a:pt x="362" y="27"/>
                      <a:pt x="357" y="25"/>
                    </a:cubicBezTo>
                    <a:cubicBezTo>
                      <a:pt x="345" y="19"/>
                      <a:pt x="333" y="11"/>
                      <a:pt x="317" y="13"/>
                    </a:cubicBezTo>
                    <a:cubicBezTo>
                      <a:pt x="305" y="13"/>
                      <a:pt x="298" y="28"/>
                      <a:pt x="286" y="29"/>
                    </a:cubicBezTo>
                    <a:cubicBezTo>
                      <a:pt x="277" y="22"/>
                      <a:pt x="265" y="21"/>
                      <a:pt x="254" y="19"/>
                    </a:cubicBezTo>
                    <a:cubicBezTo>
                      <a:pt x="247" y="21"/>
                      <a:pt x="239" y="23"/>
                      <a:pt x="231" y="26"/>
                    </a:cubicBezTo>
                    <a:cubicBezTo>
                      <a:pt x="230" y="27"/>
                      <a:pt x="230" y="29"/>
                      <a:pt x="231" y="31"/>
                    </a:cubicBezTo>
                    <a:cubicBezTo>
                      <a:pt x="238" y="33"/>
                      <a:pt x="243" y="25"/>
                      <a:pt x="250" y="24"/>
                    </a:cubicBezTo>
                    <a:cubicBezTo>
                      <a:pt x="261" y="24"/>
                      <a:pt x="272" y="27"/>
                      <a:pt x="281" y="32"/>
                    </a:cubicBezTo>
                    <a:cubicBezTo>
                      <a:pt x="293" y="37"/>
                      <a:pt x="301" y="27"/>
                      <a:pt x="311" y="20"/>
                    </a:cubicBezTo>
                    <a:cubicBezTo>
                      <a:pt x="333" y="8"/>
                      <a:pt x="348" y="34"/>
                      <a:pt x="370" y="32"/>
                    </a:cubicBezTo>
                    <a:cubicBezTo>
                      <a:pt x="370" y="33"/>
                      <a:pt x="370" y="33"/>
                      <a:pt x="370" y="33"/>
                    </a:cubicBezTo>
                    <a:cubicBezTo>
                      <a:pt x="364" y="38"/>
                      <a:pt x="357" y="40"/>
                      <a:pt x="350" y="41"/>
                    </a:cubicBezTo>
                    <a:cubicBezTo>
                      <a:pt x="339" y="37"/>
                      <a:pt x="328" y="37"/>
                      <a:pt x="317" y="36"/>
                    </a:cubicBezTo>
                    <a:cubicBezTo>
                      <a:pt x="305" y="34"/>
                      <a:pt x="301" y="45"/>
                      <a:pt x="293" y="51"/>
                    </a:cubicBezTo>
                    <a:cubicBezTo>
                      <a:pt x="284" y="60"/>
                      <a:pt x="286" y="44"/>
                      <a:pt x="280" y="42"/>
                    </a:cubicBezTo>
                    <a:cubicBezTo>
                      <a:pt x="275" y="39"/>
                      <a:pt x="271" y="32"/>
                      <a:pt x="265" y="35"/>
                    </a:cubicBezTo>
                    <a:cubicBezTo>
                      <a:pt x="263" y="41"/>
                      <a:pt x="272" y="39"/>
                      <a:pt x="274" y="44"/>
                    </a:cubicBezTo>
                    <a:cubicBezTo>
                      <a:pt x="280" y="48"/>
                      <a:pt x="280" y="54"/>
                      <a:pt x="281" y="61"/>
                    </a:cubicBezTo>
                    <a:cubicBezTo>
                      <a:pt x="293" y="62"/>
                      <a:pt x="303" y="51"/>
                      <a:pt x="311" y="41"/>
                    </a:cubicBezTo>
                    <a:cubicBezTo>
                      <a:pt x="321" y="40"/>
                      <a:pt x="334" y="41"/>
                      <a:pt x="344" y="46"/>
                    </a:cubicBezTo>
                    <a:cubicBezTo>
                      <a:pt x="355" y="44"/>
                      <a:pt x="369" y="44"/>
                      <a:pt x="377" y="34"/>
                    </a:cubicBezTo>
                    <a:cubicBezTo>
                      <a:pt x="379" y="30"/>
                      <a:pt x="384" y="28"/>
                      <a:pt x="385" y="24"/>
                    </a:cubicBezTo>
                    <a:cubicBezTo>
                      <a:pt x="382" y="19"/>
                      <a:pt x="377" y="26"/>
                      <a:pt x="373" y="26"/>
                    </a:cubicBezTo>
                    <a:close/>
                    <a:moveTo>
                      <a:pt x="575" y="30"/>
                    </a:moveTo>
                    <a:cubicBezTo>
                      <a:pt x="564" y="21"/>
                      <a:pt x="550" y="15"/>
                      <a:pt x="534" y="16"/>
                    </a:cubicBezTo>
                    <a:cubicBezTo>
                      <a:pt x="520" y="20"/>
                      <a:pt x="507" y="29"/>
                      <a:pt x="491" y="27"/>
                    </a:cubicBezTo>
                    <a:cubicBezTo>
                      <a:pt x="486" y="28"/>
                      <a:pt x="481" y="21"/>
                      <a:pt x="475" y="24"/>
                    </a:cubicBezTo>
                    <a:cubicBezTo>
                      <a:pt x="475" y="28"/>
                      <a:pt x="476" y="30"/>
                      <a:pt x="478" y="32"/>
                    </a:cubicBezTo>
                    <a:cubicBezTo>
                      <a:pt x="485" y="43"/>
                      <a:pt x="497" y="50"/>
                      <a:pt x="509" y="48"/>
                    </a:cubicBezTo>
                    <a:cubicBezTo>
                      <a:pt x="522" y="45"/>
                      <a:pt x="537" y="46"/>
                      <a:pt x="546" y="55"/>
                    </a:cubicBezTo>
                    <a:cubicBezTo>
                      <a:pt x="560" y="63"/>
                      <a:pt x="577" y="74"/>
                      <a:pt x="593" y="65"/>
                    </a:cubicBezTo>
                    <a:cubicBezTo>
                      <a:pt x="595" y="55"/>
                      <a:pt x="603" y="46"/>
                      <a:pt x="614" y="43"/>
                    </a:cubicBezTo>
                    <a:cubicBezTo>
                      <a:pt x="624" y="40"/>
                      <a:pt x="636" y="43"/>
                      <a:pt x="643" y="49"/>
                    </a:cubicBezTo>
                    <a:cubicBezTo>
                      <a:pt x="649" y="65"/>
                      <a:pt x="660" y="81"/>
                      <a:pt x="678" y="82"/>
                    </a:cubicBezTo>
                    <a:cubicBezTo>
                      <a:pt x="688" y="85"/>
                      <a:pt x="699" y="83"/>
                      <a:pt x="706" y="74"/>
                    </a:cubicBezTo>
                    <a:cubicBezTo>
                      <a:pt x="707" y="72"/>
                      <a:pt x="708" y="69"/>
                      <a:pt x="706" y="67"/>
                    </a:cubicBezTo>
                    <a:cubicBezTo>
                      <a:pt x="700" y="67"/>
                      <a:pt x="699" y="76"/>
                      <a:pt x="694" y="76"/>
                    </a:cubicBezTo>
                    <a:cubicBezTo>
                      <a:pt x="682" y="78"/>
                      <a:pt x="669" y="78"/>
                      <a:pt x="661" y="68"/>
                    </a:cubicBezTo>
                    <a:cubicBezTo>
                      <a:pt x="651" y="58"/>
                      <a:pt x="646" y="45"/>
                      <a:pt x="647" y="30"/>
                    </a:cubicBezTo>
                    <a:cubicBezTo>
                      <a:pt x="641" y="18"/>
                      <a:pt x="627" y="21"/>
                      <a:pt x="615" y="19"/>
                    </a:cubicBezTo>
                    <a:cubicBezTo>
                      <a:pt x="600" y="18"/>
                      <a:pt x="591" y="35"/>
                      <a:pt x="575" y="30"/>
                    </a:cubicBezTo>
                    <a:close/>
                    <a:moveTo>
                      <a:pt x="213" y="29"/>
                    </a:moveTo>
                    <a:cubicBezTo>
                      <a:pt x="209" y="20"/>
                      <a:pt x="199" y="19"/>
                      <a:pt x="191" y="17"/>
                    </a:cubicBezTo>
                    <a:cubicBezTo>
                      <a:pt x="172" y="13"/>
                      <a:pt x="156" y="24"/>
                      <a:pt x="142" y="35"/>
                    </a:cubicBezTo>
                    <a:cubicBezTo>
                      <a:pt x="144" y="42"/>
                      <a:pt x="143" y="50"/>
                      <a:pt x="141" y="57"/>
                    </a:cubicBezTo>
                    <a:cubicBezTo>
                      <a:pt x="136" y="68"/>
                      <a:pt x="129" y="79"/>
                      <a:pt x="117" y="83"/>
                    </a:cubicBezTo>
                    <a:cubicBezTo>
                      <a:pt x="107" y="88"/>
                      <a:pt x="97" y="82"/>
                      <a:pt x="91" y="76"/>
                    </a:cubicBezTo>
                    <a:cubicBezTo>
                      <a:pt x="89" y="73"/>
                      <a:pt x="88" y="69"/>
                      <a:pt x="90" y="66"/>
                    </a:cubicBezTo>
                    <a:cubicBezTo>
                      <a:pt x="90" y="64"/>
                      <a:pt x="94" y="62"/>
                      <a:pt x="96" y="61"/>
                    </a:cubicBezTo>
                    <a:cubicBezTo>
                      <a:pt x="104" y="62"/>
                      <a:pt x="98" y="71"/>
                      <a:pt x="100" y="76"/>
                    </a:cubicBezTo>
                    <a:cubicBezTo>
                      <a:pt x="109" y="82"/>
                      <a:pt x="118" y="76"/>
                      <a:pt x="125" y="71"/>
                    </a:cubicBezTo>
                    <a:cubicBezTo>
                      <a:pt x="136" y="63"/>
                      <a:pt x="139" y="47"/>
                      <a:pt x="135" y="34"/>
                    </a:cubicBezTo>
                    <a:cubicBezTo>
                      <a:pt x="132" y="27"/>
                      <a:pt x="126" y="24"/>
                      <a:pt x="120" y="22"/>
                    </a:cubicBezTo>
                    <a:cubicBezTo>
                      <a:pt x="104" y="15"/>
                      <a:pt x="88" y="22"/>
                      <a:pt x="76" y="31"/>
                    </a:cubicBezTo>
                    <a:cubicBezTo>
                      <a:pt x="74" y="32"/>
                      <a:pt x="73" y="34"/>
                      <a:pt x="71" y="34"/>
                    </a:cubicBezTo>
                    <a:cubicBezTo>
                      <a:pt x="65" y="26"/>
                      <a:pt x="54" y="27"/>
                      <a:pt x="46" y="27"/>
                    </a:cubicBezTo>
                    <a:cubicBezTo>
                      <a:pt x="33" y="26"/>
                      <a:pt x="23" y="34"/>
                      <a:pt x="18" y="45"/>
                    </a:cubicBezTo>
                    <a:cubicBezTo>
                      <a:pt x="16" y="55"/>
                      <a:pt x="17" y="69"/>
                      <a:pt x="26" y="75"/>
                    </a:cubicBezTo>
                    <a:cubicBezTo>
                      <a:pt x="19" y="84"/>
                      <a:pt x="16" y="95"/>
                      <a:pt x="14" y="106"/>
                    </a:cubicBezTo>
                    <a:cubicBezTo>
                      <a:pt x="14" y="121"/>
                      <a:pt x="19" y="136"/>
                      <a:pt x="32" y="144"/>
                    </a:cubicBezTo>
                    <a:cubicBezTo>
                      <a:pt x="40" y="149"/>
                      <a:pt x="52" y="147"/>
                      <a:pt x="60" y="141"/>
                    </a:cubicBezTo>
                    <a:cubicBezTo>
                      <a:pt x="68" y="137"/>
                      <a:pt x="73" y="128"/>
                      <a:pt x="74" y="119"/>
                    </a:cubicBezTo>
                    <a:cubicBezTo>
                      <a:pt x="72" y="113"/>
                      <a:pt x="71" y="104"/>
                      <a:pt x="63" y="102"/>
                    </a:cubicBezTo>
                    <a:cubicBezTo>
                      <a:pt x="57" y="102"/>
                      <a:pt x="59" y="108"/>
                      <a:pt x="55" y="109"/>
                    </a:cubicBezTo>
                    <a:cubicBezTo>
                      <a:pt x="53" y="111"/>
                      <a:pt x="49" y="111"/>
                      <a:pt x="47" y="108"/>
                    </a:cubicBezTo>
                    <a:cubicBezTo>
                      <a:pt x="45" y="105"/>
                      <a:pt x="48" y="101"/>
                      <a:pt x="50" y="99"/>
                    </a:cubicBezTo>
                    <a:cubicBezTo>
                      <a:pt x="55" y="98"/>
                      <a:pt x="61" y="96"/>
                      <a:pt x="66" y="97"/>
                    </a:cubicBezTo>
                    <a:cubicBezTo>
                      <a:pt x="76" y="100"/>
                      <a:pt x="79" y="111"/>
                      <a:pt x="81" y="120"/>
                    </a:cubicBezTo>
                    <a:cubicBezTo>
                      <a:pt x="81" y="131"/>
                      <a:pt x="73" y="139"/>
                      <a:pt x="65" y="145"/>
                    </a:cubicBezTo>
                    <a:cubicBezTo>
                      <a:pt x="59" y="147"/>
                      <a:pt x="54" y="152"/>
                      <a:pt x="48" y="151"/>
                    </a:cubicBezTo>
                    <a:cubicBezTo>
                      <a:pt x="43" y="155"/>
                      <a:pt x="35" y="151"/>
                      <a:pt x="29" y="150"/>
                    </a:cubicBezTo>
                    <a:cubicBezTo>
                      <a:pt x="22" y="155"/>
                      <a:pt x="17" y="163"/>
                      <a:pt x="13" y="171"/>
                    </a:cubicBezTo>
                    <a:cubicBezTo>
                      <a:pt x="8" y="186"/>
                      <a:pt x="10" y="203"/>
                      <a:pt x="21" y="215"/>
                    </a:cubicBezTo>
                    <a:cubicBezTo>
                      <a:pt x="28" y="219"/>
                      <a:pt x="37" y="219"/>
                      <a:pt x="43" y="214"/>
                    </a:cubicBezTo>
                    <a:cubicBezTo>
                      <a:pt x="51" y="210"/>
                      <a:pt x="59" y="204"/>
                      <a:pt x="57" y="193"/>
                    </a:cubicBezTo>
                    <a:cubicBezTo>
                      <a:pt x="59" y="184"/>
                      <a:pt x="52" y="195"/>
                      <a:pt x="48" y="193"/>
                    </a:cubicBezTo>
                    <a:cubicBezTo>
                      <a:pt x="46" y="193"/>
                      <a:pt x="45" y="191"/>
                      <a:pt x="46" y="190"/>
                    </a:cubicBezTo>
                    <a:cubicBezTo>
                      <a:pt x="47" y="186"/>
                      <a:pt x="50" y="181"/>
                      <a:pt x="55" y="181"/>
                    </a:cubicBezTo>
                    <a:cubicBezTo>
                      <a:pt x="58" y="182"/>
                      <a:pt x="62" y="184"/>
                      <a:pt x="64" y="187"/>
                    </a:cubicBezTo>
                    <a:cubicBezTo>
                      <a:pt x="66" y="195"/>
                      <a:pt x="64" y="204"/>
                      <a:pt x="59" y="210"/>
                    </a:cubicBezTo>
                    <a:cubicBezTo>
                      <a:pt x="50" y="219"/>
                      <a:pt x="36" y="225"/>
                      <a:pt x="23" y="224"/>
                    </a:cubicBezTo>
                    <a:cubicBezTo>
                      <a:pt x="11" y="237"/>
                      <a:pt x="6" y="256"/>
                      <a:pt x="14" y="273"/>
                    </a:cubicBezTo>
                    <a:cubicBezTo>
                      <a:pt x="16" y="277"/>
                      <a:pt x="20" y="281"/>
                      <a:pt x="21" y="286"/>
                    </a:cubicBezTo>
                    <a:cubicBezTo>
                      <a:pt x="16" y="297"/>
                      <a:pt x="10" y="308"/>
                      <a:pt x="10" y="322"/>
                    </a:cubicBezTo>
                    <a:cubicBezTo>
                      <a:pt x="7" y="339"/>
                      <a:pt x="15" y="354"/>
                      <a:pt x="20" y="368"/>
                    </a:cubicBezTo>
                    <a:cubicBezTo>
                      <a:pt x="25" y="382"/>
                      <a:pt x="15" y="394"/>
                      <a:pt x="13" y="407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44" y="396"/>
                      <a:pt x="51" y="377"/>
                      <a:pt x="52" y="361"/>
                    </a:cubicBezTo>
                    <a:cubicBezTo>
                      <a:pt x="53" y="350"/>
                      <a:pt x="45" y="339"/>
                      <a:pt x="49" y="328"/>
                    </a:cubicBezTo>
                    <a:cubicBezTo>
                      <a:pt x="59" y="318"/>
                      <a:pt x="66" y="304"/>
                      <a:pt x="64" y="288"/>
                    </a:cubicBezTo>
                    <a:cubicBezTo>
                      <a:pt x="64" y="283"/>
                      <a:pt x="63" y="277"/>
                      <a:pt x="60" y="273"/>
                    </a:cubicBezTo>
                    <a:cubicBezTo>
                      <a:pt x="54" y="273"/>
                      <a:pt x="50" y="270"/>
                      <a:pt x="47" y="265"/>
                    </a:cubicBezTo>
                    <a:cubicBezTo>
                      <a:pt x="42" y="257"/>
                      <a:pt x="44" y="248"/>
                      <a:pt x="49" y="241"/>
                    </a:cubicBezTo>
                    <a:cubicBezTo>
                      <a:pt x="52" y="240"/>
                      <a:pt x="54" y="240"/>
                      <a:pt x="56" y="242"/>
                    </a:cubicBezTo>
                    <a:cubicBezTo>
                      <a:pt x="58" y="248"/>
                      <a:pt x="51" y="248"/>
                      <a:pt x="50" y="253"/>
                    </a:cubicBezTo>
                    <a:cubicBezTo>
                      <a:pt x="51" y="257"/>
                      <a:pt x="52" y="263"/>
                      <a:pt x="56" y="265"/>
                    </a:cubicBezTo>
                    <a:cubicBezTo>
                      <a:pt x="61" y="267"/>
                      <a:pt x="67" y="266"/>
                      <a:pt x="71" y="263"/>
                    </a:cubicBezTo>
                    <a:cubicBezTo>
                      <a:pt x="75" y="260"/>
                      <a:pt x="79" y="256"/>
                      <a:pt x="80" y="251"/>
                    </a:cubicBezTo>
                    <a:cubicBezTo>
                      <a:pt x="82" y="246"/>
                      <a:pt x="78" y="241"/>
                      <a:pt x="83" y="238"/>
                    </a:cubicBezTo>
                    <a:cubicBezTo>
                      <a:pt x="88" y="238"/>
                      <a:pt x="94" y="239"/>
                      <a:pt x="98" y="236"/>
                    </a:cubicBezTo>
                    <a:cubicBezTo>
                      <a:pt x="111" y="231"/>
                      <a:pt x="118" y="217"/>
                      <a:pt x="119" y="203"/>
                    </a:cubicBezTo>
                    <a:cubicBezTo>
                      <a:pt x="120" y="199"/>
                      <a:pt x="127" y="200"/>
                      <a:pt x="129" y="196"/>
                    </a:cubicBezTo>
                    <a:cubicBezTo>
                      <a:pt x="136" y="187"/>
                      <a:pt x="143" y="177"/>
                      <a:pt x="140" y="165"/>
                    </a:cubicBezTo>
                    <a:cubicBezTo>
                      <a:pt x="138" y="156"/>
                      <a:pt x="135" y="147"/>
                      <a:pt x="127" y="142"/>
                    </a:cubicBezTo>
                    <a:cubicBezTo>
                      <a:pt x="118" y="135"/>
                      <a:pt x="106" y="136"/>
                      <a:pt x="96" y="139"/>
                    </a:cubicBezTo>
                    <a:cubicBezTo>
                      <a:pt x="91" y="142"/>
                      <a:pt x="87" y="147"/>
                      <a:pt x="86" y="153"/>
                    </a:cubicBezTo>
                    <a:cubicBezTo>
                      <a:pt x="86" y="162"/>
                      <a:pt x="87" y="170"/>
                      <a:pt x="94" y="175"/>
                    </a:cubicBezTo>
                    <a:cubicBezTo>
                      <a:pt x="98" y="173"/>
                      <a:pt x="98" y="166"/>
                      <a:pt x="103" y="168"/>
                    </a:cubicBezTo>
                    <a:cubicBezTo>
                      <a:pt x="106" y="170"/>
                      <a:pt x="107" y="172"/>
                      <a:pt x="107" y="174"/>
                    </a:cubicBezTo>
                    <a:cubicBezTo>
                      <a:pt x="105" y="177"/>
                      <a:pt x="105" y="181"/>
                      <a:pt x="101" y="182"/>
                    </a:cubicBezTo>
                    <a:cubicBezTo>
                      <a:pt x="97" y="185"/>
                      <a:pt x="93" y="182"/>
                      <a:pt x="90" y="180"/>
                    </a:cubicBezTo>
                    <a:cubicBezTo>
                      <a:pt x="81" y="172"/>
                      <a:pt x="79" y="160"/>
                      <a:pt x="80" y="149"/>
                    </a:cubicBezTo>
                    <a:cubicBezTo>
                      <a:pt x="72" y="157"/>
                      <a:pt x="63" y="164"/>
                      <a:pt x="52" y="168"/>
                    </a:cubicBezTo>
                    <a:cubicBezTo>
                      <a:pt x="46" y="171"/>
                      <a:pt x="38" y="170"/>
                      <a:pt x="31" y="169"/>
                    </a:cubicBezTo>
                    <a:cubicBezTo>
                      <a:pt x="25" y="175"/>
                      <a:pt x="22" y="185"/>
                      <a:pt x="25" y="194"/>
                    </a:cubicBezTo>
                    <a:cubicBezTo>
                      <a:pt x="26" y="197"/>
                      <a:pt x="28" y="201"/>
                      <a:pt x="31" y="202"/>
                    </a:cubicBezTo>
                    <a:cubicBezTo>
                      <a:pt x="35" y="204"/>
                      <a:pt x="40" y="201"/>
                      <a:pt x="43" y="199"/>
                    </a:cubicBezTo>
                    <a:cubicBezTo>
                      <a:pt x="45" y="198"/>
                      <a:pt x="45" y="201"/>
                      <a:pt x="45" y="202"/>
                    </a:cubicBezTo>
                    <a:cubicBezTo>
                      <a:pt x="43" y="207"/>
                      <a:pt x="38" y="208"/>
                      <a:pt x="34" y="208"/>
                    </a:cubicBezTo>
                    <a:cubicBezTo>
                      <a:pt x="28" y="209"/>
                      <a:pt x="23" y="204"/>
                      <a:pt x="20" y="199"/>
                    </a:cubicBezTo>
                    <a:cubicBezTo>
                      <a:pt x="16" y="189"/>
                      <a:pt x="19" y="177"/>
                      <a:pt x="24" y="169"/>
                    </a:cubicBezTo>
                    <a:cubicBezTo>
                      <a:pt x="27" y="157"/>
                      <a:pt x="38" y="169"/>
                      <a:pt x="46" y="164"/>
                    </a:cubicBezTo>
                    <a:cubicBezTo>
                      <a:pt x="49" y="163"/>
                      <a:pt x="52" y="164"/>
                      <a:pt x="54" y="161"/>
                    </a:cubicBezTo>
                    <a:cubicBezTo>
                      <a:pt x="74" y="152"/>
                      <a:pt x="88" y="131"/>
                      <a:pt x="86" y="108"/>
                    </a:cubicBezTo>
                    <a:cubicBezTo>
                      <a:pt x="86" y="101"/>
                      <a:pt x="79" y="96"/>
                      <a:pt x="75" y="93"/>
                    </a:cubicBezTo>
                    <a:cubicBezTo>
                      <a:pt x="71" y="90"/>
                      <a:pt x="64" y="91"/>
                      <a:pt x="62" y="87"/>
                    </a:cubicBezTo>
                    <a:cubicBezTo>
                      <a:pt x="62" y="86"/>
                      <a:pt x="64" y="85"/>
                      <a:pt x="66" y="84"/>
                    </a:cubicBezTo>
                    <a:cubicBezTo>
                      <a:pt x="74" y="86"/>
                      <a:pt x="81" y="90"/>
                      <a:pt x="88" y="97"/>
                    </a:cubicBezTo>
                    <a:cubicBezTo>
                      <a:pt x="95" y="104"/>
                      <a:pt x="94" y="115"/>
                      <a:pt x="93" y="124"/>
                    </a:cubicBezTo>
                    <a:cubicBezTo>
                      <a:pt x="99" y="120"/>
                      <a:pt x="107" y="121"/>
                      <a:pt x="113" y="119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5" y="105"/>
                      <a:pt x="121" y="101"/>
                      <a:pt x="118" y="96"/>
                    </a:cubicBezTo>
                    <a:cubicBezTo>
                      <a:pt x="105" y="97"/>
                      <a:pt x="91" y="95"/>
                      <a:pt x="83" y="82"/>
                    </a:cubicBezTo>
                    <a:cubicBezTo>
                      <a:pt x="81" y="78"/>
                      <a:pt x="76" y="74"/>
                      <a:pt x="79" y="68"/>
                    </a:cubicBezTo>
                    <a:cubicBezTo>
                      <a:pt x="80" y="67"/>
                      <a:pt x="83" y="66"/>
                      <a:pt x="84" y="69"/>
                    </a:cubicBezTo>
                    <a:cubicBezTo>
                      <a:pt x="85" y="76"/>
                      <a:pt x="89" y="82"/>
                      <a:pt x="95" y="86"/>
                    </a:cubicBezTo>
                    <a:cubicBezTo>
                      <a:pt x="105" y="92"/>
                      <a:pt x="118" y="93"/>
                      <a:pt x="127" y="87"/>
                    </a:cubicBezTo>
                    <a:cubicBezTo>
                      <a:pt x="129" y="88"/>
                      <a:pt x="129" y="88"/>
                      <a:pt x="129" y="88"/>
                    </a:cubicBezTo>
                    <a:cubicBezTo>
                      <a:pt x="128" y="95"/>
                      <a:pt x="124" y="101"/>
                      <a:pt x="122" y="108"/>
                    </a:cubicBezTo>
                    <a:cubicBezTo>
                      <a:pt x="118" y="114"/>
                      <a:pt x="123" y="124"/>
                      <a:pt x="115" y="126"/>
                    </a:cubicBezTo>
                    <a:cubicBezTo>
                      <a:pt x="107" y="123"/>
                      <a:pt x="101" y="128"/>
                      <a:pt x="94" y="129"/>
                    </a:cubicBezTo>
                    <a:cubicBezTo>
                      <a:pt x="88" y="130"/>
                      <a:pt x="88" y="137"/>
                      <a:pt x="86" y="141"/>
                    </a:cubicBezTo>
                    <a:cubicBezTo>
                      <a:pt x="89" y="140"/>
                      <a:pt x="89" y="138"/>
                      <a:pt x="91" y="137"/>
                    </a:cubicBezTo>
                    <a:cubicBezTo>
                      <a:pt x="101" y="132"/>
                      <a:pt x="116" y="129"/>
                      <a:pt x="126" y="135"/>
                    </a:cubicBezTo>
                    <a:cubicBezTo>
                      <a:pt x="128" y="134"/>
                      <a:pt x="128" y="134"/>
                      <a:pt x="128" y="134"/>
                    </a:cubicBezTo>
                    <a:cubicBezTo>
                      <a:pt x="127" y="121"/>
                      <a:pt x="123" y="107"/>
                      <a:pt x="131" y="96"/>
                    </a:cubicBezTo>
                    <a:cubicBezTo>
                      <a:pt x="136" y="89"/>
                      <a:pt x="144" y="85"/>
                      <a:pt x="152" y="83"/>
                    </a:cubicBezTo>
                    <a:cubicBezTo>
                      <a:pt x="160" y="84"/>
                      <a:pt x="170" y="83"/>
                      <a:pt x="176" y="91"/>
                    </a:cubicBezTo>
                    <a:cubicBezTo>
                      <a:pt x="179" y="94"/>
                      <a:pt x="178" y="100"/>
                      <a:pt x="175" y="103"/>
                    </a:cubicBezTo>
                    <a:cubicBezTo>
                      <a:pt x="174" y="106"/>
                      <a:pt x="171" y="108"/>
                      <a:pt x="168" y="108"/>
                    </a:cubicBezTo>
                    <a:cubicBezTo>
                      <a:pt x="157" y="102"/>
                      <a:pt x="175" y="96"/>
                      <a:pt x="167" y="90"/>
                    </a:cubicBezTo>
                    <a:cubicBezTo>
                      <a:pt x="160" y="86"/>
                      <a:pt x="151" y="87"/>
                      <a:pt x="144" y="92"/>
                    </a:cubicBezTo>
                    <a:cubicBezTo>
                      <a:pt x="132" y="102"/>
                      <a:pt x="130" y="116"/>
                      <a:pt x="134" y="131"/>
                    </a:cubicBezTo>
                    <a:cubicBezTo>
                      <a:pt x="137" y="140"/>
                      <a:pt x="147" y="141"/>
                      <a:pt x="154" y="143"/>
                    </a:cubicBezTo>
                    <a:cubicBezTo>
                      <a:pt x="164" y="143"/>
                      <a:pt x="173" y="138"/>
                      <a:pt x="179" y="130"/>
                    </a:cubicBezTo>
                    <a:cubicBezTo>
                      <a:pt x="184" y="126"/>
                      <a:pt x="187" y="134"/>
                      <a:pt x="192" y="131"/>
                    </a:cubicBezTo>
                    <a:cubicBezTo>
                      <a:pt x="208" y="129"/>
                      <a:pt x="223" y="117"/>
                      <a:pt x="227" y="102"/>
                    </a:cubicBezTo>
                    <a:cubicBezTo>
                      <a:pt x="240" y="101"/>
                      <a:pt x="254" y="95"/>
                      <a:pt x="262" y="84"/>
                    </a:cubicBezTo>
                    <a:cubicBezTo>
                      <a:pt x="267" y="75"/>
                      <a:pt x="272" y="62"/>
                      <a:pt x="265" y="52"/>
                    </a:cubicBezTo>
                    <a:cubicBezTo>
                      <a:pt x="261" y="45"/>
                      <a:pt x="253" y="41"/>
                      <a:pt x="245" y="41"/>
                    </a:cubicBezTo>
                    <a:cubicBezTo>
                      <a:pt x="236" y="42"/>
                      <a:pt x="227" y="43"/>
                      <a:pt x="222" y="51"/>
                    </a:cubicBezTo>
                    <a:cubicBezTo>
                      <a:pt x="219" y="56"/>
                      <a:pt x="217" y="63"/>
                      <a:pt x="221" y="68"/>
                    </a:cubicBezTo>
                    <a:cubicBezTo>
                      <a:pt x="225" y="69"/>
                      <a:pt x="224" y="60"/>
                      <a:pt x="230" y="62"/>
                    </a:cubicBezTo>
                    <a:cubicBezTo>
                      <a:pt x="231" y="64"/>
                      <a:pt x="234" y="66"/>
                      <a:pt x="233" y="69"/>
                    </a:cubicBezTo>
                    <a:cubicBezTo>
                      <a:pt x="231" y="72"/>
                      <a:pt x="228" y="75"/>
                      <a:pt x="225" y="75"/>
                    </a:cubicBezTo>
                    <a:cubicBezTo>
                      <a:pt x="220" y="76"/>
                      <a:pt x="216" y="72"/>
                      <a:pt x="214" y="68"/>
                    </a:cubicBezTo>
                    <a:cubicBezTo>
                      <a:pt x="213" y="64"/>
                      <a:pt x="214" y="60"/>
                      <a:pt x="212" y="57"/>
                    </a:cubicBezTo>
                    <a:cubicBezTo>
                      <a:pt x="205" y="65"/>
                      <a:pt x="193" y="65"/>
                      <a:pt x="183" y="64"/>
                    </a:cubicBezTo>
                    <a:cubicBezTo>
                      <a:pt x="180" y="64"/>
                      <a:pt x="178" y="68"/>
                      <a:pt x="176" y="64"/>
                    </a:cubicBezTo>
                    <a:cubicBezTo>
                      <a:pt x="175" y="62"/>
                      <a:pt x="175" y="58"/>
                      <a:pt x="177" y="56"/>
                    </a:cubicBezTo>
                    <a:cubicBezTo>
                      <a:pt x="180" y="55"/>
                      <a:pt x="184" y="55"/>
                      <a:pt x="186" y="59"/>
                    </a:cubicBezTo>
                    <a:cubicBezTo>
                      <a:pt x="193" y="61"/>
                      <a:pt x="202" y="58"/>
                      <a:pt x="208" y="52"/>
                    </a:cubicBezTo>
                    <a:cubicBezTo>
                      <a:pt x="214" y="46"/>
                      <a:pt x="216" y="37"/>
                      <a:pt x="213" y="29"/>
                    </a:cubicBezTo>
                    <a:close/>
                    <a:moveTo>
                      <a:pt x="564" y="30"/>
                    </a:moveTo>
                    <a:cubicBezTo>
                      <a:pt x="558" y="24"/>
                      <a:pt x="549" y="24"/>
                      <a:pt x="541" y="21"/>
                    </a:cubicBezTo>
                    <a:cubicBezTo>
                      <a:pt x="522" y="25"/>
                      <a:pt x="507" y="36"/>
                      <a:pt x="488" y="33"/>
                    </a:cubicBezTo>
                    <a:cubicBezTo>
                      <a:pt x="497" y="48"/>
                      <a:pt x="516" y="39"/>
                      <a:pt x="530" y="41"/>
                    </a:cubicBezTo>
                    <a:cubicBezTo>
                      <a:pt x="550" y="47"/>
                      <a:pt x="566" y="67"/>
                      <a:pt x="588" y="61"/>
                    </a:cubicBezTo>
                    <a:cubicBezTo>
                      <a:pt x="592" y="51"/>
                      <a:pt x="599" y="43"/>
                      <a:pt x="609" y="38"/>
                    </a:cubicBezTo>
                    <a:cubicBezTo>
                      <a:pt x="619" y="33"/>
                      <a:pt x="632" y="37"/>
                      <a:pt x="641" y="39"/>
                    </a:cubicBezTo>
                    <a:cubicBezTo>
                      <a:pt x="642" y="36"/>
                      <a:pt x="643" y="33"/>
                      <a:pt x="639" y="30"/>
                    </a:cubicBezTo>
                    <a:cubicBezTo>
                      <a:pt x="630" y="25"/>
                      <a:pt x="619" y="24"/>
                      <a:pt x="608" y="26"/>
                    </a:cubicBezTo>
                    <a:cubicBezTo>
                      <a:pt x="599" y="29"/>
                      <a:pt x="592" y="36"/>
                      <a:pt x="582" y="37"/>
                    </a:cubicBezTo>
                    <a:cubicBezTo>
                      <a:pt x="575" y="38"/>
                      <a:pt x="570" y="34"/>
                      <a:pt x="564" y="30"/>
                    </a:cubicBezTo>
                    <a:close/>
                    <a:moveTo>
                      <a:pt x="798" y="42"/>
                    </a:moveTo>
                    <a:cubicBezTo>
                      <a:pt x="786" y="33"/>
                      <a:pt x="772" y="26"/>
                      <a:pt x="756" y="27"/>
                    </a:cubicBezTo>
                    <a:cubicBezTo>
                      <a:pt x="748" y="28"/>
                      <a:pt x="740" y="32"/>
                      <a:pt x="738" y="40"/>
                    </a:cubicBezTo>
                    <a:cubicBezTo>
                      <a:pt x="735" y="50"/>
                      <a:pt x="738" y="60"/>
                      <a:pt x="745" y="67"/>
                    </a:cubicBezTo>
                    <a:cubicBezTo>
                      <a:pt x="748" y="69"/>
                      <a:pt x="753" y="70"/>
                      <a:pt x="756" y="67"/>
                    </a:cubicBezTo>
                    <a:cubicBezTo>
                      <a:pt x="758" y="66"/>
                      <a:pt x="758" y="63"/>
                      <a:pt x="756" y="61"/>
                    </a:cubicBezTo>
                    <a:cubicBezTo>
                      <a:pt x="755" y="60"/>
                      <a:pt x="754" y="62"/>
                      <a:pt x="753" y="63"/>
                    </a:cubicBezTo>
                    <a:cubicBezTo>
                      <a:pt x="751" y="64"/>
                      <a:pt x="749" y="63"/>
                      <a:pt x="747" y="62"/>
                    </a:cubicBezTo>
                    <a:cubicBezTo>
                      <a:pt x="744" y="59"/>
                      <a:pt x="743" y="54"/>
                      <a:pt x="742" y="49"/>
                    </a:cubicBezTo>
                    <a:cubicBezTo>
                      <a:pt x="743" y="44"/>
                      <a:pt x="744" y="38"/>
                      <a:pt x="749" y="35"/>
                    </a:cubicBezTo>
                    <a:cubicBezTo>
                      <a:pt x="763" y="27"/>
                      <a:pt x="777" y="36"/>
                      <a:pt x="789" y="41"/>
                    </a:cubicBezTo>
                    <a:cubicBezTo>
                      <a:pt x="793" y="43"/>
                      <a:pt x="795" y="50"/>
                      <a:pt x="800" y="48"/>
                    </a:cubicBezTo>
                    <a:cubicBezTo>
                      <a:pt x="808" y="41"/>
                      <a:pt x="818" y="33"/>
                      <a:pt x="829" y="37"/>
                    </a:cubicBezTo>
                    <a:cubicBezTo>
                      <a:pt x="837" y="42"/>
                      <a:pt x="837" y="51"/>
                      <a:pt x="835" y="59"/>
                    </a:cubicBezTo>
                    <a:cubicBezTo>
                      <a:pt x="832" y="65"/>
                      <a:pt x="829" y="70"/>
                      <a:pt x="829" y="77"/>
                    </a:cubicBezTo>
                    <a:cubicBezTo>
                      <a:pt x="834" y="84"/>
                      <a:pt x="841" y="90"/>
                      <a:pt x="844" y="98"/>
                    </a:cubicBezTo>
                    <a:cubicBezTo>
                      <a:pt x="847" y="111"/>
                      <a:pt x="847" y="125"/>
                      <a:pt x="837" y="134"/>
                    </a:cubicBezTo>
                    <a:cubicBezTo>
                      <a:pt x="831" y="137"/>
                      <a:pt x="824" y="137"/>
                      <a:pt x="818" y="133"/>
                    </a:cubicBezTo>
                    <a:cubicBezTo>
                      <a:pt x="814" y="130"/>
                      <a:pt x="811" y="125"/>
                      <a:pt x="810" y="120"/>
                    </a:cubicBezTo>
                    <a:cubicBezTo>
                      <a:pt x="810" y="117"/>
                      <a:pt x="810" y="113"/>
                      <a:pt x="807" y="112"/>
                    </a:cubicBezTo>
                    <a:cubicBezTo>
                      <a:pt x="805" y="113"/>
                      <a:pt x="804" y="116"/>
                      <a:pt x="804" y="118"/>
                    </a:cubicBezTo>
                    <a:cubicBezTo>
                      <a:pt x="804" y="127"/>
                      <a:pt x="807" y="134"/>
                      <a:pt x="815" y="139"/>
                    </a:cubicBezTo>
                    <a:cubicBezTo>
                      <a:pt x="822" y="144"/>
                      <a:pt x="830" y="142"/>
                      <a:pt x="837" y="140"/>
                    </a:cubicBezTo>
                    <a:cubicBezTo>
                      <a:pt x="844" y="138"/>
                      <a:pt x="847" y="130"/>
                      <a:pt x="850" y="123"/>
                    </a:cubicBezTo>
                    <a:cubicBezTo>
                      <a:pt x="853" y="107"/>
                      <a:pt x="849" y="87"/>
                      <a:pt x="836" y="76"/>
                    </a:cubicBezTo>
                    <a:cubicBezTo>
                      <a:pt x="833" y="67"/>
                      <a:pt x="843" y="63"/>
                      <a:pt x="841" y="55"/>
                    </a:cubicBezTo>
                    <a:cubicBezTo>
                      <a:pt x="841" y="46"/>
                      <a:pt x="839" y="36"/>
                      <a:pt x="830" y="32"/>
                    </a:cubicBezTo>
                    <a:cubicBezTo>
                      <a:pt x="824" y="30"/>
                      <a:pt x="815" y="30"/>
                      <a:pt x="810" y="34"/>
                    </a:cubicBezTo>
                    <a:cubicBezTo>
                      <a:pt x="806" y="35"/>
                      <a:pt x="803" y="41"/>
                      <a:pt x="798" y="42"/>
                    </a:cubicBezTo>
                    <a:close/>
                    <a:moveTo>
                      <a:pt x="203" y="28"/>
                    </a:moveTo>
                    <a:cubicBezTo>
                      <a:pt x="186" y="18"/>
                      <a:pt x="163" y="24"/>
                      <a:pt x="149" y="38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51" y="43"/>
                      <a:pt x="153" y="41"/>
                      <a:pt x="154" y="41"/>
                    </a:cubicBezTo>
                    <a:cubicBezTo>
                      <a:pt x="158" y="35"/>
                      <a:pt x="165" y="32"/>
                      <a:pt x="170" y="29"/>
                    </a:cubicBezTo>
                    <a:cubicBezTo>
                      <a:pt x="180" y="26"/>
                      <a:pt x="194" y="25"/>
                      <a:pt x="201" y="35"/>
                    </a:cubicBezTo>
                    <a:cubicBezTo>
                      <a:pt x="203" y="38"/>
                      <a:pt x="202" y="44"/>
                      <a:pt x="198" y="46"/>
                    </a:cubicBezTo>
                    <a:cubicBezTo>
                      <a:pt x="194" y="51"/>
                      <a:pt x="190" y="48"/>
                      <a:pt x="186" y="48"/>
                    </a:cubicBezTo>
                    <a:cubicBezTo>
                      <a:pt x="183" y="50"/>
                      <a:pt x="186" y="52"/>
                      <a:pt x="187" y="53"/>
                    </a:cubicBezTo>
                    <a:cubicBezTo>
                      <a:pt x="190" y="55"/>
                      <a:pt x="195" y="55"/>
                      <a:pt x="197" y="53"/>
                    </a:cubicBezTo>
                    <a:cubicBezTo>
                      <a:pt x="202" y="49"/>
                      <a:pt x="207" y="46"/>
                      <a:pt x="208" y="40"/>
                    </a:cubicBezTo>
                    <a:cubicBezTo>
                      <a:pt x="207" y="36"/>
                      <a:pt x="207" y="31"/>
                      <a:pt x="203" y="28"/>
                    </a:cubicBezTo>
                    <a:close/>
                    <a:moveTo>
                      <a:pt x="125" y="35"/>
                    </a:moveTo>
                    <a:cubicBezTo>
                      <a:pt x="115" y="22"/>
                      <a:pt x="94" y="26"/>
                      <a:pt x="84" y="34"/>
                    </a:cubicBezTo>
                    <a:cubicBezTo>
                      <a:pt x="80" y="35"/>
                      <a:pt x="78" y="41"/>
                      <a:pt x="74" y="4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2" y="36"/>
                      <a:pt x="45" y="35"/>
                      <a:pt x="39" y="37"/>
                    </a:cubicBezTo>
                    <a:cubicBezTo>
                      <a:pt x="28" y="40"/>
                      <a:pt x="27" y="52"/>
                      <a:pt x="26" y="62"/>
                    </a:cubicBezTo>
                    <a:cubicBezTo>
                      <a:pt x="28" y="66"/>
                      <a:pt x="35" y="69"/>
                      <a:pt x="32" y="74"/>
                    </a:cubicBezTo>
                    <a:cubicBezTo>
                      <a:pt x="23" y="89"/>
                      <a:pt x="16" y="110"/>
                      <a:pt x="25" y="127"/>
                    </a:cubicBezTo>
                    <a:cubicBezTo>
                      <a:pt x="29" y="134"/>
                      <a:pt x="35" y="139"/>
                      <a:pt x="42" y="138"/>
                    </a:cubicBezTo>
                    <a:cubicBezTo>
                      <a:pt x="50" y="139"/>
                      <a:pt x="59" y="136"/>
                      <a:pt x="63" y="129"/>
                    </a:cubicBezTo>
                    <a:cubicBezTo>
                      <a:pt x="64" y="124"/>
                      <a:pt x="64" y="120"/>
                      <a:pt x="62" y="116"/>
                    </a:cubicBezTo>
                    <a:cubicBezTo>
                      <a:pt x="53" y="112"/>
                      <a:pt x="60" y="123"/>
                      <a:pt x="57" y="126"/>
                    </a:cubicBezTo>
                    <a:cubicBezTo>
                      <a:pt x="54" y="131"/>
                      <a:pt x="48" y="133"/>
                      <a:pt x="42" y="133"/>
                    </a:cubicBezTo>
                    <a:cubicBezTo>
                      <a:pt x="37" y="132"/>
                      <a:pt x="33" y="129"/>
                      <a:pt x="30" y="125"/>
                    </a:cubicBezTo>
                    <a:cubicBezTo>
                      <a:pt x="26" y="119"/>
                      <a:pt x="26" y="110"/>
                      <a:pt x="27" y="103"/>
                    </a:cubicBezTo>
                    <a:cubicBezTo>
                      <a:pt x="28" y="91"/>
                      <a:pt x="36" y="81"/>
                      <a:pt x="39" y="71"/>
                    </a:cubicBezTo>
                    <a:cubicBezTo>
                      <a:pt x="35" y="63"/>
                      <a:pt x="31" y="56"/>
                      <a:pt x="35" y="47"/>
                    </a:cubicBezTo>
                    <a:cubicBezTo>
                      <a:pt x="38" y="38"/>
                      <a:pt x="47" y="40"/>
                      <a:pt x="55" y="39"/>
                    </a:cubicBezTo>
                    <a:cubicBezTo>
                      <a:pt x="59" y="39"/>
                      <a:pt x="61" y="41"/>
                      <a:pt x="65" y="42"/>
                    </a:cubicBezTo>
                    <a:cubicBezTo>
                      <a:pt x="69" y="43"/>
                      <a:pt x="70" y="50"/>
                      <a:pt x="74" y="47"/>
                    </a:cubicBezTo>
                    <a:cubicBezTo>
                      <a:pt x="86" y="38"/>
                      <a:pt x="99" y="27"/>
                      <a:pt x="115" y="32"/>
                    </a:cubicBezTo>
                    <a:cubicBezTo>
                      <a:pt x="118" y="36"/>
                      <a:pt x="124" y="39"/>
                      <a:pt x="123" y="45"/>
                    </a:cubicBezTo>
                    <a:cubicBezTo>
                      <a:pt x="124" y="52"/>
                      <a:pt x="121" y="56"/>
                      <a:pt x="117" y="61"/>
                    </a:cubicBezTo>
                    <a:cubicBezTo>
                      <a:pt x="114" y="65"/>
                      <a:pt x="109" y="65"/>
                      <a:pt x="109" y="69"/>
                    </a:cubicBezTo>
                    <a:cubicBezTo>
                      <a:pt x="109" y="70"/>
                      <a:pt x="110" y="70"/>
                      <a:pt x="112" y="70"/>
                    </a:cubicBezTo>
                    <a:cubicBezTo>
                      <a:pt x="119" y="67"/>
                      <a:pt x="127" y="60"/>
                      <a:pt x="129" y="52"/>
                    </a:cubicBezTo>
                    <a:cubicBezTo>
                      <a:pt x="130" y="46"/>
                      <a:pt x="128" y="40"/>
                      <a:pt x="125" y="35"/>
                    </a:cubicBezTo>
                    <a:close/>
                    <a:moveTo>
                      <a:pt x="253" y="53"/>
                    </a:moveTo>
                    <a:cubicBezTo>
                      <a:pt x="247" y="49"/>
                      <a:pt x="237" y="47"/>
                      <a:pt x="230" y="52"/>
                    </a:cubicBezTo>
                    <a:cubicBezTo>
                      <a:pt x="229" y="53"/>
                      <a:pt x="229" y="54"/>
                      <a:pt x="230" y="55"/>
                    </a:cubicBezTo>
                    <a:cubicBezTo>
                      <a:pt x="237" y="55"/>
                      <a:pt x="245" y="52"/>
                      <a:pt x="250" y="59"/>
                    </a:cubicBezTo>
                    <a:cubicBezTo>
                      <a:pt x="253" y="63"/>
                      <a:pt x="253" y="68"/>
                      <a:pt x="253" y="72"/>
                    </a:cubicBezTo>
                    <a:cubicBezTo>
                      <a:pt x="247" y="89"/>
                      <a:pt x="229" y="89"/>
                      <a:pt x="216" y="92"/>
                    </a:cubicBezTo>
                    <a:cubicBezTo>
                      <a:pt x="215" y="99"/>
                      <a:pt x="212" y="105"/>
                      <a:pt x="207" y="110"/>
                    </a:cubicBezTo>
                    <a:cubicBezTo>
                      <a:pt x="201" y="116"/>
                      <a:pt x="192" y="121"/>
                      <a:pt x="183" y="116"/>
                    </a:cubicBezTo>
                    <a:cubicBezTo>
                      <a:pt x="172" y="110"/>
                      <a:pt x="171" y="123"/>
                      <a:pt x="163" y="126"/>
                    </a:cubicBezTo>
                    <a:cubicBezTo>
                      <a:pt x="160" y="128"/>
                      <a:pt x="155" y="130"/>
                      <a:pt x="151" y="127"/>
                    </a:cubicBezTo>
                    <a:cubicBezTo>
                      <a:pt x="147" y="124"/>
                      <a:pt x="145" y="118"/>
                      <a:pt x="146" y="112"/>
                    </a:cubicBezTo>
                    <a:cubicBezTo>
                      <a:pt x="148" y="106"/>
                      <a:pt x="153" y="99"/>
                      <a:pt x="159" y="98"/>
                    </a:cubicBezTo>
                    <a:cubicBezTo>
                      <a:pt x="161" y="97"/>
                      <a:pt x="159" y="95"/>
                      <a:pt x="157" y="95"/>
                    </a:cubicBezTo>
                    <a:cubicBezTo>
                      <a:pt x="152" y="95"/>
                      <a:pt x="148" y="99"/>
                      <a:pt x="144" y="103"/>
                    </a:cubicBezTo>
                    <a:cubicBezTo>
                      <a:pt x="141" y="108"/>
                      <a:pt x="139" y="116"/>
                      <a:pt x="141" y="123"/>
                    </a:cubicBezTo>
                    <a:cubicBezTo>
                      <a:pt x="144" y="128"/>
                      <a:pt x="147" y="134"/>
                      <a:pt x="154" y="134"/>
                    </a:cubicBezTo>
                    <a:cubicBezTo>
                      <a:pt x="165" y="137"/>
                      <a:pt x="169" y="124"/>
                      <a:pt x="178" y="120"/>
                    </a:cubicBezTo>
                    <a:cubicBezTo>
                      <a:pt x="185" y="124"/>
                      <a:pt x="192" y="124"/>
                      <a:pt x="199" y="122"/>
                    </a:cubicBezTo>
                    <a:cubicBezTo>
                      <a:pt x="207" y="117"/>
                      <a:pt x="217" y="111"/>
                      <a:pt x="219" y="102"/>
                    </a:cubicBezTo>
                    <a:cubicBezTo>
                      <a:pt x="220" y="93"/>
                      <a:pt x="230" y="96"/>
                      <a:pt x="236" y="94"/>
                    </a:cubicBezTo>
                    <a:cubicBezTo>
                      <a:pt x="247" y="92"/>
                      <a:pt x="257" y="82"/>
                      <a:pt x="259" y="71"/>
                    </a:cubicBezTo>
                    <a:cubicBezTo>
                      <a:pt x="259" y="65"/>
                      <a:pt x="257" y="58"/>
                      <a:pt x="253" y="53"/>
                    </a:cubicBezTo>
                    <a:close/>
                    <a:moveTo>
                      <a:pt x="623" y="66"/>
                    </a:moveTo>
                    <a:cubicBezTo>
                      <a:pt x="622" y="63"/>
                      <a:pt x="619" y="63"/>
                      <a:pt x="617" y="65"/>
                    </a:cubicBezTo>
                    <a:cubicBezTo>
                      <a:pt x="615" y="68"/>
                      <a:pt x="617" y="73"/>
                      <a:pt x="618" y="76"/>
                    </a:cubicBezTo>
                    <a:cubicBezTo>
                      <a:pt x="620" y="81"/>
                      <a:pt x="625" y="83"/>
                      <a:pt x="631" y="83"/>
                    </a:cubicBezTo>
                    <a:cubicBezTo>
                      <a:pt x="635" y="84"/>
                      <a:pt x="639" y="81"/>
                      <a:pt x="642" y="83"/>
                    </a:cubicBezTo>
                    <a:cubicBezTo>
                      <a:pt x="643" y="97"/>
                      <a:pt x="649" y="110"/>
                      <a:pt x="661" y="117"/>
                    </a:cubicBezTo>
                    <a:cubicBezTo>
                      <a:pt x="669" y="120"/>
                      <a:pt x="679" y="122"/>
                      <a:pt x="688" y="119"/>
                    </a:cubicBezTo>
                    <a:cubicBezTo>
                      <a:pt x="693" y="121"/>
                      <a:pt x="692" y="128"/>
                      <a:pt x="696" y="130"/>
                    </a:cubicBezTo>
                    <a:cubicBezTo>
                      <a:pt x="701" y="135"/>
                      <a:pt x="706" y="136"/>
                      <a:pt x="713" y="135"/>
                    </a:cubicBezTo>
                    <a:cubicBezTo>
                      <a:pt x="722" y="135"/>
                      <a:pt x="729" y="128"/>
                      <a:pt x="734" y="120"/>
                    </a:cubicBezTo>
                    <a:cubicBezTo>
                      <a:pt x="736" y="113"/>
                      <a:pt x="735" y="105"/>
                      <a:pt x="730" y="100"/>
                    </a:cubicBezTo>
                    <a:cubicBezTo>
                      <a:pt x="725" y="97"/>
                      <a:pt x="721" y="89"/>
                      <a:pt x="716" y="93"/>
                    </a:cubicBezTo>
                    <a:cubicBezTo>
                      <a:pt x="715" y="95"/>
                      <a:pt x="715" y="96"/>
                      <a:pt x="716" y="97"/>
                    </a:cubicBezTo>
                    <a:cubicBezTo>
                      <a:pt x="723" y="99"/>
                      <a:pt x="730" y="104"/>
                      <a:pt x="730" y="111"/>
                    </a:cubicBezTo>
                    <a:cubicBezTo>
                      <a:pt x="732" y="118"/>
                      <a:pt x="725" y="124"/>
                      <a:pt x="720" y="128"/>
                    </a:cubicBezTo>
                    <a:cubicBezTo>
                      <a:pt x="715" y="130"/>
                      <a:pt x="709" y="131"/>
                      <a:pt x="704" y="130"/>
                    </a:cubicBezTo>
                    <a:cubicBezTo>
                      <a:pt x="701" y="127"/>
                      <a:pt x="698" y="125"/>
                      <a:pt x="696" y="121"/>
                    </a:cubicBezTo>
                    <a:cubicBezTo>
                      <a:pt x="694" y="119"/>
                      <a:pt x="696" y="113"/>
                      <a:pt x="690" y="112"/>
                    </a:cubicBezTo>
                    <a:cubicBezTo>
                      <a:pt x="685" y="115"/>
                      <a:pt x="679" y="116"/>
                      <a:pt x="673" y="114"/>
                    </a:cubicBezTo>
                    <a:cubicBezTo>
                      <a:pt x="663" y="114"/>
                      <a:pt x="653" y="106"/>
                      <a:pt x="650" y="97"/>
                    </a:cubicBezTo>
                    <a:cubicBezTo>
                      <a:pt x="646" y="91"/>
                      <a:pt x="649" y="81"/>
                      <a:pt x="642" y="76"/>
                    </a:cubicBezTo>
                    <a:cubicBezTo>
                      <a:pt x="637" y="78"/>
                      <a:pt x="629" y="79"/>
                      <a:pt x="624" y="76"/>
                    </a:cubicBezTo>
                    <a:cubicBezTo>
                      <a:pt x="621" y="73"/>
                      <a:pt x="622" y="69"/>
                      <a:pt x="623" y="66"/>
                    </a:cubicBezTo>
                    <a:close/>
                    <a:moveTo>
                      <a:pt x="199" y="70"/>
                    </a:moveTo>
                    <a:cubicBezTo>
                      <a:pt x="192" y="72"/>
                      <a:pt x="183" y="74"/>
                      <a:pt x="176" y="71"/>
                    </a:cubicBezTo>
                    <a:cubicBezTo>
                      <a:pt x="172" y="71"/>
                      <a:pt x="169" y="64"/>
                      <a:pt x="166" y="68"/>
                    </a:cubicBezTo>
                    <a:cubicBezTo>
                      <a:pt x="165" y="69"/>
                      <a:pt x="165" y="71"/>
                      <a:pt x="167" y="72"/>
                    </a:cubicBezTo>
                    <a:cubicBezTo>
                      <a:pt x="179" y="80"/>
                      <a:pt x="194" y="77"/>
                      <a:pt x="206" y="70"/>
                    </a:cubicBezTo>
                    <a:cubicBezTo>
                      <a:pt x="206" y="70"/>
                      <a:pt x="207" y="68"/>
                      <a:pt x="206" y="68"/>
                    </a:cubicBezTo>
                    <a:cubicBezTo>
                      <a:pt x="203" y="66"/>
                      <a:pt x="201" y="69"/>
                      <a:pt x="199" y="70"/>
                    </a:cubicBezTo>
                    <a:close/>
                    <a:moveTo>
                      <a:pt x="782" y="78"/>
                    </a:moveTo>
                    <a:cubicBezTo>
                      <a:pt x="776" y="69"/>
                      <a:pt x="777" y="83"/>
                      <a:pt x="773" y="85"/>
                    </a:cubicBezTo>
                    <a:cubicBezTo>
                      <a:pt x="769" y="92"/>
                      <a:pt x="761" y="94"/>
                      <a:pt x="754" y="93"/>
                    </a:cubicBezTo>
                    <a:cubicBezTo>
                      <a:pt x="748" y="97"/>
                      <a:pt x="755" y="103"/>
                      <a:pt x="755" y="108"/>
                    </a:cubicBezTo>
                    <a:cubicBezTo>
                      <a:pt x="757" y="112"/>
                      <a:pt x="752" y="117"/>
                      <a:pt x="756" y="121"/>
                    </a:cubicBezTo>
                    <a:cubicBezTo>
                      <a:pt x="762" y="122"/>
                      <a:pt x="768" y="125"/>
                      <a:pt x="773" y="127"/>
                    </a:cubicBezTo>
                    <a:cubicBezTo>
                      <a:pt x="778" y="128"/>
                      <a:pt x="781" y="135"/>
                      <a:pt x="786" y="131"/>
                    </a:cubicBezTo>
                    <a:cubicBezTo>
                      <a:pt x="785" y="122"/>
                      <a:pt x="781" y="109"/>
                      <a:pt x="789" y="100"/>
                    </a:cubicBezTo>
                    <a:cubicBezTo>
                      <a:pt x="793" y="96"/>
                      <a:pt x="800" y="96"/>
                      <a:pt x="802" y="90"/>
                    </a:cubicBezTo>
                    <a:cubicBezTo>
                      <a:pt x="798" y="83"/>
                      <a:pt x="794" y="93"/>
                      <a:pt x="790" y="92"/>
                    </a:cubicBezTo>
                    <a:cubicBezTo>
                      <a:pt x="785" y="97"/>
                      <a:pt x="779" y="103"/>
                      <a:pt x="780" y="110"/>
                    </a:cubicBezTo>
                    <a:cubicBezTo>
                      <a:pt x="778" y="114"/>
                      <a:pt x="781" y="118"/>
                      <a:pt x="779" y="122"/>
                    </a:cubicBezTo>
                    <a:cubicBezTo>
                      <a:pt x="773" y="121"/>
                      <a:pt x="767" y="118"/>
                      <a:pt x="762" y="114"/>
                    </a:cubicBezTo>
                    <a:cubicBezTo>
                      <a:pt x="761" y="109"/>
                      <a:pt x="758" y="105"/>
                      <a:pt x="760" y="100"/>
                    </a:cubicBezTo>
                    <a:cubicBezTo>
                      <a:pt x="771" y="98"/>
                      <a:pt x="780" y="88"/>
                      <a:pt x="782" y="78"/>
                    </a:cubicBezTo>
                    <a:close/>
                    <a:moveTo>
                      <a:pt x="581" y="135"/>
                    </a:moveTo>
                    <a:cubicBezTo>
                      <a:pt x="570" y="129"/>
                      <a:pt x="558" y="126"/>
                      <a:pt x="547" y="122"/>
                    </a:cubicBezTo>
                    <a:cubicBezTo>
                      <a:pt x="523" y="116"/>
                      <a:pt x="493" y="116"/>
                      <a:pt x="472" y="128"/>
                    </a:cubicBezTo>
                    <a:cubicBezTo>
                      <a:pt x="451" y="118"/>
                      <a:pt x="422" y="119"/>
                      <a:pt x="402" y="131"/>
                    </a:cubicBezTo>
                    <a:cubicBezTo>
                      <a:pt x="367" y="124"/>
                      <a:pt x="328" y="124"/>
                      <a:pt x="295" y="138"/>
                    </a:cubicBezTo>
                    <a:cubicBezTo>
                      <a:pt x="289" y="140"/>
                      <a:pt x="284" y="144"/>
                      <a:pt x="279" y="147"/>
                    </a:cubicBezTo>
                    <a:cubicBezTo>
                      <a:pt x="268" y="155"/>
                      <a:pt x="258" y="165"/>
                      <a:pt x="253" y="177"/>
                    </a:cubicBezTo>
                    <a:cubicBezTo>
                      <a:pt x="250" y="182"/>
                      <a:pt x="250" y="188"/>
                      <a:pt x="247" y="194"/>
                    </a:cubicBezTo>
                    <a:cubicBezTo>
                      <a:pt x="224" y="198"/>
                      <a:pt x="203" y="217"/>
                      <a:pt x="196" y="239"/>
                    </a:cubicBezTo>
                    <a:cubicBezTo>
                      <a:pt x="161" y="253"/>
                      <a:pt x="145" y="291"/>
                      <a:pt x="130" y="321"/>
                    </a:cubicBezTo>
                    <a:cubicBezTo>
                      <a:pt x="122" y="344"/>
                      <a:pt x="123" y="368"/>
                      <a:pt x="131" y="391"/>
                    </a:cubicBezTo>
                    <a:cubicBezTo>
                      <a:pt x="117" y="408"/>
                      <a:pt x="111" y="436"/>
                      <a:pt x="121" y="456"/>
                    </a:cubicBezTo>
                    <a:cubicBezTo>
                      <a:pt x="130" y="466"/>
                      <a:pt x="117" y="477"/>
                      <a:pt x="119" y="489"/>
                    </a:cubicBezTo>
                    <a:cubicBezTo>
                      <a:pt x="115" y="519"/>
                      <a:pt x="122" y="549"/>
                      <a:pt x="135" y="574"/>
                    </a:cubicBezTo>
                    <a:cubicBezTo>
                      <a:pt x="149" y="596"/>
                      <a:pt x="171" y="615"/>
                      <a:pt x="194" y="624"/>
                    </a:cubicBezTo>
                    <a:cubicBezTo>
                      <a:pt x="200" y="643"/>
                      <a:pt x="217" y="661"/>
                      <a:pt x="235" y="668"/>
                    </a:cubicBezTo>
                    <a:cubicBezTo>
                      <a:pt x="238" y="671"/>
                      <a:pt x="245" y="668"/>
                      <a:pt x="245" y="674"/>
                    </a:cubicBezTo>
                    <a:cubicBezTo>
                      <a:pt x="257" y="699"/>
                      <a:pt x="280" y="716"/>
                      <a:pt x="304" y="728"/>
                    </a:cubicBezTo>
                    <a:cubicBezTo>
                      <a:pt x="331" y="742"/>
                      <a:pt x="369" y="739"/>
                      <a:pt x="397" y="728"/>
                    </a:cubicBezTo>
                    <a:cubicBezTo>
                      <a:pt x="406" y="734"/>
                      <a:pt x="416" y="738"/>
                      <a:pt x="427" y="740"/>
                    </a:cubicBezTo>
                    <a:cubicBezTo>
                      <a:pt x="430" y="739"/>
                      <a:pt x="434" y="741"/>
                      <a:pt x="437" y="741"/>
                    </a:cubicBezTo>
                    <a:cubicBezTo>
                      <a:pt x="452" y="740"/>
                      <a:pt x="465" y="736"/>
                      <a:pt x="476" y="727"/>
                    </a:cubicBezTo>
                    <a:cubicBezTo>
                      <a:pt x="489" y="730"/>
                      <a:pt x="500" y="735"/>
                      <a:pt x="514" y="735"/>
                    </a:cubicBezTo>
                    <a:cubicBezTo>
                      <a:pt x="548" y="739"/>
                      <a:pt x="579" y="726"/>
                      <a:pt x="604" y="705"/>
                    </a:cubicBezTo>
                    <a:cubicBezTo>
                      <a:pt x="617" y="693"/>
                      <a:pt x="624" y="677"/>
                      <a:pt x="632" y="661"/>
                    </a:cubicBezTo>
                    <a:cubicBezTo>
                      <a:pt x="651" y="653"/>
                      <a:pt x="670" y="638"/>
                      <a:pt x="678" y="618"/>
                    </a:cubicBezTo>
                    <a:cubicBezTo>
                      <a:pt x="680" y="615"/>
                      <a:pt x="680" y="609"/>
                      <a:pt x="685" y="609"/>
                    </a:cubicBezTo>
                    <a:cubicBezTo>
                      <a:pt x="714" y="594"/>
                      <a:pt x="737" y="568"/>
                      <a:pt x="749" y="539"/>
                    </a:cubicBezTo>
                    <a:cubicBezTo>
                      <a:pt x="760" y="516"/>
                      <a:pt x="762" y="482"/>
                      <a:pt x="749" y="459"/>
                    </a:cubicBezTo>
                    <a:cubicBezTo>
                      <a:pt x="751" y="452"/>
                      <a:pt x="755" y="445"/>
                      <a:pt x="756" y="436"/>
                    </a:cubicBezTo>
                    <a:cubicBezTo>
                      <a:pt x="761" y="421"/>
                      <a:pt x="757" y="403"/>
                      <a:pt x="752" y="389"/>
                    </a:cubicBezTo>
                    <a:cubicBezTo>
                      <a:pt x="756" y="371"/>
                      <a:pt x="757" y="347"/>
                      <a:pt x="753" y="328"/>
                    </a:cubicBezTo>
                    <a:cubicBezTo>
                      <a:pt x="747" y="313"/>
                      <a:pt x="743" y="298"/>
                      <a:pt x="731" y="284"/>
                    </a:cubicBezTo>
                    <a:cubicBezTo>
                      <a:pt x="719" y="265"/>
                      <a:pt x="698" y="254"/>
                      <a:pt x="679" y="242"/>
                    </a:cubicBezTo>
                    <a:cubicBezTo>
                      <a:pt x="675" y="231"/>
                      <a:pt x="669" y="221"/>
                      <a:pt x="660" y="212"/>
                    </a:cubicBezTo>
                    <a:cubicBezTo>
                      <a:pt x="653" y="205"/>
                      <a:pt x="644" y="201"/>
                      <a:pt x="637" y="194"/>
                    </a:cubicBezTo>
                    <a:cubicBezTo>
                      <a:pt x="635" y="193"/>
                      <a:pt x="631" y="194"/>
                      <a:pt x="629" y="191"/>
                    </a:cubicBezTo>
                    <a:cubicBezTo>
                      <a:pt x="623" y="167"/>
                      <a:pt x="602" y="148"/>
                      <a:pt x="581" y="135"/>
                    </a:cubicBezTo>
                    <a:close/>
                    <a:moveTo>
                      <a:pt x="575" y="138"/>
                    </a:moveTo>
                    <a:cubicBezTo>
                      <a:pt x="565" y="134"/>
                      <a:pt x="555" y="130"/>
                      <a:pt x="545" y="127"/>
                    </a:cubicBezTo>
                    <a:cubicBezTo>
                      <a:pt x="521" y="123"/>
                      <a:pt x="493" y="121"/>
                      <a:pt x="474" y="136"/>
                    </a:cubicBezTo>
                    <a:cubicBezTo>
                      <a:pt x="467" y="137"/>
                      <a:pt x="463" y="129"/>
                      <a:pt x="456" y="130"/>
                    </a:cubicBezTo>
                    <a:cubicBezTo>
                      <a:pt x="439" y="125"/>
                      <a:pt x="420" y="128"/>
                      <a:pt x="405" y="137"/>
                    </a:cubicBezTo>
                    <a:cubicBezTo>
                      <a:pt x="401" y="137"/>
                      <a:pt x="397" y="139"/>
                      <a:pt x="394" y="136"/>
                    </a:cubicBezTo>
                    <a:cubicBezTo>
                      <a:pt x="361" y="127"/>
                      <a:pt x="325" y="133"/>
                      <a:pt x="295" y="145"/>
                    </a:cubicBezTo>
                    <a:cubicBezTo>
                      <a:pt x="276" y="155"/>
                      <a:pt x="260" y="169"/>
                      <a:pt x="255" y="191"/>
                    </a:cubicBezTo>
                    <a:cubicBezTo>
                      <a:pt x="255" y="194"/>
                      <a:pt x="257" y="196"/>
                      <a:pt x="255" y="198"/>
                    </a:cubicBezTo>
                    <a:cubicBezTo>
                      <a:pt x="254" y="199"/>
                      <a:pt x="253" y="198"/>
                      <a:pt x="251" y="198"/>
                    </a:cubicBezTo>
                    <a:cubicBezTo>
                      <a:pt x="232" y="202"/>
                      <a:pt x="209" y="217"/>
                      <a:pt x="204" y="238"/>
                    </a:cubicBezTo>
                    <a:cubicBezTo>
                      <a:pt x="205" y="244"/>
                      <a:pt x="198" y="244"/>
                      <a:pt x="194" y="245"/>
                    </a:cubicBezTo>
                    <a:cubicBezTo>
                      <a:pt x="172" y="258"/>
                      <a:pt x="157" y="279"/>
                      <a:pt x="147" y="301"/>
                    </a:cubicBezTo>
                    <a:cubicBezTo>
                      <a:pt x="131" y="328"/>
                      <a:pt x="124" y="363"/>
                      <a:pt x="139" y="391"/>
                    </a:cubicBezTo>
                    <a:cubicBezTo>
                      <a:pt x="127" y="403"/>
                      <a:pt x="122" y="418"/>
                      <a:pt x="122" y="435"/>
                    </a:cubicBezTo>
                    <a:cubicBezTo>
                      <a:pt x="120" y="446"/>
                      <a:pt x="128" y="454"/>
                      <a:pt x="130" y="464"/>
                    </a:cubicBezTo>
                    <a:cubicBezTo>
                      <a:pt x="122" y="493"/>
                      <a:pt x="122" y="523"/>
                      <a:pt x="132" y="551"/>
                    </a:cubicBezTo>
                    <a:cubicBezTo>
                      <a:pt x="139" y="577"/>
                      <a:pt x="161" y="599"/>
                      <a:pt x="184" y="613"/>
                    </a:cubicBezTo>
                    <a:cubicBezTo>
                      <a:pt x="188" y="617"/>
                      <a:pt x="194" y="617"/>
                      <a:pt x="199" y="615"/>
                    </a:cubicBezTo>
                    <a:cubicBezTo>
                      <a:pt x="203" y="616"/>
                      <a:pt x="199" y="620"/>
                      <a:pt x="201" y="623"/>
                    </a:cubicBezTo>
                    <a:cubicBezTo>
                      <a:pt x="206" y="639"/>
                      <a:pt x="221" y="660"/>
                      <a:pt x="240" y="663"/>
                    </a:cubicBezTo>
                    <a:cubicBezTo>
                      <a:pt x="243" y="659"/>
                      <a:pt x="243" y="659"/>
                      <a:pt x="243" y="659"/>
                    </a:cubicBezTo>
                    <a:cubicBezTo>
                      <a:pt x="251" y="658"/>
                      <a:pt x="248" y="670"/>
                      <a:pt x="251" y="675"/>
                    </a:cubicBezTo>
                    <a:cubicBezTo>
                      <a:pt x="264" y="699"/>
                      <a:pt x="289" y="717"/>
                      <a:pt x="314" y="726"/>
                    </a:cubicBezTo>
                    <a:cubicBezTo>
                      <a:pt x="341" y="736"/>
                      <a:pt x="374" y="733"/>
                      <a:pt x="398" y="721"/>
                    </a:cubicBezTo>
                    <a:cubicBezTo>
                      <a:pt x="411" y="733"/>
                      <a:pt x="433" y="737"/>
                      <a:pt x="452" y="733"/>
                    </a:cubicBezTo>
                    <a:cubicBezTo>
                      <a:pt x="461" y="731"/>
                      <a:pt x="467" y="724"/>
                      <a:pt x="476" y="722"/>
                    </a:cubicBezTo>
                    <a:cubicBezTo>
                      <a:pt x="509" y="735"/>
                      <a:pt x="550" y="735"/>
                      <a:pt x="580" y="715"/>
                    </a:cubicBezTo>
                    <a:cubicBezTo>
                      <a:pt x="599" y="704"/>
                      <a:pt x="617" y="686"/>
                      <a:pt x="624" y="665"/>
                    </a:cubicBezTo>
                    <a:cubicBezTo>
                      <a:pt x="625" y="663"/>
                      <a:pt x="623" y="659"/>
                      <a:pt x="625" y="657"/>
                    </a:cubicBezTo>
                    <a:cubicBezTo>
                      <a:pt x="647" y="649"/>
                      <a:pt x="669" y="631"/>
                      <a:pt x="675" y="608"/>
                    </a:cubicBezTo>
                    <a:cubicBezTo>
                      <a:pt x="717" y="589"/>
                      <a:pt x="750" y="545"/>
                      <a:pt x="751" y="498"/>
                    </a:cubicBezTo>
                    <a:cubicBezTo>
                      <a:pt x="750" y="486"/>
                      <a:pt x="752" y="475"/>
                      <a:pt x="744" y="466"/>
                    </a:cubicBezTo>
                    <a:cubicBezTo>
                      <a:pt x="743" y="463"/>
                      <a:pt x="740" y="463"/>
                      <a:pt x="740" y="460"/>
                    </a:cubicBezTo>
                    <a:cubicBezTo>
                      <a:pt x="744" y="455"/>
                      <a:pt x="745" y="448"/>
                      <a:pt x="749" y="442"/>
                    </a:cubicBezTo>
                    <a:cubicBezTo>
                      <a:pt x="751" y="430"/>
                      <a:pt x="752" y="419"/>
                      <a:pt x="750" y="405"/>
                    </a:cubicBezTo>
                    <a:cubicBezTo>
                      <a:pt x="750" y="399"/>
                      <a:pt x="742" y="392"/>
                      <a:pt x="747" y="386"/>
                    </a:cubicBezTo>
                    <a:cubicBezTo>
                      <a:pt x="754" y="360"/>
                      <a:pt x="751" y="327"/>
                      <a:pt x="737" y="304"/>
                    </a:cubicBezTo>
                    <a:cubicBezTo>
                      <a:pt x="723" y="283"/>
                      <a:pt x="707" y="262"/>
                      <a:pt x="684" y="252"/>
                    </a:cubicBezTo>
                    <a:cubicBezTo>
                      <a:pt x="680" y="250"/>
                      <a:pt x="677" y="253"/>
                      <a:pt x="675" y="255"/>
                    </a:cubicBezTo>
                    <a:cubicBezTo>
                      <a:pt x="673" y="254"/>
                      <a:pt x="673" y="253"/>
                      <a:pt x="673" y="252"/>
                    </a:cubicBezTo>
                    <a:cubicBezTo>
                      <a:pt x="672" y="229"/>
                      <a:pt x="650" y="212"/>
                      <a:pt x="633" y="200"/>
                    </a:cubicBezTo>
                    <a:cubicBezTo>
                      <a:pt x="630" y="198"/>
                      <a:pt x="627" y="200"/>
                      <a:pt x="625" y="198"/>
                    </a:cubicBezTo>
                    <a:cubicBezTo>
                      <a:pt x="624" y="181"/>
                      <a:pt x="612" y="167"/>
                      <a:pt x="601" y="156"/>
                    </a:cubicBezTo>
                    <a:cubicBezTo>
                      <a:pt x="593" y="149"/>
                      <a:pt x="585" y="143"/>
                      <a:pt x="575" y="138"/>
                    </a:cubicBezTo>
                    <a:close/>
                    <a:moveTo>
                      <a:pt x="776" y="147"/>
                    </a:moveTo>
                    <a:cubicBezTo>
                      <a:pt x="769" y="141"/>
                      <a:pt x="758" y="139"/>
                      <a:pt x="750" y="144"/>
                    </a:cubicBezTo>
                    <a:cubicBezTo>
                      <a:pt x="744" y="145"/>
                      <a:pt x="744" y="151"/>
                      <a:pt x="743" y="155"/>
                    </a:cubicBezTo>
                    <a:cubicBezTo>
                      <a:pt x="741" y="166"/>
                      <a:pt x="744" y="177"/>
                      <a:pt x="754" y="181"/>
                    </a:cubicBezTo>
                    <a:cubicBezTo>
                      <a:pt x="752" y="188"/>
                      <a:pt x="750" y="197"/>
                      <a:pt x="751" y="204"/>
                    </a:cubicBezTo>
                    <a:cubicBezTo>
                      <a:pt x="755" y="214"/>
                      <a:pt x="762" y="224"/>
                      <a:pt x="772" y="226"/>
                    </a:cubicBezTo>
                    <a:cubicBezTo>
                      <a:pt x="776" y="229"/>
                      <a:pt x="782" y="227"/>
                      <a:pt x="786" y="229"/>
                    </a:cubicBezTo>
                    <a:cubicBezTo>
                      <a:pt x="786" y="239"/>
                      <a:pt x="790" y="249"/>
                      <a:pt x="798" y="256"/>
                    </a:cubicBezTo>
                    <a:cubicBezTo>
                      <a:pt x="802" y="258"/>
                      <a:pt x="807" y="259"/>
                      <a:pt x="810" y="256"/>
                    </a:cubicBezTo>
                    <a:cubicBezTo>
                      <a:pt x="811" y="254"/>
                      <a:pt x="810" y="253"/>
                      <a:pt x="808" y="252"/>
                    </a:cubicBezTo>
                    <a:cubicBezTo>
                      <a:pt x="804" y="253"/>
                      <a:pt x="803" y="249"/>
                      <a:pt x="799" y="249"/>
                    </a:cubicBezTo>
                    <a:cubicBezTo>
                      <a:pt x="794" y="242"/>
                      <a:pt x="792" y="233"/>
                      <a:pt x="791" y="225"/>
                    </a:cubicBezTo>
                    <a:cubicBezTo>
                      <a:pt x="792" y="224"/>
                      <a:pt x="790" y="222"/>
                      <a:pt x="789" y="222"/>
                    </a:cubicBezTo>
                    <a:cubicBezTo>
                      <a:pt x="783" y="223"/>
                      <a:pt x="777" y="221"/>
                      <a:pt x="771" y="220"/>
                    </a:cubicBezTo>
                    <a:cubicBezTo>
                      <a:pt x="764" y="216"/>
                      <a:pt x="759" y="210"/>
                      <a:pt x="757" y="202"/>
                    </a:cubicBezTo>
                    <a:cubicBezTo>
                      <a:pt x="756" y="195"/>
                      <a:pt x="759" y="188"/>
                      <a:pt x="761" y="181"/>
                    </a:cubicBezTo>
                    <a:cubicBezTo>
                      <a:pt x="757" y="174"/>
                      <a:pt x="745" y="171"/>
                      <a:pt x="748" y="161"/>
                    </a:cubicBezTo>
                    <a:cubicBezTo>
                      <a:pt x="748" y="156"/>
                      <a:pt x="750" y="151"/>
                      <a:pt x="753" y="148"/>
                    </a:cubicBezTo>
                    <a:cubicBezTo>
                      <a:pt x="759" y="145"/>
                      <a:pt x="765" y="147"/>
                      <a:pt x="770" y="150"/>
                    </a:cubicBezTo>
                    <a:cubicBezTo>
                      <a:pt x="774" y="152"/>
                      <a:pt x="776" y="157"/>
                      <a:pt x="776" y="161"/>
                    </a:cubicBezTo>
                    <a:cubicBezTo>
                      <a:pt x="778" y="162"/>
                      <a:pt x="779" y="161"/>
                      <a:pt x="780" y="160"/>
                    </a:cubicBezTo>
                    <a:cubicBezTo>
                      <a:pt x="783" y="156"/>
                      <a:pt x="778" y="151"/>
                      <a:pt x="776" y="147"/>
                    </a:cubicBezTo>
                    <a:close/>
                    <a:moveTo>
                      <a:pt x="593" y="180"/>
                    </a:moveTo>
                    <a:cubicBezTo>
                      <a:pt x="585" y="171"/>
                      <a:pt x="576" y="164"/>
                      <a:pt x="566" y="157"/>
                    </a:cubicBezTo>
                    <a:cubicBezTo>
                      <a:pt x="539" y="143"/>
                      <a:pt x="501" y="137"/>
                      <a:pt x="474" y="154"/>
                    </a:cubicBezTo>
                    <a:cubicBezTo>
                      <a:pt x="464" y="149"/>
                      <a:pt x="464" y="149"/>
                      <a:pt x="464" y="149"/>
                    </a:cubicBezTo>
                    <a:cubicBezTo>
                      <a:pt x="457" y="147"/>
                      <a:pt x="448" y="147"/>
                      <a:pt x="441" y="146"/>
                    </a:cubicBezTo>
                    <a:cubicBezTo>
                      <a:pt x="427" y="146"/>
                      <a:pt x="417" y="154"/>
                      <a:pt x="405" y="160"/>
                    </a:cubicBezTo>
                    <a:cubicBezTo>
                      <a:pt x="394" y="157"/>
                      <a:pt x="382" y="154"/>
                      <a:pt x="369" y="154"/>
                    </a:cubicBezTo>
                    <a:cubicBezTo>
                      <a:pt x="348" y="153"/>
                      <a:pt x="328" y="158"/>
                      <a:pt x="309" y="166"/>
                    </a:cubicBezTo>
                    <a:cubicBezTo>
                      <a:pt x="290" y="175"/>
                      <a:pt x="271" y="189"/>
                      <a:pt x="264" y="210"/>
                    </a:cubicBezTo>
                    <a:cubicBezTo>
                      <a:pt x="247" y="216"/>
                      <a:pt x="247" y="216"/>
                      <a:pt x="247" y="216"/>
                    </a:cubicBezTo>
                    <a:cubicBezTo>
                      <a:pt x="239" y="222"/>
                      <a:pt x="230" y="228"/>
                      <a:pt x="225" y="237"/>
                    </a:cubicBezTo>
                    <a:cubicBezTo>
                      <a:pt x="219" y="243"/>
                      <a:pt x="223" y="256"/>
                      <a:pt x="212" y="256"/>
                    </a:cubicBezTo>
                    <a:cubicBezTo>
                      <a:pt x="181" y="279"/>
                      <a:pt x="153" y="311"/>
                      <a:pt x="148" y="349"/>
                    </a:cubicBezTo>
                    <a:cubicBezTo>
                      <a:pt x="149" y="361"/>
                      <a:pt x="147" y="376"/>
                      <a:pt x="153" y="387"/>
                    </a:cubicBezTo>
                    <a:cubicBezTo>
                      <a:pt x="157" y="393"/>
                      <a:pt x="152" y="401"/>
                      <a:pt x="148" y="407"/>
                    </a:cubicBezTo>
                    <a:cubicBezTo>
                      <a:pt x="139" y="424"/>
                      <a:pt x="143" y="447"/>
                      <a:pt x="155" y="462"/>
                    </a:cubicBezTo>
                    <a:cubicBezTo>
                      <a:pt x="154" y="464"/>
                      <a:pt x="154" y="464"/>
                      <a:pt x="154" y="464"/>
                    </a:cubicBezTo>
                    <a:cubicBezTo>
                      <a:pt x="145" y="494"/>
                      <a:pt x="144" y="530"/>
                      <a:pt x="159" y="557"/>
                    </a:cubicBezTo>
                    <a:cubicBezTo>
                      <a:pt x="160" y="567"/>
                      <a:pt x="169" y="573"/>
                      <a:pt x="173" y="581"/>
                    </a:cubicBezTo>
                    <a:cubicBezTo>
                      <a:pt x="183" y="594"/>
                      <a:pt x="200" y="599"/>
                      <a:pt x="214" y="606"/>
                    </a:cubicBezTo>
                    <a:cubicBezTo>
                      <a:pt x="218" y="618"/>
                      <a:pt x="225" y="628"/>
                      <a:pt x="234" y="636"/>
                    </a:cubicBezTo>
                    <a:cubicBezTo>
                      <a:pt x="242" y="642"/>
                      <a:pt x="250" y="643"/>
                      <a:pt x="258" y="646"/>
                    </a:cubicBezTo>
                    <a:cubicBezTo>
                      <a:pt x="263" y="658"/>
                      <a:pt x="269" y="669"/>
                      <a:pt x="278" y="678"/>
                    </a:cubicBezTo>
                    <a:cubicBezTo>
                      <a:pt x="294" y="699"/>
                      <a:pt x="321" y="707"/>
                      <a:pt x="346" y="710"/>
                    </a:cubicBezTo>
                    <a:cubicBezTo>
                      <a:pt x="364" y="714"/>
                      <a:pt x="382" y="708"/>
                      <a:pt x="400" y="702"/>
                    </a:cubicBezTo>
                    <a:cubicBezTo>
                      <a:pt x="414" y="711"/>
                      <a:pt x="432" y="714"/>
                      <a:pt x="448" y="711"/>
                    </a:cubicBezTo>
                    <a:cubicBezTo>
                      <a:pt x="453" y="711"/>
                      <a:pt x="459" y="708"/>
                      <a:pt x="462" y="706"/>
                    </a:cubicBezTo>
                    <a:cubicBezTo>
                      <a:pt x="461" y="704"/>
                      <a:pt x="461" y="704"/>
                      <a:pt x="461" y="704"/>
                    </a:cubicBezTo>
                    <a:cubicBezTo>
                      <a:pt x="461" y="704"/>
                      <a:pt x="461" y="703"/>
                      <a:pt x="462" y="703"/>
                    </a:cubicBezTo>
                    <a:cubicBezTo>
                      <a:pt x="464" y="706"/>
                      <a:pt x="467" y="699"/>
                      <a:pt x="470" y="700"/>
                    </a:cubicBezTo>
                    <a:cubicBezTo>
                      <a:pt x="481" y="704"/>
                      <a:pt x="494" y="707"/>
                      <a:pt x="505" y="711"/>
                    </a:cubicBezTo>
                    <a:cubicBezTo>
                      <a:pt x="511" y="709"/>
                      <a:pt x="516" y="712"/>
                      <a:pt x="522" y="712"/>
                    </a:cubicBezTo>
                    <a:cubicBezTo>
                      <a:pt x="546" y="711"/>
                      <a:pt x="566" y="702"/>
                      <a:pt x="585" y="688"/>
                    </a:cubicBezTo>
                    <a:cubicBezTo>
                      <a:pt x="593" y="681"/>
                      <a:pt x="601" y="673"/>
                      <a:pt x="606" y="663"/>
                    </a:cubicBezTo>
                    <a:cubicBezTo>
                      <a:pt x="610" y="656"/>
                      <a:pt x="608" y="647"/>
                      <a:pt x="615" y="642"/>
                    </a:cubicBezTo>
                    <a:cubicBezTo>
                      <a:pt x="632" y="638"/>
                      <a:pt x="652" y="626"/>
                      <a:pt x="656" y="607"/>
                    </a:cubicBezTo>
                    <a:cubicBezTo>
                      <a:pt x="656" y="605"/>
                      <a:pt x="656" y="600"/>
                      <a:pt x="657" y="598"/>
                    </a:cubicBezTo>
                    <a:cubicBezTo>
                      <a:pt x="668" y="591"/>
                      <a:pt x="681" y="585"/>
                      <a:pt x="691" y="575"/>
                    </a:cubicBezTo>
                    <a:cubicBezTo>
                      <a:pt x="708" y="563"/>
                      <a:pt x="717" y="543"/>
                      <a:pt x="724" y="525"/>
                    </a:cubicBezTo>
                    <a:cubicBezTo>
                      <a:pt x="733" y="502"/>
                      <a:pt x="731" y="479"/>
                      <a:pt x="721" y="457"/>
                    </a:cubicBezTo>
                    <a:cubicBezTo>
                      <a:pt x="730" y="434"/>
                      <a:pt x="730" y="434"/>
                      <a:pt x="730" y="434"/>
                    </a:cubicBezTo>
                    <a:cubicBezTo>
                      <a:pt x="734" y="419"/>
                      <a:pt x="731" y="404"/>
                      <a:pt x="723" y="391"/>
                    </a:cubicBezTo>
                    <a:cubicBezTo>
                      <a:pt x="726" y="375"/>
                      <a:pt x="728" y="357"/>
                      <a:pt x="727" y="340"/>
                    </a:cubicBezTo>
                    <a:cubicBezTo>
                      <a:pt x="722" y="307"/>
                      <a:pt x="698" y="274"/>
                      <a:pt x="665" y="263"/>
                    </a:cubicBezTo>
                    <a:cubicBezTo>
                      <a:pt x="657" y="260"/>
                      <a:pt x="660" y="251"/>
                      <a:pt x="656" y="245"/>
                    </a:cubicBezTo>
                    <a:cubicBezTo>
                      <a:pt x="649" y="228"/>
                      <a:pt x="633" y="213"/>
                      <a:pt x="614" y="213"/>
                    </a:cubicBezTo>
                    <a:cubicBezTo>
                      <a:pt x="608" y="202"/>
                      <a:pt x="602" y="189"/>
                      <a:pt x="593" y="180"/>
                    </a:cubicBezTo>
                    <a:close/>
                    <a:moveTo>
                      <a:pt x="728" y="162"/>
                    </a:moveTo>
                    <a:cubicBezTo>
                      <a:pt x="729" y="148"/>
                      <a:pt x="729" y="148"/>
                      <a:pt x="729" y="148"/>
                    </a:cubicBezTo>
                    <a:cubicBezTo>
                      <a:pt x="725" y="150"/>
                      <a:pt x="721" y="153"/>
                      <a:pt x="717" y="154"/>
                    </a:cubicBezTo>
                    <a:cubicBezTo>
                      <a:pt x="717" y="157"/>
                      <a:pt x="719" y="160"/>
                      <a:pt x="722" y="162"/>
                    </a:cubicBezTo>
                    <a:cubicBezTo>
                      <a:pt x="723" y="163"/>
                      <a:pt x="726" y="164"/>
                      <a:pt x="728" y="162"/>
                    </a:cubicBezTo>
                    <a:close/>
                    <a:moveTo>
                      <a:pt x="166" y="169"/>
                    </a:moveTo>
                    <a:cubicBezTo>
                      <a:pt x="171" y="163"/>
                      <a:pt x="174" y="153"/>
                      <a:pt x="170" y="145"/>
                    </a:cubicBezTo>
                    <a:cubicBezTo>
                      <a:pt x="165" y="147"/>
                      <a:pt x="165" y="147"/>
                      <a:pt x="165" y="147"/>
                    </a:cubicBezTo>
                    <a:cubicBezTo>
                      <a:pt x="164" y="158"/>
                      <a:pt x="158" y="169"/>
                      <a:pt x="146" y="171"/>
                    </a:cubicBezTo>
                    <a:cubicBezTo>
                      <a:pt x="145" y="174"/>
                      <a:pt x="146" y="178"/>
                      <a:pt x="147" y="180"/>
                    </a:cubicBezTo>
                    <a:cubicBezTo>
                      <a:pt x="154" y="178"/>
                      <a:pt x="161" y="174"/>
                      <a:pt x="166" y="169"/>
                    </a:cubicBezTo>
                    <a:close/>
                    <a:moveTo>
                      <a:pt x="126" y="154"/>
                    </a:moveTo>
                    <a:cubicBezTo>
                      <a:pt x="120" y="145"/>
                      <a:pt x="106" y="143"/>
                      <a:pt x="96" y="147"/>
                    </a:cubicBezTo>
                    <a:cubicBezTo>
                      <a:pt x="92" y="150"/>
                      <a:pt x="90" y="155"/>
                      <a:pt x="89" y="160"/>
                    </a:cubicBezTo>
                    <a:cubicBezTo>
                      <a:pt x="100" y="170"/>
                      <a:pt x="93" y="151"/>
                      <a:pt x="102" y="150"/>
                    </a:cubicBezTo>
                    <a:cubicBezTo>
                      <a:pt x="108" y="150"/>
                      <a:pt x="118" y="149"/>
                      <a:pt x="121" y="157"/>
                    </a:cubicBezTo>
                    <a:cubicBezTo>
                      <a:pt x="124" y="165"/>
                      <a:pt x="123" y="175"/>
                      <a:pt x="119" y="183"/>
                    </a:cubicBezTo>
                    <a:cubicBezTo>
                      <a:pt x="115" y="187"/>
                      <a:pt x="110" y="189"/>
                      <a:pt x="105" y="192"/>
                    </a:cubicBezTo>
                    <a:cubicBezTo>
                      <a:pt x="105" y="202"/>
                      <a:pt x="103" y="212"/>
                      <a:pt x="95" y="219"/>
                    </a:cubicBezTo>
                    <a:cubicBezTo>
                      <a:pt x="89" y="225"/>
                      <a:pt x="79" y="224"/>
                      <a:pt x="70" y="226"/>
                    </a:cubicBezTo>
                    <a:cubicBezTo>
                      <a:pt x="70" y="234"/>
                      <a:pt x="71" y="244"/>
                      <a:pt x="65" y="251"/>
                    </a:cubicBezTo>
                    <a:cubicBezTo>
                      <a:pt x="62" y="254"/>
                      <a:pt x="59" y="250"/>
                      <a:pt x="57" y="254"/>
                    </a:cubicBezTo>
                    <a:cubicBezTo>
                      <a:pt x="56" y="255"/>
                      <a:pt x="57" y="256"/>
                      <a:pt x="58" y="256"/>
                    </a:cubicBezTo>
                    <a:cubicBezTo>
                      <a:pt x="60" y="260"/>
                      <a:pt x="64" y="258"/>
                      <a:pt x="67" y="257"/>
                    </a:cubicBezTo>
                    <a:cubicBezTo>
                      <a:pt x="76" y="252"/>
                      <a:pt x="77" y="241"/>
                      <a:pt x="76" y="232"/>
                    </a:cubicBezTo>
                    <a:cubicBezTo>
                      <a:pt x="81" y="227"/>
                      <a:pt x="88" y="232"/>
                      <a:pt x="93" y="228"/>
                    </a:cubicBezTo>
                    <a:cubicBezTo>
                      <a:pt x="103" y="223"/>
                      <a:pt x="112" y="211"/>
                      <a:pt x="111" y="198"/>
                    </a:cubicBezTo>
                    <a:cubicBezTo>
                      <a:pt x="111" y="191"/>
                      <a:pt x="119" y="193"/>
                      <a:pt x="122" y="187"/>
                    </a:cubicBezTo>
                    <a:cubicBezTo>
                      <a:pt x="129" y="178"/>
                      <a:pt x="131" y="165"/>
                      <a:pt x="126" y="154"/>
                    </a:cubicBezTo>
                    <a:close/>
                    <a:moveTo>
                      <a:pt x="157" y="150"/>
                    </a:moveTo>
                    <a:cubicBezTo>
                      <a:pt x="151" y="149"/>
                      <a:pt x="145" y="148"/>
                      <a:pt x="140" y="145"/>
                    </a:cubicBezTo>
                    <a:cubicBezTo>
                      <a:pt x="143" y="152"/>
                      <a:pt x="145" y="158"/>
                      <a:pt x="146" y="165"/>
                    </a:cubicBezTo>
                    <a:cubicBezTo>
                      <a:pt x="148" y="165"/>
                      <a:pt x="150" y="164"/>
                      <a:pt x="152" y="163"/>
                    </a:cubicBezTo>
                    <a:cubicBezTo>
                      <a:pt x="155" y="159"/>
                      <a:pt x="158" y="155"/>
                      <a:pt x="157" y="150"/>
                    </a:cubicBezTo>
                    <a:close/>
                    <a:moveTo>
                      <a:pt x="715" y="163"/>
                    </a:moveTo>
                    <a:cubicBezTo>
                      <a:pt x="711" y="160"/>
                      <a:pt x="712" y="148"/>
                      <a:pt x="705" y="153"/>
                    </a:cubicBezTo>
                    <a:cubicBezTo>
                      <a:pt x="709" y="165"/>
                      <a:pt x="709" y="165"/>
                      <a:pt x="709" y="165"/>
                    </a:cubicBezTo>
                    <a:cubicBezTo>
                      <a:pt x="713" y="172"/>
                      <a:pt x="722" y="177"/>
                      <a:pt x="730" y="177"/>
                    </a:cubicBezTo>
                    <a:cubicBezTo>
                      <a:pt x="731" y="174"/>
                      <a:pt x="731" y="173"/>
                      <a:pt x="730" y="170"/>
                    </a:cubicBezTo>
                    <a:cubicBezTo>
                      <a:pt x="729" y="169"/>
                      <a:pt x="728" y="168"/>
                      <a:pt x="727" y="169"/>
                    </a:cubicBezTo>
                    <a:cubicBezTo>
                      <a:pt x="721" y="171"/>
                      <a:pt x="718" y="166"/>
                      <a:pt x="715" y="163"/>
                    </a:cubicBezTo>
                    <a:close/>
                    <a:moveTo>
                      <a:pt x="851" y="181"/>
                    </a:moveTo>
                    <a:cubicBezTo>
                      <a:pt x="850" y="174"/>
                      <a:pt x="849" y="167"/>
                      <a:pt x="844" y="163"/>
                    </a:cubicBezTo>
                    <a:cubicBezTo>
                      <a:pt x="835" y="168"/>
                      <a:pt x="848" y="174"/>
                      <a:pt x="847" y="180"/>
                    </a:cubicBezTo>
                    <a:cubicBezTo>
                      <a:pt x="846" y="188"/>
                      <a:pt x="846" y="196"/>
                      <a:pt x="838" y="200"/>
                    </a:cubicBezTo>
                    <a:cubicBezTo>
                      <a:pt x="834" y="202"/>
                      <a:pt x="830" y="202"/>
                      <a:pt x="827" y="200"/>
                    </a:cubicBezTo>
                    <a:cubicBezTo>
                      <a:pt x="825" y="199"/>
                      <a:pt x="825" y="194"/>
                      <a:pt x="822" y="195"/>
                    </a:cubicBezTo>
                    <a:cubicBezTo>
                      <a:pt x="820" y="199"/>
                      <a:pt x="822" y="202"/>
                      <a:pt x="824" y="205"/>
                    </a:cubicBezTo>
                    <a:cubicBezTo>
                      <a:pt x="829" y="209"/>
                      <a:pt x="835" y="206"/>
                      <a:pt x="840" y="205"/>
                    </a:cubicBezTo>
                    <a:cubicBezTo>
                      <a:pt x="849" y="200"/>
                      <a:pt x="850" y="190"/>
                      <a:pt x="851" y="181"/>
                    </a:cubicBezTo>
                    <a:close/>
                    <a:moveTo>
                      <a:pt x="454" y="171"/>
                    </a:moveTo>
                    <a:cubicBezTo>
                      <a:pt x="453" y="160"/>
                      <a:pt x="453" y="160"/>
                      <a:pt x="453" y="160"/>
                    </a:cubicBezTo>
                    <a:cubicBezTo>
                      <a:pt x="451" y="160"/>
                      <a:pt x="451" y="160"/>
                      <a:pt x="451" y="160"/>
                    </a:cubicBezTo>
                    <a:cubicBezTo>
                      <a:pt x="446" y="163"/>
                      <a:pt x="439" y="167"/>
                      <a:pt x="440" y="173"/>
                    </a:cubicBezTo>
                    <a:cubicBezTo>
                      <a:pt x="440" y="184"/>
                      <a:pt x="448" y="192"/>
                      <a:pt x="458" y="195"/>
                    </a:cubicBezTo>
                    <a:cubicBezTo>
                      <a:pt x="469" y="199"/>
                      <a:pt x="482" y="197"/>
                      <a:pt x="490" y="189"/>
                    </a:cubicBezTo>
                    <a:cubicBezTo>
                      <a:pt x="509" y="178"/>
                      <a:pt x="537" y="180"/>
                      <a:pt x="555" y="191"/>
                    </a:cubicBezTo>
                    <a:cubicBezTo>
                      <a:pt x="556" y="189"/>
                      <a:pt x="556" y="185"/>
                      <a:pt x="555" y="182"/>
                    </a:cubicBezTo>
                    <a:cubicBezTo>
                      <a:pt x="549" y="177"/>
                      <a:pt x="542" y="176"/>
                      <a:pt x="536" y="173"/>
                    </a:cubicBezTo>
                    <a:cubicBezTo>
                      <a:pt x="511" y="166"/>
                      <a:pt x="491" y="179"/>
                      <a:pt x="468" y="183"/>
                    </a:cubicBezTo>
                    <a:cubicBezTo>
                      <a:pt x="461" y="183"/>
                      <a:pt x="458" y="176"/>
                      <a:pt x="454" y="171"/>
                    </a:cubicBezTo>
                    <a:close/>
                    <a:moveTo>
                      <a:pt x="428" y="166"/>
                    </a:moveTo>
                    <a:cubicBezTo>
                      <a:pt x="424" y="164"/>
                      <a:pt x="419" y="160"/>
                      <a:pt x="415" y="163"/>
                    </a:cubicBezTo>
                    <a:cubicBezTo>
                      <a:pt x="414" y="166"/>
                      <a:pt x="416" y="167"/>
                      <a:pt x="417" y="169"/>
                    </a:cubicBezTo>
                    <a:cubicBezTo>
                      <a:pt x="418" y="173"/>
                      <a:pt x="417" y="177"/>
                      <a:pt x="415" y="180"/>
                    </a:cubicBezTo>
                    <a:cubicBezTo>
                      <a:pt x="404" y="187"/>
                      <a:pt x="394" y="178"/>
                      <a:pt x="385" y="176"/>
                    </a:cubicBezTo>
                    <a:cubicBezTo>
                      <a:pt x="367" y="168"/>
                      <a:pt x="345" y="173"/>
                      <a:pt x="327" y="179"/>
                    </a:cubicBezTo>
                    <a:cubicBezTo>
                      <a:pt x="326" y="180"/>
                      <a:pt x="326" y="180"/>
                      <a:pt x="326" y="180"/>
                    </a:cubicBezTo>
                    <a:cubicBezTo>
                      <a:pt x="326" y="182"/>
                      <a:pt x="324" y="184"/>
                      <a:pt x="326" y="185"/>
                    </a:cubicBezTo>
                    <a:cubicBezTo>
                      <a:pt x="347" y="176"/>
                      <a:pt x="375" y="174"/>
                      <a:pt x="393" y="191"/>
                    </a:cubicBezTo>
                    <a:cubicBezTo>
                      <a:pt x="402" y="195"/>
                      <a:pt x="413" y="198"/>
                      <a:pt x="423" y="193"/>
                    </a:cubicBezTo>
                    <a:cubicBezTo>
                      <a:pt x="427" y="191"/>
                      <a:pt x="430" y="186"/>
                      <a:pt x="431" y="182"/>
                    </a:cubicBezTo>
                    <a:cubicBezTo>
                      <a:pt x="433" y="176"/>
                      <a:pt x="431" y="170"/>
                      <a:pt x="428" y="166"/>
                    </a:cubicBezTo>
                    <a:close/>
                    <a:moveTo>
                      <a:pt x="570" y="182"/>
                    </a:moveTo>
                    <a:cubicBezTo>
                      <a:pt x="568" y="176"/>
                      <a:pt x="570" y="169"/>
                      <a:pt x="568" y="164"/>
                    </a:cubicBezTo>
                    <a:cubicBezTo>
                      <a:pt x="566" y="164"/>
                      <a:pt x="563" y="162"/>
                      <a:pt x="562" y="165"/>
                    </a:cubicBezTo>
                    <a:cubicBezTo>
                      <a:pt x="560" y="176"/>
                      <a:pt x="561" y="186"/>
                      <a:pt x="566" y="196"/>
                    </a:cubicBezTo>
                    <a:cubicBezTo>
                      <a:pt x="575" y="213"/>
                      <a:pt x="594" y="222"/>
                      <a:pt x="612" y="223"/>
                    </a:cubicBezTo>
                    <a:cubicBezTo>
                      <a:pt x="595" y="214"/>
                      <a:pt x="575" y="202"/>
                      <a:pt x="570" y="182"/>
                    </a:cubicBezTo>
                    <a:close/>
                    <a:moveTo>
                      <a:pt x="553" y="171"/>
                    </a:moveTo>
                    <a:cubicBezTo>
                      <a:pt x="535" y="163"/>
                      <a:pt x="513" y="162"/>
                      <a:pt x="494" y="167"/>
                    </a:cubicBezTo>
                    <a:cubicBezTo>
                      <a:pt x="483" y="171"/>
                      <a:pt x="469" y="172"/>
                      <a:pt x="461" y="164"/>
                    </a:cubicBezTo>
                    <a:cubicBezTo>
                      <a:pt x="458" y="168"/>
                      <a:pt x="462" y="171"/>
                      <a:pt x="463" y="174"/>
                    </a:cubicBezTo>
                    <a:cubicBezTo>
                      <a:pt x="466" y="175"/>
                      <a:pt x="468" y="178"/>
                      <a:pt x="471" y="177"/>
                    </a:cubicBezTo>
                    <a:cubicBezTo>
                      <a:pt x="496" y="169"/>
                      <a:pt x="527" y="160"/>
                      <a:pt x="552" y="175"/>
                    </a:cubicBezTo>
                    <a:cubicBezTo>
                      <a:pt x="554" y="174"/>
                      <a:pt x="554" y="174"/>
                      <a:pt x="554" y="174"/>
                    </a:cubicBezTo>
                    <a:cubicBezTo>
                      <a:pt x="554" y="173"/>
                      <a:pt x="554" y="172"/>
                      <a:pt x="553" y="171"/>
                    </a:cubicBezTo>
                    <a:close/>
                    <a:moveTo>
                      <a:pt x="812" y="174"/>
                    </a:moveTo>
                    <a:cubicBezTo>
                      <a:pt x="811" y="173"/>
                      <a:pt x="810" y="171"/>
                      <a:pt x="809" y="171"/>
                    </a:cubicBezTo>
                    <a:cubicBezTo>
                      <a:pt x="801" y="176"/>
                      <a:pt x="797" y="184"/>
                      <a:pt x="796" y="192"/>
                    </a:cubicBezTo>
                    <a:cubicBezTo>
                      <a:pt x="798" y="199"/>
                      <a:pt x="796" y="209"/>
                      <a:pt x="804" y="214"/>
                    </a:cubicBezTo>
                    <a:cubicBezTo>
                      <a:pt x="805" y="213"/>
                      <a:pt x="805" y="212"/>
                      <a:pt x="805" y="211"/>
                    </a:cubicBezTo>
                    <a:cubicBezTo>
                      <a:pt x="802" y="206"/>
                      <a:pt x="802" y="201"/>
                      <a:pt x="801" y="196"/>
                    </a:cubicBezTo>
                    <a:cubicBezTo>
                      <a:pt x="801" y="187"/>
                      <a:pt x="807" y="181"/>
                      <a:pt x="812" y="174"/>
                    </a:cubicBezTo>
                    <a:close/>
                    <a:moveTo>
                      <a:pt x="325" y="169"/>
                    </a:moveTo>
                    <a:cubicBezTo>
                      <a:pt x="324" y="167"/>
                      <a:pt x="324" y="167"/>
                      <a:pt x="324" y="167"/>
                    </a:cubicBezTo>
                    <a:cubicBezTo>
                      <a:pt x="318" y="170"/>
                      <a:pt x="309" y="170"/>
                      <a:pt x="304" y="177"/>
                    </a:cubicBezTo>
                    <a:cubicBezTo>
                      <a:pt x="302" y="186"/>
                      <a:pt x="302" y="186"/>
                      <a:pt x="302" y="186"/>
                    </a:cubicBezTo>
                    <a:cubicBezTo>
                      <a:pt x="301" y="201"/>
                      <a:pt x="290" y="216"/>
                      <a:pt x="275" y="221"/>
                    </a:cubicBezTo>
                    <a:cubicBezTo>
                      <a:pt x="274" y="223"/>
                      <a:pt x="269" y="221"/>
                      <a:pt x="269" y="224"/>
                    </a:cubicBezTo>
                    <a:cubicBezTo>
                      <a:pt x="276" y="223"/>
                      <a:pt x="283" y="220"/>
                      <a:pt x="290" y="217"/>
                    </a:cubicBezTo>
                    <a:cubicBezTo>
                      <a:pt x="308" y="206"/>
                      <a:pt x="319" y="188"/>
                      <a:pt x="325" y="169"/>
                    </a:cubicBezTo>
                    <a:close/>
                    <a:moveTo>
                      <a:pt x="595" y="189"/>
                    </a:moveTo>
                    <a:cubicBezTo>
                      <a:pt x="588" y="183"/>
                      <a:pt x="582" y="174"/>
                      <a:pt x="575" y="170"/>
                    </a:cubicBezTo>
                    <a:cubicBezTo>
                      <a:pt x="574" y="171"/>
                      <a:pt x="574" y="172"/>
                      <a:pt x="574" y="173"/>
                    </a:cubicBezTo>
                    <a:cubicBezTo>
                      <a:pt x="573" y="192"/>
                      <a:pt x="591" y="205"/>
                      <a:pt x="606" y="211"/>
                    </a:cubicBezTo>
                    <a:cubicBezTo>
                      <a:pt x="606" y="208"/>
                      <a:pt x="606" y="208"/>
                      <a:pt x="606" y="208"/>
                    </a:cubicBezTo>
                    <a:cubicBezTo>
                      <a:pt x="595" y="189"/>
                      <a:pt x="595" y="189"/>
                      <a:pt x="595" y="189"/>
                    </a:cubicBezTo>
                    <a:close/>
                    <a:moveTo>
                      <a:pt x="77" y="185"/>
                    </a:moveTo>
                    <a:cubicBezTo>
                      <a:pt x="76" y="181"/>
                      <a:pt x="73" y="175"/>
                      <a:pt x="68" y="173"/>
                    </a:cubicBezTo>
                    <a:cubicBezTo>
                      <a:pt x="66" y="174"/>
                      <a:pt x="65" y="175"/>
                      <a:pt x="65" y="176"/>
                    </a:cubicBezTo>
                    <a:cubicBezTo>
                      <a:pt x="70" y="182"/>
                      <a:pt x="75" y="190"/>
                      <a:pt x="72" y="197"/>
                    </a:cubicBezTo>
                    <a:cubicBezTo>
                      <a:pt x="69" y="214"/>
                      <a:pt x="52" y="224"/>
                      <a:pt x="38" y="228"/>
                    </a:cubicBezTo>
                    <a:cubicBezTo>
                      <a:pt x="34" y="230"/>
                      <a:pt x="29" y="228"/>
                      <a:pt x="25" y="231"/>
                    </a:cubicBezTo>
                    <a:cubicBezTo>
                      <a:pt x="19" y="245"/>
                      <a:pt x="13" y="263"/>
                      <a:pt x="23" y="277"/>
                    </a:cubicBezTo>
                    <a:cubicBezTo>
                      <a:pt x="24" y="282"/>
                      <a:pt x="30" y="284"/>
                      <a:pt x="30" y="289"/>
                    </a:cubicBezTo>
                    <a:cubicBezTo>
                      <a:pt x="24" y="305"/>
                      <a:pt x="15" y="320"/>
                      <a:pt x="17" y="337"/>
                    </a:cubicBezTo>
                    <a:cubicBezTo>
                      <a:pt x="18" y="352"/>
                      <a:pt x="31" y="363"/>
                      <a:pt x="28" y="378"/>
                    </a:cubicBezTo>
                    <a:cubicBezTo>
                      <a:pt x="28" y="384"/>
                      <a:pt x="24" y="389"/>
                      <a:pt x="25" y="394"/>
                    </a:cubicBezTo>
                    <a:cubicBezTo>
                      <a:pt x="30" y="394"/>
                      <a:pt x="34" y="389"/>
                      <a:pt x="37" y="385"/>
                    </a:cubicBezTo>
                    <a:cubicBezTo>
                      <a:pt x="46" y="373"/>
                      <a:pt x="45" y="359"/>
                      <a:pt x="42" y="344"/>
                    </a:cubicBezTo>
                    <a:cubicBezTo>
                      <a:pt x="38" y="327"/>
                      <a:pt x="54" y="317"/>
                      <a:pt x="56" y="302"/>
                    </a:cubicBezTo>
                    <a:cubicBezTo>
                      <a:pt x="56" y="295"/>
                      <a:pt x="58" y="284"/>
                      <a:pt x="53" y="278"/>
                    </a:cubicBezTo>
                    <a:cubicBezTo>
                      <a:pt x="47" y="278"/>
                      <a:pt x="42" y="272"/>
                      <a:pt x="40" y="267"/>
                    </a:cubicBezTo>
                    <a:cubicBezTo>
                      <a:pt x="38" y="260"/>
                      <a:pt x="39" y="253"/>
                      <a:pt x="42" y="246"/>
                    </a:cubicBezTo>
                    <a:cubicBezTo>
                      <a:pt x="41" y="245"/>
                      <a:pt x="41" y="245"/>
                      <a:pt x="41" y="245"/>
                    </a:cubicBezTo>
                    <a:cubicBezTo>
                      <a:pt x="40" y="245"/>
                      <a:pt x="38" y="245"/>
                      <a:pt x="37" y="246"/>
                    </a:cubicBezTo>
                    <a:cubicBezTo>
                      <a:pt x="33" y="254"/>
                      <a:pt x="32" y="263"/>
                      <a:pt x="36" y="271"/>
                    </a:cubicBezTo>
                    <a:cubicBezTo>
                      <a:pt x="38" y="278"/>
                      <a:pt x="46" y="280"/>
                      <a:pt x="50" y="284"/>
                    </a:cubicBezTo>
                    <a:cubicBezTo>
                      <a:pt x="52" y="297"/>
                      <a:pt x="50" y="311"/>
                      <a:pt x="42" y="321"/>
                    </a:cubicBezTo>
                    <a:cubicBezTo>
                      <a:pt x="30" y="336"/>
                      <a:pt x="42" y="352"/>
                      <a:pt x="39" y="369"/>
                    </a:cubicBezTo>
                    <a:cubicBezTo>
                      <a:pt x="37" y="373"/>
                      <a:pt x="36" y="379"/>
                      <a:pt x="33" y="380"/>
                    </a:cubicBezTo>
                    <a:cubicBezTo>
                      <a:pt x="33" y="368"/>
                      <a:pt x="31" y="354"/>
                      <a:pt x="23" y="343"/>
                    </a:cubicBezTo>
                    <a:cubicBezTo>
                      <a:pt x="19" y="322"/>
                      <a:pt x="31" y="304"/>
                      <a:pt x="36" y="285"/>
                    </a:cubicBezTo>
                    <a:cubicBezTo>
                      <a:pt x="30" y="281"/>
                      <a:pt x="27" y="273"/>
                      <a:pt x="24" y="267"/>
                    </a:cubicBezTo>
                    <a:cubicBezTo>
                      <a:pt x="22" y="256"/>
                      <a:pt x="25" y="244"/>
                      <a:pt x="31" y="234"/>
                    </a:cubicBezTo>
                    <a:cubicBezTo>
                      <a:pt x="32" y="233"/>
                      <a:pt x="33" y="233"/>
                      <a:pt x="34" y="234"/>
                    </a:cubicBezTo>
                    <a:cubicBezTo>
                      <a:pt x="44" y="232"/>
                      <a:pt x="54" y="229"/>
                      <a:pt x="62" y="222"/>
                    </a:cubicBezTo>
                    <a:cubicBezTo>
                      <a:pt x="73" y="214"/>
                      <a:pt x="80" y="199"/>
                      <a:pt x="77" y="185"/>
                    </a:cubicBezTo>
                    <a:close/>
                    <a:moveTo>
                      <a:pt x="292" y="197"/>
                    </a:moveTo>
                    <a:cubicBezTo>
                      <a:pt x="295" y="192"/>
                      <a:pt x="296" y="186"/>
                      <a:pt x="295" y="182"/>
                    </a:cubicBezTo>
                    <a:cubicBezTo>
                      <a:pt x="281" y="187"/>
                      <a:pt x="273" y="202"/>
                      <a:pt x="270" y="216"/>
                    </a:cubicBezTo>
                    <a:cubicBezTo>
                      <a:pt x="280" y="214"/>
                      <a:pt x="288" y="206"/>
                      <a:pt x="292" y="197"/>
                    </a:cubicBezTo>
                    <a:close/>
                    <a:moveTo>
                      <a:pt x="395" y="202"/>
                    </a:moveTo>
                    <a:cubicBezTo>
                      <a:pt x="389" y="185"/>
                      <a:pt x="369" y="185"/>
                      <a:pt x="355" y="184"/>
                    </a:cubicBezTo>
                    <a:cubicBezTo>
                      <a:pt x="341" y="184"/>
                      <a:pt x="329" y="189"/>
                      <a:pt x="318" y="196"/>
                    </a:cubicBezTo>
                    <a:cubicBezTo>
                      <a:pt x="317" y="200"/>
                      <a:pt x="311" y="203"/>
                      <a:pt x="312" y="208"/>
                    </a:cubicBezTo>
                    <a:cubicBezTo>
                      <a:pt x="327" y="209"/>
                      <a:pt x="339" y="199"/>
                      <a:pt x="353" y="196"/>
                    </a:cubicBezTo>
                    <a:cubicBezTo>
                      <a:pt x="362" y="194"/>
                      <a:pt x="371" y="196"/>
                      <a:pt x="378" y="203"/>
                    </a:cubicBezTo>
                    <a:cubicBezTo>
                      <a:pt x="381" y="208"/>
                      <a:pt x="380" y="215"/>
                      <a:pt x="377" y="220"/>
                    </a:cubicBezTo>
                    <a:cubicBezTo>
                      <a:pt x="379" y="221"/>
                      <a:pt x="381" y="222"/>
                      <a:pt x="383" y="223"/>
                    </a:cubicBezTo>
                    <a:cubicBezTo>
                      <a:pt x="387" y="221"/>
                      <a:pt x="391" y="222"/>
                      <a:pt x="394" y="218"/>
                    </a:cubicBezTo>
                    <a:cubicBezTo>
                      <a:pt x="397" y="214"/>
                      <a:pt x="397" y="207"/>
                      <a:pt x="395" y="202"/>
                    </a:cubicBezTo>
                    <a:close/>
                    <a:moveTo>
                      <a:pt x="550" y="194"/>
                    </a:moveTo>
                    <a:cubicBezTo>
                      <a:pt x="538" y="189"/>
                      <a:pt x="524" y="186"/>
                      <a:pt x="511" y="187"/>
                    </a:cubicBezTo>
                    <a:cubicBezTo>
                      <a:pt x="500" y="190"/>
                      <a:pt x="484" y="196"/>
                      <a:pt x="482" y="209"/>
                    </a:cubicBezTo>
                    <a:cubicBezTo>
                      <a:pt x="482" y="214"/>
                      <a:pt x="484" y="218"/>
                      <a:pt x="486" y="222"/>
                    </a:cubicBezTo>
                    <a:cubicBezTo>
                      <a:pt x="489" y="226"/>
                      <a:pt x="495" y="225"/>
                      <a:pt x="499" y="227"/>
                    </a:cubicBezTo>
                    <a:cubicBezTo>
                      <a:pt x="500" y="226"/>
                      <a:pt x="504" y="227"/>
                      <a:pt x="503" y="224"/>
                    </a:cubicBezTo>
                    <a:cubicBezTo>
                      <a:pt x="499" y="222"/>
                      <a:pt x="498" y="217"/>
                      <a:pt x="498" y="213"/>
                    </a:cubicBezTo>
                    <a:cubicBezTo>
                      <a:pt x="499" y="207"/>
                      <a:pt x="506" y="203"/>
                      <a:pt x="511" y="200"/>
                    </a:cubicBezTo>
                    <a:cubicBezTo>
                      <a:pt x="529" y="198"/>
                      <a:pt x="548" y="205"/>
                      <a:pt x="564" y="212"/>
                    </a:cubicBezTo>
                    <a:cubicBezTo>
                      <a:pt x="571" y="209"/>
                      <a:pt x="561" y="204"/>
                      <a:pt x="561" y="199"/>
                    </a:cubicBezTo>
                    <a:cubicBezTo>
                      <a:pt x="557" y="195"/>
                      <a:pt x="552" y="200"/>
                      <a:pt x="550" y="194"/>
                    </a:cubicBezTo>
                    <a:close/>
                    <a:moveTo>
                      <a:pt x="374" y="209"/>
                    </a:moveTo>
                    <a:cubicBezTo>
                      <a:pt x="373" y="206"/>
                      <a:pt x="373" y="206"/>
                      <a:pt x="373" y="206"/>
                    </a:cubicBezTo>
                    <a:cubicBezTo>
                      <a:pt x="354" y="193"/>
                      <a:pt x="338" y="213"/>
                      <a:pt x="319" y="214"/>
                    </a:cubicBezTo>
                    <a:cubicBezTo>
                      <a:pt x="319" y="214"/>
                      <a:pt x="318" y="216"/>
                      <a:pt x="319" y="216"/>
                    </a:cubicBezTo>
                    <a:cubicBezTo>
                      <a:pt x="333" y="220"/>
                      <a:pt x="343" y="208"/>
                      <a:pt x="356" y="207"/>
                    </a:cubicBezTo>
                    <a:cubicBezTo>
                      <a:pt x="362" y="208"/>
                      <a:pt x="366" y="213"/>
                      <a:pt x="371" y="215"/>
                    </a:cubicBezTo>
                    <a:cubicBezTo>
                      <a:pt x="373" y="214"/>
                      <a:pt x="373" y="211"/>
                      <a:pt x="374" y="209"/>
                    </a:cubicBezTo>
                    <a:close/>
                    <a:moveTo>
                      <a:pt x="463" y="221"/>
                    </a:moveTo>
                    <a:cubicBezTo>
                      <a:pt x="456" y="217"/>
                      <a:pt x="448" y="217"/>
                      <a:pt x="441" y="211"/>
                    </a:cubicBezTo>
                    <a:cubicBezTo>
                      <a:pt x="436" y="211"/>
                      <a:pt x="434" y="201"/>
                      <a:pt x="428" y="204"/>
                    </a:cubicBezTo>
                    <a:cubicBezTo>
                      <a:pt x="414" y="228"/>
                      <a:pt x="382" y="224"/>
                      <a:pt x="370" y="249"/>
                    </a:cubicBezTo>
                    <a:cubicBezTo>
                      <a:pt x="366" y="254"/>
                      <a:pt x="367" y="267"/>
                      <a:pt x="357" y="265"/>
                    </a:cubicBezTo>
                    <a:cubicBezTo>
                      <a:pt x="341" y="265"/>
                      <a:pt x="326" y="277"/>
                      <a:pt x="318" y="292"/>
                    </a:cubicBezTo>
                    <a:cubicBezTo>
                      <a:pt x="319" y="293"/>
                      <a:pt x="319" y="293"/>
                      <a:pt x="319" y="293"/>
                    </a:cubicBezTo>
                    <a:cubicBezTo>
                      <a:pt x="327" y="290"/>
                      <a:pt x="335" y="287"/>
                      <a:pt x="344" y="287"/>
                    </a:cubicBezTo>
                    <a:cubicBezTo>
                      <a:pt x="359" y="279"/>
                      <a:pt x="359" y="279"/>
                      <a:pt x="359" y="279"/>
                    </a:cubicBezTo>
                    <a:cubicBezTo>
                      <a:pt x="365" y="274"/>
                      <a:pt x="379" y="277"/>
                      <a:pt x="378" y="266"/>
                    </a:cubicBezTo>
                    <a:cubicBezTo>
                      <a:pt x="387" y="243"/>
                      <a:pt x="414" y="242"/>
                      <a:pt x="429" y="224"/>
                    </a:cubicBezTo>
                    <a:cubicBezTo>
                      <a:pt x="433" y="223"/>
                      <a:pt x="438" y="223"/>
                      <a:pt x="440" y="227"/>
                    </a:cubicBezTo>
                    <a:cubicBezTo>
                      <a:pt x="457" y="235"/>
                      <a:pt x="478" y="241"/>
                      <a:pt x="488" y="259"/>
                    </a:cubicBezTo>
                    <a:cubicBezTo>
                      <a:pt x="489" y="262"/>
                      <a:pt x="490" y="267"/>
                      <a:pt x="495" y="266"/>
                    </a:cubicBezTo>
                    <a:cubicBezTo>
                      <a:pt x="511" y="268"/>
                      <a:pt x="527" y="277"/>
                      <a:pt x="536" y="292"/>
                    </a:cubicBezTo>
                    <a:cubicBezTo>
                      <a:pt x="541" y="294"/>
                      <a:pt x="547" y="296"/>
                      <a:pt x="552" y="295"/>
                    </a:cubicBezTo>
                    <a:cubicBezTo>
                      <a:pt x="552" y="290"/>
                      <a:pt x="549" y="284"/>
                      <a:pt x="546" y="280"/>
                    </a:cubicBezTo>
                    <a:cubicBezTo>
                      <a:pt x="535" y="268"/>
                      <a:pt x="522" y="260"/>
                      <a:pt x="506" y="256"/>
                    </a:cubicBezTo>
                    <a:cubicBezTo>
                      <a:pt x="499" y="238"/>
                      <a:pt x="480" y="227"/>
                      <a:pt x="463" y="221"/>
                    </a:cubicBezTo>
                    <a:close/>
                    <a:moveTo>
                      <a:pt x="556" y="214"/>
                    </a:moveTo>
                    <a:cubicBezTo>
                      <a:pt x="543" y="210"/>
                      <a:pt x="529" y="202"/>
                      <a:pt x="515" y="206"/>
                    </a:cubicBezTo>
                    <a:cubicBezTo>
                      <a:pt x="510" y="208"/>
                      <a:pt x="504" y="210"/>
                      <a:pt x="504" y="216"/>
                    </a:cubicBezTo>
                    <a:cubicBezTo>
                      <a:pt x="505" y="217"/>
                      <a:pt x="505" y="220"/>
                      <a:pt x="507" y="220"/>
                    </a:cubicBezTo>
                    <a:cubicBezTo>
                      <a:pt x="508" y="216"/>
                      <a:pt x="513" y="213"/>
                      <a:pt x="517" y="210"/>
                    </a:cubicBezTo>
                    <a:cubicBezTo>
                      <a:pt x="528" y="206"/>
                      <a:pt x="540" y="211"/>
                      <a:pt x="550" y="215"/>
                    </a:cubicBezTo>
                    <a:cubicBezTo>
                      <a:pt x="553" y="215"/>
                      <a:pt x="554" y="219"/>
                      <a:pt x="556" y="217"/>
                    </a:cubicBezTo>
                    <a:cubicBezTo>
                      <a:pt x="557" y="217"/>
                      <a:pt x="557" y="215"/>
                      <a:pt x="556" y="214"/>
                    </a:cubicBezTo>
                    <a:close/>
                    <a:moveTo>
                      <a:pt x="578" y="219"/>
                    </a:moveTo>
                    <a:cubicBezTo>
                      <a:pt x="577" y="218"/>
                      <a:pt x="575" y="215"/>
                      <a:pt x="573" y="216"/>
                    </a:cubicBezTo>
                    <a:cubicBezTo>
                      <a:pt x="562" y="219"/>
                      <a:pt x="553" y="228"/>
                      <a:pt x="546" y="237"/>
                    </a:cubicBezTo>
                    <a:cubicBezTo>
                      <a:pt x="545" y="239"/>
                      <a:pt x="545" y="239"/>
                      <a:pt x="545" y="239"/>
                    </a:cubicBezTo>
                    <a:cubicBezTo>
                      <a:pt x="549" y="242"/>
                      <a:pt x="555" y="245"/>
                      <a:pt x="560" y="246"/>
                    </a:cubicBezTo>
                    <a:cubicBezTo>
                      <a:pt x="567" y="247"/>
                      <a:pt x="577" y="248"/>
                      <a:pt x="583" y="245"/>
                    </a:cubicBezTo>
                    <a:cubicBezTo>
                      <a:pt x="580" y="243"/>
                      <a:pt x="576" y="246"/>
                      <a:pt x="574" y="244"/>
                    </a:cubicBezTo>
                    <a:cubicBezTo>
                      <a:pt x="568" y="241"/>
                      <a:pt x="558" y="242"/>
                      <a:pt x="557" y="235"/>
                    </a:cubicBezTo>
                    <a:cubicBezTo>
                      <a:pt x="563" y="230"/>
                      <a:pt x="570" y="225"/>
                      <a:pt x="577" y="221"/>
                    </a:cubicBezTo>
                    <a:cubicBezTo>
                      <a:pt x="578" y="219"/>
                      <a:pt x="578" y="219"/>
                      <a:pt x="578" y="219"/>
                    </a:cubicBezTo>
                    <a:close/>
                    <a:moveTo>
                      <a:pt x="321" y="225"/>
                    </a:moveTo>
                    <a:cubicBezTo>
                      <a:pt x="315" y="222"/>
                      <a:pt x="312" y="216"/>
                      <a:pt x="304" y="215"/>
                    </a:cubicBezTo>
                    <a:cubicBezTo>
                      <a:pt x="304" y="217"/>
                      <a:pt x="307" y="220"/>
                      <a:pt x="309" y="221"/>
                    </a:cubicBezTo>
                    <a:cubicBezTo>
                      <a:pt x="312" y="225"/>
                      <a:pt x="317" y="229"/>
                      <a:pt x="317" y="234"/>
                    </a:cubicBezTo>
                    <a:cubicBezTo>
                      <a:pt x="311" y="244"/>
                      <a:pt x="299" y="243"/>
                      <a:pt x="290" y="247"/>
                    </a:cubicBezTo>
                    <a:cubicBezTo>
                      <a:pt x="290" y="249"/>
                      <a:pt x="290" y="249"/>
                      <a:pt x="291" y="250"/>
                    </a:cubicBezTo>
                    <a:cubicBezTo>
                      <a:pt x="297" y="251"/>
                      <a:pt x="304" y="249"/>
                      <a:pt x="309" y="247"/>
                    </a:cubicBezTo>
                    <a:cubicBezTo>
                      <a:pt x="316" y="244"/>
                      <a:pt x="324" y="241"/>
                      <a:pt x="328" y="235"/>
                    </a:cubicBezTo>
                    <a:cubicBezTo>
                      <a:pt x="327" y="233"/>
                      <a:pt x="326" y="231"/>
                      <a:pt x="326" y="228"/>
                    </a:cubicBezTo>
                    <a:cubicBezTo>
                      <a:pt x="325" y="227"/>
                      <a:pt x="323" y="224"/>
                      <a:pt x="321" y="225"/>
                    </a:cubicBezTo>
                    <a:close/>
                    <a:moveTo>
                      <a:pt x="844" y="223"/>
                    </a:moveTo>
                    <a:cubicBezTo>
                      <a:pt x="840" y="221"/>
                      <a:pt x="838" y="226"/>
                      <a:pt x="840" y="228"/>
                    </a:cubicBezTo>
                    <a:cubicBezTo>
                      <a:pt x="845" y="233"/>
                      <a:pt x="849" y="238"/>
                      <a:pt x="850" y="245"/>
                    </a:cubicBezTo>
                    <a:cubicBezTo>
                      <a:pt x="850" y="255"/>
                      <a:pt x="849" y="268"/>
                      <a:pt x="839" y="274"/>
                    </a:cubicBezTo>
                    <a:cubicBezTo>
                      <a:pt x="836" y="279"/>
                      <a:pt x="839" y="285"/>
                      <a:pt x="843" y="288"/>
                    </a:cubicBezTo>
                    <a:cubicBezTo>
                      <a:pt x="860" y="305"/>
                      <a:pt x="849" y="329"/>
                      <a:pt x="843" y="347"/>
                    </a:cubicBezTo>
                    <a:cubicBezTo>
                      <a:pt x="841" y="352"/>
                      <a:pt x="841" y="359"/>
                      <a:pt x="838" y="364"/>
                    </a:cubicBezTo>
                    <a:cubicBezTo>
                      <a:pt x="829" y="353"/>
                      <a:pt x="840" y="339"/>
                      <a:pt x="839" y="326"/>
                    </a:cubicBezTo>
                    <a:cubicBezTo>
                      <a:pt x="839" y="311"/>
                      <a:pt x="833" y="299"/>
                      <a:pt x="823" y="289"/>
                    </a:cubicBezTo>
                    <a:cubicBezTo>
                      <a:pt x="819" y="285"/>
                      <a:pt x="819" y="279"/>
                      <a:pt x="815" y="277"/>
                    </a:cubicBezTo>
                    <a:cubicBezTo>
                      <a:pt x="814" y="278"/>
                      <a:pt x="813" y="279"/>
                      <a:pt x="813" y="280"/>
                    </a:cubicBezTo>
                    <a:cubicBezTo>
                      <a:pt x="818" y="295"/>
                      <a:pt x="836" y="306"/>
                      <a:pt x="834" y="324"/>
                    </a:cubicBezTo>
                    <a:cubicBezTo>
                      <a:pt x="831" y="341"/>
                      <a:pt x="826" y="361"/>
                      <a:pt x="838" y="376"/>
                    </a:cubicBezTo>
                    <a:cubicBezTo>
                      <a:pt x="841" y="379"/>
                      <a:pt x="845" y="384"/>
                      <a:pt x="850" y="384"/>
                    </a:cubicBezTo>
                    <a:cubicBezTo>
                      <a:pt x="851" y="384"/>
                      <a:pt x="852" y="382"/>
                      <a:pt x="851" y="380"/>
                    </a:cubicBezTo>
                    <a:cubicBezTo>
                      <a:pt x="846" y="377"/>
                      <a:pt x="845" y="371"/>
                      <a:pt x="844" y="365"/>
                    </a:cubicBezTo>
                    <a:cubicBezTo>
                      <a:pt x="846" y="342"/>
                      <a:pt x="863" y="321"/>
                      <a:pt x="855" y="297"/>
                    </a:cubicBezTo>
                    <a:cubicBezTo>
                      <a:pt x="851" y="290"/>
                      <a:pt x="847" y="285"/>
                      <a:pt x="845" y="278"/>
                    </a:cubicBezTo>
                    <a:cubicBezTo>
                      <a:pt x="849" y="271"/>
                      <a:pt x="854" y="265"/>
                      <a:pt x="854" y="257"/>
                    </a:cubicBezTo>
                    <a:cubicBezTo>
                      <a:pt x="856" y="245"/>
                      <a:pt x="853" y="232"/>
                      <a:pt x="844" y="223"/>
                    </a:cubicBezTo>
                    <a:close/>
                    <a:moveTo>
                      <a:pt x="309" y="231"/>
                    </a:moveTo>
                    <a:cubicBezTo>
                      <a:pt x="306" y="226"/>
                      <a:pt x="302" y="221"/>
                      <a:pt x="297" y="219"/>
                    </a:cubicBezTo>
                    <a:cubicBezTo>
                      <a:pt x="290" y="224"/>
                      <a:pt x="282" y="228"/>
                      <a:pt x="274" y="230"/>
                    </a:cubicBezTo>
                    <a:cubicBezTo>
                      <a:pt x="274" y="231"/>
                      <a:pt x="274" y="233"/>
                      <a:pt x="275" y="234"/>
                    </a:cubicBezTo>
                    <a:cubicBezTo>
                      <a:pt x="280" y="237"/>
                      <a:pt x="284" y="244"/>
                      <a:pt x="290" y="240"/>
                    </a:cubicBezTo>
                    <a:cubicBezTo>
                      <a:pt x="297" y="239"/>
                      <a:pt x="305" y="238"/>
                      <a:pt x="309" y="231"/>
                    </a:cubicBezTo>
                    <a:close/>
                    <a:moveTo>
                      <a:pt x="606" y="230"/>
                    </a:moveTo>
                    <a:cubicBezTo>
                      <a:pt x="600" y="228"/>
                      <a:pt x="593" y="226"/>
                      <a:pt x="587" y="224"/>
                    </a:cubicBezTo>
                    <a:cubicBezTo>
                      <a:pt x="579" y="225"/>
                      <a:pt x="573" y="231"/>
                      <a:pt x="568" y="236"/>
                    </a:cubicBezTo>
                    <a:cubicBezTo>
                      <a:pt x="576" y="239"/>
                      <a:pt x="588" y="239"/>
                      <a:pt x="597" y="237"/>
                    </a:cubicBezTo>
                    <a:cubicBezTo>
                      <a:pt x="600" y="235"/>
                      <a:pt x="606" y="235"/>
                      <a:pt x="606" y="230"/>
                    </a:cubicBezTo>
                    <a:close/>
                    <a:moveTo>
                      <a:pt x="467" y="247"/>
                    </a:moveTo>
                    <a:cubicBezTo>
                      <a:pt x="455" y="242"/>
                      <a:pt x="444" y="237"/>
                      <a:pt x="432" y="230"/>
                    </a:cubicBezTo>
                    <a:cubicBezTo>
                      <a:pt x="422" y="240"/>
                      <a:pt x="408" y="246"/>
                      <a:pt x="396" y="254"/>
                    </a:cubicBezTo>
                    <a:cubicBezTo>
                      <a:pt x="390" y="256"/>
                      <a:pt x="387" y="262"/>
                      <a:pt x="385" y="267"/>
                    </a:cubicBezTo>
                    <a:cubicBezTo>
                      <a:pt x="383" y="271"/>
                      <a:pt x="385" y="277"/>
                      <a:pt x="381" y="279"/>
                    </a:cubicBezTo>
                    <a:cubicBezTo>
                      <a:pt x="372" y="281"/>
                      <a:pt x="362" y="280"/>
                      <a:pt x="356" y="287"/>
                    </a:cubicBezTo>
                    <a:cubicBezTo>
                      <a:pt x="365" y="291"/>
                      <a:pt x="374" y="295"/>
                      <a:pt x="382" y="301"/>
                    </a:cubicBezTo>
                    <a:cubicBezTo>
                      <a:pt x="385" y="306"/>
                      <a:pt x="387" y="312"/>
                      <a:pt x="391" y="316"/>
                    </a:cubicBezTo>
                    <a:cubicBezTo>
                      <a:pt x="395" y="310"/>
                      <a:pt x="401" y="303"/>
                      <a:pt x="407" y="299"/>
                    </a:cubicBezTo>
                    <a:cubicBezTo>
                      <a:pt x="407" y="293"/>
                      <a:pt x="406" y="287"/>
                      <a:pt x="410" y="282"/>
                    </a:cubicBezTo>
                    <a:cubicBezTo>
                      <a:pt x="417" y="274"/>
                      <a:pt x="425" y="268"/>
                      <a:pt x="435" y="264"/>
                    </a:cubicBezTo>
                    <a:cubicBezTo>
                      <a:pt x="441" y="263"/>
                      <a:pt x="450" y="261"/>
                      <a:pt x="456" y="267"/>
                    </a:cubicBezTo>
                    <a:cubicBezTo>
                      <a:pt x="466" y="268"/>
                      <a:pt x="471" y="280"/>
                      <a:pt x="473" y="288"/>
                    </a:cubicBezTo>
                    <a:cubicBezTo>
                      <a:pt x="471" y="292"/>
                      <a:pt x="473" y="295"/>
                      <a:pt x="473" y="299"/>
                    </a:cubicBezTo>
                    <a:cubicBezTo>
                      <a:pt x="482" y="304"/>
                      <a:pt x="487" y="314"/>
                      <a:pt x="487" y="324"/>
                    </a:cubicBezTo>
                    <a:cubicBezTo>
                      <a:pt x="489" y="319"/>
                      <a:pt x="491" y="313"/>
                      <a:pt x="497" y="308"/>
                    </a:cubicBezTo>
                    <a:cubicBezTo>
                      <a:pt x="504" y="299"/>
                      <a:pt x="515" y="293"/>
                      <a:pt x="526" y="292"/>
                    </a:cubicBezTo>
                    <a:cubicBezTo>
                      <a:pt x="524" y="286"/>
                      <a:pt x="519" y="282"/>
                      <a:pt x="513" y="278"/>
                    </a:cubicBezTo>
                    <a:cubicBezTo>
                      <a:pt x="505" y="276"/>
                      <a:pt x="497" y="271"/>
                      <a:pt x="487" y="273"/>
                    </a:cubicBezTo>
                    <a:cubicBezTo>
                      <a:pt x="486" y="272"/>
                      <a:pt x="486" y="272"/>
                      <a:pt x="486" y="272"/>
                    </a:cubicBezTo>
                    <a:cubicBezTo>
                      <a:pt x="484" y="261"/>
                      <a:pt x="475" y="254"/>
                      <a:pt x="467" y="247"/>
                    </a:cubicBezTo>
                    <a:close/>
                    <a:moveTo>
                      <a:pt x="289" y="259"/>
                    </a:moveTo>
                    <a:cubicBezTo>
                      <a:pt x="281" y="247"/>
                      <a:pt x="281" y="247"/>
                      <a:pt x="281" y="247"/>
                    </a:cubicBezTo>
                    <a:cubicBezTo>
                      <a:pt x="273" y="242"/>
                      <a:pt x="267" y="231"/>
                      <a:pt x="257" y="231"/>
                    </a:cubicBezTo>
                    <a:cubicBezTo>
                      <a:pt x="255" y="229"/>
                      <a:pt x="250" y="229"/>
                      <a:pt x="249" y="231"/>
                    </a:cubicBezTo>
                    <a:cubicBezTo>
                      <a:pt x="267" y="241"/>
                      <a:pt x="285" y="257"/>
                      <a:pt x="286" y="278"/>
                    </a:cubicBezTo>
                    <a:cubicBezTo>
                      <a:pt x="286" y="280"/>
                      <a:pt x="283" y="280"/>
                      <a:pt x="282" y="281"/>
                    </a:cubicBezTo>
                    <a:cubicBezTo>
                      <a:pt x="265" y="277"/>
                      <a:pt x="252" y="261"/>
                      <a:pt x="241" y="249"/>
                    </a:cubicBezTo>
                    <a:cubicBezTo>
                      <a:pt x="240" y="253"/>
                      <a:pt x="242" y="256"/>
                      <a:pt x="244" y="259"/>
                    </a:cubicBezTo>
                    <a:cubicBezTo>
                      <a:pt x="253" y="269"/>
                      <a:pt x="261" y="283"/>
                      <a:pt x="276" y="286"/>
                    </a:cubicBezTo>
                    <a:cubicBezTo>
                      <a:pt x="281" y="289"/>
                      <a:pt x="289" y="292"/>
                      <a:pt x="294" y="288"/>
                    </a:cubicBezTo>
                    <a:cubicBezTo>
                      <a:pt x="296" y="278"/>
                      <a:pt x="291" y="268"/>
                      <a:pt x="289" y="259"/>
                    </a:cubicBezTo>
                    <a:close/>
                    <a:moveTo>
                      <a:pt x="446" y="240"/>
                    </a:moveTo>
                    <a:cubicBezTo>
                      <a:pt x="441" y="239"/>
                      <a:pt x="437" y="234"/>
                      <a:pt x="432" y="234"/>
                    </a:cubicBezTo>
                    <a:cubicBezTo>
                      <a:pt x="421" y="252"/>
                      <a:pt x="393" y="251"/>
                      <a:pt x="388" y="273"/>
                    </a:cubicBezTo>
                    <a:cubicBezTo>
                      <a:pt x="386" y="276"/>
                      <a:pt x="388" y="282"/>
                      <a:pt x="385" y="284"/>
                    </a:cubicBezTo>
                    <a:cubicBezTo>
                      <a:pt x="379" y="285"/>
                      <a:pt x="374" y="287"/>
                      <a:pt x="368" y="285"/>
                    </a:cubicBezTo>
                    <a:cubicBezTo>
                      <a:pt x="366" y="286"/>
                      <a:pt x="367" y="288"/>
                      <a:pt x="368" y="290"/>
                    </a:cubicBezTo>
                    <a:cubicBezTo>
                      <a:pt x="377" y="291"/>
                      <a:pt x="383" y="301"/>
                      <a:pt x="389" y="306"/>
                    </a:cubicBezTo>
                    <a:cubicBezTo>
                      <a:pt x="394" y="305"/>
                      <a:pt x="399" y="300"/>
                      <a:pt x="402" y="295"/>
                    </a:cubicBezTo>
                    <a:cubicBezTo>
                      <a:pt x="403" y="283"/>
                      <a:pt x="413" y="273"/>
                      <a:pt x="421" y="266"/>
                    </a:cubicBezTo>
                    <a:cubicBezTo>
                      <a:pt x="435" y="260"/>
                      <a:pt x="454" y="254"/>
                      <a:pt x="467" y="265"/>
                    </a:cubicBezTo>
                    <a:cubicBezTo>
                      <a:pt x="475" y="273"/>
                      <a:pt x="475" y="284"/>
                      <a:pt x="478" y="294"/>
                    </a:cubicBezTo>
                    <a:cubicBezTo>
                      <a:pt x="481" y="298"/>
                      <a:pt x="484" y="302"/>
                      <a:pt x="487" y="306"/>
                    </a:cubicBezTo>
                    <a:cubicBezTo>
                      <a:pt x="490" y="305"/>
                      <a:pt x="493" y="303"/>
                      <a:pt x="495" y="300"/>
                    </a:cubicBezTo>
                    <a:cubicBezTo>
                      <a:pt x="501" y="296"/>
                      <a:pt x="508" y="293"/>
                      <a:pt x="514" y="290"/>
                    </a:cubicBezTo>
                    <a:cubicBezTo>
                      <a:pt x="514" y="288"/>
                      <a:pt x="515" y="287"/>
                      <a:pt x="514" y="286"/>
                    </a:cubicBezTo>
                    <a:cubicBezTo>
                      <a:pt x="506" y="278"/>
                      <a:pt x="495" y="277"/>
                      <a:pt x="485" y="276"/>
                    </a:cubicBezTo>
                    <a:cubicBezTo>
                      <a:pt x="478" y="260"/>
                      <a:pt x="462" y="245"/>
                      <a:pt x="446" y="240"/>
                    </a:cubicBezTo>
                    <a:close/>
                    <a:moveTo>
                      <a:pt x="616" y="236"/>
                    </a:moveTo>
                    <a:cubicBezTo>
                      <a:pt x="607" y="239"/>
                      <a:pt x="599" y="244"/>
                      <a:pt x="592" y="250"/>
                    </a:cubicBezTo>
                    <a:cubicBezTo>
                      <a:pt x="581" y="260"/>
                      <a:pt x="576" y="276"/>
                      <a:pt x="578" y="288"/>
                    </a:cubicBezTo>
                    <a:cubicBezTo>
                      <a:pt x="587" y="290"/>
                      <a:pt x="596" y="287"/>
                      <a:pt x="604" y="284"/>
                    </a:cubicBezTo>
                    <a:cubicBezTo>
                      <a:pt x="618" y="277"/>
                      <a:pt x="633" y="263"/>
                      <a:pt x="635" y="247"/>
                    </a:cubicBezTo>
                    <a:cubicBezTo>
                      <a:pt x="630" y="256"/>
                      <a:pt x="624" y="265"/>
                      <a:pt x="615" y="271"/>
                    </a:cubicBezTo>
                    <a:cubicBezTo>
                      <a:pt x="606" y="278"/>
                      <a:pt x="596" y="278"/>
                      <a:pt x="586" y="281"/>
                    </a:cubicBezTo>
                    <a:cubicBezTo>
                      <a:pt x="585" y="280"/>
                      <a:pt x="584" y="278"/>
                      <a:pt x="585" y="276"/>
                    </a:cubicBezTo>
                    <a:cubicBezTo>
                      <a:pt x="590" y="265"/>
                      <a:pt x="597" y="252"/>
                      <a:pt x="607" y="244"/>
                    </a:cubicBezTo>
                    <a:cubicBezTo>
                      <a:pt x="610" y="242"/>
                      <a:pt x="614" y="239"/>
                      <a:pt x="616" y="236"/>
                    </a:cubicBezTo>
                    <a:close/>
                    <a:moveTo>
                      <a:pt x="275" y="261"/>
                    </a:moveTo>
                    <a:cubicBezTo>
                      <a:pt x="267" y="249"/>
                      <a:pt x="255" y="238"/>
                      <a:pt x="241" y="234"/>
                    </a:cubicBezTo>
                    <a:cubicBezTo>
                      <a:pt x="240" y="234"/>
                      <a:pt x="240" y="236"/>
                      <a:pt x="240" y="237"/>
                    </a:cubicBezTo>
                    <a:cubicBezTo>
                      <a:pt x="248" y="246"/>
                      <a:pt x="254" y="256"/>
                      <a:pt x="263" y="264"/>
                    </a:cubicBezTo>
                    <a:cubicBezTo>
                      <a:pt x="268" y="268"/>
                      <a:pt x="272" y="272"/>
                      <a:pt x="278" y="273"/>
                    </a:cubicBezTo>
                    <a:cubicBezTo>
                      <a:pt x="279" y="269"/>
                      <a:pt x="277" y="265"/>
                      <a:pt x="275" y="261"/>
                    </a:cubicBezTo>
                    <a:close/>
                    <a:moveTo>
                      <a:pt x="632" y="238"/>
                    </a:moveTo>
                    <a:cubicBezTo>
                      <a:pt x="628" y="237"/>
                      <a:pt x="625" y="240"/>
                      <a:pt x="621" y="241"/>
                    </a:cubicBezTo>
                    <a:cubicBezTo>
                      <a:pt x="611" y="250"/>
                      <a:pt x="597" y="258"/>
                      <a:pt x="594" y="272"/>
                    </a:cubicBezTo>
                    <a:cubicBezTo>
                      <a:pt x="613" y="271"/>
                      <a:pt x="628" y="255"/>
                      <a:pt x="632" y="238"/>
                    </a:cubicBezTo>
                    <a:close/>
                    <a:moveTo>
                      <a:pt x="650" y="249"/>
                    </a:moveTo>
                    <a:cubicBezTo>
                      <a:pt x="650" y="248"/>
                      <a:pt x="650" y="248"/>
                      <a:pt x="650" y="248"/>
                    </a:cubicBezTo>
                    <a:cubicBezTo>
                      <a:pt x="650" y="249"/>
                      <a:pt x="650" y="249"/>
                      <a:pt x="650" y="249"/>
                    </a:cubicBezTo>
                    <a:close/>
                    <a:moveTo>
                      <a:pt x="668" y="291"/>
                    </a:moveTo>
                    <a:cubicBezTo>
                      <a:pt x="655" y="281"/>
                      <a:pt x="652" y="265"/>
                      <a:pt x="645" y="251"/>
                    </a:cubicBezTo>
                    <a:cubicBezTo>
                      <a:pt x="644" y="258"/>
                      <a:pt x="644" y="258"/>
                      <a:pt x="644" y="258"/>
                    </a:cubicBezTo>
                    <a:cubicBezTo>
                      <a:pt x="648" y="277"/>
                      <a:pt x="659" y="300"/>
                      <a:pt x="678" y="307"/>
                    </a:cubicBezTo>
                    <a:cubicBezTo>
                      <a:pt x="688" y="312"/>
                      <a:pt x="700" y="316"/>
                      <a:pt x="710" y="312"/>
                    </a:cubicBezTo>
                    <a:cubicBezTo>
                      <a:pt x="710" y="309"/>
                      <a:pt x="708" y="305"/>
                      <a:pt x="705" y="302"/>
                    </a:cubicBezTo>
                    <a:cubicBezTo>
                      <a:pt x="692" y="304"/>
                      <a:pt x="679" y="297"/>
                      <a:pt x="668" y="291"/>
                    </a:cubicBezTo>
                    <a:close/>
                    <a:moveTo>
                      <a:pt x="234" y="269"/>
                    </a:moveTo>
                    <a:cubicBezTo>
                      <a:pt x="235" y="265"/>
                      <a:pt x="236" y="258"/>
                      <a:pt x="234" y="255"/>
                    </a:cubicBezTo>
                    <a:cubicBezTo>
                      <a:pt x="229" y="265"/>
                      <a:pt x="226" y="275"/>
                      <a:pt x="217" y="283"/>
                    </a:cubicBezTo>
                    <a:cubicBezTo>
                      <a:pt x="207" y="292"/>
                      <a:pt x="194" y="298"/>
                      <a:pt x="180" y="296"/>
                    </a:cubicBezTo>
                    <a:cubicBezTo>
                      <a:pt x="175" y="299"/>
                      <a:pt x="171" y="305"/>
                      <a:pt x="170" y="311"/>
                    </a:cubicBezTo>
                    <a:cubicBezTo>
                      <a:pt x="180" y="311"/>
                      <a:pt x="180" y="311"/>
                      <a:pt x="180" y="311"/>
                    </a:cubicBezTo>
                    <a:cubicBezTo>
                      <a:pt x="204" y="308"/>
                      <a:pt x="226" y="290"/>
                      <a:pt x="234" y="269"/>
                    </a:cubicBezTo>
                    <a:close/>
                    <a:moveTo>
                      <a:pt x="224" y="257"/>
                    </a:moveTo>
                    <a:cubicBezTo>
                      <a:pt x="211" y="260"/>
                      <a:pt x="202" y="271"/>
                      <a:pt x="192" y="280"/>
                    </a:cubicBezTo>
                    <a:cubicBezTo>
                      <a:pt x="190" y="283"/>
                      <a:pt x="186" y="286"/>
                      <a:pt x="186" y="289"/>
                    </a:cubicBezTo>
                    <a:cubicBezTo>
                      <a:pt x="191" y="291"/>
                      <a:pt x="195" y="287"/>
                      <a:pt x="200" y="287"/>
                    </a:cubicBezTo>
                    <a:cubicBezTo>
                      <a:pt x="212" y="281"/>
                      <a:pt x="222" y="271"/>
                      <a:pt x="224" y="257"/>
                    </a:cubicBezTo>
                    <a:close/>
                    <a:moveTo>
                      <a:pt x="646" y="286"/>
                    </a:moveTo>
                    <a:cubicBezTo>
                      <a:pt x="644" y="278"/>
                      <a:pt x="641" y="270"/>
                      <a:pt x="637" y="263"/>
                    </a:cubicBezTo>
                    <a:cubicBezTo>
                      <a:pt x="629" y="274"/>
                      <a:pt x="629" y="274"/>
                      <a:pt x="629" y="274"/>
                    </a:cubicBezTo>
                    <a:cubicBezTo>
                      <a:pt x="627" y="283"/>
                      <a:pt x="627" y="295"/>
                      <a:pt x="633" y="303"/>
                    </a:cubicBezTo>
                    <a:cubicBezTo>
                      <a:pt x="641" y="302"/>
                      <a:pt x="643" y="292"/>
                      <a:pt x="646" y="286"/>
                    </a:cubicBezTo>
                    <a:close/>
                    <a:moveTo>
                      <a:pt x="698" y="295"/>
                    </a:moveTo>
                    <a:cubicBezTo>
                      <a:pt x="690" y="280"/>
                      <a:pt x="674" y="272"/>
                      <a:pt x="659" y="268"/>
                    </a:cubicBezTo>
                    <a:cubicBezTo>
                      <a:pt x="659" y="270"/>
                      <a:pt x="659" y="270"/>
                      <a:pt x="659" y="270"/>
                    </a:cubicBezTo>
                    <a:cubicBezTo>
                      <a:pt x="665" y="279"/>
                      <a:pt x="670" y="289"/>
                      <a:pt x="681" y="292"/>
                    </a:cubicBezTo>
                    <a:cubicBezTo>
                      <a:pt x="686" y="294"/>
                      <a:pt x="693" y="296"/>
                      <a:pt x="698" y="295"/>
                    </a:cubicBezTo>
                    <a:close/>
                    <a:moveTo>
                      <a:pt x="250" y="282"/>
                    </a:moveTo>
                    <a:cubicBezTo>
                      <a:pt x="251" y="275"/>
                      <a:pt x="245" y="269"/>
                      <a:pt x="241" y="265"/>
                    </a:cubicBezTo>
                    <a:cubicBezTo>
                      <a:pt x="239" y="269"/>
                      <a:pt x="239" y="269"/>
                      <a:pt x="239" y="269"/>
                    </a:cubicBezTo>
                    <a:cubicBezTo>
                      <a:pt x="237" y="274"/>
                      <a:pt x="234" y="279"/>
                      <a:pt x="234" y="285"/>
                    </a:cubicBezTo>
                    <a:cubicBezTo>
                      <a:pt x="235" y="291"/>
                      <a:pt x="238" y="299"/>
                      <a:pt x="244" y="301"/>
                    </a:cubicBezTo>
                    <a:cubicBezTo>
                      <a:pt x="248" y="296"/>
                      <a:pt x="249" y="289"/>
                      <a:pt x="250" y="282"/>
                    </a:cubicBezTo>
                    <a:close/>
                    <a:moveTo>
                      <a:pt x="463" y="281"/>
                    </a:moveTo>
                    <a:cubicBezTo>
                      <a:pt x="462" y="277"/>
                      <a:pt x="457" y="273"/>
                      <a:pt x="453" y="271"/>
                    </a:cubicBezTo>
                    <a:cubicBezTo>
                      <a:pt x="446" y="268"/>
                      <a:pt x="436" y="270"/>
                      <a:pt x="429" y="274"/>
                    </a:cubicBezTo>
                    <a:cubicBezTo>
                      <a:pt x="420" y="279"/>
                      <a:pt x="414" y="290"/>
                      <a:pt x="413" y="300"/>
                    </a:cubicBezTo>
                    <a:cubicBezTo>
                      <a:pt x="408" y="304"/>
                      <a:pt x="401" y="310"/>
                      <a:pt x="399" y="317"/>
                    </a:cubicBezTo>
                    <a:cubicBezTo>
                      <a:pt x="396" y="322"/>
                      <a:pt x="397" y="330"/>
                      <a:pt x="399" y="334"/>
                    </a:cubicBezTo>
                    <a:cubicBezTo>
                      <a:pt x="402" y="341"/>
                      <a:pt x="408" y="345"/>
                      <a:pt x="415" y="347"/>
                    </a:cubicBezTo>
                    <a:cubicBezTo>
                      <a:pt x="421" y="347"/>
                      <a:pt x="429" y="345"/>
                      <a:pt x="431" y="340"/>
                    </a:cubicBezTo>
                    <a:cubicBezTo>
                      <a:pt x="433" y="337"/>
                      <a:pt x="435" y="334"/>
                      <a:pt x="433" y="330"/>
                    </a:cubicBezTo>
                    <a:cubicBezTo>
                      <a:pt x="429" y="320"/>
                      <a:pt x="423" y="335"/>
                      <a:pt x="415" y="332"/>
                    </a:cubicBezTo>
                    <a:cubicBezTo>
                      <a:pt x="409" y="330"/>
                      <a:pt x="410" y="324"/>
                      <a:pt x="410" y="319"/>
                    </a:cubicBezTo>
                    <a:cubicBezTo>
                      <a:pt x="409" y="310"/>
                      <a:pt x="419" y="305"/>
                      <a:pt x="425" y="299"/>
                    </a:cubicBezTo>
                    <a:cubicBezTo>
                      <a:pt x="425" y="293"/>
                      <a:pt x="428" y="288"/>
                      <a:pt x="433" y="284"/>
                    </a:cubicBezTo>
                    <a:cubicBezTo>
                      <a:pt x="437" y="281"/>
                      <a:pt x="443" y="278"/>
                      <a:pt x="449" y="280"/>
                    </a:cubicBezTo>
                    <a:cubicBezTo>
                      <a:pt x="461" y="285"/>
                      <a:pt x="460" y="300"/>
                      <a:pt x="461" y="310"/>
                    </a:cubicBezTo>
                    <a:cubicBezTo>
                      <a:pt x="465" y="311"/>
                      <a:pt x="470" y="315"/>
                      <a:pt x="471" y="320"/>
                    </a:cubicBezTo>
                    <a:cubicBezTo>
                      <a:pt x="472" y="324"/>
                      <a:pt x="471" y="328"/>
                      <a:pt x="467" y="331"/>
                    </a:cubicBezTo>
                    <a:cubicBezTo>
                      <a:pt x="465" y="332"/>
                      <a:pt x="463" y="331"/>
                      <a:pt x="461" y="329"/>
                    </a:cubicBezTo>
                    <a:cubicBezTo>
                      <a:pt x="460" y="328"/>
                      <a:pt x="457" y="328"/>
                      <a:pt x="456" y="330"/>
                    </a:cubicBezTo>
                    <a:cubicBezTo>
                      <a:pt x="454" y="334"/>
                      <a:pt x="454" y="339"/>
                      <a:pt x="458" y="342"/>
                    </a:cubicBezTo>
                    <a:cubicBezTo>
                      <a:pt x="461" y="345"/>
                      <a:pt x="465" y="344"/>
                      <a:pt x="468" y="343"/>
                    </a:cubicBezTo>
                    <a:cubicBezTo>
                      <a:pt x="473" y="342"/>
                      <a:pt x="478" y="337"/>
                      <a:pt x="480" y="331"/>
                    </a:cubicBezTo>
                    <a:cubicBezTo>
                      <a:pt x="481" y="323"/>
                      <a:pt x="480" y="314"/>
                      <a:pt x="474" y="308"/>
                    </a:cubicBezTo>
                    <a:cubicBezTo>
                      <a:pt x="460" y="305"/>
                      <a:pt x="468" y="289"/>
                      <a:pt x="463" y="281"/>
                    </a:cubicBezTo>
                    <a:close/>
                    <a:moveTo>
                      <a:pt x="625" y="296"/>
                    </a:moveTo>
                    <a:cubicBezTo>
                      <a:pt x="622" y="291"/>
                      <a:pt x="624" y="285"/>
                      <a:pt x="622" y="281"/>
                    </a:cubicBezTo>
                    <a:cubicBezTo>
                      <a:pt x="619" y="284"/>
                      <a:pt x="619" y="284"/>
                      <a:pt x="619" y="284"/>
                    </a:cubicBezTo>
                    <a:cubicBezTo>
                      <a:pt x="613" y="295"/>
                      <a:pt x="622" y="306"/>
                      <a:pt x="628" y="315"/>
                    </a:cubicBezTo>
                    <a:cubicBezTo>
                      <a:pt x="629" y="317"/>
                      <a:pt x="632" y="321"/>
                      <a:pt x="635" y="320"/>
                    </a:cubicBezTo>
                    <a:cubicBezTo>
                      <a:pt x="644" y="316"/>
                      <a:pt x="651" y="307"/>
                      <a:pt x="652" y="297"/>
                    </a:cubicBezTo>
                    <a:cubicBezTo>
                      <a:pt x="652" y="295"/>
                      <a:pt x="653" y="292"/>
                      <a:pt x="650" y="292"/>
                    </a:cubicBezTo>
                    <a:cubicBezTo>
                      <a:pt x="646" y="298"/>
                      <a:pt x="643" y="309"/>
                      <a:pt x="633" y="310"/>
                    </a:cubicBezTo>
                    <a:cubicBezTo>
                      <a:pt x="629" y="306"/>
                      <a:pt x="626" y="301"/>
                      <a:pt x="625" y="296"/>
                    </a:cubicBezTo>
                    <a:close/>
                    <a:moveTo>
                      <a:pt x="453" y="297"/>
                    </a:moveTo>
                    <a:cubicBezTo>
                      <a:pt x="451" y="293"/>
                      <a:pt x="451" y="284"/>
                      <a:pt x="443" y="286"/>
                    </a:cubicBezTo>
                    <a:cubicBezTo>
                      <a:pt x="437" y="287"/>
                      <a:pt x="434" y="292"/>
                      <a:pt x="432" y="297"/>
                    </a:cubicBezTo>
                    <a:cubicBezTo>
                      <a:pt x="432" y="299"/>
                      <a:pt x="434" y="301"/>
                      <a:pt x="432" y="303"/>
                    </a:cubicBezTo>
                    <a:cubicBezTo>
                      <a:pt x="427" y="307"/>
                      <a:pt x="420" y="309"/>
                      <a:pt x="418" y="315"/>
                    </a:cubicBezTo>
                    <a:cubicBezTo>
                      <a:pt x="417" y="318"/>
                      <a:pt x="416" y="323"/>
                      <a:pt x="418" y="325"/>
                    </a:cubicBezTo>
                    <a:cubicBezTo>
                      <a:pt x="422" y="321"/>
                      <a:pt x="428" y="319"/>
                      <a:pt x="434" y="321"/>
                    </a:cubicBezTo>
                    <a:cubicBezTo>
                      <a:pt x="439" y="324"/>
                      <a:pt x="441" y="330"/>
                      <a:pt x="441" y="336"/>
                    </a:cubicBezTo>
                    <a:cubicBezTo>
                      <a:pt x="436" y="345"/>
                      <a:pt x="428" y="352"/>
                      <a:pt x="417" y="353"/>
                    </a:cubicBezTo>
                    <a:cubicBezTo>
                      <a:pt x="409" y="351"/>
                      <a:pt x="400" y="347"/>
                      <a:pt x="395" y="339"/>
                    </a:cubicBezTo>
                    <a:cubicBezTo>
                      <a:pt x="393" y="346"/>
                      <a:pt x="391" y="353"/>
                      <a:pt x="388" y="359"/>
                    </a:cubicBezTo>
                    <a:cubicBezTo>
                      <a:pt x="377" y="375"/>
                      <a:pt x="361" y="383"/>
                      <a:pt x="342" y="382"/>
                    </a:cubicBezTo>
                    <a:cubicBezTo>
                      <a:pt x="342" y="384"/>
                      <a:pt x="342" y="384"/>
                      <a:pt x="342" y="384"/>
                    </a:cubicBezTo>
                    <a:cubicBezTo>
                      <a:pt x="347" y="389"/>
                      <a:pt x="351" y="397"/>
                      <a:pt x="348" y="405"/>
                    </a:cubicBezTo>
                    <a:cubicBezTo>
                      <a:pt x="344" y="411"/>
                      <a:pt x="338" y="415"/>
                      <a:pt x="331" y="415"/>
                    </a:cubicBezTo>
                    <a:cubicBezTo>
                      <a:pt x="325" y="415"/>
                      <a:pt x="326" y="406"/>
                      <a:pt x="319" y="405"/>
                    </a:cubicBezTo>
                    <a:cubicBezTo>
                      <a:pt x="314" y="406"/>
                      <a:pt x="313" y="411"/>
                      <a:pt x="311" y="415"/>
                    </a:cubicBezTo>
                    <a:cubicBezTo>
                      <a:pt x="308" y="417"/>
                      <a:pt x="305" y="414"/>
                      <a:pt x="303" y="414"/>
                    </a:cubicBezTo>
                    <a:cubicBezTo>
                      <a:pt x="298" y="415"/>
                      <a:pt x="293" y="419"/>
                      <a:pt x="292" y="424"/>
                    </a:cubicBezTo>
                    <a:cubicBezTo>
                      <a:pt x="289" y="430"/>
                      <a:pt x="293" y="436"/>
                      <a:pt x="295" y="441"/>
                    </a:cubicBezTo>
                    <a:cubicBezTo>
                      <a:pt x="301" y="447"/>
                      <a:pt x="309" y="447"/>
                      <a:pt x="318" y="447"/>
                    </a:cubicBezTo>
                    <a:cubicBezTo>
                      <a:pt x="322" y="449"/>
                      <a:pt x="317" y="457"/>
                      <a:pt x="323" y="457"/>
                    </a:cubicBezTo>
                    <a:cubicBezTo>
                      <a:pt x="323" y="453"/>
                      <a:pt x="324" y="451"/>
                      <a:pt x="325" y="448"/>
                    </a:cubicBezTo>
                    <a:cubicBezTo>
                      <a:pt x="329" y="444"/>
                      <a:pt x="333" y="442"/>
                      <a:pt x="338" y="443"/>
                    </a:cubicBezTo>
                    <a:cubicBezTo>
                      <a:pt x="341" y="445"/>
                      <a:pt x="345" y="446"/>
                      <a:pt x="347" y="450"/>
                    </a:cubicBezTo>
                    <a:cubicBezTo>
                      <a:pt x="350" y="456"/>
                      <a:pt x="350" y="462"/>
                      <a:pt x="348" y="468"/>
                    </a:cubicBezTo>
                    <a:cubicBezTo>
                      <a:pt x="347" y="471"/>
                      <a:pt x="344" y="473"/>
                      <a:pt x="346" y="476"/>
                    </a:cubicBezTo>
                    <a:cubicBezTo>
                      <a:pt x="353" y="476"/>
                      <a:pt x="360" y="478"/>
                      <a:pt x="368" y="479"/>
                    </a:cubicBezTo>
                    <a:cubicBezTo>
                      <a:pt x="378" y="485"/>
                      <a:pt x="389" y="494"/>
                      <a:pt x="392" y="507"/>
                    </a:cubicBezTo>
                    <a:cubicBezTo>
                      <a:pt x="395" y="511"/>
                      <a:pt x="392" y="517"/>
                      <a:pt x="394" y="521"/>
                    </a:cubicBezTo>
                    <a:cubicBezTo>
                      <a:pt x="404" y="513"/>
                      <a:pt x="404" y="513"/>
                      <a:pt x="404" y="513"/>
                    </a:cubicBezTo>
                    <a:cubicBezTo>
                      <a:pt x="409" y="511"/>
                      <a:pt x="415" y="508"/>
                      <a:pt x="420" y="511"/>
                    </a:cubicBezTo>
                    <a:cubicBezTo>
                      <a:pt x="422" y="509"/>
                      <a:pt x="424" y="512"/>
                      <a:pt x="426" y="511"/>
                    </a:cubicBezTo>
                    <a:cubicBezTo>
                      <a:pt x="432" y="516"/>
                      <a:pt x="438" y="521"/>
                      <a:pt x="435" y="528"/>
                    </a:cubicBezTo>
                    <a:cubicBezTo>
                      <a:pt x="434" y="537"/>
                      <a:pt x="423" y="530"/>
                      <a:pt x="423" y="539"/>
                    </a:cubicBezTo>
                    <a:cubicBezTo>
                      <a:pt x="422" y="543"/>
                      <a:pt x="427" y="546"/>
                      <a:pt x="430" y="547"/>
                    </a:cubicBezTo>
                    <a:cubicBezTo>
                      <a:pt x="433" y="550"/>
                      <a:pt x="431" y="553"/>
                      <a:pt x="430" y="556"/>
                    </a:cubicBezTo>
                    <a:cubicBezTo>
                      <a:pt x="430" y="560"/>
                      <a:pt x="432" y="564"/>
                      <a:pt x="435" y="567"/>
                    </a:cubicBezTo>
                    <a:cubicBezTo>
                      <a:pt x="438" y="570"/>
                      <a:pt x="443" y="570"/>
                      <a:pt x="446" y="566"/>
                    </a:cubicBezTo>
                    <a:cubicBezTo>
                      <a:pt x="448" y="557"/>
                      <a:pt x="453" y="548"/>
                      <a:pt x="462" y="545"/>
                    </a:cubicBezTo>
                    <a:cubicBezTo>
                      <a:pt x="465" y="542"/>
                      <a:pt x="468" y="539"/>
                      <a:pt x="467" y="535"/>
                    </a:cubicBezTo>
                    <a:cubicBezTo>
                      <a:pt x="462" y="531"/>
                      <a:pt x="453" y="536"/>
                      <a:pt x="451" y="527"/>
                    </a:cubicBezTo>
                    <a:cubicBezTo>
                      <a:pt x="451" y="522"/>
                      <a:pt x="451" y="516"/>
                      <a:pt x="456" y="513"/>
                    </a:cubicBezTo>
                    <a:cubicBezTo>
                      <a:pt x="461" y="510"/>
                      <a:pt x="469" y="508"/>
                      <a:pt x="476" y="509"/>
                    </a:cubicBezTo>
                    <a:cubicBezTo>
                      <a:pt x="482" y="512"/>
                      <a:pt x="487" y="518"/>
                      <a:pt x="490" y="524"/>
                    </a:cubicBezTo>
                    <a:cubicBezTo>
                      <a:pt x="494" y="537"/>
                      <a:pt x="487" y="548"/>
                      <a:pt x="478" y="556"/>
                    </a:cubicBezTo>
                    <a:cubicBezTo>
                      <a:pt x="467" y="556"/>
                      <a:pt x="471" y="568"/>
                      <a:pt x="466" y="573"/>
                    </a:cubicBezTo>
                    <a:cubicBezTo>
                      <a:pt x="459" y="586"/>
                      <a:pt x="447" y="591"/>
                      <a:pt x="434" y="592"/>
                    </a:cubicBezTo>
                    <a:cubicBezTo>
                      <a:pt x="434" y="593"/>
                      <a:pt x="436" y="593"/>
                      <a:pt x="437" y="594"/>
                    </a:cubicBezTo>
                    <a:cubicBezTo>
                      <a:pt x="453" y="597"/>
                      <a:pt x="464" y="583"/>
                      <a:pt x="472" y="572"/>
                    </a:cubicBezTo>
                    <a:cubicBezTo>
                      <a:pt x="473" y="569"/>
                      <a:pt x="472" y="566"/>
                      <a:pt x="474" y="564"/>
                    </a:cubicBezTo>
                    <a:cubicBezTo>
                      <a:pt x="482" y="560"/>
                      <a:pt x="489" y="554"/>
                      <a:pt x="491" y="546"/>
                    </a:cubicBezTo>
                    <a:cubicBezTo>
                      <a:pt x="497" y="540"/>
                      <a:pt x="502" y="552"/>
                      <a:pt x="507" y="550"/>
                    </a:cubicBezTo>
                    <a:cubicBezTo>
                      <a:pt x="502" y="542"/>
                      <a:pt x="494" y="537"/>
                      <a:pt x="492" y="529"/>
                    </a:cubicBezTo>
                    <a:cubicBezTo>
                      <a:pt x="493" y="512"/>
                      <a:pt x="493" y="512"/>
                      <a:pt x="493" y="512"/>
                    </a:cubicBezTo>
                    <a:cubicBezTo>
                      <a:pt x="496" y="499"/>
                      <a:pt x="509" y="490"/>
                      <a:pt x="521" y="486"/>
                    </a:cubicBezTo>
                    <a:cubicBezTo>
                      <a:pt x="538" y="481"/>
                      <a:pt x="554" y="487"/>
                      <a:pt x="566" y="498"/>
                    </a:cubicBezTo>
                    <a:cubicBezTo>
                      <a:pt x="571" y="501"/>
                      <a:pt x="573" y="507"/>
                      <a:pt x="577" y="510"/>
                    </a:cubicBezTo>
                    <a:cubicBezTo>
                      <a:pt x="582" y="504"/>
                      <a:pt x="586" y="496"/>
                      <a:pt x="585" y="488"/>
                    </a:cubicBezTo>
                    <a:cubicBezTo>
                      <a:pt x="587" y="483"/>
                      <a:pt x="593" y="487"/>
                      <a:pt x="594" y="482"/>
                    </a:cubicBezTo>
                    <a:cubicBezTo>
                      <a:pt x="617" y="475"/>
                      <a:pt x="625" y="453"/>
                      <a:pt x="635" y="435"/>
                    </a:cubicBezTo>
                    <a:cubicBezTo>
                      <a:pt x="637" y="431"/>
                      <a:pt x="641" y="429"/>
                      <a:pt x="643" y="425"/>
                    </a:cubicBezTo>
                    <a:cubicBezTo>
                      <a:pt x="642" y="424"/>
                      <a:pt x="641" y="423"/>
                      <a:pt x="640" y="423"/>
                    </a:cubicBezTo>
                    <a:cubicBezTo>
                      <a:pt x="636" y="426"/>
                      <a:pt x="634" y="431"/>
                      <a:pt x="633" y="435"/>
                    </a:cubicBezTo>
                    <a:cubicBezTo>
                      <a:pt x="621" y="452"/>
                      <a:pt x="612" y="473"/>
                      <a:pt x="591" y="480"/>
                    </a:cubicBezTo>
                    <a:cubicBezTo>
                      <a:pt x="581" y="481"/>
                      <a:pt x="583" y="493"/>
                      <a:pt x="578" y="499"/>
                    </a:cubicBezTo>
                    <a:cubicBezTo>
                      <a:pt x="576" y="501"/>
                      <a:pt x="574" y="499"/>
                      <a:pt x="572" y="499"/>
                    </a:cubicBezTo>
                    <a:cubicBezTo>
                      <a:pt x="570" y="493"/>
                      <a:pt x="563" y="492"/>
                      <a:pt x="562" y="486"/>
                    </a:cubicBezTo>
                    <a:cubicBezTo>
                      <a:pt x="569" y="482"/>
                      <a:pt x="574" y="475"/>
                      <a:pt x="579" y="468"/>
                    </a:cubicBezTo>
                    <a:cubicBezTo>
                      <a:pt x="588" y="468"/>
                      <a:pt x="597" y="464"/>
                      <a:pt x="603" y="457"/>
                    </a:cubicBezTo>
                    <a:cubicBezTo>
                      <a:pt x="611" y="446"/>
                      <a:pt x="617" y="432"/>
                      <a:pt x="613" y="418"/>
                    </a:cubicBezTo>
                    <a:cubicBezTo>
                      <a:pt x="608" y="403"/>
                      <a:pt x="594" y="395"/>
                      <a:pt x="580" y="392"/>
                    </a:cubicBezTo>
                    <a:cubicBezTo>
                      <a:pt x="572" y="389"/>
                      <a:pt x="570" y="377"/>
                      <a:pt x="561" y="376"/>
                    </a:cubicBezTo>
                    <a:cubicBezTo>
                      <a:pt x="559" y="373"/>
                      <a:pt x="563" y="371"/>
                      <a:pt x="565" y="370"/>
                    </a:cubicBezTo>
                    <a:cubicBezTo>
                      <a:pt x="570" y="365"/>
                      <a:pt x="572" y="357"/>
                      <a:pt x="576" y="351"/>
                    </a:cubicBezTo>
                    <a:cubicBezTo>
                      <a:pt x="577" y="350"/>
                      <a:pt x="579" y="351"/>
                      <a:pt x="580" y="352"/>
                    </a:cubicBezTo>
                    <a:cubicBezTo>
                      <a:pt x="582" y="361"/>
                      <a:pt x="583" y="371"/>
                      <a:pt x="589" y="378"/>
                    </a:cubicBezTo>
                    <a:cubicBezTo>
                      <a:pt x="596" y="378"/>
                      <a:pt x="601" y="382"/>
                      <a:pt x="608" y="383"/>
                    </a:cubicBezTo>
                    <a:cubicBezTo>
                      <a:pt x="619" y="391"/>
                      <a:pt x="628" y="401"/>
                      <a:pt x="633" y="413"/>
                    </a:cubicBezTo>
                    <a:cubicBezTo>
                      <a:pt x="634" y="415"/>
                      <a:pt x="635" y="418"/>
                      <a:pt x="638" y="418"/>
                    </a:cubicBezTo>
                    <a:cubicBezTo>
                      <a:pt x="635" y="411"/>
                      <a:pt x="631" y="404"/>
                      <a:pt x="627" y="397"/>
                    </a:cubicBezTo>
                    <a:cubicBezTo>
                      <a:pt x="622" y="388"/>
                      <a:pt x="611" y="385"/>
                      <a:pt x="604" y="379"/>
                    </a:cubicBezTo>
                    <a:cubicBezTo>
                      <a:pt x="600" y="377"/>
                      <a:pt x="594" y="378"/>
                      <a:pt x="591" y="374"/>
                    </a:cubicBezTo>
                    <a:cubicBezTo>
                      <a:pt x="585" y="364"/>
                      <a:pt x="585" y="349"/>
                      <a:pt x="574" y="342"/>
                    </a:cubicBezTo>
                    <a:cubicBezTo>
                      <a:pt x="571" y="351"/>
                      <a:pt x="571" y="351"/>
                      <a:pt x="571" y="351"/>
                    </a:cubicBezTo>
                    <a:cubicBezTo>
                      <a:pt x="569" y="363"/>
                      <a:pt x="557" y="369"/>
                      <a:pt x="549" y="377"/>
                    </a:cubicBezTo>
                    <a:cubicBezTo>
                      <a:pt x="548" y="378"/>
                      <a:pt x="548" y="378"/>
                      <a:pt x="548" y="378"/>
                    </a:cubicBezTo>
                    <a:cubicBezTo>
                      <a:pt x="561" y="377"/>
                      <a:pt x="569" y="388"/>
                      <a:pt x="575" y="396"/>
                    </a:cubicBezTo>
                    <a:cubicBezTo>
                      <a:pt x="584" y="397"/>
                      <a:pt x="593" y="399"/>
                      <a:pt x="600" y="406"/>
                    </a:cubicBezTo>
                    <a:cubicBezTo>
                      <a:pt x="610" y="414"/>
                      <a:pt x="611" y="428"/>
                      <a:pt x="610" y="439"/>
                    </a:cubicBezTo>
                    <a:cubicBezTo>
                      <a:pt x="607" y="452"/>
                      <a:pt x="593" y="459"/>
                      <a:pt x="580" y="462"/>
                    </a:cubicBezTo>
                    <a:cubicBezTo>
                      <a:pt x="575" y="472"/>
                      <a:pt x="564" y="478"/>
                      <a:pt x="554" y="480"/>
                    </a:cubicBezTo>
                    <a:cubicBezTo>
                      <a:pt x="545" y="480"/>
                      <a:pt x="537" y="477"/>
                      <a:pt x="532" y="469"/>
                    </a:cubicBezTo>
                    <a:cubicBezTo>
                      <a:pt x="528" y="463"/>
                      <a:pt x="529" y="455"/>
                      <a:pt x="529" y="448"/>
                    </a:cubicBezTo>
                    <a:cubicBezTo>
                      <a:pt x="531" y="443"/>
                      <a:pt x="535" y="438"/>
                      <a:pt x="541" y="437"/>
                    </a:cubicBezTo>
                    <a:cubicBezTo>
                      <a:pt x="547" y="437"/>
                      <a:pt x="553" y="438"/>
                      <a:pt x="556" y="443"/>
                    </a:cubicBezTo>
                    <a:cubicBezTo>
                      <a:pt x="558" y="446"/>
                      <a:pt x="556" y="448"/>
                      <a:pt x="557" y="451"/>
                    </a:cubicBezTo>
                    <a:cubicBezTo>
                      <a:pt x="563" y="452"/>
                      <a:pt x="566" y="444"/>
                      <a:pt x="570" y="440"/>
                    </a:cubicBezTo>
                    <a:cubicBezTo>
                      <a:pt x="575" y="440"/>
                      <a:pt x="583" y="442"/>
                      <a:pt x="585" y="435"/>
                    </a:cubicBezTo>
                    <a:cubicBezTo>
                      <a:pt x="587" y="430"/>
                      <a:pt x="587" y="423"/>
                      <a:pt x="582" y="419"/>
                    </a:cubicBezTo>
                    <a:cubicBezTo>
                      <a:pt x="579" y="417"/>
                      <a:pt x="575" y="418"/>
                      <a:pt x="571" y="418"/>
                    </a:cubicBezTo>
                    <a:cubicBezTo>
                      <a:pt x="564" y="420"/>
                      <a:pt x="563" y="412"/>
                      <a:pt x="559" y="409"/>
                    </a:cubicBezTo>
                    <a:cubicBezTo>
                      <a:pt x="555" y="406"/>
                      <a:pt x="552" y="410"/>
                      <a:pt x="550" y="412"/>
                    </a:cubicBezTo>
                    <a:cubicBezTo>
                      <a:pt x="545" y="414"/>
                      <a:pt x="538" y="415"/>
                      <a:pt x="533" y="411"/>
                    </a:cubicBezTo>
                    <a:cubicBezTo>
                      <a:pt x="531" y="408"/>
                      <a:pt x="525" y="404"/>
                      <a:pt x="527" y="399"/>
                    </a:cubicBezTo>
                    <a:cubicBezTo>
                      <a:pt x="527" y="392"/>
                      <a:pt x="530" y="385"/>
                      <a:pt x="537" y="381"/>
                    </a:cubicBezTo>
                    <a:cubicBezTo>
                      <a:pt x="522" y="380"/>
                      <a:pt x="510" y="373"/>
                      <a:pt x="500" y="363"/>
                    </a:cubicBezTo>
                    <a:cubicBezTo>
                      <a:pt x="494" y="358"/>
                      <a:pt x="493" y="351"/>
                      <a:pt x="489" y="345"/>
                    </a:cubicBezTo>
                    <a:cubicBezTo>
                      <a:pt x="487" y="341"/>
                      <a:pt x="488" y="337"/>
                      <a:pt x="486" y="334"/>
                    </a:cubicBezTo>
                    <a:cubicBezTo>
                      <a:pt x="481" y="342"/>
                      <a:pt x="481" y="342"/>
                      <a:pt x="481" y="342"/>
                    </a:cubicBezTo>
                    <a:cubicBezTo>
                      <a:pt x="475" y="346"/>
                      <a:pt x="469" y="352"/>
                      <a:pt x="461" y="351"/>
                    </a:cubicBezTo>
                    <a:cubicBezTo>
                      <a:pt x="456" y="350"/>
                      <a:pt x="451" y="347"/>
                      <a:pt x="448" y="343"/>
                    </a:cubicBezTo>
                    <a:cubicBezTo>
                      <a:pt x="446" y="338"/>
                      <a:pt x="442" y="332"/>
                      <a:pt x="447" y="327"/>
                    </a:cubicBezTo>
                    <a:cubicBezTo>
                      <a:pt x="448" y="319"/>
                      <a:pt x="456" y="318"/>
                      <a:pt x="462" y="319"/>
                    </a:cubicBezTo>
                    <a:cubicBezTo>
                      <a:pt x="459" y="315"/>
                      <a:pt x="453" y="318"/>
                      <a:pt x="451" y="312"/>
                    </a:cubicBezTo>
                    <a:cubicBezTo>
                      <a:pt x="453" y="307"/>
                      <a:pt x="453" y="303"/>
                      <a:pt x="453" y="297"/>
                    </a:cubicBezTo>
                    <a:close/>
                    <a:moveTo>
                      <a:pt x="254" y="311"/>
                    </a:moveTo>
                    <a:cubicBezTo>
                      <a:pt x="256" y="303"/>
                      <a:pt x="260" y="294"/>
                      <a:pt x="256" y="287"/>
                    </a:cubicBezTo>
                    <a:cubicBezTo>
                      <a:pt x="254" y="294"/>
                      <a:pt x="254" y="304"/>
                      <a:pt x="246" y="308"/>
                    </a:cubicBezTo>
                    <a:cubicBezTo>
                      <a:pt x="243" y="310"/>
                      <a:pt x="241" y="308"/>
                      <a:pt x="238" y="306"/>
                    </a:cubicBezTo>
                    <a:cubicBezTo>
                      <a:pt x="234" y="301"/>
                      <a:pt x="231" y="295"/>
                      <a:pt x="227" y="291"/>
                    </a:cubicBezTo>
                    <a:cubicBezTo>
                      <a:pt x="225" y="292"/>
                      <a:pt x="225" y="295"/>
                      <a:pt x="225" y="297"/>
                    </a:cubicBezTo>
                    <a:cubicBezTo>
                      <a:pt x="232" y="306"/>
                      <a:pt x="238" y="314"/>
                      <a:pt x="246" y="322"/>
                    </a:cubicBezTo>
                    <a:cubicBezTo>
                      <a:pt x="252" y="322"/>
                      <a:pt x="252" y="315"/>
                      <a:pt x="254" y="311"/>
                    </a:cubicBezTo>
                    <a:close/>
                    <a:moveTo>
                      <a:pt x="378" y="308"/>
                    </a:moveTo>
                    <a:cubicBezTo>
                      <a:pt x="366" y="299"/>
                      <a:pt x="366" y="299"/>
                      <a:pt x="366" y="299"/>
                    </a:cubicBezTo>
                    <a:cubicBezTo>
                      <a:pt x="352" y="290"/>
                      <a:pt x="333" y="292"/>
                      <a:pt x="320" y="298"/>
                    </a:cubicBezTo>
                    <a:cubicBezTo>
                      <a:pt x="292" y="306"/>
                      <a:pt x="270" y="332"/>
                      <a:pt x="261" y="359"/>
                    </a:cubicBezTo>
                    <a:cubicBezTo>
                      <a:pt x="253" y="365"/>
                      <a:pt x="244" y="367"/>
                      <a:pt x="237" y="374"/>
                    </a:cubicBezTo>
                    <a:cubicBezTo>
                      <a:pt x="218" y="389"/>
                      <a:pt x="220" y="414"/>
                      <a:pt x="200" y="427"/>
                    </a:cubicBezTo>
                    <a:cubicBezTo>
                      <a:pt x="198" y="428"/>
                      <a:pt x="197" y="431"/>
                      <a:pt x="199" y="433"/>
                    </a:cubicBezTo>
                    <a:cubicBezTo>
                      <a:pt x="227" y="449"/>
                      <a:pt x="235" y="488"/>
                      <a:pt x="267" y="498"/>
                    </a:cubicBezTo>
                    <a:cubicBezTo>
                      <a:pt x="266" y="513"/>
                      <a:pt x="276" y="523"/>
                      <a:pt x="283" y="534"/>
                    </a:cubicBezTo>
                    <a:cubicBezTo>
                      <a:pt x="291" y="539"/>
                      <a:pt x="298" y="548"/>
                      <a:pt x="307" y="551"/>
                    </a:cubicBezTo>
                    <a:cubicBezTo>
                      <a:pt x="325" y="562"/>
                      <a:pt x="351" y="562"/>
                      <a:pt x="369" y="551"/>
                    </a:cubicBezTo>
                    <a:cubicBezTo>
                      <a:pt x="382" y="544"/>
                      <a:pt x="388" y="529"/>
                      <a:pt x="386" y="516"/>
                    </a:cubicBezTo>
                    <a:cubicBezTo>
                      <a:pt x="386" y="506"/>
                      <a:pt x="382" y="499"/>
                      <a:pt x="376" y="493"/>
                    </a:cubicBezTo>
                    <a:cubicBezTo>
                      <a:pt x="368" y="483"/>
                      <a:pt x="355" y="484"/>
                      <a:pt x="344" y="482"/>
                    </a:cubicBezTo>
                    <a:cubicBezTo>
                      <a:pt x="334" y="484"/>
                      <a:pt x="325" y="488"/>
                      <a:pt x="318" y="497"/>
                    </a:cubicBezTo>
                    <a:cubicBezTo>
                      <a:pt x="314" y="505"/>
                      <a:pt x="310" y="514"/>
                      <a:pt x="311" y="523"/>
                    </a:cubicBezTo>
                    <a:cubicBezTo>
                      <a:pt x="316" y="527"/>
                      <a:pt x="321" y="533"/>
                      <a:pt x="328" y="533"/>
                    </a:cubicBezTo>
                    <a:cubicBezTo>
                      <a:pt x="328" y="531"/>
                      <a:pt x="328" y="531"/>
                      <a:pt x="328" y="531"/>
                    </a:cubicBezTo>
                    <a:cubicBezTo>
                      <a:pt x="326" y="526"/>
                      <a:pt x="329" y="522"/>
                      <a:pt x="329" y="517"/>
                    </a:cubicBezTo>
                    <a:cubicBezTo>
                      <a:pt x="332" y="508"/>
                      <a:pt x="340" y="500"/>
                      <a:pt x="349" y="499"/>
                    </a:cubicBezTo>
                    <a:cubicBezTo>
                      <a:pt x="355" y="499"/>
                      <a:pt x="360" y="502"/>
                      <a:pt x="364" y="508"/>
                    </a:cubicBezTo>
                    <a:cubicBezTo>
                      <a:pt x="367" y="513"/>
                      <a:pt x="366" y="521"/>
                      <a:pt x="364" y="527"/>
                    </a:cubicBezTo>
                    <a:cubicBezTo>
                      <a:pt x="360" y="536"/>
                      <a:pt x="352" y="544"/>
                      <a:pt x="341" y="544"/>
                    </a:cubicBezTo>
                    <a:cubicBezTo>
                      <a:pt x="309" y="540"/>
                      <a:pt x="285" y="511"/>
                      <a:pt x="275" y="482"/>
                    </a:cubicBezTo>
                    <a:cubicBezTo>
                      <a:pt x="255" y="477"/>
                      <a:pt x="240" y="460"/>
                      <a:pt x="232" y="442"/>
                    </a:cubicBezTo>
                    <a:cubicBezTo>
                      <a:pt x="231" y="435"/>
                      <a:pt x="221" y="433"/>
                      <a:pt x="223" y="426"/>
                    </a:cubicBezTo>
                    <a:cubicBezTo>
                      <a:pt x="228" y="419"/>
                      <a:pt x="230" y="411"/>
                      <a:pt x="234" y="402"/>
                    </a:cubicBezTo>
                    <a:cubicBezTo>
                      <a:pt x="241" y="387"/>
                      <a:pt x="257" y="378"/>
                      <a:pt x="272" y="372"/>
                    </a:cubicBezTo>
                    <a:cubicBezTo>
                      <a:pt x="283" y="346"/>
                      <a:pt x="302" y="312"/>
                      <a:pt x="335" y="311"/>
                    </a:cubicBezTo>
                    <a:cubicBezTo>
                      <a:pt x="348" y="310"/>
                      <a:pt x="361" y="314"/>
                      <a:pt x="367" y="326"/>
                    </a:cubicBezTo>
                    <a:cubicBezTo>
                      <a:pt x="370" y="333"/>
                      <a:pt x="370" y="338"/>
                      <a:pt x="367" y="345"/>
                    </a:cubicBezTo>
                    <a:cubicBezTo>
                      <a:pt x="363" y="356"/>
                      <a:pt x="351" y="356"/>
                      <a:pt x="340" y="356"/>
                    </a:cubicBezTo>
                    <a:cubicBezTo>
                      <a:pt x="325" y="352"/>
                      <a:pt x="322" y="334"/>
                      <a:pt x="321" y="321"/>
                    </a:cubicBezTo>
                    <a:cubicBezTo>
                      <a:pt x="317" y="322"/>
                      <a:pt x="313" y="323"/>
                      <a:pt x="309" y="327"/>
                    </a:cubicBezTo>
                    <a:cubicBezTo>
                      <a:pt x="304" y="341"/>
                      <a:pt x="309" y="357"/>
                      <a:pt x="320" y="368"/>
                    </a:cubicBezTo>
                    <a:cubicBezTo>
                      <a:pt x="327" y="375"/>
                      <a:pt x="335" y="375"/>
                      <a:pt x="344" y="376"/>
                    </a:cubicBezTo>
                    <a:cubicBezTo>
                      <a:pt x="360" y="375"/>
                      <a:pt x="375" y="368"/>
                      <a:pt x="382" y="354"/>
                    </a:cubicBezTo>
                    <a:cubicBezTo>
                      <a:pt x="392" y="340"/>
                      <a:pt x="385" y="321"/>
                      <a:pt x="378" y="308"/>
                    </a:cubicBezTo>
                    <a:close/>
                    <a:moveTo>
                      <a:pt x="596" y="331"/>
                    </a:moveTo>
                    <a:cubicBezTo>
                      <a:pt x="587" y="322"/>
                      <a:pt x="576" y="314"/>
                      <a:pt x="564" y="308"/>
                    </a:cubicBezTo>
                    <a:cubicBezTo>
                      <a:pt x="546" y="301"/>
                      <a:pt x="524" y="294"/>
                      <a:pt x="506" y="307"/>
                    </a:cubicBezTo>
                    <a:cubicBezTo>
                      <a:pt x="497" y="316"/>
                      <a:pt x="491" y="328"/>
                      <a:pt x="493" y="340"/>
                    </a:cubicBezTo>
                    <a:cubicBezTo>
                      <a:pt x="496" y="355"/>
                      <a:pt x="511" y="368"/>
                      <a:pt x="525" y="373"/>
                    </a:cubicBezTo>
                    <a:cubicBezTo>
                      <a:pt x="538" y="376"/>
                      <a:pt x="550" y="370"/>
                      <a:pt x="558" y="362"/>
                    </a:cubicBezTo>
                    <a:cubicBezTo>
                      <a:pt x="564" y="354"/>
                      <a:pt x="569" y="343"/>
                      <a:pt x="567" y="333"/>
                    </a:cubicBezTo>
                    <a:cubicBezTo>
                      <a:pt x="563" y="330"/>
                      <a:pt x="560" y="327"/>
                      <a:pt x="555" y="327"/>
                    </a:cubicBezTo>
                    <a:cubicBezTo>
                      <a:pt x="556" y="335"/>
                      <a:pt x="556" y="344"/>
                      <a:pt x="550" y="350"/>
                    </a:cubicBezTo>
                    <a:cubicBezTo>
                      <a:pt x="545" y="355"/>
                      <a:pt x="538" y="358"/>
                      <a:pt x="531" y="359"/>
                    </a:cubicBezTo>
                    <a:cubicBezTo>
                      <a:pt x="522" y="357"/>
                      <a:pt x="515" y="352"/>
                      <a:pt x="511" y="345"/>
                    </a:cubicBezTo>
                    <a:cubicBezTo>
                      <a:pt x="508" y="335"/>
                      <a:pt x="512" y="327"/>
                      <a:pt x="517" y="320"/>
                    </a:cubicBezTo>
                    <a:cubicBezTo>
                      <a:pt x="526" y="311"/>
                      <a:pt x="540" y="313"/>
                      <a:pt x="551" y="317"/>
                    </a:cubicBezTo>
                    <a:cubicBezTo>
                      <a:pt x="574" y="324"/>
                      <a:pt x="589" y="347"/>
                      <a:pt x="595" y="369"/>
                    </a:cubicBezTo>
                    <a:cubicBezTo>
                      <a:pt x="608" y="372"/>
                      <a:pt x="618" y="381"/>
                      <a:pt x="629" y="389"/>
                    </a:cubicBezTo>
                    <a:cubicBezTo>
                      <a:pt x="637" y="398"/>
                      <a:pt x="639" y="409"/>
                      <a:pt x="647" y="418"/>
                    </a:cubicBezTo>
                    <a:cubicBezTo>
                      <a:pt x="647" y="420"/>
                      <a:pt x="650" y="423"/>
                      <a:pt x="652" y="425"/>
                    </a:cubicBezTo>
                    <a:cubicBezTo>
                      <a:pt x="654" y="430"/>
                      <a:pt x="646" y="431"/>
                      <a:pt x="643" y="435"/>
                    </a:cubicBezTo>
                    <a:cubicBezTo>
                      <a:pt x="633" y="453"/>
                      <a:pt x="622" y="477"/>
                      <a:pt x="600" y="486"/>
                    </a:cubicBezTo>
                    <a:cubicBezTo>
                      <a:pt x="589" y="487"/>
                      <a:pt x="592" y="501"/>
                      <a:pt x="586" y="508"/>
                    </a:cubicBezTo>
                    <a:cubicBezTo>
                      <a:pt x="580" y="524"/>
                      <a:pt x="564" y="536"/>
                      <a:pt x="546" y="542"/>
                    </a:cubicBezTo>
                    <a:cubicBezTo>
                      <a:pt x="539" y="539"/>
                      <a:pt x="529" y="541"/>
                      <a:pt x="523" y="534"/>
                    </a:cubicBezTo>
                    <a:cubicBezTo>
                      <a:pt x="521" y="528"/>
                      <a:pt x="517" y="523"/>
                      <a:pt x="520" y="516"/>
                    </a:cubicBezTo>
                    <a:cubicBezTo>
                      <a:pt x="521" y="512"/>
                      <a:pt x="525" y="508"/>
                      <a:pt x="530" y="507"/>
                    </a:cubicBezTo>
                    <a:cubicBezTo>
                      <a:pt x="537" y="505"/>
                      <a:pt x="544" y="509"/>
                      <a:pt x="550" y="513"/>
                    </a:cubicBezTo>
                    <a:cubicBezTo>
                      <a:pt x="554" y="518"/>
                      <a:pt x="553" y="525"/>
                      <a:pt x="555" y="531"/>
                    </a:cubicBezTo>
                    <a:cubicBezTo>
                      <a:pt x="557" y="531"/>
                      <a:pt x="559" y="530"/>
                      <a:pt x="560" y="529"/>
                    </a:cubicBezTo>
                    <a:cubicBezTo>
                      <a:pt x="565" y="525"/>
                      <a:pt x="574" y="522"/>
                      <a:pt x="571" y="514"/>
                    </a:cubicBezTo>
                    <a:cubicBezTo>
                      <a:pt x="564" y="501"/>
                      <a:pt x="551" y="493"/>
                      <a:pt x="537" y="490"/>
                    </a:cubicBezTo>
                    <a:cubicBezTo>
                      <a:pt x="525" y="488"/>
                      <a:pt x="513" y="495"/>
                      <a:pt x="505" y="503"/>
                    </a:cubicBezTo>
                    <a:cubicBezTo>
                      <a:pt x="499" y="511"/>
                      <a:pt x="496" y="523"/>
                      <a:pt x="501" y="533"/>
                    </a:cubicBezTo>
                    <a:cubicBezTo>
                      <a:pt x="509" y="541"/>
                      <a:pt x="516" y="553"/>
                      <a:pt x="529" y="555"/>
                    </a:cubicBezTo>
                    <a:cubicBezTo>
                      <a:pt x="536" y="554"/>
                      <a:pt x="541" y="561"/>
                      <a:pt x="548" y="557"/>
                    </a:cubicBezTo>
                    <a:cubicBezTo>
                      <a:pt x="571" y="556"/>
                      <a:pt x="585" y="536"/>
                      <a:pt x="597" y="520"/>
                    </a:cubicBezTo>
                    <a:cubicBezTo>
                      <a:pt x="601" y="514"/>
                      <a:pt x="602" y="508"/>
                      <a:pt x="604" y="501"/>
                    </a:cubicBezTo>
                    <a:cubicBezTo>
                      <a:pt x="614" y="498"/>
                      <a:pt x="620" y="490"/>
                      <a:pt x="628" y="484"/>
                    </a:cubicBezTo>
                    <a:cubicBezTo>
                      <a:pt x="645" y="468"/>
                      <a:pt x="648" y="444"/>
                      <a:pt x="668" y="430"/>
                    </a:cubicBezTo>
                    <a:cubicBezTo>
                      <a:pt x="670" y="425"/>
                      <a:pt x="661" y="423"/>
                      <a:pt x="662" y="416"/>
                    </a:cubicBezTo>
                    <a:cubicBezTo>
                      <a:pt x="653" y="404"/>
                      <a:pt x="646" y="390"/>
                      <a:pt x="637" y="378"/>
                    </a:cubicBezTo>
                    <a:cubicBezTo>
                      <a:pt x="630" y="368"/>
                      <a:pt x="619" y="364"/>
                      <a:pt x="610" y="358"/>
                    </a:cubicBezTo>
                    <a:cubicBezTo>
                      <a:pt x="607" y="348"/>
                      <a:pt x="601" y="340"/>
                      <a:pt x="596" y="331"/>
                    </a:cubicBezTo>
                    <a:close/>
                    <a:moveTo>
                      <a:pt x="671" y="322"/>
                    </a:moveTo>
                    <a:cubicBezTo>
                      <a:pt x="668" y="316"/>
                      <a:pt x="664" y="309"/>
                      <a:pt x="659" y="305"/>
                    </a:cubicBezTo>
                    <a:cubicBezTo>
                      <a:pt x="651" y="314"/>
                      <a:pt x="662" y="324"/>
                      <a:pt x="665" y="333"/>
                    </a:cubicBezTo>
                    <a:cubicBezTo>
                      <a:pt x="666" y="341"/>
                      <a:pt x="668" y="350"/>
                      <a:pt x="662" y="357"/>
                    </a:cubicBezTo>
                    <a:cubicBezTo>
                      <a:pt x="657" y="364"/>
                      <a:pt x="651" y="355"/>
                      <a:pt x="647" y="356"/>
                    </a:cubicBezTo>
                    <a:cubicBezTo>
                      <a:pt x="644" y="360"/>
                      <a:pt x="646" y="366"/>
                      <a:pt x="647" y="370"/>
                    </a:cubicBezTo>
                    <a:cubicBezTo>
                      <a:pt x="651" y="374"/>
                      <a:pt x="655" y="378"/>
                      <a:pt x="660" y="380"/>
                    </a:cubicBezTo>
                    <a:cubicBezTo>
                      <a:pt x="663" y="380"/>
                      <a:pt x="666" y="378"/>
                      <a:pt x="669" y="376"/>
                    </a:cubicBezTo>
                    <a:cubicBezTo>
                      <a:pt x="682" y="360"/>
                      <a:pt x="677" y="340"/>
                      <a:pt x="671" y="322"/>
                    </a:cubicBezTo>
                    <a:close/>
                    <a:moveTo>
                      <a:pt x="214" y="328"/>
                    </a:moveTo>
                    <a:cubicBezTo>
                      <a:pt x="215" y="321"/>
                      <a:pt x="220" y="311"/>
                      <a:pt x="214" y="305"/>
                    </a:cubicBezTo>
                    <a:cubicBezTo>
                      <a:pt x="212" y="306"/>
                      <a:pt x="209" y="307"/>
                      <a:pt x="207" y="309"/>
                    </a:cubicBezTo>
                    <a:cubicBezTo>
                      <a:pt x="208" y="327"/>
                      <a:pt x="196" y="342"/>
                      <a:pt x="197" y="358"/>
                    </a:cubicBezTo>
                    <a:cubicBezTo>
                      <a:pt x="200" y="366"/>
                      <a:pt x="204" y="376"/>
                      <a:pt x="213" y="378"/>
                    </a:cubicBezTo>
                    <a:cubicBezTo>
                      <a:pt x="216" y="379"/>
                      <a:pt x="220" y="378"/>
                      <a:pt x="223" y="376"/>
                    </a:cubicBezTo>
                    <a:cubicBezTo>
                      <a:pt x="227" y="372"/>
                      <a:pt x="228" y="365"/>
                      <a:pt x="226" y="359"/>
                    </a:cubicBezTo>
                    <a:cubicBezTo>
                      <a:pt x="224" y="358"/>
                      <a:pt x="222" y="359"/>
                      <a:pt x="220" y="360"/>
                    </a:cubicBezTo>
                    <a:cubicBezTo>
                      <a:pt x="217" y="360"/>
                      <a:pt x="213" y="359"/>
                      <a:pt x="211" y="356"/>
                    </a:cubicBezTo>
                    <a:cubicBezTo>
                      <a:pt x="205" y="348"/>
                      <a:pt x="209" y="336"/>
                      <a:pt x="214" y="328"/>
                    </a:cubicBezTo>
                    <a:close/>
                    <a:moveTo>
                      <a:pt x="685" y="318"/>
                    </a:moveTo>
                    <a:cubicBezTo>
                      <a:pt x="683" y="316"/>
                      <a:pt x="680" y="314"/>
                      <a:pt x="678" y="315"/>
                    </a:cubicBezTo>
                    <a:cubicBezTo>
                      <a:pt x="676" y="327"/>
                      <a:pt x="685" y="338"/>
                      <a:pt x="683" y="350"/>
                    </a:cubicBezTo>
                    <a:cubicBezTo>
                      <a:pt x="687" y="365"/>
                      <a:pt x="676" y="376"/>
                      <a:pt x="675" y="390"/>
                    </a:cubicBezTo>
                    <a:cubicBezTo>
                      <a:pt x="674" y="401"/>
                      <a:pt x="675" y="413"/>
                      <a:pt x="685" y="420"/>
                    </a:cubicBezTo>
                    <a:cubicBezTo>
                      <a:pt x="690" y="423"/>
                      <a:pt x="695" y="424"/>
                      <a:pt x="701" y="422"/>
                    </a:cubicBezTo>
                    <a:cubicBezTo>
                      <a:pt x="709" y="419"/>
                      <a:pt x="716" y="413"/>
                      <a:pt x="716" y="404"/>
                    </a:cubicBezTo>
                    <a:cubicBezTo>
                      <a:pt x="708" y="408"/>
                      <a:pt x="708" y="408"/>
                      <a:pt x="708" y="408"/>
                    </a:cubicBezTo>
                    <a:cubicBezTo>
                      <a:pt x="703" y="407"/>
                      <a:pt x="698" y="407"/>
                      <a:pt x="695" y="404"/>
                    </a:cubicBezTo>
                    <a:cubicBezTo>
                      <a:pt x="685" y="394"/>
                      <a:pt x="692" y="379"/>
                      <a:pt x="695" y="368"/>
                    </a:cubicBezTo>
                    <a:cubicBezTo>
                      <a:pt x="699" y="355"/>
                      <a:pt x="697" y="343"/>
                      <a:pt x="692" y="330"/>
                    </a:cubicBezTo>
                    <a:cubicBezTo>
                      <a:pt x="690" y="326"/>
                      <a:pt x="683" y="323"/>
                      <a:pt x="685" y="318"/>
                    </a:cubicBezTo>
                    <a:close/>
                    <a:moveTo>
                      <a:pt x="201" y="315"/>
                    </a:moveTo>
                    <a:cubicBezTo>
                      <a:pt x="201" y="314"/>
                      <a:pt x="200" y="313"/>
                      <a:pt x="199" y="313"/>
                    </a:cubicBezTo>
                    <a:cubicBezTo>
                      <a:pt x="196" y="314"/>
                      <a:pt x="194" y="315"/>
                      <a:pt x="194" y="318"/>
                    </a:cubicBezTo>
                    <a:cubicBezTo>
                      <a:pt x="186" y="324"/>
                      <a:pt x="184" y="334"/>
                      <a:pt x="182" y="344"/>
                    </a:cubicBezTo>
                    <a:cubicBezTo>
                      <a:pt x="177" y="362"/>
                      <a:pt x="193" y="379"/>
                      <a:pt x="184" y="397"/>
                    </a:cubicBezTo>
                    <a:cubicBezTo>
                      <a:pt x="180" y="404"/>
                      <a:pt x="173" y="408"/>
                      <a:pt x="165" y="408"/>
                    </a:cubicBezTo>
                    <a:cubicBezTo>
                      <a:pt x="164" y="409"/>
                      <a:pt x="164" y="409"/>
                      <a:pt x="164" y="409"/>
                    </a:cubicBezTo>
                    <a:cubicBezTo>
                      <a:pt x="167" y="414"/>
                      <a:pt x="171" y="416"/>
                      <a:pt x="175" y="418"/>
                    </a:cubicBezTo>
                    <a:cubicBezTo>
                      <a:pt x="183" y="417"/>
                      <a:pt x="188" y="414"/>
                      <a:pt x="192" y="409"/>
                    </a:cubicBezTo>
                    <a:cubicBezTo>
                      <a:pt x="202" y="396"/>
                      <a:pt x="198" y="378"/>
                      <a:pt x="193" y="365"/>
                    </a:cubicBezTo>
                    <a:cubicBezTo>
                      <a:pt x="189" y="348"/>
                      <a:pt x="198" y="331"/>
                      <a:pt x="201" y="315"/>
                    </a:cubicBezTo>
                    <a:close/>
                    <a:moveTo>
                      <a:pt x="705" y="328"/>
                    </a:moveTo>
                    <a:cubicBezTo>
                      <a:pt x="703" y="325"/>
                      <a:pt x="699" y="316"/>
                      <a:pt x="694" y="321"/>
                    </a:cubicBezTo>
                    <a:cubicBezTo>
                      <a:pt x="699" y="331"/>
                      <a:pt x="703" y="342"/>
                      <a:pt x="703" y="353"/>
                    </a:cubicBezTo>
                    <a:cubicBezTo>
                      <a:pt x="705" y="369"/>
                      <a:pt x="688" y="385"/>
                      <a:pt x="701" y="401"/>
                    </a:cubicBezTo>
                    <a:cubicBezTo>
                      <a:pt x="703" y="403"/>
                      <a:pt x="709" y="403"/>
                      <a:pt x="710" y="399"/>
                    </a:cubicBezTo>
                    <a:cubicBezTo>
                      <a:pt x="710" y="397"/>
                      <a:pt x="708" y="397"/>
                      <a:pt x="706" y="395"/>
                    </a:cubicBezTo>
                    <a:cubicBezTo>
                      <a:pt x="700" y="389"/>
                      <a:pt x="704" y="379"/>
                      <a:pt x="706" y="371"/>
                    </a:cubicBezTo>
                    <a:cubicBezTo>
                      <a:pt x="709" y="357"/>
                      <a:pt x="712" y="342"/>
                      <a:pt x="705" y="328"/>
                    </a:cubicBezTo>
                    <a:close/>
                    <a:moveTo>
                      <a:pt x="359" y="325"/>
                    </a:moveTo>
                    <a:cubicBezTo>
                      <a:pt x="353" y="320"/>
                      <a:pt x="353" y="320"/>
                      <a:pt x="353" y="320"/>
                    </a:cubicBezTo>
                    <a:cubicBezTo>
                      <a:pt x="345" y="318"/>
                      <a:pt x="337" y="314"/>
                      <a:pt x="329" y="318"/>
                    </a:cubicBezTo>
                    <a:cubicBezTo>
                      <a:pt x="329" y="325"/>
                      <a:pt x="326" y="336"/>
                      <a:pt x="332" y="342"/>
                    </a:cubicBezTo>
                    <a:cubicBezTo>
                      <a:pt x="335" y="347"/>
                      <a:pt x="341" y="352"/>
                      <a:pt x="347" y="350"/>
                    </a:cubicBezTo>
                    <a:cubicBezTo>
                      <a:pt x="352" y="349"/>
                      <a:pt x="357" y="347"/>
                      <a:pt x="359" y="342"/>
                    </a:cubicBezTo>
                    <a:cubicBezTo>
                      <a:pt x="362" y="337"/>
                      <a:pt x="362" y="329"/>
                      <a:pt x="359" y="325"/>
                    </a:cubicBezTo>
                    <a:close/>
                    <a:moveTo>
                      <a:pt x="546" y="324"/>
                    </a:moveTo>
                    <a:cubicBezTo>
                      <a:pt x="543" y="319"/>
                      <a:pt x="537" y="321"/>
                      <a:pt x="532" y="320"/>
                    </a:cubicBezTo>
                    <a:cubicBezTo>
                      <a:pt x="524" y="320"/>
                      <a:pt x="520" y="327"/>
                      <a:pt x="517" y="334"/>
                    </a:cubicBezTo>
                    <a:cubicBezTo>
                      <a:pt x="515" y="338"/>
                      <a:pt x="517" y="342"/>
                      <a:pt x="519" y="346"/>
                    </a:cubicBezTo>
                    <a:cubicBezTo>
                      <a:pt x="524" y="351"/>
                      <a:pt x="531" y="352"/>
                      <a:pt x="537" y="351"/>
                    </a:cubicBezTo>
                    <a:cubicBezTo>
                      <a:pt x="542" y="351"/>
                      <a:pt x="546" y="346"/>
                      <a:pt x="549" y="342"/>
                    </a:cubicBezTo>
                    <a:cubicBezTo>
                      <a:pt x="550" y="339"/>
                      <a:pt x="552" y="333"/>
                      <a:pt x="547" y="330"/>
                    </a:cubicBezTo>
                    <a:cubicBezTo>
                      <a:pt x="545" y="335"/>
                      <a:pt x="547" y="340"/>
                      <a:pt x="544" y="344"/>
                    </a:cubicBezTo>
                    <a:cubicBezTo>
                      <a:pt x="541" y="347"/>
                      <a:pt x="537" y="349"/>
                      <a:pt x="532" y="349"/>
                    </a:cubicBezTo>
                    <a:cubicBezTo>
                      <a:pt x="528" y="348"/>
                      <a:pt x="524" y="347"/>
                      <a:pt x="522" y="343"/>
                    </a:cubicBezTo>
                    <a:cubicBezTo>
                      <a:pt x="522" y="340"/>
                      <a:pt x="521" y="337"/>
                      <a:pt x="521" y="333"/>
                    </a:cubicBezTo>
                    <a:cubicBezTo>
                      <a:pt x="523" y="330"/>
                      <a:pt x="526" y="326"/>
                      <a:pt x="530" y="325"/>
                    </a:cubicBezTo>
                    <a:cubicBezTo>
                      <a:pt x="535" y="321"/>
                      <a:pt x="542" y="325"/>
                      <a:pt x="546" y="327"/>
                    </a:cubicBezTo>
                    <a:cubicBezTo>
                      <a:pt x="546" y="324"/>
                      <a:pt x="546" y="324"/>
                      <a:pt x="546" y="324"/>
                    </a:cubicBezTo>
                    <a:close/>
                    <a:moveTo>
                      <a:pt x="359" y="331"/>
                    </a:moveTo>
                    <a:cubicBezTo>
                      <a:pt x="355" y="323"/>
                      <a:pt x="346" y="321"/>
                      <a:pt x="339" y="320"/>
                    </a:cubicBezTo>
                    <a:cubicBezTo>
                      <a:pt x="333" y="318"/>
                      <a:pt x="333" y="324"/>
                      <a:pt x="333" y="327"/>
                    </a:cubicBezTo>
                    <a:cubicBezTo>
                      <a:pt x="334" y="333"/>
                      <a:pt x="333" y="343"/>
                      <a:pt x="341" y="345"/>
                    </a:cubicBezTo>
                    <a:cubicBezTo>
                      <a:pt x="345" y="347"/>
                      <a:pt x="352" y="349"/>
                      <a:pt x="355" y="344"/>
                    </a:cubicBezTo>
                    <a:cubicBezTo>
                      <a:pt x="358" y="340"/>
                      <a:pt x="359" y="336"/>
                      <a:pt x="359" y="331"/>
                    </a:cubicBezTo>
                    <a:close/>
                    <a:moveTo>
                      <a:pt x="184" y="318"/>
                    </a:moveTo>
                    <a:cubicBezTo>
                      <a:pt x="178" y="323"/>
                      <a:pt x="178" y="332"/>
                      <a:pt x="174" y="339"/>
                    </a:cubicBezTo>
                    <a:cubicBezTo>
                      <a:pt x="173" y="352"/>
                      <a:pt x="167" y="368"/>
                      <a:pt x="171" y="381"/>
                    </a:cubicBezTo>
                    <a:cubicBezTo>
                      <a:pt x="173" y="389"/>
                      <a:pt x="169" y="395"/>
                      <a:pt x="168" y="401"/>
                    </a:cubicBezTo>
                    <a:cubicBezTo>
                      <a:pt x="172" y="402"/>
                      <a:pt x="173" y="400"/>
                      <a:pt x="176" y="398"/>
                    </a:cubicBezTo>
                    <a:cubicBezTo>
                      <a:pt x="180" y="394"/>
                      <a:pt x="180" y="388"/>
                      <a:pt x="180" y="381"/>
                    </a:cubicBezTo>
                    <a:cubicBezTo>
                      <a:pt x="173" y="361"/>
                      <a:pt x="174" y="337"/>
                      <a:pt x="184" y="318"/>
                    </a:cubicBezTo>
                    <a:close/>
                    <a:moveTo>
                      <a:pt x="660" y="351"/>
                    </a:moveTo>
                    <a:cubicBezTo>
                      <a:pt x="662" y="342"/>
                      <a:pt x="659" y="331"/>
                      <a:pt x="653" y="324"/>
                    </a:cubicBezTo>
                    <a:cubicBezTo>
                      <a:pt x="657" y="338"/>
                      <a:pt x="657" y="338"/>
                      <a:pt x="657" y="338"/>
                    </a:cubicBezTo>
                    <a:cubicBezTo>
                      <a:pt x="657" y="343"/>
                      <a:pt x="652" y="347"/>
                      <a:pt x="656" y="351"/>
                    </a:cubicBezTo>
                    <a:cubicBezTo>
                      <a:pt x="657" y="352"/>
                      <a:pt x="658" y="351"/>
                      <a:pt x="660" y="351"/>
                    </a:cubicBezTo>
                    <a:close/>
                    <a:moveTo>
                      <a:pt x="222" y="348"/>
                    </a:moveTo>
                    <a:cubicBezTo>
                      <a:pt x="219" y="344"/>
                      <a:pt x="221" y="337"/>
                      <a:pt x="219" y="333"/>
                    </a:cubicBezTo>
                    <a:cubicBezTo>
                      <a:pt x="217" y="338"/>
                      <a:pt x="214" y="342"/>
                      <a:pt x="214" y="347"/>
                    </a:cubicBezTo>
                    <a:cubicBezTo>
                      <a:pt x="214" y="349"/>
                      <a:pt x="215" y="354"/>
                      <a:pt x="218" y="353"/>
                    </a:cubicBezTo>
                    <a:cubicBezTo>
                      <a:pt x="221" y="352"/>
                      <a:pt x="222" y="351"/>
                      <a:pt x="222" y="348"/>
                    </a:cubicBezTo>
                    <a:close/>
                    <a:moveTo>
                      <a:pt x="58" y="335"/>
                    </a:moveTo>
                    <a:cubicBezTo>
                      <a:pt x="59" y="335"/>
                      <a:pt x="58" y="334"/>
                      <a:pt x="57" y="334"/>
                    </a:cubicBezTo>
                    <a:cubicBezTo>
                      <a:pt x="57" y="336"/>
                      <a:pt x="57" y="336"/>
                      <a:pt x="57" y="336"/>
                    </a:cubicBezTo>
                    <a:cubicBezTo>
                      <a:pt x="57" y="336"/>
                      <a:pt x="58" y="336"/>
                      <a:pt x="58" y="335"/>
                    </a:cubicBezTo>
                    <a:close/>
                    <a:moveTo>
                      <a:pt x="319" y="376"/>
                    </a:moveTo>
                    <a:cubicBezTo>
                      <a:pt x="307" y="366"/>
                      <a:pt x="302" y="351"/>
                      <a:pt x="300" y="337"/>
                    </a:cubicBezTo>
                    <a:cubicBezTo>
                      <a:pt x="290" y="349"/>
                      <a:pt x="282" y="363"/>
                      <a:pt x="278" y="378"/>
                    </a:cubicBezTo>
                    <a:cubicBezTo>
                      <a:pt x="271" y="379"/>
                      <a:pt x="264" y="381"/>
                      <a:pt x="258" y="385"/>
                    </a:cubicBezTo>
                    <a:cubicBezTo>
                      <a:pt x="240" y="393"/>
                      <a:pt x="239" y="414"/>
                      <a:pt x="230" y="428"/>
                    </a:cubicBezTo>
                    <a:cubicBezTo>
                      <a:pt x="241" y="444"/>
                      <a:pt x="247" y="462"/>
                      <a:pt x="265" y="472"/>
                    </a:cubicBezTo>
                    <a:cubicBezTo>
                      <a:pt x="270" y="475"/>
                      <a:pt x="277" y="475"/>
                      <a:pt x="281" y="479"/>
                    </a:cubicBezTo>
                    <a:cubicBezTo>
                      <a:pt x="283" y="494"/>
                      <a:pt x="292" y="506"/>
                      <a:pt x="304" y="516"/>
                    </a:cubicBezTo>
                    <a:cubicBezTo>
                      <a:pt x="307" y="509"/>
                      <a:pt x="309" y="500"/>
                      <a:pt x="313" y="493"/>
                    </a:cubicBezTo>
                    <a:cubicBezTo>
                      <a:pt x="315" y="489"/>
                      <a:pt x="321" y="487"/>
                      <a:pt x="321" y="483"/>
                    </a:cubicBezTo>
                    <a:cubicBezTo>
                      <a:pt x="311" y="482"/>
                      <a:pt x="304" y="477"/>
                      <a:pt x="300" y="469"/>
                    </a:cubicBezTo>
                    <a:cubicBezTo>
                      <a:pt x="294" y="466"/>
                      <a:pt x="286" y="467"/>
                      <a:pt x="282" y="462"/>
                    </a:cubicBezTo>
                    <a:cubicBezTo>
                      <a:pt x="267" y="450"/>
                      <a:pt x="264" y="431"/>
                      <a:pt x="269" y="413"/>
                    </a:cubicBezTo>
                    <a:cubicBezTo>
                      <a:pt x="272" y="401"/>
                      <a:pt x="284" y="394"/>
                      <a:pt x="295" y="390"/>
                    </a:cubicBezTo>
                    <a:cubicBezTo>
                      <a:pt x="303" y="384"/>
                      <a:pt x="310" y="377"/>
                      <a:pt x="319" y="376"/>
                    </a:cubicBezTo>
                    <a:close/>
                    <a:moveTo>
                      <a:pt x="304" y="367"/>
                    </a:moveTo>
                    <a:cubicBezTo>
                      <a:pt x="301" y="362"/>
                      <a:pt x="301" y="354"/>
                      <a:pt x="295" y="352"/>
                    </a:cubicBezTo>
                    <a:cubicBezTo>
                      <a:pt x="287" y="357"/>
                      <a:pt x="287" y="368"/>
                      <a:pt x="282" y="376"/>
                    </a:cubicBezTo>
                    <a:cubicBezTo>
                      <a:pt x="282" y="385"/>
                      <a:pt x="271" y="380"/>
                      <a:pt x="267" y="385"/>
                    </a:cubicBezTo>
                    <a:cubicBezTo>
                      <a:pt x="250" y="391"/>
                      <a:pt x="243" y="409"/>
                      <a:pt x="237" y="424"/>
                    </a:cubicBezTo>
                    <a:cubicBezTo>
                      <a:pt x="236" y="431"/>
                      <a:pt x="240" y="437"/>
                      <a:pt x="243" y="443"/>
                    </a:cubicBezTo>
                    <a:cubicBezTo>
                      <a:pt x="256" y="458"/>
                      <a:pt x="256" y="458"/>
                      <a:pt x="256" y="458"/>
                    </a:cubicBezTo>
                    <a:cubicBezTo>
                      <a:pt x="263" y="466"/>
                      <a:pt x="274" y="471"/>
                      <a:pt x="284" y="475"/>
                    </a:cubicBezTo>
                    <a:cubicBezTo>
                      <a:pt x="289" y="484"/>
                      <a:pt x="294" y="494"/>
                      <a:pt x="300" y="503"/>
                    </a:cubicBezTo>
                    <a:cubicBezTo>
                      <a:pt x="306" y="504"/>
                      <a:pt x="305" y="494"/>
                      <a:pt x="310" y="491"/>
                    </a:cubicBezTo>
                    <a:cubicBezTo>
                      <a:pt x="311" y="489"/>
                      <a:pt x="313" y="486"/>
                      <a:pt x="311" y="484"/>
                    </a:cubicBezTo>
                    <a:cubicBezTo>
                      <a:pt x="304" y="482"/>
                      <a:pt x="299" y="478"/>
                      <a:pt x="296" y="472"/>
                    </a:cubicBezTo>
                    <a:cubicBezTo>
                      <a:pt x="290" y="468"/>
                      <a:pt x="282" y="468"/>
                      <a:pt x="277" y="463"/>
                    </a:cubicBezTo>
                    <a:cubicBezTo>
                      <a:pt x="268" y="458"/>
                      <a:pt x="267" y="449"/>
                      <a:pt x="263" y="441"/>
                    </a:cubicBezTo>
                    <a:cubicBezTo>
                      <a:pt x="262" y="435"/>
                      <a:pt x="265" y="429"/>
                      <a:pt x="262" y="424"/>
                    </a:cubicBezTo>
                    <a:cubicBezTo>
                      <a:pt x="260" y="409"/>
                      <a:pt x="273" y="398"/>
                      <a:pt x="284" y="391"/>
                    </a:cubicBezTo>
                    <a:cubicBezTo>
                      <a:pt x="292" y="390"/>
                      <a:pt x="295" y="382"/>
                      <a:pt x="302" y="379"/>
                    </a:cubicBezTo>
                    <a:cubicBezTo>
                      <a:pt x="310" y="377"/>
                      <a:pt x="310" y="377"/>
                      <a:pt x="310" y="377"/>
                    </a:cubicBezTo>
                    <a:cubicBezTo>
                      <a:pt x="310" y="373"/>
                      <a:pt x="307" y="370"/>
                      <a:pt x="304" y="367"/>
                    </a:cubicBezTo>
                    <a:close/>
                    <a:moveTo>
                      <a:pt x="574" y="402"/>
                    </a:moveTo>
                    <a:cubicBezTo>
                      <a:pt x="568" y="397"/>
                      <a:pt x="564" y="389"/>
                      <a:pt x="557" y="385"/>
                    </a:cubicBezTo>
                    <a:cubicBezTo>
                      <a:pt x="552" y="383"/>
                      <a:pt x="547" y="385"/>
                      <a:pt x="542" y="385"/>
                    </a:cubicBezTo>
                    <a:cubicBezTo>
                      <a:pt x="537" y="387"/>
                      <a:pt x="533" y="392"/>
                      <a:pt x="533" y="397"/>
                    </a:cubicBezTo>
                    <a:cubicBezTo>
                      <a:pt x="533" y="402"/>
                      <a:pt x="535" y="406"/>
                      <a:pt x="538" y="408"/>
                    </a:cubicBezTo>
                    <a:cubicBezTo>
                      <a:pt x="545" y="411"/>
                      <a:pt x="550" y="406"/>
                      <a:pt x="554" y="401"/>
                    </a:cubicBezTo>
                    <a:cubicBezTo>
                      <a:pt x="562" y="400"/>
                      <a:pt x="566" y="408"/>
                      <a:pt x="569" y="413"/>
                    </a:cubicBezTo>
                    <a:cubicBezTo>
                      <a:pt x="577" y="412"/>
                      <a:pt x="587" y="412"/>
                      <a:pt x="591" y="419"/>
                    </a:cubicBezTo>
                    <a:cubicBezTo>
                      <a:pt x="594" y="425"/>
                      <a:pt x="594" y="432"/>
                      <a:pt x="591" y="438"/>
                    </a:cubicBezTo>
                    <a:cubicBezTo>
                      <a:pt x="587" y="442"/>
                      <a:pt x="583" y="446"/>
                      <a:pt x="577" y="446"/>
                    </a:cubicBezTo>
                    <a:cubicBezTo>
                      <a:pt x="568" y="448"/>
                      <a:pt x="563" y="458"/>
                      <a:pt x="552" y="456"/>
                    </a:cubicBezTo>
                    <a:cubicBezTo>
                      <a:pt x="544" y="453"/>
                      <a:pt x="554" y="447"/>
                      <a:pt x="548" y="443"/>
                    </a:cubicBezTo>
                    <a:cubicBezTo>
                      <a:pt x="545" y="442"/>
                      <a:pt x="540" y="442"/>
                      <a:pt x="538" y="445"/>
                    </a:cubicBezTo>
                    <a:cubicBezTo>
                      <a:pt x="533" y="450"/>
                      <a:pt x="535" y="460"/>
                      <a:pt x="537" y="466"/>
                    </a:cubicBezTo>
                    <a:cubicBezTo>
                      <a:pt x="543" y="473"/>
                      <a:pt x="551" y="476"/>
                      <a:pt x="560" y="474"/>
                    </a:cubicBezTo>
                    <a:cubicBezTo>
                      <a:pt x="568" y="471"/>
                      <a:pt x="573" y="463"/>
                      <a:pt x="576" y="456"/>
                    </a:cubicBezTo>
                    <a:cubicBezTo>
                      <a:pt x="585" y="456"/>
                      <a:pt x="592" y="453"/>
                      <a:pt x="599" y="448"/>
                    </a:cubicBezTo>
                    <a:cubicBezTo>
                      <a:pt x="606" y="439"/>
                      <a:pt x="605" y="428"/>
                      <a:pt x="601" y="418"/>
                    </a:cubicBezTo>
                    <a:cubicBezTo>
                      <a:pt x="596" y="407"/>
                      <a:pt x="585" y="402"/>
                      <a:pt x="574" y="402"/>
                    </a:cubicBezTo>
                    <a:close/>
                    <a:moveTo>
                      <a:pt x="336" y="386"/>
                    </a:moveTo>
                    <a:cubicBezTo>
                      <a:pt x="331" y="382"/>
                      <a:pt x="322" y="383"/>
                      <a:pt x="316" y="382"/>
                    </a:cubicBezTo>
                    <a:cubicBezTo>
                      <a:pt x="310" y="385"/>
                      <a:pt x="302" y="387"/>
                      <a:pt x="299" y="394"/>
                    </a:cubicBezTo>
                    <a:cubicBezTo>
                      <a:pt x="290" y="396"/>
                      <a:pt x="283" y="400"/>
                      <a:pt x="278" y="408"/>
                    </a:cubicBezTo>
                    <a:cubicBezTo>
                      <a:pt x="272" y="417"/>
                      <a:pt x="271" y="429"/>
                      <a:pt x="274" y="440"/>
                    </a:cubicBezTo>
                    <a:cubicBezTo>
                      <a:pt x="278" y="453"/>
                      <a:pt x="291" y="462"/>
                      <a:pt x="305" y="464"/>
                    </a:cubicBezTo>
                    <a:cubicBezTo>
                      <a:pt x="308" y="469"/>
                      <a:pt x="311" y="477"/>
                      <a:pt x="318" y="477"/>
                    </a:cubicBezTo>
                    <a:cubicBezTo>
                      <a:pt x="325" y="478"/>
                      <a:pt x="334" y="478"/>
                      <a:pt x="340" y="472"/>
                    </a:cubicBezTo>
                    <a:cubicBezTo>
                      <a:pt x="342" y="468"/>
                      <a:pt x="344" y="462"/>
                      <a:pt x="343" y="457"/>
                    </a:cubicBezTo>
                    <a:cubicBezTo>
                      <a:pt x="341" y="453"/>
                      <a:pt x="339" y="449"/>
                      <a:pt x="334" y="449"/>
                    </a:cubicBezTo>
                    <a:cubicBezTo>
                      <a:pt x="330" y="451"/>
                      <a:pt x="329" y="456"/>
                      <a:pt x="330" y="460"/>
                    </a:cubicBezTo>
                    <a:cubicBezTo>
                      <a:pt x="329" y="465"/>
                      <a:pt x="323" y="461"/>
                      <a:pt x="320" y="463"/>
                    </a:cubicBezTo>
                    <a:cubicBezTo>
                      <a:pt x="317" y="463"/>
                      <a:pt x="316" y="460"/>
                      <a:pt x="314" y="457"/>
                    </a:cubicBezTo>
                    <a:cubicBezTo>
                      <a:pt x="313" y="456"/>
                      <a:pt x="315" y="454"/>
                      <a:pt x="312" y="453"/>
                    </a:cubicBezTo>
                    <a:cubicBezTo>
                      <a:pt x="304" y="453"/>
                      <a:pt x="296" y="451"/>
                      <a:pt x="291" y="443"/>
                    </a:cubicBezTo>
                    <a:cubicBezTo>
                      <a:pt x="286" y="437"/>
                      <a:pt x="282" y="430"/>
                      <a:pt x="285" y="422"/>
                    </a:cubicBezTo>
                    <a:cubicBezTo>
                      <a:pt x="289" y="415"/>
                      <a:pt x="296" y="408"/>
                      <a:pt x="305" y="409"/>
                    </a:cubicBezTo>
                    <a:cubicBezTo>
                      <a:pt x="309" y="405"/>
                      <a:pt x="313" y="401"/>
                      <a:pt x="319" y="399"/>
                    </a:cubicBezTo>
                    <a:cubicBezTo>
                      <a:pt x="326" y="399"/>
                      <a:pt x="329" y="404"/>
                      <a:pt x="332" y="409"/>
                    </a:cubicBezTo>
                    <a:cubicBezTo>
                      <a:pt x="335" y="410"/>
                      <a:pt x="339" y="408"/>
                      <a:pt x="341" y="405"/>
                    </a:cubicBezTo>
                    <a:cubicBezTo>
                      <a:pt x="344" y="399"/>
                      <a:pt x="341" y="391"/>
                      <a:pt x="336" y="386"/>
                    </a:cubicBezTo>
                    <a:close/>
                    <a:moveTo>
                      <a:pt x="456" y="420"/>
                    </a:moveTo>
                    <a:cubicBezTo>
                      <a:pt x="455" y="417"/>
                      <a:pt x="452" y="414"/>
                      <a:pt x="448" y="413"/>
                    </a:cubicBezTo>
                    <a:cubicBezTo>
                      <a:pt x="439" y="409"/>
                      <a:pt x="431" y="415"/>
                      <a:pt x="425" y="421"/>
                    </a:cubicBezTo>
                    <a:cubicBezTo>
                      <a:pt x="424" y="425"/>
                      <a:pt x="424" y="431"/>
                      <a:pt x="425" y="434"/>
                    </a:cubicBezTo>
                    <a:cubicBezTo>
                      <a:pt x="426" y="441"/>
                      <a:pt x="434" y="442"/>
                      <a:pt x="440" y="443"/>
                    </a:cubicBezTo>
                    <a:cubicBezTo>
                      <a:pt x="445" y="444"/>
                      <a:pt x="451" y="444"/>
                      <a:pt x="452" y="438"/>
                    </a:cubicBezTo>
                    <a:cubicBezTo>
                      <a:pt x="459" y="434"/>
                      <a:pt x="457" y="426"/>
                      <a:pt x="456" y="420"/>
                    </a:cubicBezTo>
                    <a:close/>
                    <a:moveTo>
                      <a:pt x="448" y="420"/>
                    </a:moveTo>
                    <a:cubicBezTo>
                      <a:pt x="451" y="422"/>
                      <a:pt x="451" y="428"/>
                      <a:pt x="451" y="431"/>
                    </a:cubicBezTo>
                    <a:cubicBezTo>
                      <a:pt x="448" y="435"/>
                      <a:pt x="445" y="438"/>
                      <a:pt x="441" y="439"/>
                    </a:cubicBezTo>
                    <a:cubicBezTo>
                      <a:pt x="437" y="439"/>
                      <a:pt x="433" y="436"/>
                      <a:pt x="431" y="433"/>
                    </a:cubicBezTo>
                    <a:cubicBezTo>
                      <a:pt x="430" y="429"/>
                      <a:pt x="431" y="425"/>
                      <a:pt x="433" y="422"/>
                    </a:cubicBezTo>
                    <a:cubicBezTo>
                      <a:pt x="437" y="418"/>
                      <a:pt x="444" y="418"/>
                      <a:pt x="448" y="420"/>
                    </a:cubicBezTo>
                    <a:close/>
                    <a:moveTo>
                      <a:pt x="712" y="440"/>
                    </a:moveTo>
                    <a:cubicBezTo>
                      <a:pt x="712" y="441"/>
                      <a:pt x="712" y="441"/>
                      <a:pt x="712" y="441"/>
                    </a:cubicBezTo>
                    <a:cubicBezTo>
                      <a:pt x="702" y="440"/>
                      <a:pt x="691" y="443"/>
                      <a:pt x="685" y="454"/>
                    </a:cubicBezTo>
                    <a:cubicBezTo>
                      <a:pt x="681" y="463"/>
                      <a:pt x="687" y="472"/>
                      <a:pt x="689" y="480"/>
                    </a:cubicBezTo>
                    <a:cubicBezTo>
                      <a:pt x="691" y="497"/>
                      <a:pt x="699" y="516"/>
                      <a:pt x="689" y="532"/>
                    </a:cubicBezTo>
                    <a:cubicBezTo>
                      <a:pt x="687" y="536"/>
                      <a:pt x="682" y="539"/>
                      <a:pt x="678" y="539"/>
                    </a:cubicBezTo>
                    <a:cubicBezTo>
                      <a:pt x="679" y="523"/>
                      <a:pt x="689" y="504"/>
                      <a:pt x="678" y="488"/>
                    </a:cubicBezTo>
                    <a:cubicBezTo>
                      <a:pt x="669" y="480"/>
                      <a:pt x="673" y="467"/>
                      <a:pt x="672" y="457"/>
                    </a:cubicBezTo>
                    <a:cubicBezTo>
                      <a:pt x="673" y="446"/>
                      <a:pt x="681" y="435"/>
                      <a:pt x="692" y="431"/>
                    </a:cubicBezTo>
                    <a:cubicBezTo>
                      <a:pt x="697" y="430"/>
                      <a:pt x="701" y="431"/>
                      <a:pt x="706" y="432"/>
                    </a:cubicBezTo>
                    <a:cubicBezTo>
                      <a:pt x="708" y="435"/>
                      <a:pt x="711" y="437"/>
                      <a:pt x="712" y="440"/>
                    </a:cubicBezTo>
                    <a:close/>
                    <a:moveTo>
                      <a:pt x="861" y="432"/>
                    </a:moveTo>
                    <a:cubicBezTo>
                      <a:pt x="867" y="439"/>
                      <a:pt x="871" y="445"/>
                      <a:pt x="870" y="453"/>
                    </a:cubicBezTo>
                    <a:cubicBezTo>
                      <a:pt x="862" y="471"/>
                      <a:pt x="854" y="493"/>
                      <a:pt x="863" y="513"/>
                    </a:cubicBezTo>
                    <a:cubicBezTo>
                      <a:pt x="872" y="531"/>
                      <a:pt x="871" y="555"/>
                      <a:pt x="860" y="572"/>
                    </a:cubicBezTo>
                    <a:cubicBezTo>
                      <a:pt x="872" y="587"/>
                      <a:pt x="872" y="608"/>
                      <a:pt x="862" y="624"/>
                    </a:cubicBezTo>
                    <a:cubicBezTo>
                      <a:pt x="856" y="631"/>
                      <a:pt x="856" y="631"/>
                      <a:pt x="856" y="631"/>
                    </a:cubicBezTo>
                    <a:cubicBezTo>
                      <a:pt x="864" y="637"/>
                      <a:pt x="870" y="647"/>
                      <a:pt x="870" y="658"/>
                    </a:cubicBezTo>
                    <a:cubicBezTo>
                      <a:pt x="870" y="676"/>
                      <a:pt x="866" y="696"/>
                      <a:pt x="850" y="706"/>
                    </a:cubicBezTo>
                    <a:cubicBezTo>
                      <a:pt x="851" y="709"/>
                      <a:pt x="855" y="709"/>
                      <a:pt x="857" y="712"/>
                    </a:cubicBezTo>
                    <a:cubicBezTo>
                      <a:pt x="871" y="725"/>
                      <a:pt x="873" y="748"/>
                      <a:pt x="865" y="764"/>
                    </a:cubicBezTo>
                    <a:cubicBezTo>
                      <a:pt x="855" y="779"/>
                      <a:pt x="855" y="779"/>
                      <a:pt x="855" y="779"/>
                    </a:cubicBezTo>
                    <a:cubicBezTo>
                      <a:pt x="858" y="790"/>
                      <a:pt x="865" y="801"/>
                      <a:pt x="860" y="813"/>
                    </a:cubicBezTo>
                    <a:cubicBezTo>
                      <a:pt x="858" y="822"/>
                      <a:pt x="850" y="827"/>
                      <a:pt x="843" y="833"/>
                    </a:cubicBezTo>
                    <a:cubicBezTo>
                      <a:pt x="830" y="839"/>
                      <a:pt x="813" y="839"/>
                      <a:pt x="802" y="829"/>
                    </a:cubicBezTo>
                    <a:cubicBezTo>
                      <a:pt x="799" y="826"/>
                      <a:pt x="799" y="826"/>
                      <a:pt x="799" y="826"/>
                    </a:cubicBezTo>
                    <a:cubicBezTo>
                      <a:pt x="784" y="839"/>
                      <a:pt x="761" y="843"/>
                      <a:pt x="743" y="836"/>
                    </a:cubicBezTo>
                    <a:cubicBezTo>
                      <a:pt x="738" y="833"/>
                      <a:pt x="732" y="829"/>
                      <a:pt x="730" y="823"/>
                    </a:cubicBezTo>
                    <a:cubicBezTo>
                      <a:pt x="725" y="823"/>
                      <a:pt x="723" y="829"/>
                      <a:pt x="719" y="831"/>
                    </a:cubicBezTo>
                    <a:cubicBezTo>
                      <a:pt x="703" y="840"/>
                      <a:pt x="681" y="843"/>
                      <a:pt x="666" y="832"/>
                    </a:cubicBezTo>
                    <a:cubicBezTo>
                      <a:pt x="665" y="831"/>
                      <a:pt x="663" y="829"/>
                      <a:pt x="661" y="830"/>
                    </a:cubicBezTo>
                    <a:cubicBezTo>
                      <a:pt x="651" y="843"/>
                      <a:pt x="636" y="847"/>
                      <a:pt x="620" y="847"/>
                    </a:cubicBezTo>
                    <a:cubicBezTo>
                      <a:pt x="608" y="848"/>
                      <a:pt x="599" y="837"/>
                      <a:pt x="586" y="838"/>
                    </a:cubicBezTo>
                    <a:cubicBezTo>
                      <a:pt x="576" y="846"/>
                      <a:pt x="562" y="850"/>
                      <a:pt x="550" y="846"/>
                    </a:cubicBezTo>
                    <a:cubicBezTo>
                      <a:pt x="543" y="847"/>
                      <a:pt x="539" y="843"/>
                      <a:pt x="534" y="842"/>
                    </a:cubicBezTo>
                    <a:cubicBezTo>
                      <a:pt x="517" y="839"/>
                      <a:pt x="497" y="836"/>
                      <a:pt x="483" y="846"/>
                    </a:cubicBezTo>
                    <a:cubicBezTo>
                      <a:pt x="475" y="852"/>
                      <a:pt x="463" y="848"/>
                      <a:pt x="454" y="845"/>
                    </a:cubicBezTo>
                    <a:cubicBezTo>
                      <a:pt x="452" y="841"/>
                      <a:pt x="452" y="841"/>
                      <a:pt x="452" y="841"/>
                    </a:cubicBezTo>
                    <a:cubicBezTo>
                      <a:pt x="454" y="838"/>
                      <a:pt x="459" y="841"/>
                      <a:pt x="462" y="838"/>
                    </a:cubicBezTo>
                    <a:cubicBezTo>
                      <a:pt x="474" y="829"/>
                      <a:pt x="470" y="812"/>
                      <a:pt x="483" y="805"/>
                    </a:cubicBezTo>
                    <a:cubicBezTo>
                      <a:pt x="502" y="793"/>
                      <a:pt x="524" y="810"/>
                      <a:pt x="544" y="801"/>
                    </a:cubicBezTo>
                    <a:cubicBezTo>
                      <a:pt x="560" y="787"/>
                      <a:pt x="581" y="774"/>
                      <a:pt x="604" y="784"/>
                    </a:cubicBezTo>
                    <a:cubicBezTo>
                      <a:pt x="607" y="776"/>
                      <a:pt x="611" y="766"/>
                      <a:pt x="621" y="761"/>
                    </a:cubicBezTo>
                    <a:cubicBezTo>
                      <a:pt x="627" y="758"/>
                      <a:pt x="633" y="755"/>
                      <a:pt x="640" y="754"/>
                    </a:cubicBezTo>
                    <a:cubicBezTo>
                      <a:pt x="642" y="746"/>
                      <a:pt x="643" y="737"/>
                      <a:pt x="651" y="732"/>
                    </a:cubicBezTo>
                    <a:cubicBezTo>
                      <a:pt x="656" y="727"/>
                      <a:pt x="662" y="723"/>
                      <a:pt x="670" y="723"/>
                    </a:cubicBezTo>
                    <a:cubicBezTo>
                      <a:pt x="674" y="723"/>
                      <a:pt x="680" y="727"/>
                      <a:pt x="682" y="720"/>
                    </a:cubicBezTo>
                    <a:cubicBezTo>
                      <a:pt x="685" y="712"/>
                      <a:pt x="693" y="706"/>
                      <a:pt x="700" y="702"/>
                    </a:cubicBezTo>
                    <a:cubicBezTo>
                      <a:pt x="703" y="690"/>
                      <a:pt x="708" y="676"/>
                      <a:pt x="721" y="673"/>
                    </a:cubicBezTo>
                    <a:cubicBezTo>
                      <a:pt x="731" y="671"/>
                      <a:pt x="743" y="673"/>
                      <a:pt x="746" y="662"/>
                    </a:cubicBezTo>
                    <a:cubicBezTo>
                      <a:pt x="746" y="644"/>
                      <a:pt x="758" y="626"/>
                      <a:pt x="775" y="619"/>
                    </a:cubicBezTo>
                    <a:cubicBezTo>
                      <a:pt x="778" y="618"/>
                      <a:pt x="781" y="619"/>
                      <a:pt x="782" y="616"/>
                    </a:cubicBezTo>
                    <a:cubicBezTo>
                      <a:pt x="779" y="607"/>
                      <a:pt x="784" y="597"/>
                      <a:pt x="790" y="590"/>
                    </a:cubicBezTo>
                    <a:cubicBezTo>
                      <a:pt x="795" y="585"/>
                      <a:pt x="801" y="583"/>
                      <a:pt x="807" y="580"/>
                    </a:cubicBezTo>
                    <a:cubicBezTo>
                      <a:pt x="808" y="579"/>
                      <a:pt x="808" y="579"/>
                      <a:pt x="808" y="579"/>
                    </a:cubicBezTo>
                    <a:cubicBezTo>
                      <a:pt x="803" y="565"/>
                      <a:pt x="804" y="549"/>
                      <a:pt x="811" y="535"/>
                    </a:cubicBezTo>
                    <a:cubicBezTo>
                      <a:pt x="816" y="525"/>
                      <a:pt x="826" y="517"/>
                      <a:pt x="825" y="504"/>
                    </a:cubicBezTo>
                    <a:cubicBezTo>
                      <a:pt x="821" y="489"/>
                      <a:pt x="824" y="472"/>
                      <a:pt x="834" y="459"/>
                    </a:cubicBezTo>
                    <a:cubicBezTo>
                      <a:pt x="839" y="446"/>
                      <a:pt x="865" y="453"/>
                      <a:pt x="857" y="434"/>
                    </a:cubicBezTo>
                    <a:cubicBezTo>
                      <a:pt x="857" y="432"/>
                      <a:pt x="860" y="432"/>
                      <a:pt x="861" y="432"/>
                    </a:cubicBezTo>
                    <a:close/>
                    <a:moveTo>
                      <a:pt x="198" y="454"/>
                    </a:moveTo>
                    <a:cubicBezTo>
                      <a:pt x="201" y="465"/>
                      <a:pt x="203" y="478"/>
                      <a:pt x="193" y="486"/>
                    </a:cubicBezTo>
                    <a:cubicBezTo>
                      <a:pt x="182" y="505"/>
                      <a:pt x="191" y="527"/>
                      <a:pt x="198" y="544"/>
                    </a:cubicBezTo>
                    <a:cubicBezTo>
                      <a:pt x="194" y="545"/>
                      <a:pt x="191" y="542"/>
                      <a:pt x="188" y="541"/>
                    </a:cubicBezTo>
                    <a:cubicBezTo>
                      <a:pt x="184" y="531"/>
                      <a:pt x="180" y="522"/>
                      <a:pt x="180" y="511"/>
                    </a:cubicBezTo>
                    <a:cubicBezTo>
                      <a:pt x="181" y="490"/>
                      <a:pt x="181" y="490"/>
                      <a:pt x="181" y="490"/>
                    </a:cubicBezTo>
                    <a:cubicBezTo>
                      <a:pt x="182" y="480"/>
                      <a:pt x="189" y="470"/>
                      <a:pt x="182" y="460"/>
                    </a:cubicBezTo>
                    <a:cubicBezTo>
                      <a:pt x="179" y="454"/>
                      <a:pt x="172" y="452"/>
                      <a:pt x="165" y="453"/>
                    </a:cubicBezTo>
                    <a:cubicBezTo>
                      <a:pt x="164" y="453"/>
                      <a:pt x="162" y="455"/>
                      <a:pt x="161" y="454"/>
                    </a:cubicBezTo>
                    <a:cubicBezTo>
                      <a:pt x="159" y="449"/>
                      <a:pt x="162" y="445"/>
                      <a:pt x="165" y="442"/>
                    </a:cubicBezTo>
                    <a:cubicBezTo>
                      <a:pt x="172" y="436"/>
                      <a:pt x="180" y="436"/>
                      <a:pt x="187" y="440"/>
                    </a:cubicBezTo>
                    <a:cubicBezTo>
                      <a:pt x="192" y="443"/>
                      <a:pt x="196" y="449"/>
                      <a:pt x="198" y="454"/>
                    </a:cubicBezTo>
                    <a:close/>
                    <a:moveTo>
                      <a:pt x="707" y="448"/>
                    </a:moveTo>
                    <a:cubicBezTo>
                      <a:pt x="702" y="451"/>
                      <a:pt x="696" y="457"/>
                      <a:pt x="697" y="465"/>
                    </a:cubicBezTo>
                    <a:cubicBezTo>
                      <a:pt x="702" y="486"/>
                      <a:pt x="708" y="508"/>
                      <a:pt x="701" y="529"/>
                    </a:cubicBezTo>
                    <a:cubicBezTo>
                      <a:pt x="700" y="531"/>
                      <a:pt x="700" y="536"/>
                      <a:pt x="696" y="536"/>
                    </a:cubicBezTo>
                    <a:cubicBezTo>
                      <a:pt x="695" y="536"/>
                      <a:pt x="695" y="534"/>
                      <a:pt x="694" y="532"/>
                    </a:cubicBezTo>
                    <a:cubicBezTo>
                      <a:pt x="704" y="515"/>
                      <a:pt x="698" y="494"/>
                      <a:pt x="694" y="475"/>
                    </a:cubicBezTo>
                    <a:cubicBezTo>
                      <a:pt x="691" y="468"/>
                      <a:pt x="688" y="457"/>
                      <a:pt x="695" y="450"/>
                    </a:cubicBezTo>
                    <a:cubicBezTo>
                      <a:pt x="699" y="448"/>
                      <a:pt x="703" y="447"/>
                      <a:pt x="707" y="448"/>
                    </a:cubicBezTo>
                    <a:close/>
                    <a:moveTo>
                      <a:pt x="25" y="452"/>
                    </a:moveTo>
                    <a:cubicBezTo>
                      <a:pt x="37" y="457"/>
                      <a:pt x="50" y="465"/>
                      <a:pt x="53" y="478"/>
                    </a:cubicBezTo>
                    <a:cubicBezTo>
                      <a:pt x="59" y="492"/>
                      <a:pt x="57" y="507"/>
                      <a:pt x="55" y="521"/>
                    </a:cubicBezTo>
                    <a:cubicBezTo>
                      <a:pt x="51" y="531"/>
                      <a:pt x="64" y="534"/>
                      <a:pt x="66" y="541"/>
                    </a:cubicBezTo>
                    <a:cubicBezTo>
                      <a:pt x="75" y="553"/>
                      <a:pt x="71" y="572"/>
                      <a:pt x="69" y="584"/>
                    </a:cubicBezTo>
                    <a:cubicBezTo>
                      <a:pt x="77" y="589"/>
                      <a:pt x="86" y="594"/>
                      <a:pt x="90" y="604"/>
                    </a:cubicBezTo>
                    <a:cubicBezTo>
                      <a:pt x="93" y="608"/>
                      <a:pt x="90" y="617"/>
                      <a:pt x="98" y="618"/>
                    </a:cubicBezTo>
                    <a:cubicBezTo>
                      <a:pt x="111" y="621"/>
                      <a:pt x="121" y="632"/>
                      <a:pt x="127" y="643"/>
                    </a:cubicBezTo>
                    <a:cubicBezTo>
                      <a:pt x="129" y="649"/>
                      <a:pt x="131" y="655"/>
                      <a:pt x="130" y="661"/>
                    </a:cubicBezTo>
                    <a:cubicBezTo>
                      <a:pt x="135" y="666"/>
                      <a:pt x="142" y="670"/>
                      <a:pt x="146" y="677"/>
                    </a:cubicBezTo>
                    <a:cubicBezTo>
                      <a:pt x="160" y="676"/>
                      <a:pt x="172" y="683"/>
                      <a:pt x="178" y="695"/>
                    </a:cubicBezTo>
                    <a:cubicBezTo>
                      <a:pt x="181" y="703"/>
                      <a:pt x="183" y="711"/>
                      <a:pt x="181" y="720"/>
                    </a:cubicBezTo>
                    <a:cubicBezTo>
                      <a:pt x="190" y="727"/>
                      <a:pt x="190" y="727"/>
                      <a:pt x="190" y="727"/>
                    </a:cubicBezTo>
                    <a:cubicBezTo>
                      <a:pt x="205" y="725"/>
                      <a:pt x="218" y="733"/>
                      <a:pt x="229" y="743"/>
                    </a:cubicBezTo>
                    <a:cubicBezTo>
                      <a:pt x="234" y="749"/>
                      <a:pt x="234" y="757"/>
                      <a:pt x="239" y="763"/>
                    </a:cubicBezTo>
                    <a:cubicBezTo>
                      <a:pt x="251" y="761"/>
                      <a:pt x="262" y="769"/>
                      <a:pt x="270" y="778"/>
                    </a:cubicBezTo>
                    <a:cubicBezTo>
                      <a:pt x="274" y="780"/>
                      <a:pt x="272" y="789"/>
                      <a:pt x="278" y="786"/>
                    </a:cubicBezTo>
                    <a:cubicBezTo>
                      <a:pt x="300" y="779"/>
                      <a:pt x="316" y="798"/>
                      <a:pt x="335" y="802"/>
                    </a:cubicBezTo>
                    <a:cubicBezTo>
                      <a:pt x="346" y="800"/>
                      <a:pt x="358" y="796"/>
                      <a:pt x="370" y="798"/>
                    </a:cubicBezTo>
                    <a:cubicBezTo>
                      <a:pt x="387" y="799"/>
                      <a:pt x="400" y="813"/>
                      <a:pt x="407" y="828"/>
                    </a:cubicBezTo>
                    <a:cubicBezTo>
                      <a:pt x="411" y="832"/>
                      <a:pt x="417" y="834"/>
                      <a:pt x="423" y="832"/>
                    </a:cubicBezTo>
                    <a:cubicBezTo>
                      <a:pt x="425" y="832"/>
                      <a:pt x="425" y="834"/>
                      <a:pt x="425" y="835"/>
                    </a:cubicBezTo>
                    <a:cubicBezTo>
                      <a:pt x="425" y="838"/>
                      <a:pt x="421" y="838"/>
                      <a:pt x="420" y="840"/>
                    </a:cubicBezTo>
                    <a:cubicBezTo>
                      <a:pt x="417" y="845"/>
                      <a:pt x="411" y="850"/>
                      <a:pt x="404" y="850"/>
                    </a:cubicBezTo>
                    <a:cubicBezTo>
                      <a:pt x="390" y="850"/>
                      <a:pt x="380" y="843"/>
                      <a:pt x="367" y="839"/>
                    </a:cubicBezTo>
                    <a:cubicBezTo>
                      <a:pt x="356" y="837"/>
                      <a:pt x="344" y="842"/>
                      <a:pt x="334" y="848"/>
                    </a:cubicBezTo>
                    <a:cubicBezTo>
                      <a:pt x="317" y="856"/>
                      <a:pt x="298" y="846"/>
                      <a:pt x="283" y="838"/>
                    </a:cubicBezTo>
                    <a:cubicBezTo>
                      <a:pt x="274" y="836"/>
                      <a:pt x="267" y="843"/>
                      <a:pt x="259" y="844"/>
                    </a:cubicBezTo>
                    <a:cubicBezTo>
                      <a:pt x="243" y="845"/>
                      <a:pt x="227" y="843"/>
                      <a:pt x="214" y="833"/>
                    </a:cubicBezTo>
                    <a:cubicBezTo>
                      <a:pt x="202" y="841"/>
                      <a:pt x="202" y="841"/>
                      <a:pt x="202" y="841"/>
                    </a:cubicBezTo>
                    <a:cubicBezTo>
                      <a:pt x="193" y="842"/>
                      <a:pt x="185" y="845"/>
                      <a:pt x="177" y="843"/>
                    </a:cubicBezTo>
                    <a:cubicBezTo>
                      <a:pt x="164" y="842"/>
                      <a:pt x="152" y="836"/>
                      <a:pt x="143" y="827"/>
                    </a:cubicBezTo>
                    <a:cubicBezTo>
                      <a:pt x="138" y="827"/>
                      <a:pt x="137" y="833"/>
                      <a:pt x="132" y="835"/>
                    </a:cubicBezTo>
                    <a:cubicBezTo>
                      <a:pt x="119" y="843"/>
                      <a:pt x="103" y="846"/>
                      <a:pt x="88" y="842"/>
                    </a:cubicBezTo>
                    <a:cubicBezTo>
                      <a:pt x="83" y="841"/>
                      <a:pt x="77" y="840"/>
                      <a:pt x="72" y="836"/>
                    </a:cubicBezTo>
                    <a:cubicBezTo>
                      <a:pt x="67" y="837"/>
                      <a:pt x="65" y="841"/>
                      <a:pt x="60" y="842"/>
                    </a:cubicBezTo>
                    <a:cubicBezTo>
                      <a:pt x="46" y="847"/>
                      <a:pt x="32" y="843"/>
                      <a:pt x="21" y="837"/>
                    </a:cubicBezTo>
                    <a:cubicBezTo>
                      <a:pt x="11" y="827"/>
                      <a:pt x="8" y="812"/>
                      <a:pt x="11" y="799"/>
                    </a:cubicBezTo>
                    <a:cubicBezTo>
                      <a:pt x="12" y="792"/>
                      <a:pt x="19" y="788"/>
                      <a:pt x="20" y="781"/>
                    </a:cubicBezTo>
                    <a:cubicBezTo>
                      <a:pt x="15" y="771"/>
                      <a:pt x="9" y="761"/>
                      <a:pt x="9" y="750"/>
                    </a:cubicBezTo>
                    <a:cubicBezTo>
                      <a:pt x="9" y="738"/>
                      <a:pt x="14" y="728"/>
                      <a:pt x="21" y="719"/>
                    </a:cubicBezTo>
                    <a:cubicBezTo>
                      <a:pt x="22" y="718"/>
                      <a:pt x="26" y="717"/>
                      <a:pt x="26" y="714"/>
                    </a:cubicBezTo>
                    <a:cubicBezTo>
                      <a:pt x="26" y="711"/>
                      <a:pt x="21" y="709"/>
                      <a:pt x="20" y="706"/>
                    </a:cubicBezTo>
                    <a:cubicBezTo>
                      <a:pt x="15" y="699"/>
                      <a:pt x="10" y="692"/>
                      <a:pt x="8" y="683"/>
                    </a:cubicBezTo>
                    <a:cubicBezTo>
                      <a:pt x="7" y="672"/>
                      <a:pt x="6" y="660"/>
                      <a:pt x="14" y="652"/>
                    </a:cubicBezTo>
                    <a:cubicBezTo>
                      <a:pt x="16" y="650"/>
                      <a:pt x="19" y="647"/>
                      <a:pt x="20" y="644"/>
                    </a:cubicBezTo>
                    <a:cubicBezTo>
                      <a:pt x="10" y="637"/>
                      <a:pt x="8" y="624"/>
                      <a:pt x="5" y="613"/>
                    </a:cubicBezTo>
                    <a:cubicBezTo>
                      <a:pt x="6" y="600"/>
                      <a:pt x="7" y="587"/>
                      <a:pt x="13" y="576"/>
                    </a:cubicBezTo>
                    <a:cubicBezTo>
                      <a:pt x="12" y="572"/>
                      <a:pt x="10" y="567"/>
                      <a:pt x="7" y="562"/>
                    </a:cubicBezTo>
                    <a:cubicBezTo>
                      <a:pt x="5" y="552"/>
                      <a:pt x="3" y="540"/>
                      <a:pt x="6" y="530"/>
                    </a:cubicBezTo>
                    <a:cubicBezTo>
                      <a:pt x="13" y="511"/>
                      <a:pt x="23" y="484"/>
                      <a:pt x="9" y="466"/>
                    </a:cubicBezTo>
                    <a:cubicBezTo>
                      <a:pt x="6" y="459"/>
                      <a:pt x="3" y="451"/>
                      <a:pt x="6" y="444"/>
                    </a:cubicBezTo>
                    <a:cubicBezTo>
                      <a:pt x="8" y="441"/>
                      <a:pt x="12" y="440"/>
                      <a:pt x="15" y="442"/>
                    </a:cubicBezTo>
                    <a:cubicBezTo>
                      <a:pt x="16" y="446"/>
                      <a:pt x="20" y="450"/>
                      <a:pt x="25" y="452"/>
                    </a:cubicBezTo>
                    <a:close/>
                    <a:moveTo>
                      <a:pt x="863" y="453"/>
                    </a:moveTo>
                    <a:cubicBezTo>
                      <a:pt x="862" y="462"/>
                      <a:pt x="855" y="471"/>
                      <a:pt x="853" y="480"/>
                    </a:cubicBezTo>
                    <a:cubicBezTo>
                      <a:pt x="851" y="495"/>
                      <a:pt x="855" y="513"/>
                      <a:pt x="862" y="526"/>
                    </a:cubicBezTo>
                    <a:cubicBezTo>
                      <a:pt x="867" y="542"/>
                      <a:pt x="862" y="559"/>
                      <a:pt x="851" y="570"/>
                    </a:cubicBezTo>
                    <a:cubicBezTo>
                      <a:pt x="850" y="574"/>
                      <a:pt x="854" y="575"/>
                      <a:pt x="855" y="577"/>
                    </a:cubicBezTo>
                    <a:cubicBezTo>
                      <a:pt x="865" y="588"/>
                      <a:pt x="865" y="607"/>
                      <a:pt x="858" y="619"/>
                    </a:cubicBezTo>
                    <a:cubicBezTo>
                      <a:pt x="855" y="624"/>
                      <a:pt x="849" y="624"/>
                      <a:pt x="847" y="629"/>
                    </a:cubicBezTo>
                    <a:cubicBezTo>
                      <a:pt x="832" y="631"/>
                      <a:pt x="813" y="637"/>
                      <a:pt x="810" y="654"/>
                    </a:cubicBezTo>
                    <a:cubicBezTo>
                      <a:pt x="809" y="664"/>
                      <a:pt x="812" y="674"/>
                      <a:pt x="821" y="680"/>
                    </a:cubicBezTo>
                    <a:cubicBezTo>
                      <a:pt x="824" y="681"/>
                      <a:pt x="827" y="679"/>
                      <a:pt x="829" y="677"/>
                    </a:cubicBezTo>
                    <a:cubicBezTo>
                      <a:pt x="830" y="675"/>
                      <a:pt x="829" y="673"/>
                      <a:pt x="828" y="671"/>
                    </a:cubicBezTo>
                    <a:cubicBezTo>
                      <a:pt x="826" y="668"/>
                      <a:pt x="823" y="671"/>
                      <a:pt x="821" y="669"/>
                    </a:cubicBezTo>
                    <a:cubicBezTo>
                      <a:pt x="817" y="666"/>
                      <a:pt x="816" y="659"/>
                      <a:pt x="817" y="655"/>
                    </a:cubicBezTo>
                    <a:cubicBezTo>
                      <a:pt x="819" y="644"/>
                      <a:pt x="830" y="639"/>
                      <a:pt x="839" y="636"/>
                    </a:cubicBezTo>
                    <a:cubicBezTo>
                      <a:pt x="848" y="635"/>
                      <a:pt x="858" y="636"/>
                      <a:pt x="861" y="645"/>
                    </a:cubicBezTo>
                    <a:cubicBezTo>
                      <a:pt x="867" y="663"/>
                      <a:pt x="864" y="683"/>
                      <a:pt x="853" y="696"/>
                    </a:cubicBezTo>
                    <a:cubicBezTo>
                      <a:pt x="846" y="708"/>
                      <a:pt x="834" y="702"/>
                      <a:pt x="825" y="707"/>
                    </a:cubicBezTo>
                    <a:cubicBezTo>
                      <a:pt x="816" y="708"/>
                      <a:pt x="809" y="716"/>
                      <a:pt x="804" y="723"/>
                    </a:cubicBezTo>
                    <a:cubicBezTo>
                      <a:pt x="799" y="734"/>
                      <a:pt x="801" y="748"/>
                      <a:pt x="807" y="757"/>
                    </a:cubicBezTo>
                    <a:cubicBezTo>
                      <a:pt x="813" y="760"/>
                      <a:pt x="819" y="764"/>
                      <a:pt x="826" y="761"/>
                    </a:cubicBezTo>
                    <a:cubicBezTo>
                      <a:pt x="829" y="760"/>
                      <a:pt x="829" y="757"/>
                      <a:pt x="830" y="754"/>
                    </a:cubicBezTo>
                    <a:cubicBezTo>
                      <a:pt x="830" y="753"/>
                      <a:pt x="829" y="751"/>
                      <a:pt x="827" y="751"/>
                    </a:cubicBezTo>
                    <a:cubicBezTo>
                      <a:pt x="822" y="751"/>
                      <a:pt x="818" y="760"/>
                      <a:pt x="813" y="753"/>
                    </a:cubicBezTo>
                    <a:cubicBezTo>
                      <a:pt x="807" y="746"/>
                      <a:pt x="807" y="736"/>
                      <a:pt x="810" y="727"/>
                    </a:cubicBezTo>
                    <a:cubicBezTo>
                      <a:pt x="816" y="717"/>
                      <a:pt x="826" y="710"/>
                      <a:pt x="837" y="709"/>
                    </a:cubicBezTo>
                    <a:cubicBezTo>
                      <a:pt x="848" y="710"/>
                      <a:pt x="857" y="716"/>
                      <a:pt x="860" y="726"/>
                    </a:cubicBezTo>
                    <a:cubicBezTo>
                      <a:pt x="867" y="740"/>
                      <a:pt x="864" y="758"/>
                      <a:pt x="855" y="770"/>
                    </a:cubicBezTo>
                    <a:cubicBezTo>
                      <a:pt x="853" y="773"/>
                      <a:pt x="847" y="775"/>
                      <a:pt x="846" y="779"/>
                    </a:cubicBezTo>
                    <a:cubicBezTo>
                      <a:pt x="853" y="785"/>
                      <a:pt x="854" y="795"/>
                      <a:pt x="856" y="802"/>
                    </a:cubicBezTo>
                    <a:cubicBezTo>
                      <a:pt x="857" y="814"/>
                      <a:pt x="850" y="825"/>
                      <a:pt x="840" y="830"/>
                    </a:cubicBezTo>
                    <a:cubicBezTo>
                      <a:pt x="827" y="835"/>
                      <a:pt x="812" y="832"/>
                      <a:pt x="803" y="823"/>
                    </a:cubicBezTo>
                    <a:cubicBezTo>
                      <a:pt x="797" y="821"/>
                      <a:pt x="797" y="821"/>
                      <a:pt x="797" y="821"/>
                    </a:cubicBezTo>
                    <a:cubicBezTo>
                      <a:pt x="788" y="833"/>
                      <a:pt x="773" y="836"/>
                      <a:pt x="758" y="835"/>
                    </a:cubicBezTo>
                    <a:cubicBezTo>
                      <a:pt x="751" y="833"/>
                      <a:pt x="744" y="832"/>
                      <a:pt x="738" y="825"/>
                    </a:cubicBezTo>
                    <a:cubicBezTo>
                      <a:pt x="731" y="815"/>
                      <a:pt x="730" y="799"/>
                      <a:pt x="736" y="787"/>
                    </a:cubicBezTo>
                    <a:cubicBezTo>
                      <a:pt x="740" y="782"/>
                      <a:pt x="746" y="777"/>
                      <a:pt x="753" y="775"/>
                    </a:cubicBezTo>
                    <a:cubicBezTo>
                      <a:pt x="760" y="775"/>
                      <a:pt x="768" y="776"/>
                      <a:pt x="772" y="783"/>
                    </a:cubicBezTo>
                    <a:cubicBezTo>
                      <a:pt x="776" y="789"/>
                      <a:pt x="765" y="792"/>
                      <a:pt x="769" y="798"/>
                    </a:cubicBezTo>
                    <a:cubicBezTo>
                      <a:pt x="771" y="800"/>
                      <a:pt x="774" y="803"/>
                      <a:pt x="776" y="800"/>
                    </a:cubicBezTo>
                    <a:cubicBezTo>
                      <a:pt x="781" y="795"/>
                      <a:pt x="779" y="788"/>
                      <a:pt x="778" y="782"/>
                    </a:cubicBezTo>
                    <a:cubicBezTo>
                      <a:pt x="774" y="772"/>
                      <a:pt x="764" y="770"/>
                      <a:pt x="754" y="770"/>
                    </a:cubicBezTo>
                    <a:cubicBezTo>
                      <a:pt x="742" y="771"/>
                      <a:pt x="731" y="782"/>
                      <a:pt x="727" y="794"/>
                    </a:cubicBezTo>
                    <a:cubicBezTo>
                      <a:pt x="727" y="801"/>
                      <a:pt x="724" y="810"/>
                      <a:pt x="727" y="817"/>
                    </a:cubicBezTo>
                    <a:cubicBezTo>
                      <a:pt x="721" y="826"/>
                      <a:pt x="712" y="833"/>
                      <a:pt x="701" y="834"/>
                    </a:cubicBezTo>
                    <a:cubicBezTo>
                      <a:pt x="688" y="834"/>
                      <a:pt x="673" y="837"/>
                      <a:pt x="666" y="824"/>
                    </a:cubicBezTo>
                    <a:cubicBezTo>
                      <a:pt x="661" y="815"/>
                      <a:pt x="665" y="803"/>
                      <a:pt x="671" y="796"/>
                    </a:cubicBezTo>
                    <a:cubicBezTo>
                      <a:pt x="675" y="792"/>
                      <a:pt x="678" y="787"/>
                      <a:pt x="685" y="789"/>
                    </a:cubicBezTo>
                    <a:cubicBezTo>
                      <a:pt x="686" y="789"/>
                      <a:pt x="688" y="791"/>
                      <a:pt x="687" y="792"/>
                    </a:cubicBezTo>
                    <a:cubicBezTo>
                      <a:pt x="687" y="794"/>
                      <a:pt x="683" y="797"/>
                      <a:pt x="687" y="799"/>
                    </a:cubicBezTo>
                    <a:cubicBezTo>
                      <a:pt x="688" y="800"/>
                      <a:pt x="689" y="800"/>
                      <a:pt x="691" y="799"/>
                    </a:cubicBezTo>
                    <a:cubicBezTo>
                      <a:pt x="693" y="796"/>
                      <a:pt x="695" y="792"/>
                      <a:pt x="693" y="789"/>
                    </a:cubicBezTo>
                    <a:cubicBezTo>
                      <a:pt x="692" y="786"/>
                      <a:pt x="689" y="785"/>
                      <a:pt x="686" y="784"/>
                    </a:cubicBezTo>
                    <a:cubicBezTo>
                      <a:pt x="675" y="783"/>
                      <a:pt x="666" y="794"/>
                      <a:pt x="661" y="802"/>
                    </a:cubicBezTo>
                    <a:cubicBezTo>
                      <a:pt x="658" y="809"/>
                      <a:pt x="657" y="817"/>
                      <a:pt x="659" y="824"/>
                    </a:cubicBezTo>
                    <a:cubicBezTo>
                      <a:pt x="650" y="839"/>
                      <a:pt x="634" y="842"/>
                      <a:pt x="618" y="843"/>
                    </a:cubicBezTo>
                    <a:cubicBezTo>
                      <a:pt x="605" y="844"/>
                      <a:pt x="596" y="832"/>
                      <a:pt x="583" y="834"/>
                    </a:cubicBezTo>
                    <a:cubicBezTo>
                      <a:pt x="573" y="841"/>
                      <a:pt x="561" y="847"/>
                      <a:pt x="549" y="843"/>
                    </a:cubicBezTo>
                    <a:cubicBezTo>
                      <a:pt x="532" y="836"/>
                      <a:pt x="512" y="831"/>
                      <a:pt x="494" y="836"/>
                    </a:cubicBezTo>
                    <a:cubicBezTo>
                      <a:pt x="485" y="839"/>
                      <a:pt x="475" y="847"/>
                      <a:pt x="465" y="843"/>
                    </a:cubicBezTo>
                    <a:cubicBezTo>
                      <a:pt x="466" y="841"/>
                      <a:pt x="469" y="839"/>
                      <a:pt x="471" y="836"/>
                    </a:cubicBezTo>
                    <a:cubicBezTo>
                      <a:pt x="480" y="827"/>
                      <a:pt x="476" y="809"/>
                      <a:pt x="492" y="806"/>
                    </a:cubicBezTo>
                    <a:cubicBezTo>
                      <a:pt x="511" y="801"/>
                      <a:pt x="532" y="815"/>
                      <a:pt x="551" y="803"/>
                    </a:cubicBezTo>
                    <a:cubicBezTo>
                      <a:pt x="562" y="794"/>
                      <a:pt x="574" y="782"/>
                      <a:pt x="590" y="786"/>
                    </a:cubicBezTo>
                    <a:cubicBezTo>
                      <a:pt x="596" y="787"/>
                      <a:pt x="601" y="787"/>
                      <a:pt x="604" y="791"/>
                    </a:cubicBezTo>
                    <a:cubicBezTo>
                      <a:pt x="604" y="798"/>
                      <a:pt x="606" y="806"/>
                      <a:pt x="614" y="809"/>
                    </a:cubicBezTo>
                    <a:cubicBezTo>
                      <a:pt x="619" y="809"/>
                      <a:pt x="625" y="811"/>
                      <a:pt x="629" y="807"/>
                    </a:cubicBezTo>
                    <a:cubicBezTo>
                      <a:pt x="631" y="805"/>
                      <a:pt x="632" y="802"/>
                      <a:pt x="632" y="798"/>
                    </a:cubicBezTo>
                    <a:cubicBezTo>
                      <a:pt x="629" y="796"/>
                      <a:pt x="626" y="795"/>
                      <a:pt x="624" y="797"/>
                    </a:cubicBezTo>
                    <a:cubicBezTo>
                      <a:pt x="621" y="799"/>
                      <a:pt x="621" y="803"/>
                      <a:pt x="618" y="804"/>
                    </a:cubicBezTo>
                    <a:cubicBezTo>
                      <a:pt x="614" y="803"/>
                      <a:pt x="611" y="799"/>
                      <a:pt x="610" y="795"/>
                    </a:cubicBezTo>
                    <a:cubicBezTo>
                      <a:pt x="610" y="785"/>
                      <a:pt x="613" y="775"/>
                      <a:pt x="621" y="768"/>
                    </a:cubicBezTo>
                    <a:cubicBezTo>
                      <a:pt x="628" y="763"/>
                      <a:pt x="639" y="762"/>
                      <a:pt x="648" y="760"/>
                    </a:cubicBezTo>
                    <a:cubicBezTo>
                      <a:pt x="649" y="759"/>
                      <a:pt x="649" y="757"/>
                      <a:pt x="649" y="755"/>
                    </a:cubicBezTo>
                    <a:cubicBezTo>
                      <a:pt x="646" y="754"/>
                      <a:pt x="647" y="750"/>
                      <a:pt x="647" y="748"/>
                    </a:cubicBezTo>
                    <a:cubicBezTo>
                      <a:pt x="648" y="740"/>
                      <a:pt x="656" y="736"/>
                      <a:pt x="661" y="731"/>
                    </a:cubicBezTo>
                    <a:cubicBezTo>
                      <a:pt x="667" y="729"/>
                      <a:pt x="676" y="728"/>
                      <a:pt x="682" y="731"/>
                    </a:cubicBezTo>
                    <a:cubicBezTo>
                      <a:pt x="687" y="731"/>
                      <a:pt x="685" y="724"/>
                      <a:pt x="687" y="721"/>
                    </a:cubicBezTo>
                    <a:cubicBezTo>
                      <a:pt x="690" y="713"/>
                      <a:pt x="700" y="711"/>
                      <a:pt x="706" y="706"/>
                    </a:cubicBezTo>
                    <a:cubicBezTo>
                      <a:pt x="713" y="706"/>
                      <a:pt x="721" y="705"/>
                      <a:pt x="728" y="709"/>
                    </a:cubicBezTo>
                    <a:cubicBezTo>
                      <a:pt x="732" y="721"/>
                      <a:pt x="747" y="730"/>
                      <a:pt x="742" y="745"/>
                    </a:cubicBezTo>
                    <a:cubicBezTo>
                      <a:pt x="740" y="752"/>
                      <a:pt x="737" y="759"/>
                      <a:pt x="730" y="762"/>
                    </a:cubicBezTo>
                    <a:cubicBezTo>
                      <a:pt x="726" y="764"/>
                      <a:pt x="720" y="765"/>
                      <a:pt x="716" y="763"/>
                    </a:cubicBezTo>
                    <a:cubicBezTo>
                      <a:pt x="713" y="758"/>
                      <a:pt x="717" y="751"/>
                      <a:pt x="711" y="748"/>
                    </a:cubicBezTo>
                    <a:cubicBezTo>
                      <a:pt x="708" y="747"/>
                      <a:pt x="706" y="749"/>
                      <a:pt x="704" y="751"/>
                    </a:cubicBezTo>
                    <a:cubicBezTo>
                      <a:pt x="702" y="756"/>
                      <a:pt x="705" y="759"/>
                      <a:pt x="706" y="763"/>
                    </a:cubicBezTo>
                    <a:cubicBezTo>
                      <a:pt x="711" y="770"/>
                      <a:pt x="719" y="771"/>
                      <a:pt x="726" y="770"/>
                    </a:cubicBezTo>
                    <a:cubicBezTo>
                      <a:pt x="736" y="767"/>
                      <a:pt x="742" y="762"/>
                      <a:pt x="748" y="754"/>
                    </a:cubicBezTo>
                    <a:cubicBezTo>
                      <a:pt x="750" y="747"/>
                      <a:pt x="752" y="738"/>
                      <a:pt x="752" y="729"/>
                    </a:cubicBezTo>
                    <a:cubicBezTo>
                      <a:pt x="754" y="725"/>
                      <a:pt x="759" y="729"/>
                      <a:pt x="762" y="729"/>
                    </a:cubicBezTo>
                    <a:cubicBezTo>
                      <a:pt x="773" y="728"/>
                      <a:pt x="783" y="727"/>
                      <a:pt x="790" y="719"/>
                    </a:cubicBezTo>
                    <a:cubicBezTo>
                      <a:pt x="799" y="712"/>
                      <a:pt x="800" y="700"/>
                      <a:pt x="798" y="689"/>
                    </a:cubicBezTo>
                    <a:cubicBezTo>
                      <a:pt x="795" y="681"/>
                      <a:pt x="787" y="678"/>
                      <a:pt x="779" y="677"/>
                    </a:cubicBezTo>
                    <a:cubicBezTo>
                      <a:pt x="772" y="678"/>
                      <a:pt x="768" y="685"/>
                      <a:pt x="766" y="691"/>
                    </a:cubicBezTo>
                    <a:cubicBezTo>
                      <a:pt x="767" y="693"/>
                      <a:pt x="768" y="695"/>
                      <a:pt x="771" y="696"/>
                    </a:cubicBezTo>
                    <a:cubicBezTo>
                      <a:pt x="774" y="698"/>
                      <a:pt x="778" y="696"/>
                      <a:pt x="778" y="692"/>
                    </a:cubicBezTo>
                    <a:cubicBezTo>
                      <a:pt x="781" y="689"/>
                      <a:pt x="775" y="684"/>
                      <a:pt x="780" y="683"/>
                    </a:cubicBezTo>
                    <a:cubicBezTo>
                      <a:pt x="785" y="683"/>
                      <a:pt x="789" y="687"/>
                      <a:pt x="792" y="692"/>
                    </a:cubicBezTo>
                    <a:cubicBezTo>
                      <a:pt x="793" y="700"/>
                      <a:pt x="793" y="709"/>
                      <a:pt x="787" y="716"/>
                    </a:cubicBezTo>
                    <a:cubicBezTo>
                      <a:pt x="778" y="725"/>
                      <a:pt x="763" y="725"/>
                      <a:pt x="752" y="721"/>
                    </a:cubicBezTo>
                    <a:cubicBezTo>
                      <a:pt x="745" y="716"/>
                      <a:pt x="736" y="709"/>
                      <a:pt x="735" y="700"/>
                    </a:cubicBezTo>
                    <a:cubicBezTo>
                      <a:pt x="734" y="693"/>
                      <a:pt x="737" y="686"/>
                      <a:pt x="738" y="679"/>
                    </a:cubicBezTo>
                    <a:cubicBezTo>
                      <a:pt x="742" y="673"/>
                      <a:pt x="746" y="669"/>
                      <a:pt x="752" y="666"/>
                    </a:cubicBezTo>
                    <a:cubicBezTo>
                      <a:pt x="751" y="649"/>
                      <a:pt x="760" y="632"/>
                      <a:pt x="776" y="624"/>
                    </a:cubicBezTo>
                    <a:cubicBezTo>
                      <a:pt x="780" y="622"/>
                      <a:pt x="786" y="623"/>
                      <a:pt x="789" y="620"/>
                    </a:cubicBezTo>
                    <a:cubicBezTo>
                      <a:pt x="783" y="610"/>
                      <a:pt x="790" y="601"/>
                      <a:pt x="796" y="594"/>
                    </a:cubicBezTo>
                    <a:cubicBezTo>
                      <a:pt x="802" y="587"/>
                      <a:pt x="813" y="584"/>
                      <a:pt x="822" y="588"/>
                    </a:cubicBezTo>
                    <a:cubicBezTo>
                      <a:pt x="826" y="591"/>
                      <a:pt x="827" y="595"/>
                      <a:pt x="828" y="600"/>
                    </a:cubicBezTo>
                    <a:cubicBezTo>
                      <a:pt x="827" y="604"/>
                      <a:pt x="827" y="607"/>
                      <a:pt x="824" y="609"/>
                    </a:cubicBezTo>
                    <a:cubicBezTo>
                      <a:pt x="821" y="610"/>
                      <a:pt x="821" y="604"/>
                      <a:pt x="817" y="605"/>
                    </a:cubicBezTo>
                    <a:cubicBezTo>
                      <a:pt x="815" y="606"/>
                      <a:pt x="810" y="606"/>
                      <a:pt x="810" y="609"/>
                    </a:cubicBezTo>
                    <a:cubicBezTo>
                      <a:pt x="809" y="613"/>
                      <a:pt x="811" y="616"/>
                      <a:pt x="812" y="618"/>
                    </a:cubicBezTo>
                    <a:cubicBezTo>
                      <a:pt x="815" y="620"/>
                      <a:pt x="820" y="621"/>
                      <a:pt x="824" y="619"/>
                    </a:cubicBezTo>
                    <a:cubicBezTo>
                      <a:pt x="832" y="613"/>
                      <a:pt x="834" y="603"/>
                      <a:pt x="834" y="594"/>
                    </a:cubicBezTo>
                    <a:cubicBezTo>
                      <a:pt x="832" y="583"/>
                      <a:pt x="821" y="583"/>
                      <a:pt x="813" y="579"/>
                    </a:cubicBezTo>
                    <a:cubicBezTo>
                      <a:pt x="813" y="568"/>
                      <a:pt x="809" y="555"/>
                      <a:pt x="813" y="543"/>
                    </a:cubicBezTo>
                    <a:cubicBezTo>
                      <a:pt x="819" y="529"/>
                      <a:pt x="834" y="518"/>
                      <a:pt x="831" y="500"/>
                    </a:cubicBezTo>
                    <a:cubicBezTo>
                      <a:pt x="827" y="487"/>
                      <a:pt x="831" y="472"/>
                      <a:pt x="841" y="462"/>
                    </a:cubicBezTo>
                    <a:cubicBezTo>
                      <a:pt x="847" y="457"/>
                      <a:pt x="855" y="454"/>
                      <a:pt x="863" y="453"/>
                    </a:cubicBezTo>
                    <a:close/>
                    <a:moveTo>
                      <a:pt x="47" y="478"/>
                    </a:moveTo>
                    <a:cubicBezTo>
                      <a:pt x="53" y="495"/>
                      <a:pt x="52" y="513"/>
                      <a:pt x="48" y="530"/>
                    </a:cubicBezTo>
                    <a:cubicBezTo>
                      <a:pt x="63" y="541"/>
                      <a:pt x="70" y="559"/>
                      <a:pt x="65" y="577"/>
                    </a:cubicBezTo>
                    <a:cubicBezTo>
                      <a:pt x="64" y="581"/>
                      <a:pt x="62" y="584"/>
                      <a:pt x="64" y="588"/>
                    </a:cubicBezTo>
                    <a:cubicBezTo>
                      <a:pt x="75" y="593"/>
                      <a:pt x="89" y="603"/>
                      <a:pt x="88" y="618"/>
                    </a:cubicBezTo>
                    <a:cubicBezTo>
                      <a:pt x="94" y="625"/>
                      <a:pt x="103" y="623"/>
                      <a:pt x="110" y="628"/>
                    </a:cubicBezTo>
                    <a:cubicBezTo>
                      <a:pt x="122" y="635"/>
                      <a:pt x="128" y="650"/>
                      <a:pt x="125" y="663"/>
                    </a:cubicBezTo>
                    <a:cubicBezTo>
                      <a:pt x="135" y="669"/>
                      <a:pt x="148" y="680"/>
                      <a:pt x="145" y="693"/>
                    </a:cubicBezTo>
                    <a:cubicBezTo>
                      <a:pt x="147" y="704"/>
                      <a:pt x="138" y="710"/>
                      <a:pt x="134" y="718"/>
                    </a:cubicBezTo>
                    <a:cubicBezTo>
                      <a:pt x="127" y="727"/>
                      <a:pt x="114" y="727"/>
                      <a:pt x="103" y="724"/>
                    </a:cubicBezTo>
                    <a:cubicBezTo>
                      <a:pt x="97" y="720"/>
                      <a:pt x="89" y="717"/>
                      <a:pt x="85" y="711"/>
                    </a:cubicBezTo>
                    <a:cubicBezTo>
                      <a:pt x="81" y="701"/>
                      <a:pt x="83" y="691"/>
                      <a:pt x="88" y="684"/>
                    </a:cubicBezTo>
                    <a:cubicBezTo>
                      <a:pt x="90" y="681"/>
                      <a:pt x="93" y="682"/>
                      <a:pt x="96" y="682"/>
                    </a:cubicBezTo>
                    <a:cubicBezTo>
                      <a:pt x="97" y="686"/>
                      <a:pt x="101" y="688"/>
                      <a:pt x="105" y="688"/>
                    </a:cubicBezTo>
                    <a:cubicBezTo>
                      <a:pt x="107" y="687"/>
                      <a:pt x="110" y="687"/>
                      <a:pt x="109" y="684"/>
                    </a:cubicBezTo>
                    <a:cubicBezTo>
                      <a:pt x="109" y="680"/>
                      <a:pt x="105" y="677"/>
                      <a:pt x="101" y="677"/>
                    </a:cubicBezTo>
                    <a:cubicBezTo>
                      <a:pt x="95" y="674"/>
                      <a:pt x="90" y="678"/>
                      <a:pt x="85" y="680"/>
                    </a:cubicBezTo>
                    <a:cubicBezTo>
                      <a:pt x="79" y="687"/>
                      <a:pt x="77" y="697"/>
                      <a:pt x="79" y="706"/>
                    </a:cubicBezTo>
                    <a:cubicBezTo>
                      <a:pt x="82" y="722"/>
                      <a:pt x="99" y="727"/>
                      <a:pt x="112" y="731"/>
                    </a:cubicBezTo>
                    <a:cubicBezTo>
                      <a:pt x="116" y="731"/>
                      <a:pt x="120" y="728"/>
                      <a:pt x="123" y="731"/>
                    </a:cubicBezTo>
                    <a:cubicBezTo>
                      <a:pt x="118" y="739"/>
                      <a:pt x="122" y="749"/>
                      <a:pt x="122" y="757"/>
                    </a:cubicBezTo>
                    <a:cubicBezTo>
                      <a:pt x="124" y="766"/>
                      <a:pt x="132" y="772"/>
                      <a:pt x="139" y="777"/>
                    </a:cubicBezTo>
                    <a:cubicBezTo>
                      <a:pt x="146" y="779"/>
                      <a:pt x="152" y="781"/>
                      <a:pt x="160" y="779"/>
                    </a:cubicBezTo>
                    <a:cubicBezTo>
                      <a:pt x="166" y="775"/>
                      <a:pt x="174" y="771"/>
                      <a:pt x="174" y="762"/>
                    </a:cubicBezTo>
                    <a:cubicBezTo>
                      <a:pt x="174" y="759"/>
                      <a:pt x="171" y="756"/>
                      <a:pt x="168" y="755"/>
                    </a:cubicBezTo>
                    <a:cubicBezTo>
                      <a:pt x="166" y="753"/>
                      <a:pt x="163" y="753"/>
                      <a:pt x="161" y="755"/>
                    </a:cubicBezTo>
                    <a:cubicBezTo>
                      <a:pt x="160" y="757"/>
                      <a:pt x="159" y="759"/>
                      <a:pt x="161" y="761"/>
                    </a:cubicBezTo>
                    <a:cubicBezTo>
                      <a:pt x="163" y="763"/>
                      <a:pt x="165" y="765"/>
                      <a:pt x="166" y="767"/>
                    </a:cubicBezTo>
                    <a:cubicBezTo>
                      <a:pt x="164" y="772"/>
                      <a:pt x="159" y="773"/>
                      <a:pt x="155" y="774"/>
                    </a:cubicBezTo>
                    <a:cubicBezTo>
                      <a:pt x="145" y="775"/>
                      <a:pt x="136" y="772"/>
                      <a:pt x="130" y="764"/>
                    </a:cubicBezTo>
                    <a:cubicBezTo>
                      <a:pt x="127" y="754"/>
                      <a:pt x="122" y="739"/>
                      <a:pt x="132" y="730"/>
                    </a:cubicBezTo>
                    <a:cubicBezTo>
                      <a:pt x="141" y="722"/>
                      <a:pt x="153" y="716"/>
                      <a:pt x="165" y="720"/>
                    </a:cubicBezTo>
                    <a:cubicBezTo>
                      <a:pt x="167" y="721"/>
                      <a:pt x="169" y="719"/>
                      <a:pt x="172" y="720"/>
                    </a:cubicBezTo>
                    <a:cubicBezTo>
                      <a:pt x="178" y="723"/>
                      <a:pt x="184" y="727"/>
                      <a:pt x="186" y="733"/>
                    </a:cubicBezTo>
                    <a:cubicBezTo>
                      <a:pt x="190" y="735"/>
                      <a:pt x="193" y="731"/>
                      <a:pt x="197" y="732"/>
                    </a:cubicBezTo>
                    <a:cubicBezTo>
                      <a:pt x="211" y="733"/>
                      <a:pt x="222" y="743"/>
                      <a:pt x="230" y="754"/>
                    </a:cubicBezTo>
                    <a:cubicBezTo>
                      <a:pt x="234" y="759"/>
                      <a:pt x="230" y="763"/>
                      <a:pt x="230" y="769"/>
                    </a:cubicBezTo>
                    <a:cubicBezTo>
                      <a:pt x="231" y="771"/>
                      <a:pt x="233" y="772"/>
                      <a:pt x="235" y="771"/>
                    </a:cubicBezTo>
                    <a:cubicBezTo>
                      <a:pt x="240" y="764"/>
                      <a:pt x="249" y="770"/>
                      <a:pt x="255" y="771"/>
                    </a:cubicBezTo>
                    <a:cubicBezTo>
                      <a:pt x="262" y="776"/>
                      <a:pt x="266" y="781"/>
                      <a:pt x="269" y="788"/>
                    </a:cubicBezTo>
                    <a:cubicBezTo>
                      <a:pt x="271" y="797"/>
                      <a:pt x="262" y="803"/>
                      <a:pt x="256" y="806"/>
                    </a:cubicBezTo>
                    <a:cubicBezTo>
                      <a:pt x="253" y="807"/>
                      <a:pt x="250" y="808"/>
                      <a:pt x="247" y="807"/>
                    </a:cubicBezTo>
                    <a:cubicBezTo>
                      <a:pt x="245" y="804"/>
                      <a:pt x="244" y="799"/>
                      <a:pt x="240" y="798"/>
                    </a:cubicBezTo>
                    <a:cubicBezTo>
                      <a:pt x="238" y="798"/>
                      <a:pt x="236" y="800"/>
                      <a:pt x="236" y="803"/>
                    </a:cubicBezTo>
                    <a:cubicBezTo>
                      <a:pt x="237" y="809"/>
                      <a:pt x="245" y="812"/>
                      <a:pt x="251" y="813"/>
                    </a:cubicBezTo>
                    <a:cubicBezTo>
                      <a:pt x="264" y="812"/>
                      <a:pt x="272" y="801"/>
                      <a:pt x="278" y="792"/>
                    </a:cubicBezTo>
                    <a:cubicBezTo>
                      <a:pt x="306" y="780"/>
                      <a:pt x="322" y="817"/>
                      <a:pt x="351" y="804"/>
                    </a:cubicBezTo>
                    <a:cubicBezTo>
                      <a:pt x="360" y="801"/>
                      <a:pt x="369" y="804"/>
                      <a:pt x="380" y="806"/>
                    </a:cubicBezTo>
                    <a:cubicBezTo>
                      <a:pt x="396" y="810"/>
                      <a:pt x="398" y="831"/>
                      <a:pt x="412" y="837"/>
                    </a:cubicBezTo>
                    <a:cubicBezTo>
                      <a:pt x="414" y="838"/>
                      <a:pt x="413" y="840"/>
                      <a:pt x="413" y="841"/>
                    </a:cubicBezTo>
                    <a:cubicBezTo>
                      <a:pt x="398" y="851"/>
                      <a:pt x="383" y="839"/>
                      <a:pt x="370" y="835"/>
                    </a:cubicBezTo>
                    <a:cubicBezTo>
                      <a:pt x="350" y="828"/>
                      <a:pt x="336" y="847"/>
                      <a:pt x="317" y="845"/>
                    </a:cubicBezTo>
                    <a:cubicBezTo>
                      <a:pt x="301" y="845"/>
                      <a:pt x="289" y="832"/>
                      <a:pt x="274" y="833"/>
                    </a:cubicBezTo>
                    <a:cubicBezTo>
                      <a:pt x="261" y="842"/>
                      <a:pt x="242" y="840"/>
                      <a:pt x="227" y="835"/>
                    </a:cubicBezTo>
                    <a:cubicBezTo>
                      <a:pt x="224" y="833"/>
                      <a:pt x="219" y="833"/>
                      <a:pt x="218" y="829"/>
                    </a:cubicBezTo>
                    <a:cubicBezTo>
                      <a:pt x="221" y="817"/>
                      <a:pt x="220" y="805"/>
                      <a:pt x="210" y="797"/>
                    </a:cubicBezTo>
                    <a:cubicBezTo>
                      <a:pt x="205" y="793"/>
                      <a:pt x="199" y="791"/>
                      <a:pt x="193" y="793"/>
                    </a:cubicBezTo>
                    <a:cubicBezTo>
                      <a:pt x="186" y="793"/>
                      <a:pt x="185" y="799"/>
                      <a:pt x="180" y="802"/>
                    </a:cubicBezTo>
                    <a:cubicBezTo>
                      <a:pt x="178" y="805"/>
                      <a:pt x="180" y="808"/>
                      <a:pt x="182" y="809"/>
                    </a:cubicBezTo>
                    <a:cubicBezTo>
                      <a:pt x="183" y="811"/>
                      <a:pt x="185" y="810"/>
                      <a:pt x="187" y="810"/>
                    </a:cubicBezTo>
                    <a:cubicBezTo>
                      <a:pt x="195" y="808"/>
                      <a:pt x="185" y="802"/>
                      <a:pt x="192" y="799"/>
                    </a:cubicBezTo>
                    <a:cubicBezTo>
                      <a:pt x="197" y="796"/>
                      <a:pt x="201" y="799"/>
                      <a:pt x="205" y="801"/>
                    </a:cubicBezTo>
                    <a:cubicBezTo>
                      <a:pt x="212" y="805"/>
                      <a:pt x="215" y="812"/>
                      <a:pt x="214" y="819"/>
                    </a:cubicBezTo>
                    <a:cubicBezTo>
                      <a:pt x="212" y="825"/>
                      <a:pt x="210" y="832"/>
                      <a:pt x="203" y="835"/>
                    </a:cubicBezTo>
                    <a:cubicBezTo>
                      <a:pt x="186" y="841"/>
                      <a:pt x="164" y="840"/>
                      <a:pt x="149" y="827"/>
                    </a:cubicBezTo>
                    <a:cubicBezTo>
                      <a:pt x="143" y="823"/>
                      <a:pt x="148" y="818"/>
                      <a:pt x="148" y="812"/>
                    </a:cubicBezTo>
                    <a:cubicBezTo>
                      <a:pt x="147" y="803"/>
                      <a:pt x="145" y="795"/>
                      <a:pt x="139" y="789"/>
                    </a:cubicBezTo>
                    <a:cubicBezTo>
                      <a:pt x="130" y="779"/>
                      <a:pt x="116" y="771"/>
                      <a:pt x="103" y="775"/>
                    </a:cubicBezTo>
                    <a:cubicBezTo>
                      <a:pt x="98" y="777"/>
                      <a:pt x="92" y="780"/>
                      <a:pt x="90" y="786"/>
                    </a:cubicBezTo>
                    <a:cubicBezTo>
                      <a:pt x="87" y="791"/>
                      <a:pt x="88" y="798"/>
                      <a:pt x="91" y="802"/>
                    </a:cubicBezTo>
                    <a:cubicBezTo>
                      <a:pt x="94" y="804"/>
                      <a:pt x="97" y="805"/>
                      <a:pt x="100" y="803"/>
                    </a:cubicBezTo>
                    <a:cubicBezTo>
                      <a:pt x="102" y="802"/>
                      <a:pt x="100" y="799"/>
                      <a:pt x="100" y="798"/>
                    </a:cubicBezTo>
                    <a:cubicBezTo>
                      <a:pt x="98" y="795"/>
                      <a:pt x="94" y="795"/>
                      <a:pt x="95" y="791"/>
                    </a:cubicBezTo>
                    <a:cubicBezTo>
                      <a:pt x="96" y="787"/>
                      <a:pt x="98" y="783"/>
                      <a:pt x="102" y="781"/>
                    </a:cubicBezTo>
                    <a:cubicBezTo>
                      <a:pt x="111" y="780"/>
                      <a:pt x="123" y="781"/>
                      <a:pt x="130" y="787"/>
                    </a:cubicBezTo>
                    <a:cubicBezTo>
                      <a:pt x="141" y="795"/>
                      <a:pt x="144" y="806"/>
                      <a:pt x="140" y="819"/>
                    </a:cubicBezTo>
                    <a:cubicBezTo>
                      <a:pt x="129" y="837"/>
                      <a:pt x="107" y="841"/>
                      <a:pt x="88" y="838"/>
                    </a:cubicBezTo>
                    <a:cubicBezTo>
                      <a:pt x="82" y="836"/>
                      <a:pt x="76" y="835"/>
                      <a:pt x="72" y="830"/>
                    </a:cubicBezTo>
                    <a:cubicBezTo>
                      <a:pt x="67" y="830"/>
                      <a:pt x="66" y="835"/>
                      <a:pt x="62" y="836"/>
                    </a:cubicBezTo>
                    <a:cubicBezTo>
                      <a:pt x="49" y="840"/>
                      <a:pt x="31" y="841"/>
                      <a:pt x="21" y="830"/>
                    </a:cubicBezTo>
                    <a:cubicBezTo>
                      <a:pt x="13" y="823"/>
                      <a:pt x="14" y="809"/>
                      <a:pt x="16" y="799"/>
                    </a:cubicBezTo>
                    <a:cubicBezTo>
                      <a:pt x="18" y="792"/>
                      <a:pt x="23" y="788"/>
                      <a:pt x="28" y="782"/>
                    </a:cubicBezTo>
                    <a:cubicBezTo>
                      <a:pt x="28" y="777"/>
                      <a:pt x="22" y="777"/>
                      <a:pt x="20" y="772"/>
                    </a:cubicBezTo>
                    <a:cubicBezTo>
                      <a:pt x="11" y="761"/>
                      <a:pt x="14" y="743"/>
                      <a:pt x="19" y="731"/>
                    </a:cubicBezTo>
                    <a:cubicBezTo>
                      <a:pt x="22" y="721"/>
                      <a:pt x="33" y="717"/>
                      <a:pt x="42" y="715"/>
                    </a:cubicBezTo>
                    <a:cubicBezTo>
                      <a:pt x="51" y="716"/>
                      <a:pt x="60" y="716"/>
                      <a:pt x="68" y="722"/>
                    </a:cubicBezTo>
                    <a:cubicBezTo>
                      <a:pt x="74" y="726"/>
                      <a:pt x="78" y="734"/>
                      <a:pt x="79" y="742"/>
                    </a:cubicBezTo>
                    <a:cubicBezTo>
                      <a:pt x="79" y="747"/>
                      <a:pt x="75" y="752"/>
                      <a:pt x="70" y="754"/>
                    </a:cubicBezTo>
                    <a:cubicBezTo>
                      <a:pt x="63" y="756"/>
                      <a:pt x="63" y="756"/>
                      <a:pt x="63" y="756"/>
                    </a:cubicBezTo>
                    <a:cubicBezTo>
                      <a:pt x="60" y="753"/>
                      <a:pt x="59" y="748"/>
                      <a:pt x="55" y="746"/>
                    </a:cubicBezTo>
                    <a:cubicBezTo>
                      <a:pt x="52" y="745"/>
                      <a:pt x="51" y="747"/>
                      <a:pt x="50" y="750"/>
                    </a:cubicBezTo>
                    <a:cubicBezTo>
                      <a:pt x="49" y="755"/>
                      <a:pt x="54" y="757"/>
                      <a:pt x="58" y="760"/>
                    </a:cubicBezTo>
                    <a:cubicBezTo>
                      <a:pt x="64" y="761"/>
                      <a:pt x="71" y="761"/>
                      <a:pt x="76" y="756"/>
                    </a:cubicBezTo>
                    <a:cubicBezTo>
                      <a:pt x="81" y="753"/>
                      <a:pt x="84" y="749"/>
                      <a:pt x="84" y="743"/>
                    </a:cubicBezTo>
                    <a:cubicBezTo>
                      <a:pt x="85" y="731"/>
                      <a:pt x="75" y="723"/>
                      <a:pt x="68" y="716"/>
                    </a:cubicBezTo>
                    <a:cubicBezTo>
                      <a:pt x="58" y="711"/>
                      <a:pt x="47" y="709"/>
                      <a:pt x="37" y="711"/>
                    </a:cubicBezTo>
                    <a:cubicBezTo>
                      <a:pt x="25" y="703"/>
                      <a:pt x="13" y="692"/>
                      <a:pt x="13" y="678"/>
                    </a:cubicBezTo>
                    <a:cubicBezTo>
                      <a:pt x="12" y="667"/>
                      <a:pt x="13" y="654"/>
                      <a:pt x="24" y="649"/>
                    </a:cubicBezTo>
                    <a:cubicBezTo>
                      <a:pt x="31" y="643"/>
                      <a:pt x="42" y="642"/>
                      <a:pt x="50" y="647"/>
                    </a:cubicBezTo>
                    <a:cubicBezTo>
                      <a:pt x="56" y="651"/>
                      <a:pt x="58" y="659"/>
                      <a:pt x="57" y="667"/>
                    </a:cubicBezTo>
                    <a:cubicBezTo>
                      <a:pt x="56" y="675"/>
                      <a:pt x="40" y="670"/>
                      <a:pt x="47" y="681"/>
                    </a:cubicBezTo>
                    <a:cubicBezTo>
                      <a:pt x="50" y="685"/>
                      <a:pt x="54" y="681"/>
                      <a:pt x="57" y="681"/>
                    </a:cubicBezTo>
                    <a:cubicBezTo>
                      <a:pt x="65" y="672"/>
                      <a:pt x="65" y="658"/>
                      <a:pt x="60" y="648"/>
                    </a:cubicBezTo>
                    <a:cubicBezTo>
                      <a:pt x="53" y="641"/>
                      <a:pt x="45" y="638"/>
                      <a:pt x="37" y="638"/>
                    </a:cubicBezTo>
                    <a:cubicBezTo>
                      <a:pt x="35" y="637"/>
                      <a:pt x="37" y="634"/>
                      <a:pt x="36" y="632"/>
                    </a:cubicBezTo>
                    <a:cubicBezTo>
                      <a:pt x="28" y="625"/>
                      <a:pt x="25" y="616"/>
                      <a:pt x="25" y="606"/>
                    </a:cubicBezTo>
                    <a:cubicBezTo>
                      <a:pt x="26" y="593"/>
                      <a:pt x="32" y="582"/>
                      <a:pt x="40" y="573"/>
                    </a:cubicBezTo>
                    <a:cubicBezTo>
                      <a:pt x="35" y="561"/>
                      <a:pt x="26" y="551"/>
                      <a:pt x="24" y="538"/>
                    </a:cubicBezTo>
                    <a:cubicBezTo>
                      <a:pt x="23" y="522"/>
                      <a:pt x="31" y="507"/>
                      <a:pt x="36" y="492"/>
                    </a:cubicBezTo>
                    <a:cubicBezTo>
                      <a:pt x="36" y="491"/>
                      <a:pt x="37" y="491"/>
                      <a:pt x="38" y="492"/>
                    </a:cubicBezTo>
                    <a:cubicBezTo>
                      <a:pt x="41" y="504"/>
                      <a:pt x="42" y="517"/>
                      <a:pt x="37" y="528"/>
                    </a:cubicBezTo>
                    <a:cubicBezTo>
                      <a:pt x="36" y="535"/>
                      <a:pt x="39" y="541"/>
                      <a:pt x="44" y="544"/>
                    </a:cubicBezTo>
                    <a:cubicBezTo>
                      <a:pt x="58" y="553"/>
                      <a:pt x="57" y="573"/>
                      <a:pt x="53" y="588"/>
                    </a:cubicBezTo>
                    <a:cubicBezTo>
                      <a:pt x="52" y="593"/>
                      <a:pt x="46" y="600"/>
                      <a:pt x="52" y="603"/>
                    </a:cubicBezTo>
                    <a:cubicBezTo>
                      <a:pt x="63" y="609"/>
                      <a:pt x="79" y="613"/>
                      <a:pt x="80" y="628"/>
                    </a:cubicBezTo>
                    <a:cubicBezTo>
                      <a:pt x="75" y="638"/>
                      <a:pt x="89" y="633"/>
                      <a:pt x="93" y="638"/>
                    </a:cubicBezTo>
                    <a:cubicBezTo>
                      <a:pt x="101" y="641"/>
                      <a:pt x="110" y="646"/>
                      <a:pt x="112" y="655"/>
                    </a:cubicBezTo>
                    <a:cubicBezTo>
                      <a:pt x="112" y="658"/>
                      <a:pt x="111" y="662"/>
                      <a:pt x="110" y="665"/>
                    </a:cubicBezTo>
                    <a:cubicBezTo>
                      <a:pt x="113" y="667"/>
                      <a:pt x="117" y="671"/>
                      <a:pt x="121" y="670"/>
                    </a:cubicBezTo>
                    <a:cubicBezTo>
                      <a:pt x="124" y="667"/>
                      <a:pt x="119" y="665"/>
                      <a:pt x="117" y="663"/>
                    </a:cubicBezTo>
                    <a:cubicBezTo>
                      <a:pt x="119" y="655"/>
                      <a:pt x="116" y="648"/>
                      <a:pt x="111" y="643"/>
                    </a:cubicBezTo>
                    <a:cubicBezTo>
                      <a:pt x="104" y="636"/>
                      <a:pt x="95" y="633"/>
                      <a:pt x="86" y="630"/>
                    </a:cubicBezTo>
                    <a:cubicBezTo>
                      <a:pt x="83" y="627"/>
                      <a:pt x="87" y="622"/>
                      <a:pt x="84" y="619"/>
                    </a:cubicBezTo>
                    <a:cubicBezTo>
                      <a:pt x="79" y="607"/>
                      <a:pt x="66" y="605"/>
                      <a:pt x="56" y="600"/>
                    </a:cubicBezTo>
                    <a:cubicBezTo>
                      <a:pt x="55" y="598"/>
                      <a:pt x="55" y="598"/>
                      <a:pt x="55" y="598"/>
                    </a:cubicBezTo>
                    <a:cubicBezTo>
                      <a:pt x="61" y="583"/>
                      <a:pt x="64" y="562"/>
                      <a:pt x="55" y="548"/>
                    </a:cubicBezTo>
                    <a:cubicBezTo>
                      <a:pt x="51" y="540"/>
                      <a:pt x="38" y="537"/>
                      <a:pt x="43" y="526"/>
                    </a:cubicBezTo>
                    <a:cubicBezTo>
                      <a:pt x="47" y="507"/>
                      <a:pt x="46" y="486"/>
                      <a:pt x="32" y="472"/>
                    </a:cubicBezTo>
                    <a:cubicBezTo>
                      <a:pt x="24" y="474"/>
                      <a:pt x="33" y="480"/>
                      <a:pt x="32" y="485"/>
                    </a:cubicBezTo>
                    <a:cubicBezTo>
                      <a:pt x="30" y="509"/>
                      <a:pt x="9" y="531"/>
                      <a:pt x="24" y="555"/>
                    </a:cubicBezTo>
                    <a:cubicBezTo>
                      <a:pt x="33" y="572"/>
                      <a:pt x="33" y="572"/>
                      <a:pt x="33" y="572"/>
                    </a:cubicBezTo>
                    <a:cubicBezTo>
                      <a:pt x="26" y="586"/>
                      <a:pt x="16" y="601"/>
                      <a:pt x="22" y="619"/>
                    </a:cubicBezTo>
                    <a:cubicBezTo>
                      <a:pt x="22" y="626"/>
                      <a:pt x="26" y="633"/>
                      <a:pt x="32" y="638"/>
                    </a:cubicBezTo>
                    <a:cubicBezTo>
                      <a:pt x="31" y="640"/>
                      <a:pt x="29" y="639"/>
                      <a:pt x="27" y="641"/>
                    </a:cubicBezTo>
                    <a:cubicBezTo>
                      <a:pt x="20" y="641"/>
                      <a:pt x="17" y="633"/>
                      <a:pt x="14" y="627"/>
                    </a:cubicBezTo>
                    <a:cubicBezTo>
                      <a:pt x="10" y="614"/>
                      <a:pt x="10" y="597"/>
                      <a:pt x="16" y="583"/>
                    </a:cubicBezTo>
                    <a:cubicBezTo>
                      <a:pt x="21" y="575"/>
                      <a:pt x="21" y="575"/>
                      <a:pt x="21" y="575"/>
                    </a:cubicBezTo>
                    <a:cubicBezTo>
                      <a:pt x="12" y="560"/>
                      <a:pt x="6" y="540"/>
                      <a:pt x="13" y="523"/>
                    </a:cubicBezTo>
                    <a:cubicBezTo>
                      <a:pt x="20" y="507"/>
                      <a:pt x="27" y="485"/>
                      <a:pt x="17" y="468"/>
                    </a:cubicBezTo>
                    <a:cubicBezTo>
                      <a:pt x="13" y="463"/>
                      <a:pt x="10" y="456"/>
                      <a:pt x="12" y="450"/>
                    </a:cubicBezTo>
                    <a:cubicBezTo>
                      <a:pt x="24" y="460"/>
                      <a:pt x="40" y="462"/>
                      <a:pt x="47" y="478"/>
                    </a:cubicBezTo>
                    <a:close/>
                    <a:moveTo>
                      <a:pt x="853" y="464"/>
                    </a:moveTo>
                    <a:cubicBezTo>
                      <a:pt x="850" y="462"/>
                      <a:pt x="847" y="465"/>
                      <a:pt x="845" y="466"/>
                    </a:cubicBezTo>
                    <a:cubicBezTo>
                      <a:pt x="835" y="474"/>
                      <a:pt x="835" y="488"/>
                      <a:pt x="838" y="499"/>
                    </a:cubicBezTo>
                    <a:cubicBezTo>
                      <a:pt x="840" y="524"/>
                      <a:pt x="816" y="540"/>
                      <a:pt x="819" y="564"/>
                    </a:cubicBezTo>
                    <a:cubicBezTo>
                      <a:pt x="820" y="567"/>
                      <a:pt x="820" y="571"/>
                      <a:pt x="823" y="571"/>
                    </a:cubicBezTo>
                    <a:cubicBezTo>
                      <a:pt x="826" y="571"/>
                      <a:pt x="826" y="568"/>
                      <a:pt x="825" y="566"/>
                    </a:cubicBezTo>
                    <a:cubicBezTo>
                      <a:pt x="822" y="548"/>
                      <a:pt x="835" y="532"/>
                      <a:pt x="841" y="515"/>
                    </a:cubicBezTo>
                    <a:cubicBezTo>
                      <a:pt x="843" y="515"/>
                      <a:pt x="843" y="515"/>
                      <a:pt x="843" y="515"/>
                    </a:cubicBezTo>
                    <a:cubicBezTo>
                      <a:pt x="850" y="523"/>
                      <a:pt x="853" y="535"/>
                      <a:pt x="850" y="546"/>
                    </a:cubicBezTo>
                    <a:cubicBezTo>
                      <a:pt x="848" y="555"/>
                      <a:pt x="842" y="564"/>
                      <a:pt x="839" y="573"/>
                    </a:cubicBezTo>
                    <a:cubicBezTo>
                      <a:pt x="846" y="579"/>
                      <a:pt x="847" y="588"/>
                      <a:pt x="849" y="596"/>
                    </a:cubicBezTo>
                    <a:cubicBezTo>
                      <a:pt x="850" y="604"/>
                      <a:pt x="842" y="610"/>
                      <a:pt x="843" y="617"/>
                    </a:cubicBezTo>
                    <a:cubicBezTo>
                      <a:pt x="844" y="619"/>
                      <a:pt x="845" y="618"/>
                      <a:pt x="846" y="618"/>
                    </a:cubicBezTo>
                    <a:cubicBezTo>
                      <a:pt x="852" y="608"/>
                      <a:pt x="857" y="597"/>
                      <a:pt x="853" y="586"/>
                    </a:cubicBezTo>
                    <a:cubicBezTo>
                      <a:pt x="852" y="580"/>
                      <a:pt x="846" y="575"/>
                      <a:pt x="846" y="570"/>
                    </a:cubicBezTo>
                    <a:cubicBezTo>
                      <a:pt x="854" y="555"/>
                      <a:pt x="862" y="536"/>
                      <a:pt x="852" y="519"/>
                    </a:cubicBezTo>
                    <a:cubicBezTo>
                      <a:pt x="843" y="506"/>
                      <a:pt x="841" y="487"/>
                      <a:pt x="847" y="472"/>
                    </a:cubicBezTo>
                    <a:cubicBezTo>
                      <a:pt x="848" y="469"/>
                      <a:pt x="852" y="467"/>
                      <a:pt x="853" y="464"/>
                    </a:cubicBezTo>
                    <a:close/>
                    <a:moveTo>
                      <a:pt x="178" y="465"/>
                    </a:moveTo>
                    <a:cubicBezTo>
                      <a:pt x="182" y="475"/>
                      <a:pt x="175" y="484"/>
                      <a:pt x="176" y="494"/>
                    </a:cubicBezTo>
                    <a:cubicBezTo>
                      <a:pt x="174" y="509"/>
                      <a:pt x="174" y="523"/>
                      <a:pt x="180" y="536"/>
                    </a:cubicBezTo>
                    <a:cubicBezTo>
                      <a:pt x="180" y="539"/>
                      <a:pt x="180" y="539"/>
                      <a:pt x="180" y="539"/>
                    </a:cubicBezTo>
                    <a:cubicBezTo>
                      <a:pt x="176" y="539"/>
                      <a:pt x="176" y="539"/>
                      <a:pt x="176" y="539"/>
                    </a:cubicBezTo>
                    <a:cubicBezTo>
                      <a:pt x="166" y="526"/>
                      <a:pt x="169" y="509"/>
                      <a:pt x="169" y="493"/>
                    </a:cubicBezTo>
                    <a:cubicBezTo>
                      <a:pt x="171" y="482"/>
                      <a:pt x="175" y="468"/>
                      <a:pt x="166" y="460"/>
                    </a:cubicBezTo>
                    <a:cubicBezTo>
                      <a:pt x="170" y="455"/>
                      <a:pt x="176" y="460"/>
                      <a:pt x="178" y="465"/>
                    </a:cubicBezTo>
                    <a:close/>
                    <a:moveTo>
                      <a:pt x="674" y="493"/>
                    </a:moveTo>
                    <a:cubicBezTo>
                      <a:pt x="681" y="510"/>
                      <a:pt x="674" y="524"/>
                      <a:pt x="670" y="540"/>
                    </a:cubicBezTo>
                    <a:cubicBezTo>
                      <a:pt x="667" y="544"/>
                      <a:pt x="664" y="548"/>
                      <a:pt x="659" y="550"/>
                    </a:cubicBezTo>
                    <a:cubicBezTo>
                      <a:pt x="658" y="545"/>
                      <a:pt x="658" y="545"/>
                      <a:pt x="658" y="545"/>
                    </a:cubicBezTo>
                    <a:cubicBezTo>
                      <a:pt x="661" y="531"/>
                      <a:pt x="664" y="517"/>
                      <a:pt x="660" y="503"/>
                    </a:cubicBezTo>
                    <a:cubicBezTo>
                      <a:pt x="658" y="500"/>
                      <a:pt x="654" y="498"/>
                      <a:pt x="650" y="498"/>
                    </a:cubicBezTo>
                    <a:cubicBezTo>
                      <a:pt x="645" y="497"/>
                      <a:pt x="642" y="503"/>
                      <a:pt x="638" y="504"/>
                    </a:cubicBezTo>
                    <a:cubicBezTo>
                      <a:pt x="634" y="498"/>
                      <a:pt x="637" y="489"/>
                      <a:pt x="640" y="483"/>
                    </a:cubicBezTo>
                    <a:cubicBezTo>
                      <a:pt x="646" y="478"/>
                      <a:pt x="654" y="475"/>
                      <a:pt x="662" y="478"/>
                    </a:cubicBezTo>
                    <a:cubicBezTo>
                      <a:pt x="668" y="481"/>
                      <a:pt x="671" y="488"/>
                      <a:pt x="674" y="493"/>
                    </a:cubicBezTo>
                    <a:close/>
                    <a:moveTo>
                      <a:pt x="231" y="483"/>
                    </a:moveTo>
                    <a:cubicBezTo>
                      <a:pt x="233" y="486"/>
                      <a:pt x="233" y="491"/>
                      <a:pt x="232" y="495"/>
                    </a:cubicBezTo>
                    <a:cubicBezTo>
                      <a:pt x="226" y="494"/>
                      <a:pt x="220" y="493"/>
                      <a:pt x="215" y="497"/>
                    </a:cubicBezTo>
                    <a:cubicBezTo>
                      <a:pt x="210" y="502"/>
                      <a:pt x="207" y="509"/>
                      <a:pt x="205" y="516"/>
                    </a:cubicBezTo>
                    <a:cubicBezTo>
                      <a:pt x="205" y="530"/>
                      <a:pt x="213" y="543"/>
                      <a:pt x="223" y="553"/>
                    </a:cubicBezTo>
                    <a:cubicBezTo>
                      <a:pt x="223" y="555"/>
                      <a:pt x="223" y="558"/>
                      <a:pt x="221" y="560"/>
                    </a:cubicBezTo>
                    <a:cubicBezTo>
                      <a:pt x="217" y="558"/>
                      <a:pt x="213" y="555"/>
                      <a:pt x="210" y="551"/>
                    </a:cubicBezTo>
                    <a:cubicBezTo>
                      <a:pt x="207" y="542"/>
                      <a:pt x="199" y="534"/>
                      <a:pt x="197" y="524"/>
                    </a:cubicBezTo>
                    <a:cubicBezTo>
                      <a:pt x="192" y="514"/>
                      <a:pt x="193" y="500"/>
                      <a:pt x="197" y="489"/>
                    </a:cubicBezTo>
                    <a:cubicBezTo>
                      <a:pt x="202" y="481"/>
                      <a:pt x="210" y="477"/>
                      <a:pt x="219" y="475"/>
                    </a:cubicBezTo>
                    <a:cubicBezTo>
                      <a:pt x="223" y="476"/>
                      <a:pt x="228" y="478"/>
                      <a:pt x="231" y="483"/>
                    </a:cubicBezTo>
                    <a:close/>
                    <a:moveTo>
                      <a:pt x="657" y="515"/>
                    </a:moveTo>
                    <a:cubicBezTo>
                      <a:pt x="657" y="525"/>
                      <a:pt x="654" y="536"/>
                      <a:pt x="652" y="546"/>
                    </a:cubicBezTo>
                    <a:cubicBezTo>
                      <a:pt x="643" y="543"/>
                      <a:pt x="652" y="534"/>
                      <a:pt x="651" y="528"/>
                    </a:cubicBezTo>
                    <a:cubicBezTo>
                      <a:pt x="651" y="523"/>
                      <a:pt x="655" y="518"/>
                      <a:pt x="653" y="512"/>
                    </a:cubicBezTo>
                    <a:cubicBezTo>
                      <a:pt x="652" y="508"/>
                      <a:pt x="643" y="509"/>
                      <a:pt x="648" y="505"/>
                    </a:cubicBezTo>
                    <a:cubicBezTo>
                      <a:pt x="654" y="502"/>
                      <a:pt x="656" y="510"/>
                      <a:pt x="657" y="515"/>
                    </a:cubicBezTo>
                    <a:close/>
                    <a:moveTo>
                      <a:pt x="226" y="501"/>
                    </a:moveTo>
                    <a:cubicBezTo>
                      <a:pt x="220" y="507"/>
                      <a:pt x="218" y="515"/>
                      <a:pt x="217" y="523"/>
                    </a:cubicBezTo>
                    <a:cubicBezTo>
                      <a:pt x="218" y="531"/>
                      <a:pt x="224" y="539"/>
                      <a:pt x="227" y="546"/>
                    </a:cubicBezTo>
                    <a:cubicBezTo>
                      <a:pt x="223" y="545"/>
                      <a:pt x="219" y="539"/>
                      <a:pt x="216" y="535"/>
                    </a:cubicBezTo>
                    <a:cubicBezTo>
                      <a:pt x="212" y="526"/>
                      <a:pt x="208" y="513"/>
                      <a:pt x="216" y="504"/>
                    </a:cubicBezTo>
                    <a:cubicBezTo>
                      <a:pt x="218" y="501"/>
                      <a:pt x="223" y="498"/>
                      <a:pt x="226" y="501"/>
                    </a:cubicBezTo>
                    <a:close/>
                    <a:moveTo>
                      <a:pt x="358" y="512"/>
                    </a:moveTo>
                    <a:cubicBezTo>
                      <a:pt x="361" y="520"/>
                      <a:pt x="358" y="529"/>
                      <a:pt x="352" y="534"/>
                    </a:cubicBezTo>
                    <a:cubicBezTo>
                      <a:pt x="348" y="538"/>
                      <a:pt x="342" y="537"/>
                      <a:pt x="337" y="536"/>
                    </a:cubicBezTo>
                    <a:cubicBezTo>
                      <a:pt x="332" y="531"/>
                      <a:pt x="331" y="522"/>
                      <a:pt x="335" y="516"/>
                    </a:cubicBezTo>
                    <a:cubicBezTo>
                      <a:pt x="337" y="511"/>
                      <a:pt x="341" y="507"/>
                      <a:pt x="346" y="506"/>
                    </a:cubicBezTo>
                    <a:cubicBezTo>
                      <a:pt x="351" y="506"/>
                      <a:pt x="356" y="507"/>
                      <a:pt x="358" y="512"/>
                    </a:cubicBezTo>
                    <a:close/>
                    <a:moveTo>
                      <a:pt x="356" y="515"/>
                    </a:moveTo>
                    <a:cubicBezTo>
                      <a:pt x="355" y="521"/>
                      <a:pt x="356" y="528"/>
                      <a:pt x="350" y="531"/>
                    </a:cubicBezTo>
                    <a:cubicBezTo>
                      <a:pt x="347" y="532"/>
                      <a:pt x="344" y="533"/>
                      <a:pt x="340" y="532"/>
                    </a:cubicBezTo>
                    <a:cubicBezTo>
                      <a:pt x="337" y="529"/>
                      <a:pt x="336" y="523"/>
                      <a:pt x="339" y="519"/>
                    </a:cubicBezTo>
                    <a:cubicBezTo>
                      <a:pt x="339" y="514"/>
                      <a:pt x="345" y="512"/>
                      <a:pt x="349" y="510"/>
                    </a:cubicBezTo>
                    <a:cubicBezTo>
                      <a:pt x="353" y="509"/>
                      <a:pt x="354" y="513"/>
                      <a:pt x="356" y="515"/>
                    </a:cubicBezTo>
                    <a:close/>
                    <a:moveTo>
                      <a:pt x="548" y="521"/>
                    </a:moveTo>
                    <a:cubicBezTo>
                      <a:pt x="549" y="526"/>
                      <a:pt x="548" y="529"/>
                      <a:pt x="547" y="533"/>
                    </a:cubicBezTo>
                    <a:cubicBezTo>
                      <a:pt x="543" y="537"/>
                      <a:pt x="537" y="535"/>
                      <a:pt x="533" y="534"/>
                    </a:cubicBezTo>
                    <a:cubicBezTo>
                      <a:pt x="530" y="532"/>
                      <a:pt x="527" y="529"/>
                      <a:pt x="526" y="525"/>
                    </a:cubicBezTo>
                    <a:cubicBezTo>
                      <a:pt x="525" y="522"/>
                      <a:pt x="527" y="518"/>
                      <a:pt x="529" y="516"/>
                    </a:cubicBezTo>
                    <a:cubicBezTo>
                      <a:pt x="535" y="512"/>
                      <a:pt x="544" y="514"/>
                      <a:pt x="548" y="521"/>
                    </a:cubicBezTo>
                    <a:close/>
                    <a:moveTo>
                      <a:pt x="478" y="519"/>
                    </a:moveTo>
                    <a:cubicBezTo>
                      <a:pt x="483" y="523"/>
                      <a:pt x="485" y="530"/>
                      <a:pt x="484" y="537"/>
                    </a:cubicBezTo>
                    <a:cubicBezTo>
                      <a:pt x="483" y="547"/>
                      <a:pt x="473" y="552"/>
                      <a:pt x="465" y="555"/>
                    </a:cubicBezTo>
                    <a:cubicBezTo>
                      <a:pt x="462" y="565"/>
                      <a:pt x="460" y="577"/>
                      <a:pt x="450" y="581"/>
                    </a:cubicBezTo>
                    <a:cubicBezTo>
                      <a:pt x="443" y="585"/>
                      <a:pt x="434" y="588"/>
                      <a:pt x="426" y="583"/>
                    </a:cubicBezTo>
                    <a:cubicBezTo>
                      <a:pt x="420" y="581"/>
                      <a:pt x="417" y="575"/>
                      <a:pt x="413" y="571"/>
                    </a:cubicBezTo>
                    <a:cubicBezTo>
                      <a:pt x="412" y="565"/>
                      <a:pt x="411" y="560"/>
                      <a:pt x="413" y="555"/>
                    </a:cubicBezTo>
                    <a:cubicBezTo>
                      <a:pt x="412" y="547"/>
                      <a:pt x="401" y="553"/>
                      <a:pt x="400" y="544"/>
                    </a:cubicBezTo>
                    <a:cubicBezTo>
                      <a:pt x="398" y="540"/>
                      <a:pt x="398" y="533"/>
                      <a:pt x="400" y="527"/>
                    </a:cubicBezTo>
                    <a:cubicBezTo>
                      <a:pt x="403" y="520"/>
                      <a:pt x="409" y="517"/>
                      <a:pt x="416" y="516"/>
                    </a:cubicBezTo>
                    <a:cubicBezTo>
                      <a:pt x="421" y="515"/>
                      <a:pt x="425" y="516"/>
                      <a:pt x="426" y="520"/>
                    </a:cubicBezTo>
                    <a:cubicBezTo>
                      <a:pt x="426" y="523"/>
                      <a:pt x="431" y="524"/>
                      <a:pt x="429" y="527"/>
                    </a:cubicBezTo>
                    <a:cubicBezTo>
                      <a:pt x="426" y="529"/>
                      <a:pt x="422" y="526"/>
                      <a:pt x="419" y="529"/>
                    </a:cubicBezTo>
                    <a:cubicBezTo>
                      <a:pt x="416" y="532"/>
                      <a:pt x="414" y="537"/>
                      <a:pt x="415" y="541"/>
                    </a:cubicBezTo>
                    <a:cubicBezTo>
                      <a:pt x="416" y="546"/>
                      <a:pt x="421" y="548"/>
                      <a:pt x="424" y="552"/>
                    </a:cubicBezTo>
                    <a:cubicBezTo>
                      <a:pt x="423" y="557"/>
                      <a:pt x="424" y="564"/>
                      <a:pt x="427" y="568"/>
                    </a:cubicBezTo>
                    <a:cubicBezTo>
                      <a:pt x="431" y="573"/>
                      <a:pt x="435" y="575"/>
                      <a:pt x="440" y="576"/>
                    </a:cubicBezTo>
                    <a:cubicBezTo>
                      <a:pt x="450" y="575"/>
                      <a:pt x="455" y="564"/>
                      <a:pt x="457" y="556"/>
                    </a:cubicBezTo>
                    <a:cubicBezTo>
                      <a:pt x="465" y="550"/>
                      <a:pt x="476" y="542"/>
                      <a:pt x="473" y="531"/>
                    </a:cubicBezTo>
                    <a:cubicBezTo>
                      <a:pt x="470" y="523"/>
                      <a:pt x="454" y="533"/>
                      <a:pt x="458" y="521"/>
                    </a:cubicBezTo>
                    <a:cubicBezTo>
                      <a:pt x="459" y="518"/>
                      <a:pt x="462" y="516"/>
                      <a:pt x="466" y="515"/>
                    </a:cubicBezTo>
                    <a:cubicBezTo>
                      <a:pt x="470" y="515"/>
                      <a:pt x="475" y="516"/>
                      <a:pt x="478" y="519"/>
                    </a:cubicBezTo>
                    <a:close/>
                    <a:moveTo>
                      <a:pt x="545" y="524"/>
                    </a:moveTo>
                    <a:cubicBezTo>
                      <a:pt x="546" y="528"/>
                      <a:pt x="543" y="531"/>
                      <a:pt x="539" y="532"/>
                    </a:cubicBezTo>
                    <a:cubicBezTo>
                      <a:pt x="535" y="531"/>
                      <a:pt x="530" y="528"/>
                      <a:pt x="530" y="523"/>
                    </a:cubicBezTo>
                    <a:cubicBezTo>
                      <a:pt x="530" y="520"/>
                      <a:pt x="533" y="518"/>
                      <a:pt x="536" y="518"/>
                    </a:cubicBezTo>
                    <a:cubicBezTo>
                      <a:pt x="540" y="517"/>
                      <a:pt x="544" y="519"/>
                      <a:pt x="545" y="524"/>
                    </a:cubicBezTo>
                    <a:close/>
                    <a:moveTo>
                      <a:pt x="629" y="532"/>
                    </a:moveTo>
                    <a:cubicBezTo>
                      <a:pt x="637" y="539"/>
                      <a:pt x="648" y="548"/>
                      <a:pt x="648" y="560"/>
                    </a:cubicBezTo>
                    <a:cubicBezTo>
                      <a:pt x="648" y="560"/>
                      <a:pt x="648" y="560"/>
                      <a:pt x="648" y="560"/>
                    </a:cubicBezTo>
                    <a:cubicBezTo>
                      <a:pt x="642" y="553"/>
                      <a:pt x="636" y="545"/>
                      <a:pt x="628" y="543"/>
                    </a:cubicBezTo>
                    <a:cubicBezTo>
                      <a:pt x="621" y="550"/>
                      <a:pt x="622" y="562"/>
                      <a:pt x="624" y="571"/>
                    </a:cubicBezTo>
                    <a:cubicBezTo>
                      <a:pt x="622" y="571"/>
                      <a:pt x="620" y="569"/>
                      <a:pt x="620" y="567"/>
                    </a:cubicBezTo>
                    <a:cubicBezTo>
                      <a:pt x="617" y="555"/>
                      <a:pt x="620" y="542"/>
                      <a:pt x="624" y="532"/>
                    </a:cubicBezTo>
                    <a:cubicBezTo>
                      <a:pt x="626" y="531"/>
                      <a:pt x="627" y="531"/>
                      <a:pt x="629" y="532"/>
                    </a:cubicBezTo>
                    <a:close/>
                    <a:moveTo>
                      <a:pt x="405" y="556"/>
                    </a:moveTo>
                    <a:cubicBezTo>
                      <a:pt x="406" y="568"/>
                      <a:pt x="406" y="568"/>
                      <a:pt x="406" y="568"/>
                    </a:cubicBezTo>
                    <a:cubicBezTo>
                      <a:pt x="410" y="579"/>
                      <a:pt x="418" y="589"/>
                      <a:pt x="430" y="591"/>
                    </a:cubicBezTo>
                    <a:cubicBezTo>
                      <a:pt x="428" y="592"/>
                      <a:pt x="424" y="591"/>
                      <a:pt x="422" y="589"/>
                    </a:cubicBezTo>
                    <a:cubicBezTo>
                      <a:pt x="410" y="588"/>
                      <a:pt x="406" y="576"/>
                      <a:pt x="401" y="567"/>
                    </a:cubicBezTo>
                    <a:cubicBezTo>
                      <a:pt x="401" y="559"/>
                      <a:pt x="395" y="554"/>
                      <a:pt x="390" y="549"/>
                    </a:cubicBezTo>
                    <a:cubicBezTo>
                      <a:pt x="385" y="550"/>
                      <a:pt x="386" y="555"/>
                      <a:pt x="382" y="557"/>
                    </a:cubicBezTo>
                    <a:cubicBezTo>
                      <a:pt x="376" y="563"/>
                      <a:pt x="367" y="563"/>
                      <a:pt x="360" y="567"/>
                    </a:cubicBezTo>
                    <a:cubicBezTo>
                      <a:pt x="360" y="570"/>
                      <a:pt x="362" y="571"/>
                      <a:pt x="364" y="572"/>
                    </a:cubicBezTo>
                    <a:cubicBezTo>
                      <a:pt x="371" y="574"/>
                      <a:pt x="378" y="571"/>
                      <a:pt x="383" y="574"/>
                    </a:cubicBezTo>
                    <a:cubicBezTo>
                      <a:pt x="388" y="596"/>
                      <a:pt x="409" y="613"/>
                      <a:pt x="430" y="619"/>
                    </a:cubicBezTo>
                    <a:cubicBezTo>
                      <a:pt x="437" y="628"/>
                      <a:pt x="441" y="613"/>
                      <a:pt x="449" y="615"/>
                    </a:cubicBezTo>
                    <a:cubicBezTo>
                      <a:pt x="457" y="609"/>
                      <a:pt x="468" y="607"/>
                      <a:pt x="475" y="598"/>
                    </a:cubicBezTo>
                    <a:cubicBezTo>
                      <a:pt x="480" y="594"/>
                      <a:pt x="481" y="587"/>
                      <a:pt x="485" y="582"/>
                    </a:cubicBezTo>
                    <a:cubicBezTo>
                      <a:pt x="497" y="580"/>
                      <a:pt x="508" y="574"/>
                      <a:pt x="518" y="566"/>
                    </a:cubicBezTo>
                    <a:cubicBezTo>
                      <a:pt x="520" y="567"/>
                      <a:pt x="522" y="565"/>
                      <a:pt x="522" y="563"/>
                    </a:cubicBezTo>
                    <a:cubicBezTo>
                      <a:pt x="521" y="559"/>
                      <a:pt x="521" y="559"/>
                      <a:pt x="521" y="559"/>
                    </a:cubicBezTo>
                    <a:cubicBezTo>
                      <a:pt x="524" y="559"/>
                      <a:pt x="526" y="561"/>
                      <a:pt x="526" y="563"/>
                    </a:cubicBezTo>
                    <a:cubicBezTo>
                      <a:pt x="523" y="571"/>
                      <a:pt x="515" y="576"/>
                      <a:pt x="509" y="580"/>
                    </a:cubicBezTo>
                    <a:cubicBezTo>
                      <a:pt x="502" y="585"/>
                      <a:pt x="494" y="586"/>
                      <a:pt x="485" y="586"/>
                    </a:cubicBezTo>
                    <a:cubicBezTo>
                      <a:pt x="481" y="604"/>
                      <a:pt x="463" y="615"/>
                      <a:pt x="447" y="620"/>
                    </a:cubicBezTo>
                    <a:cubicBezTo>
                      <a:pt x="442" y="622"/>
                      <a:pt x="439" y="633"/>
                      <a:pt x="433" y="627"/>
                    </a:cubicBezTo>
                    <a:cubicBezTo>
                      <a:pt x="417" y="618"/>
                      <a:pt x="399" y="613"/>
                      <a:pt x="389" y="597"/>
                    </a:cubicBezTo>
                    <a:cubicBezTo>
                      <a:pt x="386" y="590"/>
                      <a:pt x="380" y="585"/>
                      <a:pt x="380" y="578"/>
                    </a:cubicBezTo>
                    <a:cubicBezTo>
                      <a:pt x="376" y="573"/>
                      <a:pt x="368" y="577"/>
                      <a:pt x="363" y="574"/>
                    </a:cubicBezTo>
                    <a:cubicBezTo>
                      <a:pt x="359" y="573"/>
                      <a:pt x="353" y="569"/>
                      <a:pt x="353" y="564"/>
                    </a:cubicBezTo>
                    <a:cubicBezTo>
                      <a:pt x="365" y="560"/>
                      <a:pt x="378" y="557"/>
                      <a:pt x="385" y="545"/>
                    </a:cubicBezTo>
                    <a:cubicBezTo>
                      <a:pt x="390" y="534"/>
                      <a:pt x="390" y="534"/>
                      <a:pt x="390" y="534"/>
                    </a:cubicBezTo>
                    <a:cubicBezTo>
                      <a:pt x="392" y="543"/>
                      <a:pt x="395" y="554"/>
                      <a:pt x="405" y="556"/>
                    </a:cubicBezTo>
                    <a:close/>
                    <a:moveTo>
                      <a:pt x="252" y="537"/>
                    </a:moveTo>
                    <a:cubicBezTo>
                      <a:pt x="257" y="549"/>
                      <a:pt x="269" y="561"/>
                      <a:pt x="262" y="574"/>
                    </a:cubicBezTo>
                    <a:cubicBezTo>
                      <a:pt x="260" y="576"/>
                      <a:pt x="259" y="577"/>
                      <a:pt x="257" y="577"/>
                    </a:cubicBezTo>
                    <a:cubicBezTo>
                      <a:pt x="255" y="566"/>
                      <a:pt x="258" y="552"/>
                      <a:pt x="247" y="545"/>
                    </a:cubicBezTo>
                    <a:cubicBezTo>
                      <a:pt x="242" y="544"/>
                      <a:pt x="242" y="551"/>
                      <a:pt x="239" y="554"/>
                    </a:cubicBezTo>
                    <a:cubicBezTo>
                      <a:pt x="235" y="558"/>
                      <a:pt x="232" y="562"/>
                      <a:pt x="228" y="567"/>
                    </a:cubicBezTo>
                    <a:cubicBezTo>
                      <a:pt x="224" y="558"/>
                      <a:pt x="234" y="549"/>
                      <a:pt x="239" y="541"/>
                    </a:cubicBezTo>
                    <a:cubicBezTo>
                      <a:pt x="242" y="538"/>
                      <a:pt x="247" y="531"/>
                      <a:pt x="252" y="537"/>
                    </a:cubicBezTo>
                    <a:close/>
                    <a:moveTo>
                      <a:pt x="708" y="544"/>
                    </a:moveTo>
                    <a:cubicBezTo>
                      <a:pt x="708" y="546"/>
                      <a:pt x="707" y="548"/>
                      <a:pt x="705" y="548"/>
                    </a:cubicBezTo>
                    <a:cubicBezTo>
                      <a:pt x="681" y="547"/>
                      <a:pt x="657" y="562"/>
                      <a:pt x="645" y="583"/>
                    </a:cubicBezTo>
                    <a:cubicBezTo>
                      <a:pt x="644" y="586"/>
                      <a:pt x="643" y="588"/>
                      <a:pt x="642" y="590"/>
                    </a:cubicBezTo>
                    <a:cubicBezTo>
                      <a:pt x="642" y="572"/>
                      <a:pt x="656" y="558"/>
                      <a:pt x="670" y="549"/>
                    </a:cubicBezTo>
                    <a:cubicBezTo>
                      <a:pt x="682" y="544"/>
                      <a:pt x="694" y="539"/>
                      <a:pt x="708" y="543"/>
                    </a:cubicBezTo>
                    <a:cubicBezTo>
                      <a:pt x="708" y="544"/>
                      <a:pt x="708" y="544"/>
                      <a:pt x="708" y="544"/>
                    </a:cubicBezTo>
                    <a:close/>
                    <a:moveTo>
                      <a:pt x="206" y="556"/>
                    </a:moveTo>
                    <a:cubicBezTo>
                      <a:pt x="222" y="568"/>
                      <a:pt x="233" y="585"/>
                      <a:pt x="234" y="605"/>
                    </a:cubicBezTo>
                    <a:cubicBezTo>
                      <a:pt x="232" y="610"/>
                      <a:pt x="232" y="610"/>
                      <a:pt x="232" y="610"/>
                    </a:cubicBezTo>
                    <a:cubicBezTo>
                      <a:pt x="229" y="601"/>
                      <a:pt x="228" y="590"/>
                      <a:pt x="221" y="582"/>
                    </a:cubicBezTo>
                    <a:cubicBezTo>
                      <a:pt x="214" y="568"/>
                      <a:pt x="199" y="561"/>
                      <a:pt x="185" y="557"/>
                    </a:cubicBezTo>
                    <a:cubicBezTo>
                      <a:pt x="178" y="555"/>
                      <a:pt x="171" y="555"/>
                      <a:pt x="165" y="556"/>
                    </a:cubicBezTo>
                    <a:cubicBezTo>
                      <a:pt x="163" y="553"/>
                      <a:pt x="160" y="550"/>
                      <a:pt x="162" y="546"/>
                    </a:cubicBezTo>
                    <a:cubicBezTo>
                      <a:pt x="178" y="543"/>
                      <a:pt x="193" y="549"/>
                      <a:pt x="206" y="556"/>
                    </a:cubicBezTo>
                    <a:close/>
                    <a:moveTo>
                      <a:pt x="642" y="565"/>
                    </a:moveTo>
                    <a:cubicBezTo>
                      <a:pt x="643" y="570"/>
                      <a:pt x="639" y="575"/>
                      <a:pt x="637" y="580"/>
                    </a:cubicBezTo>
                    <a:cubicBezTo>
                      <a:pt x="633" y="577"/>
                      <a:pt x="632" y="571"/>
                      <a:pt x="630" y="567"/>
                    </a:cubicBezTo>
                    <a:cubicBezTo>
                      <a:pt x="630" y="562"/>
                      <a:pt x="627" y="554"/>
                      <a:pt x="631" y="551"/>
                    </a:cubicBezTo>
                    <a:cubicBezTo>
                      <a:pt x="635" y="554"/>
                      <a:pt x="640" y="559"/>
                      <a:pt x="642" y="565"/>
                    </a:cubicBezTo>
                    <a:close/>
                    <a:moveTo>
                      <a:pt x="700" y="556"/>
                    </a:moveTo>
                    <a:cubicBezTo>
                      <a:pt x="698" y="562"/>
                      <a:pt x="693" y="566"/>
                      <a:pt x="688" y="570"/>
                    </a:cubicBezTo>
                    <a:cubicBezTo>
                      <a:pt x="677" y="581"/>
                      <a:pt x="664" y="589"/>
                      <a:pt x="651" y="594"/>
                    </a:cubicBezTo>
                    <a:cubicBezTo>
                      <a:pt x="649" y="598"/>
                      <a:pt x="651" y="601"/>
                      <a:pt x="650" y="605"/>
                    </a:cubicBezTo>
                    <a:cubicBezTo>
                      <a:pt x="648" y="607"/>
                      <a:pt x="649" y="610"/>
                      <a:pt x="647" y="611"/>
                    </a:cubicBezTo>
                    <a:cubicBezTo>
                      <a:pt x="642" y="608"/>
                      <a:pt x="646" y="601"/>
                      <a:pt x="647" y="596"/>
                    </a:cubicBezTo>
                    <a:cubicBezTo>
                      <a:pt x="651" y="577"/>
                      <a:pt x="669" y="562"/>
                      <a:pt x="688" y="557"/>
                    </a:cubicBezTo>
                    <a:cubicBezTo>
                      <a:pt x="692" y="557"/>
                      <a:pt x="696" y="554"/>
                      <a:pt x="700" y="556"/>
                    </a:cubicBezTo>
                    <a:close/>
                    <a:moveTo>
                      <a:pt x="250" y="566"/>
                    </a:move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46" y="588"/>
                      <a:pt x="243" y="594"/>
                      <a:pt x="240" y="596"/>
                    </a:cubicBezTo>
                    <a:cubicBezTo>
                      <a:pt x="237" y="585"/>
                      <a:pt x="228" y="575"/>
                      <a:pt x="236" y="564"/>
                    </a:cubicBezTo>
                    <a:cubicBezTo>
                      <a:pt x="239" y="561"/>
                      <a:pt x="242" y="556"/>
                      <a:pt x="246" y="554"/>
                    </a:cubicBezTo>
                    <a:cubicBezTo>
                      <a:pt x="250" y="556"/>
                      <a:pt x="249" y="562"/>
                      <a:pt x="250" y="566"/>
                    </a:cubicBezTo>
                    <a:close/>
                    <a:moveTo>
                      <a:pt x="631" y="594"/>
                    </a:moveTo>
                    <a:cubicBezTo>
                      <a:pt x="632" y="601"/>
                      <a:pt x="632" y="601"/>
                      <a:pt x="632" y="601"/>
                    </a:cubicBezTo>
                    <a:cubicBezTo>
                      <a:pt x="623" y="586"/>
                      <a:pt x="608" y="571"/>
                      <a:pt x="590" y="568"/>
                    </a:cubicBezTo>
                    <a:cubicBezTo>
                      <a:pt x="586" y="569"/>
                      <a:pt x="587" y="573"/>
                      <a:pt x="587" y="575"/>
                    </a:cubicBezTo>
                    <a:cubicBezTo>
                      <a:pt x="587" y="587"/>
                      <a:pt x="592" y="598"/>
                      <a:pt x="601" y="606"/>
                    </a:cubicBezTo>
                    <a:cubicBezTo>
                      <a:pt x="609" y="611"/>
                      <a:pt x="617" y="613"/>
                      <a:pt x="624" y="618"/>
                    </a:cubicBezTo>
                    <a:cubicBezTo>
                      <a:pt x="624" y="619"/>
                      <a:pt x="624" y="619"/>
                      <a:pt x="624" y="619"/>
                    </a:cubicBezTo>
                    <a:cubicBezTo>
                      <a:pt x="610" y="621"/>
                      <a:pt x="599" y="611"/>
                      <a:pt x="590" y="601"/>
                    </a:cubicBezTo>
                    <a:cubicBezTo>
                      <a:pt x="583" y="590"/>
                      <a:pt x="579" y="577"/>
                      <a:pt x="579" y="564"/>
                    </a:cubicBezTo>
                    <a:cubicBezTo>
                      <a:pt x="593" y="559"/>
                      <a:pt x="608" y="566"/>
                      <a:pt x="618" y="574"/>
                    </a:cubicBezTo>
                    <a:cubicBezTo>
                      <a:pt x="622" y="580"/>
                      <a:pt x="628" y="587"/>
                      <a:pt x="631" y="594"/>
                    </a:cubicBezTo>
                    <a:close/>
                    <a:moveTo>
                      <a:pt x="551" y="563"/>
                    </a:moveTo>
                    <a:cubicBezTo>
                      <a:pt x="551" y="568"/>
                      <a:pt x="547" y="572"/>
                      <a:pt x="545" y="576"/>
                    </a:cubicBezTo>
                    <a:cubicBezTo>
                      <a:pt x="532" y="591"/>
                      <a:pt x="516" y="600"/>
                      <a:pt x="498" y="602"/>
                    </a:cubicBezTo>
                    <a:cubicBezTo>
                      <a:pt x="493" y="611"/>
                      <a:pt x="490" y="620"/>
                      <a:pt x="481" y="626"/>
                    </a:cubicBezTo>
                    <a:cubicBezTo>
                      <a:pt x="472" y="634"/>
                      <a:pt x="460" y="638"/>
                      <a:pt x="450" y="646"/>
                    </a:cubicBezTo>
                    <a:cubicBezTo>
                      <a:pt x="444" y="648"/>
                      <a:pt x="445" y="655"/>
                      <a:pt x="439" y="657"/>
                    </a:cubicBezTo>
                    <a:cubicBezTo>
                      <a:pt x="422" y="637"/>
                      <a:pt x="395" y="635"/>
                      <a:pt x="379" y="615"/>
                    </a:cubicBezTo>
                    <a:cubicBezTo>
                      <a:pt x="374" y="607"/>
                      <a:pt x="366" y="600"/>
                      <a:pt x="364" y="591"/>
                    </a:cubicBezTo>
                    <a:cubicBezTo>
                      <a:pt x="362" y="587"/>
                      <a:pt x="359" y="592"/>
                      <a:pt x="357" y="592"/>
                    </a:cubicBezTo>
                    <a:cubicBezTo>
                      <a:pt x="344" y="588"/>
                      <a:pt x="334" y="579"/>
                      <a:pt x="327" y="568"/>
                    </a:cubicBezTo>
                    <a:cubicBezTo>
                      <a:pt x="327" y="566"/>
                      <a:pt x="327" y="566"/>
                      <a:pt x="327" y="566"/>
                    </a:cubicBezTo>
                    <a:cubicBezTo>
                      <a:pt x="335" y="567"/>
                      <a:pt x="345" y="562"/>
                      <a:pt x="349" y="571"/>
                    </a:cubicBezTo>
                    <a:cubicBezTo>
                      <a:pt x="355" y="579"/>
                      <a:pt x="364" y="581"/>
                      <a:pt x="373" y="582"/>
                    </a:cubicBezTo>
                    <a:cubicBezTo>
                      <a:pt x="380" y="602"/>
                      <a:pt x="396" y="617"/>
                      <a:pt x="415" y="626"/>
                    </a:cubicBezTo>
                    <a:cubicBezTo>
                      <a:pt x="422" y="629"/>
                      <a:pt x="430" y="631"/>
                      <a:pt x="437" y="637"/>
                    </a:cubicBezTo>
                    <a:cubicBezTo>
                      <a:pt x="448" y="637"/>
                      <a:pt x="447" y="622"/>
                      <a:pt x="458" y="622"/>
                    </a:cubicBezTo>
                    <a:cubicBezTo>
                      <a:pt x="472" y="617"/>
                      <a:pt x="484" y="605"/>
                      <a:pt x="491" y="592"/>
                    </a:cubicBezTo>
                    <a:cubicBezTo>
                      <a:pt x="508" y="589"/>
                      <a:pt x="525" y="580"/>
                      <a:pt x="534" y="565"/>
                    </a:cubicBezTo>
                    <a:cubicBezTo>
                      <a:pt x="540" y="563"/>
                      <a:pt x="546" y="563"/>
                      <a:pt x="551" y="563"/>
                    </a:cubicBezTo>
                    <a:close/>
                    <a:moveTo>
                      <a:pt x="220" y="588"/>
                    </a:moveTo>
                    <a:cubicBezTo>
                      <a:pt x="226" y="597"/>
                      <a:pt x="229" y="607"/>
                      <a:pt x="228" y="619"/>
                    </a:cubicBezTo>
                    <a:cubicBezTo>
                      <a:pt x="223" y="617"/>
                      <a:pt x="222" y="609"/>
                      <a:pt x="222" y="605"/>
                    </a:cubicBezTo>
                    <a:cubicBezTo>
                      <a:pt x="219" y="600"/>
                      <a:pt x="219" y="600"/>
                      <a:pt x="219" y="600"/>
                    </a:cubicBezTo>
                    <a:cubicBezTo>
                      <a:pt x="199" y="596"/>
                      <a:pt x="178" y="584"/>
                      <a:pt x="169" y="564"/>
                    </a:cubicBezTo>
                    <a:cubicBezTo>
                      <a:pt x="172" y="558"/>
                      <a:pt x="180" y="563"/>
                      <a:pt x="186" y="563"/>
                    </a:cubicBezTo>
                    <a:cubicBezTo>
                      <a:pt x="199" y="567"/>
                      <a:pt x="213" y="574"/>
                      <a:pt x="220" y="588"/>
                    </a:cubicBezTo>
                    <a:close/>
                    <a:moveTo>
                      <a:pt x="299" y="577"/>
                    </a:moveTo>
                    <a:cubicBezTo>
                      <a:pt x="299" y="589"/>
                      <a:pt x="289" y="597"/>
                      <a:pt x="282" y="606"/>
                    </a:cubicBezTo>
                    <a:cubicBezTo>
                      <a:pt x="275" y="616"/>
                      <a:pt x="265" y="622"/>
                      <a:pt x="254" y="624"/>
                    </a:cubicBezTo>
                    <a:cubicBezTo>
                      <a:pt x="264" y="617"/>
                      <a:pt x="278" y="609"/>
                      <a:pt x="284" y="597"/>
                    </a:cubicBezTo>
                    <a:cubicBezTo>
                      <a:pt x="291" y="581"/>
                      <a:pt x="291" y="581"/>
                      <a:pt x="291" y="581"/>
                    </a:cubicBezTo>
                    <a:cubicBezTo>
                      <a:pt x="289" y="577"/>
                      <a:pt x="283" y="581"/>
                      <a:pt x="280" y="579"/>
                    </a:cubicBezTo>
                    <a:cubicBezTo>
                      <a:pt x="280" y="580"/>
                      <a:pt x="280" y="580"/>
                      <a:pt x="280" y="580"/>
                    </a:cubicBezTo>
                    <a:cubicBezTo>
                      <a:pt x="268" y="586"/>
                      <a:pt x="255" y="593"/>
                      <a:pt x="246" y="605"/>
                    </a:cubicBezTo>
                    <a:cubicBezTo>
                      <a:pt x="253" y="586"/>
                      <a:pt x="273" y="572"/>
                      <a:pt x="294" y="572"/>
                    </a:cubicBezTo>
                    <a:cubicBezTo>
                      <a:pt x="298" y="571"/>
                      <a:pt x="299" y="574"/>
                      <a:pt x="299" y="577"/>
                    </a:cubicBezTo>
                    <a:close/>
                    <a:moveTo>
                      <a:pt x="629" y="609"/>
                    </a:moveTo>
                    <a:cubicBezTo>
                      <a:pt x="629" y="612"/>
                      <a:pt x="629" y="612"/>
                      <a:pt x="629" y="612"/>
                    </a:cubicBezTo>
                    <a:cubicBezTo>
                      <a:pt x="615" y="607"/>
                      <a:pt x="595" y="599"/>
                      <a:pt x="594" y="581"/>
                    </a:cubicBezTo>
                    <a:cubicBezTo>
                      <a:pt x="594" y="580"/>
                      <a:pt x="594" y="577"/>
                      <a:pt x="594" y="576"/>
                    </a:cubicBezTo>
                    <a:cubicBezTo>
                      <a:pt x="598" y="576"/>
                      <a:pt x="602" y="579"/>
                      <a:pt x="606" y="580"/>
                    </a:cubicBezTo>
                    <a:cubicBezTo>
                      <a:pt x="616" y="588"/>
                      <a:pt x="623" y="599"/>
                      <a:pt x="629" y="609"/>
                    </a:cubicBezTo>
                    <a:close/>
                    <a:moveTo>
                      <a:pt x="282" y="586"/>
                    </a:moveTo>
                    <a:cubicBezTo>
                      <a:pt x="277" y="603"/>
                      <a:pt x="261" y="616"/>
                      <a:pt x="245" y="622"/>
                    </a:cubicBezTo>
                    <a:cubicBezTo>
                      <a:pt x="244" y="615"/>
                      <a:pt x="250" y="611"/>
                      <a:pt x="253" y="605"/>
                    </a:cubicBezTo>
                    <a:cubicBezTo>
                      <a:pt x="260" y="597"/>
                      <a:pt x="271" y="590"/>
                      <a:pt x="280" y="585"/>
                    </a:cubicBezTo>
                    <a:cubicBezTo>
                      <a:pt x="282" y="586"/>
                      <a:pt x="282" y="586"/>
                      <a:pt x="282" y="586"/>
                    </a:cubicBezTo>
                    <a:close/>
                    <a:moveTo>
                      <a:pt x="820" y="596"/>
                    </a:moveTo>
                    <a:cubicBezTo>
                      <a:pt x="817" y="603"/>
                      <a:pt x="810" y="594"/>
                      <a:pt x="805" y="599"/>
                    </a:cubicBezTo>
                    <a:cubicBezTo>
                      <a:pt x="796" y="607"/>
                      <a:pt x="799" y="618"/>
                      <a:pt x="800" y="628"/>
                    </a:cubicBezTo>
                    <a:cubicBezTo>
                      <a:pt x="799" y="630"/>
                      <a:pt x="799" y="630"/>
                      <a:pt x="799" y="630"/>
                    </a:cubicBezTo>
                    <a:cubicBezTo>
                      <a:pt x="787" y="632"/>
                      <a:pt x="774" y="636"/>
                      <a:pt x="768" y="649"/>
                    </a:cubicBezTo>
                    <a:cubicBezTo>
                      <a:pt x="765" y="656"/>
                      <a:pt x="763" y="665"/>
                      <a:pt x="765" y="673"/>
                    </a:cubicBezTo>
                    <a:cubicBezTo>
                      <a:pt x="759" y="677"/>
                      <a:pt x="752" y="681"/>
                      <a:pt x="751" y="688"/>
                    </a:cubicBezTo>
                    <a:cubicBezTo>
                      <a:pt x="749" y="696"/>
                      <a:pt x="753" y="701"/>
                      <a:pt x="758" y="708"/>
                    </a:cubicBezTo>
                    <a:cubicBezTo>
                      <a:pt x="764" y="711"/>
                      <a:pt x="772" y="709"/>
                      <a:pt x="778" y="706"/>
                    </a:cubicBezTo>
                    <a:cubicBezTo>
                      <a:pt x="783" y="703"/>
                      <a:pt x="781" y="694"/>
                      <a:pt x="789" y="695"/>
                    </a:cubicBezTo>
                    <a:cubicBezTo>
                      <a:pt x="790" y="702"/>
                      <a:pt x="783" y="707"/>
                      <a:pt x="778" y="711"/>
                    </a:cubicBezTo>
                    <a:cubicBezTo>
                      <a:pt x="770" y="713"/>
                      <a:pt x="763" y="715"/>
                      <a:pt x="756" y="712"/>
                    </a:cubicBezTo>
                    <a:cubicBezTo>
                      <a:pt x="749" y="706"/>
                      <a:pt x="743" y="697"/>
                      <a:pt x="745" y="688"/>
                    </a:cubicBezTo>
                    <a:cubicBezTo>
                      <a:pt x="746" y="681"/>
                      <a:pt x="752" y="675"/>
                      <a:pt x="758" y="671"/>
                    </a:cubicBezTo>
                    <a:cubicBezTo>
                      <a:pt x="758" y="656"/>
                      <a:pt x="763" y="639"/>
                      <a:pt x="777" y="631"/>
                    </a:cubicBezTo>
                    <a:cubicBezTo>
                      <a:pt x="782" y="627"/>
                      <a:pt x="790" y="630"/>
                      <a:pt x="794" y="624"/>
                    </a:cubicBezTo>
                    <a:cubicBezTo>
                      <a:pt x="793" y="615"/>
                      <a:pt x="791" y="606"/>
                      <a:pt x="797" y="600"/>
                    </a:cubicBezTo>
                    <a:cubicBezTo>
                      <a:pt x="802" y="592"/>
                      <a:pt x="810" y="592"/>
                      <a:pt x="818" y="594"/>
                    </a:cubicBezTo>
                    <a:cubicBezTo>
                      <a:pt x="820" y="596"/>
                      <a:pt x="820" y="596"/>
                      <a:pt x="820" y="596"/>
                    </a:cubicBezTo>
                    <a:close/>
                    <a:moveTo>
                      <a:pt x="592" y="614"/>
                    </a:moveTo>
                    <a:cubicBezTo>
                      <a:pt x="580" y="617"/>
                      <a:pt x="561" y="611"/>
                      <a:pt x="553" y="624"/>
                    </a:cubicBezTo>
                    <a:cubicBezTo>
                      <a:pt x="554" y="629"/>
                      <a:pt x="554" y="629"/>
                      <a:pt x="554" y="629"/>
                    </a:cubicBezTo>
                    <a:cubicBezTo>
                      <a:pt x="559" y="634"/>
                      <a:pt x="565" y="638"/>
                      <a:pt x="571" y="642"/>
                    </a:cubicBezTo>
                    <a:cubicBezTo>
                      <a:pt x="569" y="646"/>
                      <a:pt x="564" y="642"/>
                      <a:pt x="560" y="642"/>
                    </a:cubicBezTo>
                    <a:cubicBezTo>
                      <a:pt x="553" y="639"/>
                      <a:pt x="547" y="632"/>
                      <a:pt x="544" y="626"/>
                    </a:cubicBezTo>
                    <a:cubicBezTo>
                      <a:pt x="544" y="619"/>
                      <a:pt x="552" y="617"/>
                      <a:pt x="556" y="613"/>
                    </a:cubicBezTo>
                    <a:cubicBezTo>
                      <a:pt x="567" y="609"/>
                      <a:pt x="583" y="604"/>
                      <a:pt x="592" y="614"/>
                    </a:cubicBezTo>
                    <a:close/>
                    <a:moveTo>
                      <a:pt x="331" y="628"/>
                    </a:moveTo>
                    <a:cubicBezTo>
                      <a:pt x="334" y="629"/>
                      <a:pt x="333" y="633"/>
                      <a:pt x="332" y="636"/>
                    </a:cubicBezTo>
                    <a:cubicBezTo>
                      <a:pt x="322" y="641"/>
                      <a:pt x="313" y="645"/>
                      <a:pt x="303" y="647"/>
                    </a:cubicBezTo>
                    <a:cubicBezTo>
                      <a:pt x="302" y="646"/>
                      <a:pt x="302" y="645"/>
                      <a:pt x="303" y="645"/>
                    </a:cubicBezTo>
                    <a:cubicBezTo>
                      <a:pt x="310" y="642"/>
                      <a:pt x="317" y="638"/>
                      <a:pt x="322" y="631"/>
                    </a:cubicBezTo>
                    <a:cubicBezTo>
                      <a:pt x="312" y="620"/>
                      <a:pt x="295" y="620"/>
                      <a:pt x="281" y="619"/>
                    </a:cubicBezTo>
                    <a:cubicBezTo>
                      <a:pt x="281" y="617"/>
                      <a:pt x="284" y="616"/>
                      <a:pt x="285" y="614"/>
                    </a:cubicBezTo>
                    <a:cubicBezTo>
                      <a:pt x="300" y="611"/>
                      <a:pt x="314" y="621"/>
                      <a:pt x="327" y="625"/>
                    </a:cubicBezTo>
                    <a:cubicBezTo>
                      <a:pt x="331" y="628"/>
                      <a:pt x="331" y="628"/>
                      <a:pt x="331" y="628"/>
                    </a:cubicBezTo>
                    <a:close/>
                    <a:moveTo>
                      <a:pt x="603" y="623"/>
                    </a:moveTo>
                    <a:cubicBezTo>
                      <a:pt x="599" y="628"/>
                      <a:pt x="591" y="631"/>
                      <a:pt x="585" y="636"/>
                    </a:cubicBezTo>
                    <a:cubicBezTo>
                      <a:pt x="581" y="639"/>
                      <a:pt x="577" y="638"/>
                      <a:pt x="574" y="637"/>
                    </a:cubicBezTo>
                    <a:cubicBezTo>
                      <a:pt x="569" y="633"/>
                      <a:pt x="564" y="631"/>
                      <a:pt x="560" y="626"/>
                    </a:cubicBezTo>
                    <a:cubicBezTo>
                      <a:pt x="560" y="623"/>
                      <a:pt x="564" y="622"/>
                      <a:pt x="566" y="621"/>
                    </a:cubicBezTo>
                    <a:cubicBezTo>
                      <a:pt x="579" y="620"/>
                      <a:pt x="592" y="618"/>
                      <a:pt x="603" y="623"/>
                    </a:cubicBezTo>
                    <a:close/>
                    <a:moveTo>
                      <a:pt x="820" y="630"/>
                    </a:moveTo>
                    <a:cubicBezTo>
                      <a:pt x="821" y="629"/>
                      <a:pt x="820" y="627"/>
                      <a:pt x="819" y="627"/>
                    </a:cubicBezTo>
                    <a:cubicBezTo>
                      <a:pt x="805" y="638"/>
                      <a:pt x="805" y="638"/>
                      <a:pt x="805" y="638"/>
                    </a:cubicBezTo>
                    <a:cubicBezTo>
                      <a:pt x="797" y="649"/>
                      <a:pt x="794" y="665"/>
                      <a:pt x="801" y="677"/>
                    </a:cubicBezTo>
                    <a:cubicBezTo>
                      <a:pt x="805" y="684"/>
                      <a:pt x="811" y="690"/>
                      <a:pt x="819" y="690"/>
                    </a:cubicBezTo>
                    <a:cubicBezTo>
                      <a:pt x="820" y="690"/>
                      <a:pt x="823" y="689"/>
                      <a:pt x="822" y="687"/>
                    </a:cubicBezTo>
                    <a:cubicBezTo>
                      <a:pt x="822" y="684"/>
                      <a:pt x="818" y="685"/>
                      <a:pt x="816" y="684"/>
                    </a:cubicBezTo>
                    <a:cubicBezTo>
                      <a:pt x="807" y="681"/>
                      <a:pt x="803" y="672"/>
                      <a:pt x="803" y="663"/>
                    </a:cubicBezTo>
                    <a:cubicBezTo>
                      <a:pt x="801" y="649"/>
                      <a:pt x="810" y="638"/>
                      <a:pt x="820" y="630"/>
                    </a:cubicBezTo>
                    <a:close/>
                    <a:moveTo>
                      <a:pt x="312" y="631"/>
                    </a:moveTo>
                    <a:cubicBezTo>
                      <a:pt x="312" y="635"/>
                      <a:pt x="305" y="638"/>
                      <a:pt x="302" y="640"/>
                    </a:cubicBezTo>
                    <a:cubicBezTo>
                      <a:pt x="292" y="647"/>
                      <a:pt x="286" y="635"/>
                      <a:pt x="278" y="634"/>
                    </a:cubicBezTo>
                    <a:cubicBezTo>
                      <a:pt x="262" y="631"/>
                      <a:pt x="262" y="631"/>
                      <a:pt x="262" y="631"/>
                    </a:cubicBezTo>
                    <a:cubicBezTo>
                      <a:pt x="261" y="629"/>
                      <a:pt x="264" y="629"/>
                      <a:pt x="266" y="627"/>
                    </a:cubicBezTo>
                    <a:cubicBezTo>
                      <a:pt x="270" y="624"/>
                      <a:pt x="275" y="624"/>
                      <a:pt x="280" y="623"/>
                    </a:cubicBezTo>
                    <a:cubicBezTo>
                      <a:pt x="291" y="623"/>
                      <a:pt x="303" y="625"/>
                      <a:pt x="312" y="631"/>
                    </a:cubicBezTo>
                    <a:close/>
                    <a:moveTo>
                      <a:pt x="627" y="629"/>
                    </a:moveTo>
                    <a:cubicBezTo>
                      <a:pt x="623" y="634"/>
                      <a:pt x="616" y="635"/>
                      <a:pt x="609" y="638"/>
                    </a:cubicBezTo>
                    <a:cubicBezTo>
                      <a:pt x="602" y="642"/>
                      <a:pt x="605" y="652"/>
                      <a:pt x="601" y="658"/>
                    </a:cubicBezTo>
                    <a:cubicBezTo>
                      <a:pt x="597" y="671"/>
                      <a:pt x="585" y="680"/>
                      <a:pt x="575" y="688"/>
                    </a:cubicBezTo>
                    <a:cubicBezTo>
                      <a:pt x="573" y="683"/>
                      <a:pt x="576" y="677"/>
                      <a:pt x="576" y="672"/>
                    </a:cubicBezTo>
                    <a:cubicBezTo>
                      <a:pt x="584" y="652"/>
                      <a:pt x="604" y="634"/>
                      <a:pt x="626" y="629"/>
                    </a:cubicBezTo>
                    <a:cubicBezTo>
                      <a:pt x="627" y="629"/>
                      <a:pt x="627" y="629"/>
                      <a:pt x="627" y="629"/>
                    </a:cubicBezTo>
                    <a:close/>
                    <a:moveTo>
                      <a:pt x="603" y="633"/>
                    </a:moveTo>
                    <a:cubicBezTo>
                      <a:pt x="584" y="648"/>
                      <a:pt x="564" y="666"/>
                      <a:pt x="567" y="693"/>
                    </a:cubicBezTo>
                    <a:cubicBezTo>
                      <a:pt x="555" y="699"/>
                      <a:pt x="555" y="699"/>
                      <a:pt x="555" y="699"/>
                    </a:cubicBezTo>
                    <a:cubicBezTo>
                      <a:pt x="553" y="682"/>
                      <a:pt x="561" y="666"/>
                      <a:pt x="571" y="653"/>
                    </a:cubicBezTo>
                    <a:cubicBezTo>
                      <a:pt x="580" y="646"/>
                      <a:pt x="589" y="638"/>
                      <a:pt x="598" y="634"/>
                    </a:cubicBezTo>
                    <a:cubicBezTo>
                      <a:pt x="600" y="633"/>
                      <a:pt x="601" y="633"/>
                      <a:pt x="603" y="633"/>
                    </a:cubicBezTo>
                    <a:close/>
                    <a:moveTo>
                      <a:pt x="74" y="644"/>
                    </a:moveTo>
                    <a:cubicBezTo>
                      <a:pt x="67" y="632"/>
                      <a:pt x="54" y="623"/>
                      <a:pt x="40" y="628"/>
                    </a:cubicBezTo>
                    <a:cubicBezTo>
                      <a:pt x="38" y="629"/>
                      <a:pt x="37" y="631"/>
                      <a:pt x="38" y="632"/>
                    </a:cubicBezTo>
                    <a:cubicBezTo>
                      <a:pt x="43" y="632"/>
                      <a:pt x="48" y="632"/>
                      <a:pt x="53" y="632"/>
                    </a:cubicBezTo>
                    <a:cubicBezTo>
                      <a:pt x="59" y="634"/>
                      <a:pt x="63" y="638"/>
                      <a:pt x="67" y="642"/>
                    </a:cubicBezTo>
                    <a:cubicBezTo>
                      <a:pt x="75" y="651"/>
                      <a:pt x="73" y="666"/>
                      <a:pt x="70" y="677"/>
                    </a:cubicBezTo>
                    <a:cubicBezTo>
                      <a:pt x="69" y="682"/>
                      <a:pt x="64" y="685"/>
                      <a:pt x="62" y="689"/>
                    </a:cubicBezTo>
                    <a:cubicBezTo>
                      <a:pt x="65" y="691"/>
                      <a:pt x="67" y="687"/>
                      <a:pt x="69" y="686"/>
                    </a:cubicBezTo>
                    <a:cubicBezTo>
                      <a:pt x="76" y="674"/>
                      <a:pt x="82" y="657"/>
                      <a:pt x="74" y="644"/>
                    </a:cubicBezTo>
                    <a:close/>
                    <a:moveTo>
                      <a:pt x="397" y="641"/>
                    </a:moveTo>
                    <a:cubicBezTo>
                      <a:pt x="399" y="644"/>
                      <a:pt x="399" y="651"/>
                      <a:pt x="396" y="655"/>
                    </a:cubicBezTo>
                    <a:cubicBezTo>
                      <a:pt x="385" y="670"/>
                      <a:pt x="365" y="672"/>
                      <a:pt x="346" y="669"/>
                    </a:cubicBezTo>
                    <a:cubicBezTo>
                      <a:pt x="337" y="666"/>
                      <a:pt x="327" y="667"/>
                      <a:pt x="320" y="660"/>
                    </a:cubicBezTo>
                    <a:cubicBezTo>
                      <a:pt x="316" y="664"/>
                      <a:pt x="314" y="658"/>
                      <a:pt x="312" y="656"/>
                    </a:cubicBezTo>
                    <a:cubicBezTo>
                      <a:pt x="310" y="653"/>
                      <a:pt x="314" y="652"/>
                      <a:pt x="315" y="650"/>
                    </a:cubicBezTo>
                    <a:cubicBezTo>
                      <a:pt x="318" y="650"/>
                      <a:pt x="320" y="651"/>
                      <a:pt x="322" y="653"/>
                    </a:cubicBezTo>
                    <a:cubicBezTo>
                      <a:pt x="337" y="656"/>
                      <a:pt x="352" y="658"/>
                      <a:pt x="368" y="657"/>
                    </a:cubicBezTo>
                    <a:cubicBezTo>
                      <a:pt x="373" y="654"/>
                      <a:pt x="378" y="651"/>
                      <a:pt x="379" y="646"/>
                    </a:cubicBezTo>
                    <a:cubicBezTo>
                      <a:pt x="380" y="641"/>
                      <a:pt x="376" y="636"/>
                      <a:pt x="372" y="633"/>
                    </a:cubicBezTo>
                    <a:cubicBezTo>
                      <a:pt x="372" y="630"/>
                      <a:pt x="376" y="632"/>
                      <a:pt x="379" y="630"/>
                    </a:cubicBezTo>
                    <a:cubicBezTo>
                      <a:pt x="386" y="632"/>
                      <a:pt x="393" y="634"/>
                      <a:pt x="397" y="641"/>
                    </a:cubicBezTo>
                    <a:close/>
                    <a:moveTo>
                      <a:pt x="491" y="641"/>
                    </a:moveTo>
                    <a:cubicBezTo>
                      <a:pt x="489" y="644"/>
                      <a:pt x="491" y="648"/>
                      <a:pt x="492" y="651"/>
                    </a:cubicBezTo>
                    <a:cubicBezTo>
                      <a:pt x="504" y="665"/>
                      <a:pt x="525" y="663"/>
                      <a:pt x="541" y="659"/>
                    </a:cubicBezTo>
                    <a:cubicBezTo>
                      <a:pt x="548" y="658"/>
                      <a:pt x="554" y="652"/>
                      <a:pt x="563" y="654"/>
                    </a:cubicBezTo>
                    <a:cubicBezTo>
                      <a:pt x="562" y="658"/>
                      <a:pt x="561" y="661"/>
                      <a:pt x="558" y="664"/>
                    </a:cubicBezTo>
                    <a:cubicBezTo>
                      <a:pt x="551" y="665"/>
                      <a:pt x="545" y="670"/>
                      <a:pt x="538" y="670"/>
                    </a:cubicBezTo>
                    <a:cubicBezTo>
                      <a:pt x="517" y="675"/>
                      <a:pt x="492" y="678"/>
                      <a:pt x="475" y="665"/>
                    </a:cubicBezTo>
                    <a:cubicBezTo>
                      <a:pt x="470" y="661"/>
                      <a:pt x="467" y="656"/>
                      <a:pt x="468" y="650"/>
                    </a:cubicBezTo>
                    <a:cubicBezTo>
                      <a:pt x="468" y="643"/>
                      <a:pt x="477" y="641"/>
                      <a:pt x="481" y="639"/>
                    </a:cubicBezTo>
                    <a:cubicBezTo>
                      <a:pt x="485" y="639"/>
                      <a:pt x="491" y="636"/>
                      <a:pt x="491" y="641"/>
                    </a:cubicBezTo>
                    <a:close/>
                    <a:moveTo>
                      <a:pt x="853" y="648"/>
                    </a:moveTo>
                    <a:cubicBezTo>
                      <a:pt x="859" y="659"/>
                      <a:pt x="856" y="673"/>
                      <a:pt x="851" y="684"/>
                    </a:cubicBezTo>
                    <a:cubicBezTo>
                      <a:pt x="841" y="696"/>
                      <a:pt x="841" y="696"/>
                      <a:pt x="841" y="696"/>
                    </a:cubicBezTo>
                    <a:cubicBezTo>
                      <a:pt x="824" y="696"/>
                      <a:pt x="808" y="706"/>
                      <a:pt x="799" y="721"/>
                    </a:cubicBezTo>
                    <a:cubicBezTo>
                      <a:pt x="795" y="731"/>
                      <a:pt x="792" y="743"/>
                      <a:pt x="797" y="753"/>
                    </a:cubicBezTo>
                    <a:cubicBezTo>
                      <a:pt x="800" y="759"/>
                      <a:pt x="807" y="763"/>
                      <a:pt x="812" y="767"/>
                    </a:cubicBezTo>
                    <a:cubicBezTo>
                      <a:pt x="813" y="769"/>
                      <a:pt x="812" y="771"/>
                      <a:pt x="810" y="772"/>
                    </a:cubicBezTo>
                    <a:cubicBezTo>
                      <a:pt x="800" y="767"/>
                      <a:pt x="792" y="758"/>
                      <a:pt x="788" y="748"/>
                    </a:cubicBezTo>
                    <a:cubicBezTo>
                      <a:pt x="787" y="744"/>
                      <a:pt x="791" y="737"/>
                      <a:pt x="785" y="737"/>
                    </a:cubicBezTo>
                    <a:cubicBezTo>
                      <a:pt x="780" y="738"/>
                      <a:pt x="775" y="741"/>
                      <a:pt x="769" y="740"/>
                    </a:cubicBezTo>
                    <a:cubicBezTo>
                      <a:pt x="761" y="741"/>
                      <a:pt x="761" y="751"/>
                      <a:pt x="758" y="757"/>
                    </a:cubicBezTo>
                    <a:cubicBezTo>
                      <a:pt x="769" y="760"/>
                      <a:pt x="783" y="764"/>
                      <a:pt x="788" y="777"/>
                    </a:cubicBezTo>
                    <a:cubicBezTo>
                      <a:pt x="788" y="780"/>
                      <a:pt x="792" y="783"/>
                      <a:pt x="789" y="786"/>
                    </a:cubicBezTo>
                    <a:cubicBezTo>
                      <a:pt x="788" y="787"/>
                      <a:pt x="786" y="787"/>
                      <a:pt x="786" y="785"/>
                    </a:cubicBezTo>
                    <a:cubicBezTo>
                      <a:pt x="783" y="776"/>
                      <a:pt x="776" y="766"/>
                      <a:pt x="766" y="765"/>
                    </a:cubicBezTo>
                    <a:cubicBezTo>
                      <a:pt x="760" y="763"/>
                      <a:pt x="754" y="764"/>
                      <a:pt x="749" y="766"/>
                    </a:cubicBezTo>
                    <a:cubicBezTo>
                      <a:pt x="745" y="763"/>
                      <a:pt x="753" y="760"/>
                      <a:pt x="752" y="755"/>
                    </a:cubicBezTo>
                    <a:cubicBezTo>
                      <a:pt x="756" y="749"/>
                      <a:pt x="759" y="743"/>
                      <a:pt x="759" y="736"/>
                    </a:cubicBezTo>
                    <a:cubicBezTo>
                      <a:pt x="763" y="734"/>
                      <a:pt x="769" y="736"/>
                      <a:pt x="775" y="735"/>
                    </a:cubicBezTo>
                    <a:cubicBezTo>
                      <a:pt x="780" y="732"/>
                      <a:pt x="789" y="733"/>
                      <a:pt x="792" y="725"/>
                    </a:cubicBezTo>
                    <a:cubicBezTo>
                      <a:pt x="795" y="712"/>
                      <a:pt x="806" y="702"/>
                      <a:pt x="819" y="696"/>
                    </a:cubicBezTo>
                    <a:cubicBezTo>
                      <a:pt x="825" y="694"/>
                      <a:pt x="832" y="692"/>
                      <a:pt x="839" y="691"/>
                    </a:cubicBezTo>
                    <a:cubicBezTo>
                      <a:pt x="849" y="682"/>
                      <a:pt x="853" y="668"/>
                      <a:pt x="850" y="655"/>
                    </a:cubicBezTo>
                    <a:cubicBezTo>
                      <a:pt x="847" y="652"/>
                      <a:pt x="845" y="647"/>
                      <a:pt x="840" y="647"/>
                    </a:cubicBezTo>
                    <a:cubicBezTo>
                      <a:pt x="836" y="647"/>
                      <a:pt x="833" y="649"/>
                      <a:pt x="831" y="652"/>
                    </a:cubicBezTo>
                    <a:cubicBezTo>
                      <a:pt x="830" y="655"/>
                      <a:pt x="831" y="660"/>
                      <a:pt x="827" y="660"/>
                    </a:cubicBezTo>
                    <a:cubicBezTo>
                      <a:pt x="823" y="657"/>
                      <a:pt x="828" y="652"/>
                      <a:pt x="828" y="648"/>
                    </a:cubicBezTo>
                    <a:cubicBezTo>
                      <a:pt x="831" y="645"/>
                      <a:pt x="836" y="643"/>
                      <a:pt x="840" y="642"/>
                    </a:cubicBezTo>
                    <a:cubicBezTo>
                      <a:pt x="845" y="643"/>
                      <a:pt x="849" y="645"/>
                      <a:pt x="853" y="648"/>
                    </a:cubicBezTo>
                    <a:close/>
                    <a:moveTo>
                      <a:pt x="372" y="644"/>
                    </a:moveTo>
                    <a:cubicBezTo>
                      <a:pt x="372" y="648"/>
                      <a:pt x="368" y="650"/>
                      <a:pt x="365" y="652"/>
                    </a:cubicBezTo>
                    <a:cubicBezTo>
                      <a:pt x="350" y="651"/>
                      <a:pt x="338" y="654"/>
                      <a:pt x="326" y="647"/>
                    </a:cubicBezTo>
                    <a:cubicBezTo>
                      <a:pt x="327" y="645"/>
                      <a:pt x="331" y="644"/>
                      <a:pt x="333" y="645"/>
                    </a:cubicBezTo>
                    <a:cubicBezTo>
                      <a:pt x="342" y="648"/>
                      <a:pt x="352" y="652"/>
                      <a:pt x="362" y="647"/>
                    </a:cubicBezTo>
                    <a:cubicBezTo>
                      <a:pt x="366" y="647"/>
                      <a:pt x="370" y="633"/>
                      <a:pt x="372" y="644"/>
                    </a:cubicBezTo>
                    <a:close/>
                    <a:moveTo>
                      <a:pt x="327" y="697"/>
                    </a:moveTo>
                    <a:cubicBezTo>
                      <a:pt x="327" y="698"/>
                      <a:pt x="326" y="701"/>
                      <a:pt x="324" y="700"/>
                    </a:cubicBezTo>
                    <a:cubicBezTo>
                      <a:pt x="318" y="701"/>
                      <a:pt x="319" y="693"/>
                      <a:pt x="317" y="689"/>
                    </a:cubicBezTo>
                    <a:cubicBezTo>
                      <a:pt x="313" y="666"/>
                      <a:pt x="292" y="653"/>
                      <a:pt x="275" y="642"/>
                    </a:cubicBezTo>
                    <a:cubicBezTo>
                      <a:pt x="302" y="646"/>
                      <a:pt x="320" y="672"/>
                      <a:pt x="327" y="697"/>
                    </a:cubicBezTo>
                    <a:close/>
                    <a:moveTo>
                      <a:pt x="536" y="649"/>
                    </a:moveTo>
                    <a:cubicBezTo>
                      <a:pt x="542" y="647"/>
                      <a:pt x="549" y="645"/>
                      <a:pt x="554" y="647"/>
                    </a:cubicBezTo>
                    <a:cubicBezTo>
                      <a:pt x="553" y="649"/>
                      <a:pt x="553" y="649"/>
                      <a:pt x="553" y="649"/>
                    </a:cubicBezTo>
                    <a:cubicBezTo>
                      <a:pt x="536" y="655"/>
                      <a:pt x="514" y="664"/>
                      <a:pt x="498" y="650"/>
                    </a:cubicBezTo>
                    <a:cubicBezTo>
                      <a:pt x="496" y="648"/>
                      <a:pt x="496" y="646"/>
                      <a:pt x="497" y="644"/>
                    </a:cubicBezTo>
                    <a:cubicBezTo>
                      <a:pt x="509" y="653"/>
                      <a:pt x="523" y="651"/>
                      <a:pt x="536" y="649"/>
                    </a:cubicBezTo>
                    <a:close/>
                    <a:moveTo>
                      <a:pt x="314" y="695"/>
                    </a:moveTo>
                    <a:cubicBezTo>
                      <a:pt x="293" y="690"/>
                      <a:pt x="274" y="672"/>
                      <a:pt x="266" y="652"/>
                    </a:cubicBezTo>
                    <a:cubicBezTo>
                      <a:pt x="266" y="650"/>
                      <a:pt x="264" y="646"/>
                      <a:pt x="266" y="645"/>
                    </a:cubicBezTo>
                    <a:cubicBezTo>
                      <a:pt x="287" y="653"/>
                      <a:pt x="312" y="671"/>
                      <a:pt x="314" y="695"/>
                    </a:cubicBezTo>
                    <a:close/>
                    <a:moveTo>
                      <a:pt x="44" y="661"/>
                    </a:moveTo>
                    <a:cubicBezTo>
                      <a:pt x="44" y="659"/>
                      <a:pt x="44" y="659"/>
                      <a:pt x="44" y="659"/>
                    </a:cubicBezTo>
                    <a:cubicBezTo>
                      <a:pt x="40" y="656"/>
                      <a:pt x="34" y="657"/>
                      <a:pt x="30" y="660"/>
                    </a:cubicBezTo>
                    <a:cubicBezTo>
                      <a:pt x="24" y="665"/>
                      <a:pt x="22" y="674"/>
                      <a:pt x="23" y="681"/>
                    </a:cubicBezTo>
                    <a:cubicBezTo>
                      <a:pt x="26" y="690"/>
                      <a:pt x="31" y="699"/>
                      <a:pt x="39" y="703"/>
                    </a:cubicBezTo>
                    <a:cubicBezTo>
                      <a:pt x="41" y="702"/>
                      <a:pt x="39" y="700"/>
                      <a:pt x="40" y="699"/>
                    </a:cubicBezTo>
                    <a:cubicBezTo>
                      <a:pt x="32" y="694"/>
                      <a:pt x="28" y="686"/>
                      <a:pt x="26" y="678"/>
                    </a:cubicBezTo>
                    <a:cubicBezTo>
                      <a:pt x="28" y="672"/>
                      <a:pt x="28" y="666"/>
                      <a:pt x="33" y="662"/>
                    </a:cubicBezTo>
                    <a:cubicBezTo>
                      <a:pt x="35" y="662"/>
                      <a:pt x="38" y="662"/>
                      <a:pt x="39" y="663"/>
                    </a:cubicBezTo>
                    <a:cubicBezTo>
                      <a:pt x="41" y="664"/>
                      <a:pt x="44" y="664"/>
                      <a:pt x="44" y="661"/>
                    </a:cubicBezTo>
                    <a:close/>
                    <a:moveTo>
                      <a:pt x="434" y="678"/>
                    </a:moveTo>
                    <a:cubicBezTo>
                      <a:pt x="435" y="684"/>
                      <a:pt x="433" y="689"/>
                      <a:pt x="428" y="693"/>
                    </a:cubicBezTo>
                    <a:cubicBezTo>
                      <a:pt x="426" y="695"/>
                      <a:pt x="423" y="698"/>
                      <a:pt x="419" y="698"/>
                    </a:cubicBezTo>
                    <a:cubicBezTo>
                      <a:pt x="419" y="694"/>
                      <a:pt x="422" y="687"/>
                      <a:pt x="418" y="683"/>
                    </a:cubicBezTo>
                    <a:cubicBezTo>
                      <a:pt x="415" y="678"/>
                      <a:pt x="408" y="678"/>
                      <a:pt x="403" y="677"/>
                    </a:cubicBezTo>
                    <a:cubicBezTo>
                      <a:pt x="378" y="681"/>
                      <a:pt x="348" y="690"/>
                      <a:pt x="325" y="674"/>
                    </a:cubicBezTo>
                    <a:cubicBezTo>
                      <a:pt x="324" y="673"/>
                      <a:pt x="323" y="672"/>
                      <a:pt x="324" y="671"/>
                    </a:cubicBezTo>
                    <a:cubicBezTo>
                      <a:pt x="333" y="673"/>
                      <a:pt x="344" y="673"/>
                      <a:pt x="354" y="677"/>
                    </a:cubicBezTo>
                    <a:cubicBezTo>
                      <a:pt x="368" y="675"/>
                      <a:pt x="386" y="675"/>
                      <a:pt x="395" y="663"/>
                    </a:cubicBezTo>
                    <a:cubicBezTo>
                      <a:pt x="409" y="660"/>
                      <a:pt x="429" y="663"/>
                      <a:pt x="434" y="678"/>
                    </a:cubicBezTo>
                    <a:close/>
                    <a:moveTo>
                      <a:pt x="553" y="672"/>
                    </a:moveTo>
                    <a:cubicBezTo>
                      <a:pt x="556" y="679"/>
                      <a:pt x="547" y="681"/>
                      <a:pt x="543" y="684"/>
                    </a:cubicBezTo>
                    <a:cubicBezTo>
                      <a:pt x="520" y="695"/>
                      <a:pt x="497" y="686"/>
                      <a:pt x="473" y="683"/>
                    </a:cubicBezTo>
                    <a:cubicBezTo>
                      <a:pt x="462" y="682"/>
                      <a:pt x="453" y="690"/>
                      <a:pt x="448" y="698"/>
                    </a:cubicBezTo>
                    <a:cubicBezTo>
                      <a:pt x="445" y="697"/>
                      <a:pt x="444" y="694"/>
                      <a:pt x="444" y="692"/>
                    </a:cubicBezTo>
                    <a:cubicBezTo>
                      <a:pt x="447" y="683"/>
                      <a:pt x="456" y="674"/>
                      <a:pt x="466" y="674"/>
                    </a:cubicBezTo>
                    <a:cubicBezTo>
                      <a:pt x="481" y="672"/>
                      <a:pt x="494" y="681"/>
                      <a:pt x="509" y="679"/>
                    </a:cubicBezTo>
                    <a:cubicBezTo>
                      <a:pt x="525" y="679"/>
                      <a:pt x="538" y="674"/>
                      <a:pt x="553" y="672"/>
                    </a:cubicBezTo>
                    <a:close/>
                    <a:moveTo>
                      <a:pt x="733" y="679"/>
                    </a:moveTo>
                    <a:cubicBezTo>
                      <a:pt x="731" y="683"/>
                      <a:pt x="731" y="683"/>
                      <a:pt x="731" y="683"/>
                    </a:cubicBezTo>
                    <a:cubicBezTo>
                      <a:pt x="728" y="683"/>
                      <a:pt x="727" y="682"/>
                      <a:pt x="724" y="683"/>
                    </a:cubicBezTo>
                    <a:cubicBezTo>
                      <a:pt x="721" y="685"/>
                      <a:pt x="716" y="688"/>
                      <a:pt x="716" y="692"/>
                    </a:cubicBezTo>
                    <a:cubicBezTo>
                      <a:pt x="716" y="693"/>
                      <a:pt x="717" y="695"/>
                      <a:pt x="719" y="695"/>
                    </a:cubicBezTo>
                    <a:cubicBezTo>
                      <a:pt x="721" y="695"/>
                      <a:pt x="721" y="692"/>
                      <a:pt x="723" y="691"/>
                    </a:cubicBezTo>
                    <a:cubicBezTo>
                      <a:pt x="730" y="688"/>
                      <a:pt x="730" y="688"/>
                      <a:pt x="730" y="688"/>
                    </a:cubicBezTo>
                    <a:cubicBezTo>
                      <a:pt x="728" y="701"/>
                      <a:pt x="728" y="701"/>
                      <a:pt x="728" y="701"/>
                    </a:cubicBezTo>
                    <a:cubicBezTo>
                      <a:pt x="723" y="702"/>
                      <a:pt x="717" y="698"/>
                      <a:pt x="710" y="700"/>
                    </a:cubicBezTo>
                    <a:cubicBezTo>
                      <a:pt x="708" y="700"/>
                      <a:pt x="708" y="697"/>
                      <a:pt x="708" y="695"/>
                    </a:cubicBezTo>
                    <a:cubicBezTo>
                      <a:pt x="710" y="690"/>
                      <a:pt x="713" y="683"/>
                      <a:pt x="719" y="680"/>
                    </a:cubicBezTo>
                    <a:cubicBezTo>
                      <a:pt x="723" y="679"/>
                      <a:pt x="730" y="673"/>
                      <a:pt x="733" y="679"/>
                    </a:cubicBezTo>
                    <a:close/>
                    <a:moveTo>
                      <a:pt x="125" y="673"/>
                    </a:moveTo>
                    <a:cubicBezTo>
                      <a:pt x="131" y="679"/>
                      <a:pt x="136" y="687"/>
                      <a:pt x="134" y="696"/>
                    </a:cubicBezTo>
                    <a:cubicBezTo>
                      <a:pt x="131" y="704"/>
                      <a:pt x="126" y="714"/>
                      <a:pt x="117" y="715"/>
                    </a:cubicBezTo>
                    <a:cubicBezTo>
                      <a:pt x="109" y="717"/>
                      <a:pt x="103" y="713"/>
                      <a:pt x="97" y="709"/>
                    </a:cubicBezTo>
                    <a:cubicBezTo>
                      <a:pt x="95" y="705"/>
                      <a:pt x="91" y="701"/>
                      <a:pt x="93" y="696"/>
                    </a:cubicBezTo>
                    <a:cubicBezTo>
                      <a:pt x="99" y="692"/>
                      <a:pt x="96" y="702"/>
                      <a:pt x="100" y="704"/>
                    </a:cubicBezTo>
                    <a:cubicBezTo>
                      <a:pt x="104" y="708"/>
                      <a:pt x="109" y="711"/>
                      <a:pt x="114" y="710"/>
                    </a:cubicBezTo>
                    <a:cubicBezTo>
                      <a:pt x="118" y="710"/>
                      <a:pt x="122" y="707"/>
                      <a:pt x="125" y="704"/>
                    </a:cubicBezTo>
                    <a:cubicBezTo>
                      <a:pt x="128" y="699"/>
                      <a:pt x="129" y="693"/>
                      <a:pt x="128" y="686"/>
                    </a:cubicBezTo>
                    <a:cubicBezTo>
                      <a:pt x="127" y="681"/>
                      <a:pt x="119" y="677"/>
                      <a:pt x="122" y="673"/>
                    </a:cubicBezTo>
                    <a:cubicBezTo>
                      <a:pt x="125" y="673"/>
                      <a:pt x="125" y="673"/>
                      <a:pt x="125" y="673"/>
                    </a:cubicBezTo>
                    <a:close/>
                    <a:moveTo>
                      <a:pt x="413" y="688"/>
                    </a:moveTo>
                    <a:cubicBezTo>
                      <a:pt x="413" y="691"/>
                      <a:pt x="412" y="693"/>
                      <a:pt x="410" y="695"/>
                    </a:cubicBezTo>
                    <a:cubicBezTo>
                      <a:pt x="408" y="694"/>
                      <a:pt x="407" y="689"/>
                      <a:pt x="404" y="689"/>
                    </a:cubicBezTo>
                    <a:cubicBezTo>
                      <a:pt x="398" y="688"/>
                      <a:pt x="392" y="688"/>
                      <a:pt x="386" y="690"/>
                    </a:cubicBezTo>
                    <a:cubicBezTo>
                      <a:pt x="368" y="691"/>
                      <a:pt x="350" y="694"/>
                      <a:pt x="333" y="690"/>
                    </a:cubicBezTo>
                    <a:cubicBezTo>
                      <a:pt x="332" y="688"/>
                      <a:pt x="331" y="686"/>
                      <a:pt x="331" y="684"/>
                    </a:cubicBezTo>
                    <a:cubicBezTo>
                      <a:pt x="342" y="686"/>
                      <a:pt x="352" y="691"/>
                      <a:pt x="363" y="689"/>
                    </a:cubicBezTo>
                    <a:cubicBezTo>
                      <a:pt x="377" y="689"/>
                      <a:pt x="390" y="686"/>
                      <a:pt x="404" y="684"/>
                    </a:cubicBezTo>
                    <a:cubicBezTo>
                      <a:pt x="407" y="685"/>
                      <a:pt x="412" y="684"/>
                      <a:pt x="413" y="688"/>
                    </a:cubicBezTo>
                    <a:close/>
                    <a:moveTo>
                      <a:pt x="172" y="693"/>
                    </a:moveTo>
                    <a:cubicBezTo>
                      <a:pt x="175" y="699"/>
                      <a:pt x="178" y="708"/>
                      <a:pt x="176" y="715"/>
                    </a:cubicBezTo>
                    <a:cubicBezTo>
                      <a:pt x="175" y="717"/>
                      <a:pt x="172" y="715"/>
                      <a:pt x="170" y="715"/>
                    </a:cubicBezTo>
                    <a:cubicBezTo>
                      <a:pt x="170" y="706"/>
                      <a:pt x="168" y="696"/>
                      <a:pt x="160" y="692"/>
                    </a:cubicBezTo>
                    <a:cubicBezTo>
                      <a:pt x="155" y="695"/>
                      <a:pt x="154" y="688"/>
                      <a:pt x="150" y="688"/>
                    </a:cubicBezTo>
                    <a:cubicBezTo>
                      <a:pt x="150" y="686"/>
                      <a:pt x="147" y="682"/>
                      <a:pt x="151" y="682"/>
                    </a:cubicBezTo>
                    <a:cubicBezTo>
                      <a:pt x="160" y="682"/>
                      <a:pt x="167" y="687"/>
                      <a:pt x="172" y="693"/>
                    </a:cubicBezTo>
                    <a:close/>
                    <a:moveTo>
                      <a:pt x="162" y="702"/>
                    </a:moveTo>
                    <a:cubicBezTo>
                      <a:pt x="165" y="705"/>
                      <a:pt x="164" y="709"/>
                      <a:pt x="163" y="714"/>
                    </a:cubicBezTo>
                    <a:cubicBezTo>
                      <a:pt x="157" y="715"/>
                      <a:pt x="149" y="713"/>
                      <a:pt x="143" y="715"/>
                    </a:cubicBezTo>
                    <a:cubicBezTo>
                      <a:pt x="144" y="711"/>
                      <a:pt x="147" y="708"/>
                      <a:pt x="148" y="704"/>
                    </a:cubicBezTo>
                    <a:cubicBezTo>
                      <a:pt x="148" y="701"/>
                      <a:pt x="149" y="698"/>
                      <a:pt x="151" y="695"/>
                    </a:cubicBezTo>
                    <a:cubicBezTo>
                      <a:pt x="156" y="695"/>
                      <a:pt x="158" y="699"/>
                      <a:pt x="162" y="702"/>
                    </a:cubicBezTo>
                    <a:close/>
                    <a:moveTo>
                      <a:pt x="731" y="728"/>
                    </a:moveTo>
                    <a:cubicBezTo>
                      <a:pt x="733" y="736"/>
                      <a:pt x="735" y="747"/>
                      <a:pt x="727" y="754"/>
                    </a:cubicBezTo>
                    <a:cubicBezTo>
                      <a:pt x="726" y="753"/>
                      <a:pt x="724" y="756"/>
                      <a:pt x="722" y="753"/>
                    </a:cubicBezTo>
                    <a:cubicBezTo>
                      <a:pt x="720" y="749"/>
                      <a:pt x="727" y="747"/>
                      <a:pt x="727" y="743"/>
                    </a:cubicBezTo>
                    <a:cubicBezTo>
                      <a:pt x="728" y="737"/>
                      <a:pt x="726" y="730"/>
                      <a:pt x="721" y="725"/>
                    </a:cubicBezTo>
                    <a:cubicBezTo>
                      <a:pt x="718" y="722"/>
                      <a:pt x="713" y="719"/>
                      <a:pt x="708" y="721"/>
                    </a:cubicBezTo>
                    <a:cubicBezTo>
                      <a:pt x="704" y="721"/>
                      <a:pt x="700" y="725"/>
                      <a:pt x="697" y="729"/>
                    </a:cubicBezTo>
                    <a:cubicBezTo>
                      <a:pt x="694" y="733"/>
                      <a:pt x="697" y="741"/>
                      <a:pt x="691" y="743"/>
                    </a:cubicBezTo>
                    <a:cubicBezTo>
                      <a:pt x="681" y="746"/>
                      <a:pt x="666" y="738"/>
                      <a:pt x="663" y="751"/>
                    </a:cubicBezTo>
                    <a:cubicBezTo>
                      <a:pt x="659" y="757"/>
                      <a:pt x="666" y="772"/>
                      <a:pt x="654" y="772"/>
                    </a:cubicBezTo>
                    <a:cubicBezTo>
                      <a:pt x="646" y="772"/>
                      <a:pt x="636" y="771"/>
                      <a:pt x="631" y="780"/>
                    </a:cubicBezTo>
                    <a:cubicBezTo>
                      <a:pt x="630" y="782"/>
                      <a:pt x="631" y="787"/>
                      <a:pt x="628" y="787"/>
                    </a:cubicBezTo>
                    <a:cubicBezTo>
                      <a:pt x="626" y="787"/>
                      <a:pt x="624" y="786"/>
                      <a:pt x="624" y="784"/>
                    </a:cubicBezTo>
                    <a:cubicBezTo>
                      <a:pt x="623" y="776"/>
                      <a:pt x="631" y="772"/>
                      <a:pt x="636" y="768"/>
                    </a:cubicBezTo>
                    <a:cubicBezTo>
                      <a:pt x="642" y="763"/>
                      <a:pt x="653" y="771"/>
                      <a:pt x="656" y="763"/>
                    </a:cubicBezTo>
                    <a:cubicBezTo>
                      <a:pt x="654" y="755"/>
                      <a:pt x="655" y="746"/>
                      <a:pt x="663" y="740"/>
                    </a:cubicBezTo>
                    <a:cubicBezTo>
                      <a:pt x="670" y="736"/>
                      <a:pt x="678" y="738"/>
                      <a:pt x="686" y="739"/>
                    </a:cubicBezTo>
                    <a:cubicBezTo>
                      <a:pt x="694" y="737"/>
                      <a:pt x="689" y="727"/>
                      <a:pt x="696" y="723"/>
                    </a:cubicBezTo>
                    <a:cubicBezTo>
                      <a:pt x="701" y="717"/>
                      <a:pt x="710" y="714"/>
                      <a:pt x="718" y="716"/>
                    </a:cubicBezTo>
                    <a:cubicBezTo>
                      <a:pt x="723" y="718"/>
                      <a:pt x="729" y="722"/>
                      <a:pt x="731" y="728"/>
                    </a:cubicBezTo>
                    <a:close/>
                    <a:moveTo>
                      <a:pt x="850" y="724"/>
                    </a:moveTo>
                    <a:cubicBezTo>
                      <a:pt x="856" y="730"/>
                      <a:pt x="857" y="739"/>
                      <a:pt x="855" y="747"/>
                    </a:cubicBezTo>
                    <a:cubicBezTo>
                      <a:pt x="854" y="760"/>
                      <a:pt x="845" y="768"/>
                      <a:pt x="837" y="777"/>
                    </a:cubicBezTo>
                    <a:cubicBezTo>
                      <a:pt x="836" y="782"/>
                      <a:pt x="843" y="785"/>
                      <a:pt x="844" y="790"/>
                    </a:cubicBezTo>
                    <a:cubicBezTo>
                      <a:pt x="848" y="799"/>
                      <a:pt x="849" y="811"/>
                      <a:pt x="841" y="817"/>
                    </a:cubicBezTo>
                    <a:cubicBezTo>
                      <a:pt x="835" y="824"/>
                      <a:pt x="825" y="823"/>
                      <a:pt x="816" y="823"/>
                    </a:cubicBezTo>
                    <a:cubicBezTo>
                      <a:pt x="810" y="821"/>
                      <a:pt x="805" y="817"/>
                      <a:pt x="801" y="812"/>
                    </a:cubicBezTo>
                    <a:cubicBezTo>
                      <a:pt x="786" y="822"/>
                      <a:pt x="768" y="833"/>
                      <a:pt x="750" y="824"/>
                    </a:cubicBezTo>
                    <a:cubicBezTo>
                      <a:pt x="745" y="819"/>
                      <a:pt x="739" y="814"/>
                      <a:pt x="740" y="807"/>
                    </a:cubicBezTo>
                    <a:cubicBezTo>
                      <a:pt x="740" y="797"/>
                      <a:pt x="744" y="789"/>
                      <a:pt x="753" y="785"/>
                    </a:cubicBezTo>
                    <a:cubicBezTo>
                      <a:pt x="756" y="785"/>
                      <a:pt x="760" y="781"/>
                      <a:pt x="763" y="785"/>
                    </a:cubicBezTo>
                    <a:cubicBezTo>
                      <a:pt x="760" y="788"/>
                      <a:pt x="755" y="788"/>
                      <a:pt x="752" y="791"/>
                    </a:cubicBezTo>
                    <a:cubicBezTo>
                      <a:pt x="747" y="797"/>
                      <a:pt x="745" y="806"/>
                      <a:pt x="748" y="814"/>
                    </a:cubicBezTo>
                    <a:cubicBezTo>
                      <a:pt x="751" y="820"/>
                      <a:pt x="758" y="823"/>
                      <a:pt x="764" y="822"/>
                    </a:cubicBezTo>
                    <a:cubicBezTo>
                      <a:pt x="780" y="823"/>
                      <a:pt x="790" y="813"/>
                      <a:pt x="801" y="803"/>
                    </a:cubicBezTo>
                    <a:cubicBezTo>
                      <a:pt x="806" y="804"/>
                      <a:pt x="806" y="811"/>
                      <a:pt x="810" y="813"/>
                    </a:cubicBezTo>
                    <a:cubicBezTo>
                      <a:pt x="816" y="819"/>
                      <a:pt x="827" y="819"/>
                      <a:pt x="835" y="816"/>
                    </a:cubicBezTo>
                    <a:cubicBezTo>
                      <a:pt x="842" y="811"/>
                      <a:pt x="842" y="801"/>
                      <a:pt x="840" y="794"/>
                    </a:cubicBezTo>
                    <a:cubicBezTo>
                      <a:pt x="838" y="788"/>
                      <a:pt x="834" y="785"/>
                      <a:pt x="830" y="780"/>
                    </a:cubicBezTo>
                    <a:cubicBezTo>
                      <a:pt x="829" y="769"/>
                      <a:pt x="842" y="769"/>
                      <a:pt x="845" y="760"/>
                    </a:cubicBezTo>
                    <a:cubicBezTo>
                      <a:pt x="850" y="751"/>
                      <a:pt x="851" y="740"/>
                      <a:pt x="848" y="730"/>
                    </a:cubicBezTo>
                    <a:cubicBezTo>
                      <a:pt x="845" y="726"/>
                      <a:pt x="840" y="725"/>
                      <a:pt x="836" y="725"/>
                    </a:cubicBezTo>
                    <a:cubicBezTo>
                      <a:pt x="830" y="725"/>
                      <a:pt x="828" y="728"/>
                      <a:pt x="824" y="731"/>
                    </a:cubicBezTo>
                    <a:cubicBezTo>
                      <a:pt x="821" y="735"/>
                      <a:pt x="823" y="740"/>
                      <a:pt x="822" y="743"/>
                    </a:cubicBezTo>
                    <a:cubicBezTo>
                      <a:pt x="819" y="745"/>
                      <a:pt x="817" y="741"/>
                      <a:pt x="816" y="739"/>
                    </a:cubicBezTo>
                    <a:cubicBezTo>
                      <a:pt x="816" y="731"/>
                      <a:pt x="821" y="725"/>
                      <a:pt x="828" y="722"/>
                    </a:cubicBezTo>
                    <a:cubicBezTo>
                      <a:pt x="835" y="719"/>
                      <a:pt x="844" y="719"/>
                      <a:pt x="850" y="724"/>
                    </a:cubicBezTo>
                    <a:close/>
                    <a:moveTo>
                      <a:pt x="256" y="721"/>
                    </a:moveTo>
                    <a:cubicBezTo>
                      <a:pt x="257" y="720"/>
                      <a:pt x="257" y="720"/>
                      <a:pt x="257" y="720"/>
                    </a:cubicBezTo>
                    <a:cubicBezTo>
                      <a:pt x="257" y="721"/>
                      <a:pt x="257" y="721"/>
                      <a:pt x="257" y="721"/>
                    </a:cubicBezTo>
                    <a:cubicBezTo>
                      <a:pt x="256" y="721"/>
                      <a:pt x="256" y="721"/>
                      <a:pt x="256" y="721"/>
                    </a:cubicBezTo>
                    <a:close/>
                    <a:moveTo>
                      <a:pt x="67" y="734"/>
                    </a:moveTo>
                    <a:cubicBezTo>
                      <a:pt x="68" y="737"/>
                      <a:pt x="68" y="740"/>
                      <a:pt x="67" y="743"/>
                    </a:cubicBezTo>
                    <a:cubicBezTo>
                      <a:pt x="66" y="744"/>
                      <a:pt x="65" y="744"/>
                      <a:pt x="64" y="744"/>
                    </a:cubicBezTo>
                    <a:cubicBezTo>
                      <a:pt x="63" y="738"/>
                      <a:pt x="60" y="732"/>
                      <a:pt x="54" y="730"/>
                    </a:cubicBezTo>
                    <a:cubicBezTo>
                      <a:pt x="48" y="729"/>
                      <a:pt x="41" y="727"/>
                      <a:pt x="36" y="731"/>
                    </a:cubicBezTo>
                    <a:cubicBezTo>
                      <a:pt x="30" y="736"/>
                      <a:pt x="31" y="743"/>
                      <a:pt x="30" y="749"/>
                    </a:cubicBezTo>
                    <a:cubicBezTo>
                      <a:pt x="30" y="761"/>
                      <a:pt x="41" y="769"/>
                      <a:pt x="47" y="778"/>
                    </a:cubicBezTo>
                    <a:cubicBezTo>
                      <a:pt x="44" y="782"/>
                      <a:pt x="53" y="783"/>
                      <a:pt x="49" y="787"/>
                    </a:cubicBezTo>
                    <a:cubicBezTo>
                      <a:pt x="43" y="789"/>
                      <a:pt x="37" y="794"/>
                      <a:pt x="34" y="800"/>
                    </a:cubicBezTo>
                    <a:cubicBezTo>
                      <a:pt x="31" y="808"/>
                      <a:pt x="35" y="815"/>
                      <a:pt x="41" y="820"/>
                    </a:cubicBezTo>
                    <a:cubicBezTo>
                      <a:pt x="49" y="825"/>
                      <a:pt x="60" y="822"/>
                      <a:pt x="68" y="816"/>
                    </a:cubicBezTo>
                    <a:cubicBezTo>
                      <a:pt x="75" y="813"/>
                      <a:pt x="78" y="821"/>
                      <a:pt x="83" y="822"/>
                    </a:cubicBezTo>
                    <a:cubicBezTo>
                      <a:pt x="97" y="826"/>
                      <a:pt x="113" y="825"/>
                      <a:pt x="124" y="815"/>
                    </a:cubicBezTo>
                    <a:cubicBezTo>
                      <a:pt x="128" y="811"/>
                      <a:pt x="127" y="805"/>
                      <a:pt x="125" y="801"/>
                    </a:cubicBezTo>
                    <a:cubicBezTo>
                      <a:pt x="123" y="797"/>
                      <a:pt x="120" y="793"/>
                      <a:pt x="115" y="793"/>
                    </a:cubicBezTo>
                    <a:cubicBezTo>
                      <a:pt x="112" y="793"/>
                      <a:pt x="107" y="795"/>
                      <a:pt x="105" y="791"/>
                    </a:cubicBezTo>
                    <a:cubicBezTo>
                      <a:pt x="106" y="788"/>
                      <a:pt x="111" y="790"/>
                      <a:pt x="114" y="789"/>
                    </a:cubicBezTo>
                    <a:cubicBezTo>
                      <a:pt x="119" y="790"/>
                      <a:pt x="123" y="790"/>
                      <a:pt x="127" y="794"/>
                    </a:cubicBezTo>
                    <a:cubicBezTo>
                      <a:pt x="129" y="801"/>
                      <a:pt x="135" y="807"/>
                      <a:pt x="131" y="813"/>
                    </a:cubicBezTo>
                    <a:cubicBezTo>
                      <a:pt x="126" y="821"/>
                      <a:pt x="117" y="827"/>
                      <a:pt x="107" y="829"/>
                    </a:cubicBezTo>
                    <a:cubicBezTo>
                      <a:pt x="96" y="828"/>
                      <a:pt x="82" y="830"/>
                      <a:pt x="74" y="821"/>
                    </a:cubicBezTo>
                    <a:cubicBezTo>
                      <a:pt x="67" y="825"/>
                      <a:pt x="58" y="826"/>
                      <a:pt x="50" y="828"/>
                    </a:cubicBezTo>
                    <a:cubicBezTo>
                      <a:pt x="40" y="827"/>
                      <a:pt x="32" y="820"/>
                      <a:pt x="29" y="811"/>
                    </a:cubicBezTo>
                    <a:cubicBezTo>
                      <a:pt x="28" y="806"/>
                      <a:pt x="28" y="798"/>
                      <a:pt x="32" y="794"/>
                    </a:cubicBezTo>
                    <a:cubicBezTo>
                      <a:pt x="36" y="789"/>
                      <a:pt x="42" y="787"/>
                      <a:pt x="46" y="782"/>
                    </a:cubicBezTo>
                    <a:cubicBezTo>
                      <a:pt x="41" y="776"/>
                      <a:pt x="35" y="770"/>
                      <a:pt x="31" y="762"/>
                    </a:cubicBezTo>
                    <a:cubicBezTo>
                      <a:pt x="26" y="756"/>
                      <a:pt x="22" y="745"/>
                      <a:pt x="27" y="736"/>
                    </a:cubicBezTo>
                    <a:cubicBezTo>
                      <a:pt x="28" y="732"/>
                      <a:pt x="32" y="727"/>
                      <a:pt x="37" y="725"/>
                    </a:cubicBezTo>
                    <a:cubicBezTo>
                      <a:pt x="47" y="722"/>
                      <a:pt x="62" y="724"/>
                      <a:pt x="67" y="734"/>
                    </a:cubicBezTo>
                    <a:close/>
                    <a:moveTo>
                      <a:pt x="184" y="741"/>
                    </a:moveTo>
                    <a:cubicBezTo>
                      <a:pt x="197" y="739"/>
                      <a:pt x="209" y="744"/>
                      <a:pt x="217" y="752"/>
                    </a:cubicBezTo>
                    <a:cubicBezTo>
                      <a:pt x="223" y="759"/>
                      <a:pt x="225" y="768"/>
                      <a:pt x="226" y="777"/>
                    </a:cubicBezTo>
                    <a:cubicBezTo>
                      <a:pt x="231" y="779"/>
                      <a:pt x="235" y="775"/>
                      <a:pt x="241" y="776"/>
                    </a:cubicBezTo>
                    <a:cubicBezTo>
                      <a:pt x="249" y="775"/>
                      <a:pt x="255" y="779"/>
                      <a:pt x="259" y="786"/>
                    </a:cubicBezTo>
                    <a:cubicBezTo>
                      <a:pt x="260" y="790"/>
                      <a:pt x="260" y="794"/>
                      <a:pt x="258" y="798"/>
                    </a:cubicBezTo>
                    <a:cubicBezTo>
                      <a:pt x="256" y="798"/>
                      <a:pt x="254" y="801"/>
                      <a:pt x="252" y="799"/>
                    </a:cubicBezTo>
                    <a:cubicBezTo>
                      <a:pt x="250" y="795"/>
                      <a:pt x="258" y="792"/>
                      <a:pt x="254" y="786"/>
                    </a:cubicBezTo>
                    <a:cubicBezTo>
                      <a:pt x="251" y="782"/>
                      <a:pt x="246" y="780"/>
                      <a:pt x="242" y="781"/>
                    </a:cubicBezTo>
                    <a:cubicBezTo>
                      <a:pt x="235" y="781"/>
                      <a:pt x="230" y="782"/>
                      <a:pt x="226" y="786"/>
                    </a:cubicBezTo>
                    <a:cubicBezTo>
                      <a:pt x="223" y="785"/>
                      <a:pt x="223" y="785"/>
                      <a:pt x="223" y="785"/>
                    </a:cubicBezTo>
                    <a:cubicBezTo>
                      <a:pt x="222" y="771"/>
                      <a:pt x="217" y="753"/>
                      <a:pt x="202" y="748"/>
                    </a:cubicBezTo>
                    <a:cubicBezTo>
                      <a:pt x="195" y="745"/>
                      <a:pt x="188" y="746"/>
                      <a:pt x="182" y="748"/>
                    </a:cubicBezTo>
                    <a:cubicBezTo>
                      <a:pt x="180" y="746"/>
                      <a:pt x="179" y="742"/>
                      <a:pt x="177" y="740"/>
                    </a:cubicBezTo>
                    <a:cubicBezTo>
                      <a:pt x="170" y="736"/>
                      <a:pt x="162" y="732"/>
                      <a:pt x="154" y="735"/>
                    </a:cubicBezTo>
                    <a:cubicBezTo>
                      <a:pt x="149" y="736"/>
                      <a:pt x="144" y="739"/>
                      <a:pt x="142" y="744"/>
                    </a:cubicBezTo>
                    <a:cubicBezTo>
                      <a:pt x="141" y="748"/>
                      <a:pt x="140" y="754"/>
                      <a:pt x="144" y="758"/>
                    </a:cubicBezTo>
                    <a:cubicBezTo>
                      <a:pt x="145" y="762"/>
                      <a:pt x="154" y="761"/>
                      <a:pt x="150" y="766"/>
                    </a:cubicBezTo>
                    <a:cubicBezTo>
                      <a:pt x="145" y="765"/>
                      <a:pt x="141" y="761"/>
                      <a:pt x="138" y="756"/>
                    </a:cubicBezTo>
                    <a:cubicBezTo>
                      <a:pt x="137" y="751"/>
                      <a:pt x="136" y="743"/>
                      <a:pt x="139" y="739"/>
                    </a:cubicBezTo>
                    <a:cubicBezTo>
                      <a:pt x="148" y="730"/>
                      <a:pt x="161" y="727"/>
                      <a:pt x="172" y="731"/>
                    </a:cubicBezTo>
                    <a:cubicBezTo>
                      <a:pt x="177" y="733"/>
                      <a:pt x="182" y="737"/>
                      <a:pt x="184" y="741"/>
                    </a:cubicBezTo>
                    <a:close/>
                    <a:moveTo>
                      <a:pt x="113" y="748"/>
                    </a:moveTo>
                    <a:cubicBezTo>
                      <a:pt x="114" y="754"/>
                      <a:pt x="115" y="760"/>
                      <a:pt x="114" y="766"/>
                    </a:cubicBezTo>
                    <a:cubicBezTo>
                      <a:pt x="111" y="767"/>
                      <a:pt x="106" y="766"/>
                      <a:pt x="102" y="767"/>
                    </a:cubicBezTo>
                    <a:cubicBezTo>
                      <a:pt x="94" y="767"/>
                      <a:pt x="87" y="774"/>
                      <a:pt x="85" y="781"/>
                    </a:cubicBezTo>
                    <a:cubicBezTo>
                      <a:pt x="83" y="782"/>
                      <a:pt x="81" y="782"/>
                      <a:pt x="81" y="780"/>
                    </a:cubicBezTo>
                    <a:cubicBezTo>
                      <a:pt x="83" y="777"/>
                      <a:pt x="86" y="775"/>
                      <a:pt x="85" y="772"/>
                    </a:cubicBezTo>
                    <a:cubicBezTo>
                      <a:pt x="91" y="764"/>
                      <a:pt x="99" y="762"/>
                      <a:pt x="107" y="762"/>
                    </a:cubicBezTo>
                    <a:cubicBezTo>
                      <a:pt x="112" y="757"/>
                      <a:pt x="109" y="751"/>
                      <a:pt x="109" y="746"/>
                    </a:cubicBezTo>
                    <a:cubicBezTo>
                      <a:pt x="106" y="742"/>
                      <a:pt x="102" y="741"/>
                      <a:pt x="99" y="739"/>
                    </a:cubicBezTo>
                    <a:cubicBezTo>
                      <a:pt x="93" y="744"/>
                      <a:pt x="95" y="754"/>
                      <a:pt x="88" y="759"/>
                    </a:cubicBezTo>
                    <a:cubicBezTo>
                      <a:pt x="83" y="763"/>
                      <a:pt x="78" y="767"/>
                      <a:pt x="72" y="767"/>
                    </a:cubicBezTo>
                    <a:cubicBezTo>
                      <a:pt x="71" y="769"/>
                      <a:pt x="68" y="768"/>
                      <a:pt x="67" y="768"/>
                    </a:cubicBezTo>
                    <a:cubicBezTo>
                      <a:pt x="66" y="767"/>
                      <a:pt x="65" y="766"/>
                      <a:pt x="66" y="764"/>
                    </a:cubicBezTo>
                    <a:cubicBezTo>
                      <a:pt x="74" y="762"/>
                      <a:pt x="84" y="759"/>
                      <a:pt x="88" y="750"/>
                    </a:cubicBezTo>
                    <a:cubicBezTo>
                      <a:pt x="93" y="734"/>
                      <a:pt x="93" y="734"/>
                      <a:pt x="93" y="734"/>
                    </a:cubicBezTo>
                    <a:cubicBezTo>
                      <a:pt x="95" y="733"/>
                      <a:pt x="95" y="733"/>
                      <a:pt x="95" y="733"/>
                    </a:cubicBezTo>
                    <a:cubicBezTo>
                      <a:pt x="101" y="738"/>
                      <a:pt x="116" y="736"/>
                      <a:pt x="113" y="748"/>
                    </a:cubicBezTo>
                    <a:close/>
                    <a:moveTo>
                      <a:pt x="188" y="767"/>
                    </a:moveTo>
                    <a:cubicBezTo>
                      <a:pt x="187" y="764"/>
                      <a:pt x="188" y="759"/>
                      <a:pt x="184" y="758"/>
                    </a:cubicBezTo>
                    <a:cubicBezTo>
                      <a:pt x="181" y="761"/>
                      <a:pt x="184" y="764"/>
                      <a:pt x="184" y="767"/>
                    </a:cubicBezTo>
                    <a:cubicBezTo>
                      <a:pt x="183" y="773"/>
                      <a:pt x="178" y="779"/>
                      <a:pt x="172" y="782"/>
                    </a:cubicBezTo>
                    <a:cubicBezTo>
                      <a:pt x="166" y="787"/>
                      <a:pt x="157" y="787"/>
                      <a:pt x="150" y="789"/>
                    </a:cubicBezTo>
                    <a:cubicBezTo>
                      <a:pt x="148" y="789"/>
                      <a:pt x="149" y="791"/>
                      <a:pt x="150" y="791"/>
                    </a:cubicBezTo>
                    <a:cubicBezTo>
                      <a:pt x="151" y="792"/>
                      <a:pt x="153" y="792"/>
                      <a:pt x="154" y="791"/>
                    </a:cubicBezTo>
                    <a:cubicBezTo>
                      <a:pt x="159" y="793"/>
                      <a:pt x="164" y="790"/>
                      <a:pt x="169" y="789"/>
                    </a:cubicBezTo>
                    <a:cubicBezTo>
                      <a:pt x="178" y="786"/>
                      <a:pt x="187" y="778"/>
                      <a:pt x="188" y="767"/>
                    </a:cubicBezTo>
                    <a:close/>
                    <a:moveTo>
                      <a:pt x="685" y="777"/>
                    </a:moveTo>
                    <a:cubicBezTo>
                      <a:pt x="685" y="774"/>
                      <a:pt x="683" y="775"/>
                      <a:pt x="681" y="774"/>
                    </a:cubicBezTo>
                    <a:cubicBezTo>
                      <a:pt x="670" y="777"/>
                      <a:pt x="659" y="780"/>
                      <a:pt x="652" y="789"/>
                    </a:cubicBezTo>
                    <a:cubicBezTo>
                      <a:pt x="644" y="797"/>
                      <a:pt x="643" y="810"/>
                      <a:pt x="645" y="820"/>
                    </a:cubicBezTo>
                    <a:cubicBezTo>
                      <a:pt x="645" y="823"/>
                      <a:pt x="649" y="822"/>
                      <a:pt x="650" y="822"/>
                    </a:cubicBezTo>
                    <a:cubicBezTo>
                      <a:pt x="650" y="814"/>
                      <a:pt x="649" y="804"/>
                      <a:pt x="653" y="796"/>
                    </a:cubicBezTo>
                    <a:cubicBezTo>
                      <a:pt x="660" y="785"/>
                      <a:pt x="672" y="779"/>
                      <a:pt x="684" y="778"/>
                    </a:cubicBezTo>
                    <a:cubicBezTo>
                      <a:pt x="685" y="777"/>
                      <a:pt x="685" y="777"/>
                      <a:pt x="685" y="777"/>
                    </a:cubicBezTo>
                    <a:close/>
                    <a:moveTo>
                      <a:pt x="722" y="788"/>
                    </a:moveTo>
                    <a:cubicBezTo>
                      <a:pt x="723" y="784"/>
                      <a:pt x="726" y="781"/>
                      <a:pt x="726" y="778"/>
                    </a:cubicBezTo>
                    <a:cubicBezTo>
                      <a:pt x="725" y="777"/>
                      <a:pt x="723" y="778"/>
                      <a:pt x="722" y="779"/>
                    </a:cubicBezTo>
                    <a:cubicBezTo>
                      <a:pt x="713" y="787"/>
                      <a:pt x="711" y="801"/>
                      <a:pt x="716" y="811"/>
                    </a:cubicBezTo>
                    <a:cubicBezTo>
                      <a:pt x="710" y="820"/>
                      <a:pt x="697" y="821"/>
                      <a:pt x="687" y="820"/>
                    </a:cubicBezTo>
                    <a:cubicBezTo>
                      <a:pt x="683" y="820"/>
                      <a:pt x="680" y="815"/>
                      <a:pt x="679" y="811"/>
                    </a:cubicBezTo>
                    <a:cubicBezTo>
                      <a:pt x="678" y="807"/>
                      <a:pt x="683" y="803"/>
                      <a:pt x="679" y="800"/>
                    </a:cubicBezTo>
                    <a:cubicBezTo>
                      <a:pt x="675" y="803"/>
                      <a:pt x="674" y="808"/>
                      <a:pt x="674" y="812"/>
                    </a:cubicBezTo>
                    <a:cubicBezTo>
                      <a:pt x="674" y="818"/>
                      <a:pt x="678" y="820"/>
                      <a:pt x="682" y="823"/>
                    </a:cubicBezTo>
                    <a:cubicBezTo>
                      <a:pt x="693" y="827"/>
                      <a:pt x="707" y="825"/>
                      <a:pt x="717" y="819"/>
                    </a:cubicBezTo>
                    <a:cubicBezTo>
                      <a:pt x="723" y="817"/>
                      <a:pt x="715" y="812"/>
                      <a:pt x="720" y="809"/>
                    </a:cubicBezTo>
                    <a:cubicBezTo>
                      <a:pt x="718" y="802"/>
                      <a:pt x="719" y="794"/>
                      <a:pt x="722" y="788"/>
                    </a:cubicBezTo>
                    <a:close/>
                    <a:moveTo>
                      <a:pt x="598" y="799"/>
                    </a:moveTo>
                    <a:cubicBezTo>
                      <a:pt x="594" y="791"/>
                      <a:pt x="583" y="794"/>
                      <a:pt x="577" y="796"/>
                    </a:cubicBezTo>
                    <a:cubicBezTo>
                      <a:pt x="568" y="804"/>
                      <a:pt x="560" y="812"/>
                      <a:pt x="549" y="814"/>
                    </a:cubicBezTo>
                    <a:cubicBezTo>
                      <a:pt x="532" y="819"/>
                      <a:pt x="514" y="809"/>
                      <a:pt x="497" y="815"/>
                    </a:cubicBezTo>
                    <a:cubicBezTo>
                      <a:pt x="491" y="817"/>
                      <a:pt x="491" y="824"/>
                      <a:pt x="487" y="827"/>
                    </a:cubicBezTo>
                    <a:cubicBezTo>
                      <a:pt x="486" y="828"/>
                      <a:pt x="487" y="830"/>
                      <a:pt x="488" y="831"/>
                    </a:cubicBezTo>
                    <a:cubicBezTo>
                      <a:pt x="493" y="829"/>
                      <a:pt x="499" y="830"/>
                      <a:pt x="505" y="828"/>
                    </a:cubicBezTo>
                    <a:cubicBezTo>
                      <a:pt x="522" y="824"/>
                      <a:pt x="537" y="834"/>
                      <a:pt x="554" y="835"/>
                    </a:cubicBezTo>
                    <a:cubicBezTo>
                      <a:pt x="566" y="839"/>
                      <a:pt x="575" y="829"/>
                      <a:pt x="586" y="827"/>
                    </a:cubicBezTo>
                    <a:cubicBezTo>
                      <a:pt x="593" y="827"/>
                      <a:pt x="599" y="830"/>
                      <a:pt x="604" y="832"/>
                    </a:cubicBezTo>
                    <a:cubicBezTo>
                      <a:pt x="616" y="838"/>
                      <a:pt x="634" y="838"/>
                      <a:pt x="644" y="830"/>
                    </a:cubicBezTo>
                    <a:cubicBezTo>
                      <a:pt x="645" y="828"/>
                      <a:pt x="645" y="827"/>
                      <a:pt x="644" y="825"/>
                    </a:cubicBezTo>
                    <a:cubicBezTo>
                      <a:pt x="639" y="826"/>
                      <a:pt x="635" y="831"/>
                      <a:pt x="630" y="831"/>
                    </a:cubicBezTo>
                    <a:cubicBezTo>
                      <a:pt x="617" y="833"/>
                      <a:pt x="605" y="828"/>
                      <a:pt x="595" y="823"/>
                    </a:cubicBezTo>
                    <a:cubicBezTo>
                      <a:pt x="584" y="820"/>
                      <a:pt x="575" y="824"/>
                      <a:pt x="567" y="829"/>
                    </a:cubicBezTo>
                    <a:cubicBezTo>
                      <a:pt x="551" y="835"/>
                      <a:pt x="536" y="823"/>
                      <a:pt x="519" y="822"/>
                    </a:cubicBezTo>
                    <a:cubicBezTo>
                      <a:pt x="498" y="824"/>
                      <a:pt x="498" y="824"/>
                      <a:pt x="498" y="824"/>
                    </a:cubicBezTo>
                    <a:cubicBezTo>
                      <a:pt x="497" y="823"/>
                      <a:pt x="497" y="823"/>
                      <a:pt x="497" y="823"/>
                    </a:cubicBezTo>
                    <a:cubicBezTo>
                      <a:pt x="499" y="820"/>
                      <a:pt x="503" y="820"/>
                      <a:pt x="506" y="818"/>
                    </a:cubicBezTo>
                    <a:cubicBezTo>
                      <a:pt x="524" y="818"/>
                      <a:pt x="545" y="824"/>
                      <a:pt x="562" y="814"/>
                    </a:cubicBezTo>
                    <a:cubicBezTo>
                      <a:pt x="570" y="812"/>
                      <a:pt x="573" y="804"/>
                      <a:pt x="580" y="800"/>
                    </a:cubicBezTo>
                    <a:cubicBezTo>
                      <a:pt x="584" y="800"/>
                      <a:pt x="589" y="799"/>
                      <a:pt x="592" y="801"/>
                    </a:cubicBezTo>
                    <a:cubicBezTo>
                      <a:pt x="600" y="813"/>
                      <a:pt x="612" y="824"/>
                      <a:pt x="628" y="822"/>
                    </a:cubicBezTo>
                    <a:cubicBezTo>
                      <a:pt x="630" y="821"/>
                      <a:pt x="634" y="821"/>
                      <a:pt x="634" y="817"/>
                    </a:cubicBezTo>
                    <a:cubicBezTo>
                      <a:pt x="634" y="816"/>
                      <a:pt x="633" y="815"/>
                      <a:pt x="632" y="815"/>
                    </a:cubicBezTo>
                    <a:cubicBezTo>
                      <a:pt x="625" y="821"/>
                      <a:pt x="615" y="816"/>
                      <a:pt x="608" y="813"/>
                    </a:cubicBezTo>
                    <a:cubicBezTo>
                      <a:pt x="603" y="810"/>
                      <a:pt x="598" y="805"/>
                      <a:pt x="598" y="799"/>
                    </a:cubicBezTo>
                    <a:close/>
                    <a:moveTo>
                      <a:pt x="325" y="811"/>
                    </a:moveTo>
                    <a:cubicBezTo>
                      <a:pt x="312" y="804"/>
                      <a:pt x="299" y="798"/>
                      <a:pt x="284" y="799"/>
                    </a:cubicBezTo>
                    <a:cubicBezTo>
                      <a:pt x="280" y="800"/>
                      <a:pt x="280" y="803"/>
                      <a:pt x="279" y="805"/>
                    </a:cubicBezTo>
                    <a:cubicBezTo>
                      <a:pt x="278" y="810"/>
                      <a:pt x="268" y="810"/>
                      <a:pt x="273" y="816"/>
                    </a:cubicBezTo>
                    <a:cubicBezTo>
                      <a:pt x="279" y="817"/>
                      <a:pt x="282" y="810"/>
                      <a:pt x="285" y="806"/>
                    </a:cubicBezTo>
                    <a:cubicBezTo>
                      <a:pt x="293" y="802"/>
                      <a:pt x="300" y="807"/>
                      <a:pt x="307" y="808"/>
                    </a:cubicBezTo>
                    <a:cubicBezTo>
                      <a:pt x="320" y="816"/>
                      <a:pt x="338" y="821"/>
                      <a:pt x="354" y="815"/>
                    </a:cubicBezTo>
                    <a:cubicBezTo>
                      <a:pt x="365" y="812"/>
                      <a:pt x="377" y="816"/>
                      <a:pt x="384" y="824"/>
                    </a:cubicBezTo>
                    <a:cubicBezTo>
                      <a:pt x="385" y="825"/>
                      <a:pt x="386" y="827"/>
                      <a:pt x="384" y="827"/>
                    </a:cubicBezTo>
                    <a:cubicBezTo>
                      <a:pt x="370" y="820"/>
                      <a:pt x="349" y="822"/>
                      <a:pt x="335" y="828"/>
                    </a:cubicBezTo>
                    <a:cubicBezTo>
                      <a:pt x="320" y="838"/>
                      <a:pt x="304" y="827"/>
                      <a:pt x="289" y="823"/>
                    </a:cubicBezTo>
                    <a:cubicBezTo>
                      <a:pt x="273" y="818"/>
                      <a:pt x="258" y="829"/>
                      <a:pt x="242" y="826"/>
                    </a:cubicBezTo>
                    <a:cubicBezTo>
                      <a:pt x="238" y="826"/>
                      <a:pt x="235" y="823"/>
                      <a:pt x="231" y="824"/>
                    </a:cubicBezTo>
                    <a:cubicBezTo>
                      <a:pt x="230" y="826"/>
                      <a:pt x="230" y="826"/>
                      <a:pt x="230" y="826"/>
                    </a:cubicBezTo>
                    <a:cubicBezTo>
                      <a:pt x="231" y="828"/>
                      <a:pt x="232" y="829"/>
                      <a:pt x="234" y="829"/>
                    </a:cubicBezTo>
                    <a:cubicBezTo>
                      <a:pt x="256" y="839"/>
                      <a:pt x="276" y="818"/>
                      <a:pt x="297" y="830"/>
                    </a:cubicBezTo>
                    <a:cubicBezTo>
                      <a:pt x="313" y="839"/>
                      <a:pt x="332" y="838"/>
                      <a:pt x="347" y="829"/>
                    </a:cubicBezTo>
                    <a:cubicBezTo>
                      <a:pt x="365" y="824"/>
                      <a:pt x="383" y="830"/>
                      <a:pt x="399" y="837"/>
                    </a:cubicBezTo>
                    <a:cubicBezTo>
                      <a:pt x="397" y="833"/>
                      <a:pt x="394" y="830"/>
                      <a:pt x="393" y="826"/>
                    </a:cubicBezTo>
                    <a:cubicBezTo>
                      <a:pt x="386" y="815"/>
                      <a:pt x="374" y="808"/>
                      <a:pt x="360" y="810"/>
                    </a:cubicBezTo>
                    <a:cubicBezTo>
                      <a:pt x="348" y="811"/>
                      <a:pt x="337" y="817"/>
                      <a:pt x="325" y="811"/>
                    </a:cubicBezTo>
                    <a:close/>
                    <a:moveTo>
                      <a:pt x="206" y="814"/>
                    </a:moveTo>
                    <a:cubicBezTo>
                      <a:pt x="204" y="811"/>
                      <a:pt x="202" y="807"/>
                      <a:pt x="198" y="807"/>
                    </a:cubicBezTo>
                    <a:cubicBezTo>
                      <a:pt x="197" y="809"/>
                      <a:pt x="197" y="809"/>
                      <a:pt x="197" y="809"/>
                    </a:cubicBezTo>
                    <a:cubicBezTo>
                      <a:pt x="199" y="812"/>
                      <a:pt x="202" y="815"/>
                      <a:pt x="201" y="819"/>
                    </a:cubicBezTo>
                    <a:cubicBezTo>
                      <a:pt x="198" y="825"/>
                      <a:pt x="190" y="826"/>
                      <a:pt x="183" y="827"/>
                    </a:cubicBezTo>
                    <a:cubicBezTo>
                      <a:pt x="175" y="826"/>
                      <a:pt x="168" y="823"/>
                      <a:pt x="164" y="817"/>
                    </a:cubicBezTo>
                    <a:cubicBezTo>
                      <a:pt x="162" y="816"/>
                      <a:pt x="160" y="813"/>
                      <a:pt x="158" y="815"/>
                    </a:cubicBezTo>
                    <a:cubicBezTo>
                      <a:pt x="156" y="822"/>
                      <a:pt x="165" y="823"/>
                      <a:pt x="169" y="828"/>
                    </a:cubicBezTo>
                    <a:cubicBezTo>
                      <a:pt x="178" y="834"/>
                      <a:pt x="191" y="832"/>
                      <a:pt x="200" y="828"/>
                    </a:cubicBezTo>
                    <a:cubicBezTo>
                      <a:pt x="206" y="826"/>
                      <a:pt x="206" y="819"/>
                      <a:pt x="206" y="8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109" name="组合 108">
                <a:extLst>
                  <a:ext uri="{FF2B5EF4-FFF2-40B4-BE49-F238E27FC236}">
                    <a16:creationId xmlns:a16="http://schemas.microsoft.com/office/drawing/2014/main" id="{A4DDCF42-7ABA-4F7B-B13E-8F8B868207B1}"/>
                  </a:ext>
                </a:extLst>
              </p:cNvPr>
              <p:cNvGrpSpPr/>
              <p:nvPr/>
            </p:nvGrpSpPr>
            <p:grpSpPr>
              <a:xfrm>
                <a:off x="4495006" y="1185861"/>
                <a:ext cx="998538" cy="962025"/>
                <a:chOff x="2149476" y="1700213"/>
                <a:chExt cx="998538" cy="962025"/>
              </a:xfrm>
              <a:grpFill/>
            </p:grpSpPr>
            <p:sp>
              <p:nvSpPr>
                <p:cNvPr id="110" name="Freeform 6">
                  <a:extLst>
                    <a:ext uri="{FF2B5EF4-FFF2-40B4-BE49-F238E27FC236}">
                      <a16:creationId xmlns:a16="http://schemas.microsoft.com/office/drawing/2014/main" id="{98DAC10E-7F9B-470B-8B3F-E026BF9ADE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476" y="1700213"/>
                  <a:ext cx="998538" cy="962025"/>
                </a:xfrm>
                <a:custGeom>
                  <a:avLst/>
                  <a:gdLst>
                    <a:gd name="T0" fmla="*/ 471 w 652"/>
                    <a:gd name="T1" fmla="*/ 19 h 627"/>
                    <a:gd name="T2" fmla="*/ 436 w 652"/>
                    <a:gd name="T3" fmla="*/ 6 h 627"/>
                    <a:gd name="T4" fmla="*/ 361 w 652"/>
                    <a:gd name="T5" fmla="*/ 12 h 627"/>
                    <a:gd name="T6" fmla="*/ 291 w 652"/>
                    <a:gd name="T7" fmla="*/ 15 h 627"/>
                    <a:gd name="T8" fmla="*/ 184 w 652"/>
                    <a:gd name="T9" fmla="*/ 23 h 627"/>
                    <a:gd name="T10" fmla="*/ 168 w 652"/>
                    <a:gd name="T11" fmla="*/ 31 h 627"/>
                    <a:gd name="T12" fmla="*/ 143 w 652"/>
                    <a:gd name="T13" fmla="*/ 62 h 627"/>
                    <a:gd name="T14" fmla="*/ 136 w 652"/>
                    <a:gd name="T15" fmla="*/ 78 h 627"/>
                    <a:gd name="T16" fmla="*/ 85 w 652"/>
                    <a:gd name="T17" fmla="*/ 124 h 627"/>
                    <a:gd name="T18" fmla="*/ 19 w 652"/>
                    <a:gd name="T19" fmla="*/ 205 h 627"/>
                    <a:gd name="T20" fmla="*/ 21 w 652"/>
                    <a:gd name="T21" fmla="*/ 275 h 627"/>
                    <a:gd name="T22" fmla="*/ 10 w 652"/>
                    <a:gd name="T23" fmla="*/ 340 h 627"/>
                    <a:gd name="T24" fmla="*/ 9 w 652"/>
                    <a:gd name="T25" fmla="*/ 374 h 627"/>
                    <a:gd name="T26" fmla="*/ 25 w 652"/>
                    <a:gd name="T27" fmla="*/ 459 h 627"/>
                    <a:gd name="T28" fmla="*/ 84 w 652"/>
                    <a:gd name="T29" fmla="*/ 509 h 627"/>
                    <a:gd name="T30" fmla="*/ 125 w 652"/>
                    <a:gd name="T31" fmla="*/ 552 h 627"/>
                    <a:gd name="T32" fmla="*/ 135 w 652"/>
                    <a:gd name="T33" fmla="*/ 559 h 627"/>
                    <a:gd name="T34" fmla="*/ 194 w 652"/>
                    <a:gd name="T35" fmla="*/ 612 h 627"/>
                    <a:gd name="T36" fmla="*/ 287 w 652"/>
                    <a:gd name="T37" fmla="*/ 613 h 627"/>
                    <a:gd name="T38" fmla="*/ 316 w 652"/>
                    <a:gd name="T39" fmla="*/ 624 h 627"/>
                    <a:gd name="T40" fmla="*/ 326 w 652"/>
                    <a:gd name="T41" fmla="*/ 625 h 627"/>
                    <a:gd name="T42" fmla="*/ 366 w 652"/>
                    <a:gd name="T43" fmla="*/ 612 h 627"/>
                    <a:gd name="T44" fmla="*/ 403 w 652"/>
                    <a:gd name="T45" fmla="*/ 620 h 627"/>
                    <a:gd name="T46" fmla="*/ 493 w 652"/>
                    <a:gd name="T47" fmla="*/ 589 h 627"/>
                    <a:gd name="T48" fmla="*/ 521 w 652"/>
                    <a:gd name="T49" fmla="*/ 545 h 627"/>
                    <a:gd name="T50" fmla="*/ 567 w 652"/>
                    <a:gd name="T51" fmla="*/ 503 h 627"/>
                    <a:gd name="T52" fmla="*/ 575 w 652"/>
                    <a:gd name="T53" fmla="*/ 493 h 627"/>
                    <a:gd name="T54" fmla="*/ 638 w 652"/>
                    <a:gd name="T55" fmla="*/ 423 h 627"/>
                    <a:gd name="T56" fmla="*/ 638 w 652"/>
                    <a:gd name="T57" fmla="*/ 344 h 627"/>
                    <a:gd name="T58" fmla="*/ 646 w 652"/>
                    <a:gd name="T59" fmla="*/ 321 h 627"/>
                    <a:gd name="T60" fmla="*/ 642 w 652"/>
                    <a:gd name="T61" fmla="*/ 273 h 627"/>
                    <a:gd name="T62" fmla="*/ 643 w 652"/>
                    <a:gd name="T63" fmla="*/ 212 h 627"/>
                    <a:gd name="T64" fmla="*/ 621 w 652"/>
                    <a:gd name="T65" fmla="*/ 169 h 627"/>
                    <a:gd name="T66" fmla="*/ 569 w 652"/>
                    <a:gd name="T67" fmla="*/ 127 h 627"/>
                    <a:gd name="T68" fmla="*/ 549 w 652"/>
                    <a:gd name="T69" fmla="*/ 97 h 627"/>
                    <a:gd name="T70" fmla="*/ 526 w 652"/>
                    <a:gd name="T71" fmla="*/ 79 h 627"/>
                    <a:gd name="T72" fmla="*/ 519 w 652"/>
                    <a:gd name="T73" fmla="*/ 76 h 627"/>
                    <a:gd name="T74" fmla="*/ 471 w 652"/>
                    <a:gd name="T75" fmla="*/ 19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52" h="627">
                      <a:moveTo>
                        <a:pt x="471" y="19"/>
                      </a:moveTo>
                      <a:cubicBezTo>
                        <a:pt x="460" y="13"/>
                        <a:pt x="447" y="10"/>
                        <a:pt x="436" y="6"/>
                      </a:cubicBezTo>
                      <a:cubicBezTo>
                        <a:pt x="412" y="1"/>
                        <a:pt x="383" y="0"/>
                        <a:pt x="361" y="12"/>
                      </a:cubicBezTo>
                      <a:cubicBezTo>
                        <a:pt x="340" y="2"/>
                        <a:pt x="312" y="4"/>
                        <a:pt x="291" y="15"/>
                      </a:cubicBezTo>
                      <a:cubicBezTo>
                        <a:pt x="256" y="8"/>
                        <a:pt x="218" y="9"/>
                        <a:pt x="184" y="23"/>
                      </a:cubicBezTo>
                      <a:cubicBezTo>
                        <a:pt x="179" y="24"/>
                        <a:pt x="173" y="28"/>
                        <a:pt x="168" y="31"/>
                      </a:cubicBezTo>
                      <a:cubicBezTo>
                        <a:pt x="158" y="39"/>
                        <a:pt x="147" y="49"/>
                        <a:pt x="143" y="62"/>
                      </a:cubicBezTo>
                      <a:cubicBezTo>
                        <a:pt x="139" y="67"/>
                        <a:pt x="139" y="73"/>
                        <a:pt x="136" y="78"/>
                      </a:cubicBezTo>
                      <a:cubicBezTo>
                        <a:pt x="114" y="82"/>
                        <a:pt x="92" y="102"/>
                        <a:pt x="85" y="124"/>
                      </a:cubicBezTo>
                      <a:cubicBezTo>
                        <a:pt x="50" y="137"/>
                        <a:pt x="35" y="175"/>
                        <a:pt x="19" y="205"/>
                      </a:cubicBezTo>
                      <a:cubicBezTo>
                        <a:pt x="12" y="228"/>
                        <a:pt x="12" y="253"/>
                        <a:pt x="21" y="275"/>
                      </a:cubicBezTo>
                      <a:cubicBezTo>
                        <a:pt x="6" y="292"/>
                        <a:pt x="0" y="320"/>
                        <a:pt x="10" y="340"/>
                      </a:cubicBezTo>
                      <a:cubicBezTo>
                        <a:pt x="19" y="350"/>
                        <a:pt x="6" y="362"/>
                        <a:pt x="9" y="374"/>
                      </a:cubicBezTo>
                      <a:cubicBezTo>
                        <a:pt x="5" y="404"/>
                        <a:pt x="11" y="433"/>
                        <a:pt x="25" y="459"/>
                      </a:cubicBezTo>
                      <a:cubicBezTo>
                        <a:pt x="39" y="480"/>
                        <a:pt x="60" y="500"/>
                        <a:pt x="84" y="509"/>
                      </a:cubicBezTo>
                      <a:cubicBezTo>
                        <a:pt x="90" y="528"/>
                        <a:pt x="106" y="546"/>
                        <a:pt x="125" y="552"/>
                      </a:cubicBezTo>
                      <a:cubicBezTo>
                        <a:pt x="128" y="555"/>
                        <a:pt x="135" y="553"/>
                        <a:pt x="135" y="559"/>
                      </a:cubicBezTo>
                      <a:cubicBezTo>
                        <a:pt x="147" y="583"/>
                        <a:pt x="170" y="600"/>
                        <a:pt x="194" y="612"/>
                      </a:cubicBezTo>
                      <a:cubicBezTo>
                        <a:pt x="221" y="627"/>
                        <a:pt x="258" y="623"/>
                        <a:pt x="287" y="613"/>
                      </a:cubicBezTo>
                      <a:cubicBezTo>
                        <a:pt x="296" y="618"/>
                        <a:pt x="306" y="622"/>
                        <a:pt x="316" y="624"/>
                      </a:cubicBezTo>
                      <a:cubicBezTo>
                        <a:pt x="320" y="624"/>
                        <a:pt x="324" y="625"/>
                        <a:pt x="326" y="625"/>
                      </a:cubicBezTo>
                      <a:cubicBezTo>
                        <a:pt x="341" y="625"/>
                        <a:pt x="354" y="620"/>
                        <a:pt x="366" y="612"/>
                      </a:cubicBezTo>
                      <a:cubicBezTo>
                        <a:pt x="378" y="615"/>
                        <a:pt x="390" y="620"/>
                        <a:pt x="403" y="620"/>
                      </a:cubicBezTo>
                      <a:cubicBezTo>
                        <a:pt x="437" y="624"/>
                        <a:pt x="468" y="611"/>
                        <a:pt x="493" y="589"/>
                      </a:cubicBezTo>
                      <a:cubicBezTo>
                        <a:pt x="507" y="577"/>
                        <a:pt x="514" y="561"/>
                        <a:pt x="521" y="545"/>
                      </a:cubicBezTo>
                      <a:cubicBezTo>
                        <a:pt x="541" y="538"/>
                        <a:pt x="560" y="522"/>
                        <a:pt x="567" y="503"/>
                      </a:cubicBezTo>
                      <a:cubicBezTo>
                        <a:pt x="569" y="499"/>
                        <a:pt x="570" y="493"/>
                        <a:pt x="575" y="493"/>
                      </a:cubicBezTo>
                      <a:cubicBezTo>
                        <a:pt x="603" y="478"/>
                        <a:pt x="626" y="452"/>
                        <a:pt x="638" y="423"/>
                      </a:cubicBezTo>
                      <a:cubicBezTo>
                        <a:pt x="650" y="400"/>
                        <a:pt x="652" y="367"/>
                        <a:pt x="638" y="344"/>
                      </a:cubicBezTo>
                      <a:cubicBezTo>
                        <a:pt x="640" y="336"/>
                        <a:pt x="644" y="329"/>
                        <a:pt x="646" y="321"/>
                      </a:cubicBezTo>
                      <a:cubicBezTo>
                        <a:pt x="651" y="306"/>
                        <a:pt x="647" y="288"/>
                        <a:pt x="642" y="273"/>
                      </a:cubicBezTo>
                      <a:cubicBezTo>
                        <a:pt x="645" y="255"/>
                        <a:pt x="647" y="231"/>
                        <a:pt x="643" y="212"/>
                      </a:cubicBezTo>
                      <a:cubicBezTo>
                        <a:pt x="637" y="198"/>
                        <a:pt x="632" y="182"/>
                        <a:pt x="621" y="169"/>
                      </a:cubicBezTo>
                      <a:cubicBezTo>
                        <a:pt x="609" y="149"/>
                        <a:pt x="587" y="138"/>
                        <a:pt x="569" y="127"/>
                      </a:cubicBezTo>
                      <a:cubicBezTo>
                        <a:pt x="565" y="115"/>
                        <a:pt x="558" y="105"/>
                        <a:pt x="549" y="97"/>
                      </a:cubicBezTo>
                      <a:cubicBezTo>
                        <a:pt x="542" y="90"/>
                        <a:pt x="533" y="85"/>
                        <a:pt x="526" y="79"/>
                      </a:cubicBezTo>
                      <a:cubicBezTo>
                        <a:pt x="524" y="77"/>
                        <a:pt x="521" y="78"/>
                        <a:pt x="519" y="76"/>
                      </a:cubicBezTo>
                      <a:cubicBezTo>
                        <a:pt x="512" y="51"/>
                        <a:pt x="491" y="32"/>
                        <a:pt x="471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1" name="Freeform 7">
                  <a:extLst>
                    <a:ext uri="{FF2B5EF4-FFF2-40B4-BE49-F238E27FC236}">
                      <a16:creationId xmlns:a16="http://schemas.microsoft.com/office/drawing/2014/main" id="{059CF8B3-13E2-4CAE-A4BF-4651EF456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1708150"/>
                  <a:ext cx="969963" cy="944563"/>
                </a:xfrm>
                <a:custGeom>
                  <a:avLst/>
                  <a:gdLst>
                    <a:gd name="T0" fmla="*/ 455 w 634"/>
                    <a:gd name="T1" fmla="*/ 17 h 616"/>
                    <a:gd name="T2" fmla="*/ 424 w 634"/>
                    <a:gd name="T3" fmla="*/ 6 h 616"/>
                    <a:gd name="T4" fmla="*/ 353 w 634"/>
                    <a:gd name="T5" fmla="*/ 15 h 616"/>
                    <a:gd name="T6" fmla="*/ 336 w 634"/>
                    <a:gd name="T7" fmla="*/ 9 h 616"/>
                    <a:gd name="T8" fmla="*/ 285 w 634"/>
                    <a:gd name="T9" fmla="*/ 17 h 616"/>
                    <a:gd name="T10" fmla="*/ 273 w 634"/>
                    <a:gd name="T11" fmla="*/ 15 h 616"/>
                    <a:gd name="T12" fmla="*/ 174 w 634"/>
                    <a:gd name="T13" fmla="*/ 25 h 616"/>
                    <a:gd name="T14" fmla="*/ 134 w 634"/>
                    <a:gd name="T15" fmla="*/ 70 h 616"/>
                    <a:gd name="T16" fmla="*/ 135 w 634"/>
                    <a:gd name="T17" fmla="*/ 78 h 616"/>
                    <a:gd name="T18" fmla="*/ 131 w 634"/>
                    <a:gd name="T19" fmla="*/ 78 h 616"/>
                    <a:gd name="T20" fmla="*/ 83 w 634"/>
                    <a:gd name="T21" fmla="*/ 118 h 616"/>
                    <a:gd name="T22" fmla="*/ 74 w 634"/>
                    <a:gd name="T23" fmla="*/ 124 h 616"/>
                    <a:gd name="T24" fmla="*/ 27 w 634"/>
                    <a:gd name="T25" fmla="*/ 181 h 616"/>
                    <a:gd name="T26" fmla="*/ 19 w 634"/>
                    <a:gd name="T27" fmla="*/ 271 h 616"/>
                    <a:gd name="T28" fmla="*/ 1 w 634"/>
                    <a:gd name="T29" fmla="*/ 314 h 616"/>
                    <a:gd name="T30" fmla="*/ 9 w 634"/>
                    <a:gd name="T31" fmla="*/ 344 h 616"/>
                    <a:gd name="T32" fmla="*/ 12 w 634"/>
                    <a:gd name="T33" fmla="*/ 430 h 616"/>
                    <a:gd name="T34" fmla="*/ 64 w 634"/>
                    <a:gd name="T35" fmla="*/ 492 h 616"/>
                    <a:gd name="T36" fmla="*/ 78 w 634"/>
                    <a:gd name="T37" fmla="*/ 494 h 616"/>
                    <a:gd name="T38" fmla="*/ 80 w 634"/>
                    <a:gd name="T39" fmla="*/ 502 h 616"/>
                    <a:gd name="T40" fmla="*/ 119 w 634"/>
                    <a:gd name="T41" fmla="*/ 542 h 616"/>
                    <a:gd name="T42" fmla="*/ 122 w 634"/>
                    <a:gd name="T43" fmla="*/ 538 h 616"/>
                    <a:gd name="T44" fmla="*/ 130 w 634"/>
                    <a:gd name="T45" fmla="*/ 554 h 616"/>
                    <a:gd name="T46" fmla="*/ 194 w 634"/>
                    <a:gd name="T47" fmla="*/ 605 h 616"/>
                    <a:gd name="T48" fmla="*/ 277 w 634"/>
                    <a:gd name="T49" fmla="*/ 600 h 616"/>
                    <a:gd name="T50" fmla="*/ 332 w 634"/>
                    <a:gd name="T51" fmla="*/ 612 h 616"/>
                    <a:gd name="T52" fmla="*/ 355 w 634"/>
                    <a:gd name="T53" fmla="*/ 601 h 616"/>
                    <a:gd name="T54" fmla="*/ 459 w 634"/>
                    <a:gd name="T55" fmla="*/ 595 h 616"/>
                    <a:gd name="T56" fmla="*/ 503 w 634"/>
                    <a:gd name="T57" fmla="*/ 544 h 616"/>
                    <a:gd name="T58" fmla="*/ 505 w 634"/>
                    <a:gd name="T59" fmla="*/ 536 h 616"/>
                    <a:gd name="T60" fmla="*/ 554 w 634"/>
                    <a:gd name="T61" fmla="*/ 488 h 616"/>
                    <a:gd name="T62" fmla="*/ 631 w 634"/>
                    <a:gd name="T63" fmla="*/ 377 h 616"/>
                    <a:gd name="T64" fmla="*/ 624 w 634"/>
                    <a:gd name="T65" fmla="*/ 345 h 616"/>
                    <a:gd name="T66" fmla="*/ 619 w 634"/>
                    <a:gd name="T67" fmla="*/ 340 h 616"/>
                    <a:gd name="T68" fmla="*/ 628 w 634"/>
                    <a:gd name="T69" fmla="*/ 322 h 616"/>
                    <a:gd name="T70" fmla="*/ 630 w 634"/>
                    <a:gd name="T71" fmla="*/ 285 h 616"/>
                    <a:gd name="T72" fmla="*/ 626 w 634"/>
                    <a:gd name="T73" fmla="*/ 265 h 616"/>
                    <a:gd name="T74" fmla="*/ 616 w 634"/>
                    <a:gd name="T75" fmla="*/ 183 h 616"/>
                    <a:gd name="T76" fmla="*/ 563 w 634"/>
                    <a:gd name="T77" fmla="*/ 132 h 616"/>
                    <a:gd name="T78" fmla="*/ 554 w 634"/>
                    <a:gd name="T79" fmla="*/ 134 h 616"/>
                    <a:gd name="T80" fmla="*/ 553 w 634"/>
                    <a:gd name="T81" fmla="*/ 131 h 616"/>
                    <a:gd name="T82" fmla="*/ 512 w 634"/>
                    <a:gd name="T83" fmla="*/ 80 h 616"/>
                    <a:gd name="T84" fmla="*/ 504 w 634"/>
                    <a:gd name="T85" fmla="*/ 77 h 616"/>
                    <a:gd name="T86" fmla="*/ 481 w 634"/>
                    <a:gd name="T87" fmla="*/ 36 h 616"/>
                    <a:gd name="T88" fmla="*/ 455 w 634"/>
                    <a:gd name="T89" fmla="*/ 17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34" h="616">
                      <a:moveTo>
                        <a:pt x="455" y="17"/>
                      </a:moveTo>
                      <a:cubicBezTo>
                        <a:pt x="444" y="13"/>
                        <a:pt x="435" y="10"/>
                        <a:pt x="424" y="6"/>
                      </a:cubicBezTo>
                      <a:cubicBezTo>
                        <a:pt x="401" y="2"/>
                        <a:pt x="372" y="0"/>
                        <a:pt x="353" y="15"/>
                      </a:cubicBezTo>
                      <a:cubicBezTo>
                        <a:pt x="347" y="16"/>
                        <a:pt x="343" y="9"/>
                        <a:pt x="336" y="9"/>
                      </a:cubicBezTo>
                      <a:cubicBezTo>
                        <a:pt x="318" y="4"/>
                        <a:pt x="299" y="8"/>
                        <a:pt x="285" y="17"/>
                      </a:cubicBezTo>
                      <a:cubicBezTo>
                        <a:pt x="281" y="17"/>
                        <a:pt x="276" y="18"/>
                        <a:pt x="273" y="15"/>
                      </a:cubicBezTo>
                      <a:cubicBezTo>
                        <a:pt x="241" y="7"/>
                        <a:pt x="204" y="13"/>
                        <a:pt x="174" y="25"/>
                      </a:cubicBezTo>
                      <a:cubicBezTo>
                        <a:pt x="155" y="35"/>
                        <a:pt x="139" y="49"/>
                        <a:pt x="134" y="70"/>
                      </a:cubicBezTo>
                      <a:cubicBezTo>
                        <a:pt x="134" y="73"/>
                        <a:pt x="137" y="76"/>
                        <a:pt x="135" y="78"/>
                      </a:cubicBezTo>
                      <a:cubicBezTo>
                        <a:pt x="134" y="79"/>
                        <a:pt x="132" y="78"/>
                        <a:pt x="131" y="78"/>
                      </a:cubicBezTo>
                      <a:cubicBezTo>
                        <a:pt x="111" y="81"/>
                        <a:pt x="89" y="97"/>
                        <a:pt x="83" y="118"/>
                      </a:cubicBezTo>
                      <a:cubicBezTo>
                        <a:pt x="84" y="123"/>
                        <a:pt x="77" y="123"/>
                        <a:pt x="74" y="124"/>
                      </a:cubicBezTo>
                      <a:cubicBezTo>
                        <a:pt x="52" y="137"/>
                        <a:pt x="37" y="159"/>
                        <a:pt x="27" y="181"/>
                      </a:cubicBezTo>
                      <a:cubicBezTo>
                        <a:pt x="11" y="207"/>
                        <a:pt x="4" y="242"/>
                        <a:pt x="19" y="271"/>
                      </a:cubicBezTo>
                      <a:cubicBezTo>
                        <a:pt x="7" y="282"/>
                        <a:pt x="2" y="297"/>
                        <a:pt x="1" y="314"/>
                      </a:cubicBezTo>
                      <a:cubicBezTo>
                        <a:pt x="0" y="325"/>
                        <a:pt x="8" y="334"/>
                        <a:pt x="9" y="344"/>
                      </a:cubicBezTo>
                      <a:cubicBezTo>
                        <a:pt x="1" y="372"/>
                        <a:pt x="1" y="402"/>
                        <a:pt x="12" y="430"/>
                      </a:cubicBezTo>
                      <a:cubicBezTo>
                        <a:pt x="19" y="457"/>
                        <a:pt x="41" y="478"/>
                        <a:pt x="64" y="492"/>
                      </a:cubicBezTo>
                      <a:cubicBezTo>
                        <a:pt x="68" y="496"/>
                        <a:pt x="74" y="497"/>
                        <a:pt x="78" y="494"/>
                      </a:cubicBezTo>
                      <a:cubicBezTo>
                        <a:pt x="82" y="495"/>
                        <a:pt x="79" y="500"/>
                        <a:pt x="80" y="502"/>
                      </a:cubicBezTo>
                      <a:cubicBezTo>
                        <a:pt x="86" y="519"/>
                        <a:pt x="101" y="539"/>
                        <a:pt x="119" y="542"/>
                      </a:cubicBezTo>
                      <a:cubicBezTo>
                        <a:pt x="122" y="538"/>
                        <a:pt x="122" y="538"/>
                        <a:pt x="122" y="538"/>
                      </a:cubicBezTo>
                      <a:cubicBezTo>
                        <a:pt x="131" y="537"/>
                        <a:pt x="127" y="549"/>
                        <a:pt x="130" y="554"/>
                      </a:cubicBezTo>
                      <a:cubicBezTo>
                        <a:pt x="144" y="579"/>
                        <a:pt x="168" y="597"/>
                        <a:pt x="194" y="605"/>
                      </a:cubicBezTo>
                      <a:cubicBezTo>
                        <a:pt x="220" y="615"/>
                        <a:pt x="253" y="612"/>
                        <a:pt x="277" y="600"/>
                      </a:cubicBezTo>
                      <a:cubicBezTo>
                        <a:pt x="291" y="613"/>
                        <a:pt x="313" y="616"/>
                        <a:pt x="332" y="612"/>
                      </a:cubicBezTo>
                      <a:cubicBezTo>
                        <a:pt x="340" y="610"/>
                        <a:pt x="347" y="604"/>
                        <a:pt x="355" y="601"/>
                      </a:cubicBezTo>
                      <a:cubicBezTo>
                        <a:pt x="388" y="614"/>
                        <a:pt x="430" y="614"/>
                        <a:pt x="459" y="595"/>
                      </a:cubicBezTo>
                      <a:cubicBezTo>
                        <a:pt x="479" y="583"/>
                        <a:pt x="496" y="565"/>
                        <a:pt x="503" y="544"/>
                      </a:cubicBezTo>
                      <a:cubicBezTo>
                        <a:pt x="505" y="542"/>
                        <a:pt x="502" y="538"/>
                        <a:pt x="505" y="536"/>
                      </a:cubicBezTo>
                      <a:cubicBezTo>
                        <a:pt x="527" y="529"/>
                        <a:pt x="548" y="511"/>
                        <a:pt x="554" y="488"/>
                      </a:cubicBezTo>
                      <a:cubicBezTo>
                        <a:pt x="597" y="468"/>
                        <a:pt x="629" y="424"/>
                        <a:pt x="631" y="377"/>
                      </a:cubicBezTo>
                      <a:cubicBezTo>
                        <a:pt x="630" y="366"/>
                        <a:pt x="632" y="354"/>
                        <a:pt x="624" y="345"/>
                      </a:cubicBezTo>
                      <a:cubicBezTo>
                        <a:pt x="623" y="343"/>
                        <a:pt x="619" y="342"/>
                        <a:pt x="619" y="340"/>
                      </a:cubicBezTo>
                      <a:cubicBezTo>
                        <a:pt x="624" y="334"/>
                        <a:pt x="625" y="327"/>
                        <a:pt x="628" y="322"/>
                      </a:cubicBezTo>
                      <a:cubicBezTo>
                        <a:pt x="631" y="309"/>
                        <a:pt x="631" y="298"/>
                        <a:pt x="630" y="285"/>
                      </a:cubicBezTo>
                      <a:cubicBezTo>
                        <a:pt x="630" y="278"/>
                        <a:pt x="622" y="272"/>
                        <a:pt x="626" y="265"/>
                      </a:cubicBezTo>
                      <a:cubicBezTo>
                        <a:pt x="634" y="239"/>
                        <a:pt x="631" y="207"/>
                        <a:pt x="616" y="183"/>
                      </a:cubicBezTo>
                      <a:cubicBezTo>
                        <a:pt x="602" y="163"/>
                        <a:pt x="587" y="141"/>
                        <a:pt x="563" y="132"/>
                      </a:cubicBezTo>
                      <a:cubicBezTo>
                        <a:pt x="560" y="130"/>
                        <a:pt x="557" y="133"/>
                        <a:pt x="554" y="134"/>
                      </a:cubicBezTo>
                      <a:cubicBezTo>
                        <a:pt x="553" y="134"/>
                        <a:pt x="553" y="132"/>
                        <a:pt x="553" y="131"/>
                      </a:cubicBezTo>
                      <a:cubicBezTo>
                        <a:pt x="551" y="108"/>
                        <a:pt x="530" y="92"/>
                        <a:pt x="512" y="80"/>
                      </a:cubicBezTo>
                      <a:cubicBezTo>
                        <a:pt x="510" y="78"/>
                        <a:pt x="506" y="80"/>
                        <a:pt x="504" y="77"/>
                      </a:cubicBezTo>
                      <a:cubicBezTo>
                        <a:pt x="504" y="60"/>
                        <a:pt x="492" y="47"/>
                        <a:pt x="481" y="36"/>
                      </a:cubicBezTo>
                      <a:cubicBezTo>
                        <a:pt x="473" y="28"/>
                        <a:pt x="464" y="23"/>
                        <a:pt x="4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2" name="Freeform 8">
                  <a:extLst>
                    <a:ext uri="{FF2B5EF4-FFF2-40B4-BE49-F238E27FC236}">
                      <a16:creationId xmlns:a16="http://schemas.microsoft.com/office/drawing/2014/main" id="{40BDD758-F962-47C6-BF12-2B9D81207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3926" y="1731963"/>
                  <a:ext cx="911225" cy="885825"/>
                </a:xfrm>
                <a:custGeom>
                  <a:avLst/>
                  <a:gdLst>
                    <a:gd name="T0" fmla="*/ 454 w 595"/>
                    <a:gd name="T1" fmla="*/ 43 h 577"/>
                    <a:gd name="T2" fmla="*/ 427 w 595"/>
                    <a:gd name="T3" fmla="*/ 21 h 577"/>
                    <a:gd name="T4" fmla="*/ 334 w 595"/>
                    <a:gd name="T5" fmla="*/ 17 h 577"/>
                    <a:gd name="T6" fmla="*/ 324 w 595"/>
                    <a:gd name="T7" fmla="*/ 13 h 577"/>
                    <a:gd name="T8" fmla="*/ 301 w 595"/>
                    <a:gd name="T9" fmla="*/ 9 h 577"/>
                    <a:gd name="T10" fmla="*/ 266 w 595"/>
                    <a:gd name="T11" fmla="*/ 24 h 577"/>
                    <a:gd name="T12" fmla="*/ 230 w 595"/>
                    <a:gd name="T13" fmla="*/ 17 h 577"/>
                    <a:gd name="T14" fmla="*/ 170 w 595"/>
                    <a:gd name="T15" fmla="*/ 29 h 577"/>
                    <a:gd name="T16" fmla="*/ 125 w 595"/>
                    <a:gd name="T17" fmla="*/ 73 h 577"/>
                    <a:gd name="T18" fmla="*/ 108 w 595"/>
                    <a:gd name="T19" fmla="*/ 80 h 577"/>
                    <a:gd name="T20" fmla="*/ 85 w 595"/>
                    <a:gd name="T21" fmla="*/ 100 h 577"/>
                    <a:gd name="T22" fmla="*/ 72 w 595"/>
                    <a:gd name="T23" fmla="*/ 120 h 577"/>
                    <a:gd name="T24" fmla="*/ 8 w 595"/>
                    <a:gd name="T25" fmla="*/ 212 h 577"/>
                    <a:gd name="T26" fmla="*/ 13 w 595"/>
                    <a:gd name="T27" fmla="*/ 250 h 577"/>
                    <a:gd name="T28" fmla="*/ 9 w 595"/>
                    <a:gd name="T29" fmla="*/ 270 h 577"/>
                    <a:gd name="T30" fmla="*/ 15 w 595"/>
                    <a:gd name="T31" fmla="*/ 325 h 577"/>
                    <a:gd name="T32" fmla="*/ 14 w 595"/>
                    <a:gd name="T33" fmla="*/ 328 h 577"/>
                    <a:gd name="T34" fmla="*/ 19 w 595"/>
                    <a:gd name="T35" fmla="*/ 421 h 577"/>
                    <a:gd name="T36" fmla="*/ 34 w 595"/>
                    <a:gd name="T37" fmla="*/ 445 h 577"/>
                    <a:gd name="T38" fmla="*/ 75 w 595"/>
                    <a:gd name="T39" fmla="*/ 470 h 577"/>
                    <a:gd name="T40" fmla="*/ 95 w 595"/>
                    <a:gd name="T41" fmla="*/ 500 h 577"/>
                    <a:gd name="T42" fmla="*/ 119 w 595"/>
                    <a:gd name="T43" fmla="*/ 509 h 577"/>
                    <a:gd name="T44" fmla="*/ 138 w 595"/>
                    <a:gd name="T45" fmla="*/ 541 h 577"/>
                    <a:gd name="T46" fmla="*/ 207 w 595"/>
                    <a:gd name="T47" fmla="*/ 573 h 577"/>
                    <a:gd name="T48" fmla="*/ 260 w 595"/>
                    <a:gd name="T49" fmla="*/ 566 h 577"/>
                    <a:gd name="T50" fmla="*/ 309 w 595"/>
                    <a:gd name="T51" fmla="*/ 574 h 577"/>
                    <a:gd name="T52" fmla="*/ 322 w 595"/>
                    <a:gd name="T53" fmla="*/ 569 h 577"/>
                    <a:gd name="T54" fmla="*/ 321 w 595"/>
                    <a:gd name="T55" fmla="*/ 568 h 577"/>
                    <a:gd name="T56" fmla="*/ 322 w 595"/>
                    <a:gd name="T57" fmla="*/ 567 h 577"/>
                    <a:gd name="T58" fmla="*/ 331 w 595"/>
                    <a:gd name="T59" fmla="*/ 563 h 577"/>
                    <a:gd name="T60" fmla="*/ 366 w 595"/>
                    <a:gd name="T61" fmla="*/ 574 h 577"/>
                    <a:gd name="T62" fmla="*/ 382 w 595"/>
                    <a:gd name="T63" fmla="*/ 575 h 577"/>
                    <a:gd name="T64" fmla="*/ 445 w 595"/>
                    <a:gd name="T65" fmla="*/ 552 h 577"/>
                    <a:gd name="T66" fmla="*/ 466 w 595"/>
                    <a:gd name="T67" fmla="*/ 526 h 577"/>
                    <a:gd name="T68" fmla="*/ 476 w 595"/>
                    <a:gd name="T69" fmla="*/ 505 h 577"/>
                    <a:gd name="T70" fmla="*/ 516 w 595"/>
                    <a:gd name="T71" fmla="*/ 471 h 577"/>
                    <a:gd name="T72" fmla="*/ 518 w 595"/>
                    <a:gd name="T73" fmla="*/ 461 h 577"/>
                    <a:gd name="T74" fmla="*/ 551 w 595"/>
                    <a:gd name="T75" fmla="*/ 438 h 577"/>
                    <a:gd name="T76" fmla="*/ 584 w 595"/>
                    <a:gd name="T77" fmla="*/ 388 h 577"/>
                    <a:gd name="T78" fmla="*/ 582 w 595"/>
                    <a:gd name="T79" fmla="*/ 321 h 577"/>
                    <a:gd name="T80" fmla="*/ 591 w 595"/>
                    <a:gd name="T81" fmla="*/ 297 h 577"/>
                    <a:gd name="T82" fmla="*/ 583 w 595"/>
                    <a:gd name="T83" fmla="*/ 255 h 577"/>
                    <a:gd name="T84" fmla="*/ 587 w 595"/>
                    <a:gd name="T85" fmla="*/ 203 h 577"/>
                    <a:gd name="T86" fmla="*/ 526 w 595"/>
                    <a:gd name="T87" fmla="*/ 127 h 577"/>
                    <a:gd name="T88" fmla="*/ 517 w 595"/>
                    <a:gd name="T89" fmla="*/ 108 h 577"/>
                    <a:gd name="T90" fmla="*/ 474 w 595"/>
                    <a:gd name="T91" fmla="*/ 76 h 577"/>
                    <a:gd name="T92" fmla="*/ 454 w 595"/>
                    <a:gd name="T93" fmla="*/ 43 h 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95" h="577">
                      <a:moveTo>
                        <a:pt x="454" y="43"/>
                      </a:moveTo>
                      <a:cubicBezTo>
                        <a:pt x="446" y="35"/>
                        <a:pt x="436" y="27"/>
                        <a:pt x="427" y="21"/>
                      </a:cubicBezTo>
                      <a:cubicBezTo>
                        <a:pt x="400" y="7"/>
                        <a:pt x="362" y="0"/>
                        <a:pt x="334" y="17"/>
                      </a:cubicBezTo>
                      <a:cubicBezTo>
                        <a:pt x="324" y="13"/>
                        <a:pt x="324" y="13"/>
                        <a:pt x="324" y="13"/>
                      </a:cubicBezTo>
                      <a:cubicBezTo>
                        <a:pt x="317" y="10"/>
                        <a:pt x="309" y="10"/>
                        <a:pt x="301" y="9"/>
                      </a:cubicBezTo>
                      <a:cubicBezTo>
                        <a:pt x="287" y="10"/>
                        <a:pt x="277" y="18"/>
                        <a:pt x="266" y="24"/>
                      </a:cubicBezTo>
                      <a:cubicBezTo>
                        <a:pt x="255" y="20"/>
                        <a:pt x="242" y="17"/>
                        <a:pt x="230" y="17"/>
                      </a:cubicBezTo>
                      <a:cubicBezTo>
                        <a:pt x="208" y="16"/>
                        <a:pt x="189" y="22"/>
                        <a:pt x="170" y="29"/>
                      </a:cubicBezTo>
                      <a:cubicBezTo>
                        <a:pt x="151" y="39"/>
                        <a:pt x="132" y="53"/>
                        <a:pt x="125" y="73"/>
                      </a:cubicBezTo>
                      <a:cubicBezTo>
                        <a:pt x="108" y="80"/>
                        <a:pt x="108" y="80"/>
                        <a:pt x="108" y="80"/>
                      </a:cubicBezTo>
                      <a:cubicBezTo>
                        <a:pt x="100" y="85"/>
                        <a:pt x="91" y="91"/>
                        <a:pt x="85" y="100"/>
                      </a:cubicBezTo>
                      <a:cubicBezTo>
                        <a:pt x="80" y="106"/>
                        <a:pt x="84" y="119"/>
                        <a:pt x="72" y="120"/>
                      </a:cubicBezTo>
                      <a:cubicBezTo>
                        <a:pt x="42" y="142"/>
                        <a:pt x="13" y="174"/>
                        <a:pt x="8" y="212"/>
                      </a:cubicBezTo>
                      <a:cubicBezTo>
                        <a:pt x="10" y="224"/>
                        <a:pt x="8" y="239"/>
                        <a:pt x="13" y="250"/>
                      </a:cubicBezTo>
                      <a:cubicBezTo>
                        <a:pt x="17" y="257"/>
                        <a:pt x="13" y="264"/>
                        <a:pt x="9" y="270"/>
                      </a:cubicBezTo>
                      <a:cubicBezTo>
                        <a:pt x="0" y="288"/>
                        <a:pt x="3" y="310"/>
                        <a:pt x="15" y="325"/>
                      </a:cubicBezTo>
                      <a:cubicBezTo>
                        <a:pt x="14" y="328"/>
                        <a:pt x="14" y="328"/>
                        <a:pt x="14" y="328"/>
                      </a:cubicBezTo>
                      <a:cubicBezTo>
                        <a:pt x="6" y="357"/>
                        <a:pt x="5" y="393"/>
                        <a:pt x="19" y="421"/>
                      </a:cubicBezTo>
                      <a:cubicBezTo>
                        <a:pt x="21" y="430"/>
                        <a:pt x="30" y="437"/>
                        <a:pt x="34" y="445"/>
                      </a:cubicBezTo>
                      <a:cubicBezTo>
                        <a:pt x="44" y="458"/>
                        <a:pt x="60" y="463"/>
                        <a:pt x="75" y="470"/>
                      </a:cubicBezTo>
                      <a:cubicBezTo>
                        <a:pt x="79" y="481"/>
                        <a:pt x="86" y="491"/>
                        <a:pt x="95" y="500"/>
                      </a:cubicBezTo>
                      <a:cubicBezTo>
                        <a:pt x="102" y="505"/>
                        <a:pt x="111" y="506"/>
                        <a:pt x="119" y="509"/>
                      </a:cubicBezTo>
                      <a:cubicBezTo>
                        <a:pt x="123" y="521"/>
                        <a:pt x="130" y="532"/>
                        <a:pt x="138" y="541"/>
                      </a:cubicBezTo>
                      <a:cubicBezTo>
                        <a:pt x="155" y="562"/>
                        <a:pt x="181" y="570"/>
                        <a:pt x="207" y="573"/>
                      </a:cubicBezTo>
                      <a:cubicBezTo>
                        <a:pt x="225" y="577"/>
                        <a:pt x="243" y="571"/>
                        <a:pt x="260" y="566"/>
                      </a:cubicBezTo>
                      <a:cubicBezTo>
                        <a:pt x="274" y="574"/>
                        <a:pt x="293" y="577"/>
                        <a:pt x="309" y="574"/>
                      </a:cubicBezTo>
                      <a:cubicBezTo>
                        <a:pt x="314" y="574"/>
                        <a:pt x="319" y="571"/>
                        <a:pt x="322" y="569"/>
                      </a:cubicBezTo>
                      <a:cubicBezTo>
                        <a:pt x="321" y="568"/>
                        <a:pt x="321" y="568"/>
                        <a:pt x="321" y="568"/>
                      </a:cubicBezTo>
                      <a:cubicBezTo>
                        <a:pt x="322" y="567"/>
                        <a:pt x="322" y="566"/>
                        <a:pt x="322" y="567"/>
                      </a:cubicBezTo>
                      <a:cubicBezTo>
                        <a:pt x="324" y="570"/>
                        <a:pt x="327" y="563"/>
                        <a:pt x="331" y="563"/>
                      </a:cubicBezTo>
                      <a:cubicBezTo>
                        <a:pt x="342" y="568"/>
                        <a:pt x="354" y="570"/>
                        <a:pt x="366" y="574"/>
                      </a:cubicBezTo>
                      <a:cubicBezTo>
                        <a:pt x="371" y="573"/>
                        <a:pt x="377" y="576"/>
                        <a:pt x="382" y="575"/>
                      </a:cubicBezTo>
                      <a:cubicBezTo>
                        <a:pt x="406" y="575"/>
                        <a:pt x="427" y="565"/>
                        <a:pt x="445" y="552"/>
                      </a:cubicBezTo>
                      <a:cubicBezTo>
                        <a:pt x="454" y="545"/>
                        <a:pt x="462" y="536"/>
                        <a:pt x="466" y="526"/>
                      </a:cubicBezTo>
                      <a:cubicBezTo>
                        <a:pt x="471" y="519"/>
                        <a:pt x="469" y="510"/>
                        <a:pt x="476" y="505"/>
                      </a:cubicBezTo>
                      <a:cubicBezTo>
                        <a:pt x="492" y="501"/>
                        <a:pt x="512" y="489"/>
                        <a:pt x="516" y="471"/>
                      </a:cubicBezTo>
                      <a:cubicBezTo>
                        <a:pt x="517" y="468"/>
                        <a:pt x="516" y="463"/>
                        <a:pt x="518" y="461"/>
                      </a:cubicBezTo>
                      <a:cubicBezTo>
                        <a:pt x="529" y="454"/>
                        <a:pt x="541" y="449"/>
                        <a:pt x="551" y="438"/>
                      </a:cubicBezTo>
                      <a:cubicBezTo>
                        <a:pt x="569" y="426"/>
                        <a:pt x="577" y="406"/>
                        <a:pt x="584" y="388"/>
                      </a:cubicBezTo>
                      <a:cubicBezTo>
                        <a:pt x="593" y="366"/>
                        <a:pt x="592" y="342"/>
                        <a:pt x="582" y="321"/>
                      </a:cubicBezTo>
                      <a:cubicBezTo>
                        <a:pt x="591" y="297"/>
                        <a:pt x="591" y="297"/>
                        <a:pt x="591" y="297"/>
                      </a:cubicBezTo>
                      <a:cubicBezTo>
                        <a:pt x="595" y="283"/>
                        <a:pt x="592" y="267"/>
                        <a:pt x="583" y="255"/>
                      </a:cubicBezTo>
                      <a:cubicBezTo>
                        <a:pt x="587" y="238"/>
                        <a:pt x="588" y="221"/>
                        <a:pt x="587" y="203"/>
                      </a:cubicBezTo>
                      <a:cubicBezTo>
                        <a:pt x="582" y="170"/>
                        <a:pt x="559" y="137"/>
                        <a:pt x="526" y="127"/>
                      </a:cubicBezTo>
                      <a:cubicBezTo>
                        <a:pt x="518" y="124"/>
                        <a:pt x="521" y="114"/>
                        <a:pt x="517" y="108"/>
                      </a:cubicBezTo>
                      <a:cubicBezTo>
                        <a:pt x="510" y="92"/>
                        <a:pt x="493" y="77"/>
                        <a:pt x="474" y="76"/>
                      </a:cubicBezTo>
                      <a:cubicBezTo>
                        <a:pt x="469" y="65"/>
                        <a:pt x="463" y="52"/>
                        <a:pt x="45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3" name="Freeform 9">
                  <a:extLst>
                    <a:ext uri="{FF2B5EF4-FFF2-40B4-BE49-F238E27FC236}">
                      <a16:creationId xmlns:a16="http://schemas.microsoft.com/office/drawing/2014/main" id="{A45DC8D5-4D47-4A11-A275-05FD6C7C0F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713" y="1768475"/>
                  <a:ext cx="179388" cy="58738"/>
                </a:xfrm>
                <a:custGeom>
                  <a:avLst/>
                  <a:gdLst>
                    <a:gd name="T0" fmla="*/ 15 w 117"/>
                    <a:gd name="T1" fmla="*/ 12 h 39"/>
                    <a:gd name="T2" fmla="*/ 14 w 117"/>
                    <a:gd name="T3" fmla="*/ 0 h 39"/>
                    <a:gd name="T4" fmla="*/ 12 w 117"/>
                    <a:gd name="T5" fmla="*/ 0 h 39"/>
                    <a:gd name="T6" fmla="*/ 1 w 117"/>
                    <a:gd name="T7" fmla="*/ 13 h 39"/>
                    <a:gd name="T8" fmla="*/ 18 w 117"/>
                    <a:gd name="T9" fmla="*/ 36 h 39"/>
                    <a:gd name="T10" fmla="*/ 51 w 117"/>
                    <a:gd name="T11" fmla="*/ 29 h 39"/>
                    <a:gd name="T12" fmla="*/ 116 w 117"/>
                    <a:gd name="T13" fmla="*/ 32 h 39"/>
                    <a:gd name="T14" fmla="*/ 115 w 117"/>
                    <a:gd name="T15" fmla="*/ 22 h 39"/>
                    <a:gd name="T16" fmla="*/ 96 w 117"/>
                    <a:gd name="T17" fmla="*/ 13 h 39"/>
                    <a:gd name="T18" fmla="*/ 29 w 117"/>
                    <a:gd name="T19" fmla="*/ 23 h 39"/>
                    <a:gd name="T20" fmla="*/ 15 w 117"/>
                    <a:gd name="T21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7" h="39">
                      <a:moveTo>
                        <a:pt x="15" y="12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0" y="7"/>
                        <a:pt x="1" y="13"/>
                      </a:cubicBezTo>
                      <a:cubicBezTo>
                        <a:pt x="1" y="24"/>
                        <a:pt x="8" y="32"/>
                        <a:pt x="18" y="36"/>
                      </a:cubicBezTo>
                      <a:cubicBezTo>
                        <a:pt x="29" y="39"/>
                        <a:pt x="42" y="37"/>
                        <a:pt x="51" y="29"/>
                      </a:cubicBezTo>
                      <a:cubicBezTo>
                        <a:pt x="69" y="18"/>
                        <a:pt x="97" y="20"/>
                        <a:pt x="116" y="32"/>
                      </a:cubicBezTo>
                      <a:cubicBezTo>
                        <a:pt x="117" y="30"/>
                        <a:pt x="116" y="25"/>
                        <a:pt x="115" y="22"/>
                      </a:cubicBezTo>
                      <a:cubicBezTo>
                        <a:pt x="109" y="18"/>
                        <a:pt x="102" y="16"/>
                        <a:pt x="96" y="13"/>
                      </a:cubicBezTo>
                      <a:cubicBezTo>
                        <a:pt x="72" y="7"/>
                        <a:pt x="51" y="20"/>
                        <a:pt x="29" y="23"/>
                      </a:cubicBezTo>
                      <a:cubicBezTo>
                        <a:pt x="22" y="24"/>
                        <a:pt x="19" y="16"/>
                        <a:pt x="1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4" name="Freeform 10">
                  <a:extLst>
                    <a:ext uri="{FF2B5EF4-FFF2-40B4-BE49-F238E27FC236}">
                      <a16:creationId xmlns:a16="http://schemas.microsoft.com/office/drawing/2014/main" id="{6F8940B0-D107-4BCC-9FD6-56995203F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1768475"/>
                  <a:ext cx="168275" cy="57150"/>
                </a:xfrm>
                <a:custGeom>
                  <a:avLst/>
                  <a:gdLst>
                    <a:gd name="T0" fmla="*/ 104 w 109"/>
                    <a:gd name="T1" fmla="*/ 6 h 38"/>
                    <a:gd name="T2" fmla="*/ 90 w 109"/>
                    <a:gd name="T3" fmla="*/ 4 h 38"/>
                    <a:gd name="T4" fmla="*/ 92 w 109"/>
                    <a:gd name="T5" fmla="*/ 9 h 38"/>
                    <a:gd name="T6" fmla="*/ 90 w 109"/>
                    <a:gd name="T7" fmla="*/ 20 h 38"/>
                    <a:gd name="T8" fmla="*/ 61 w 109"/>
                    <a:gd name="T9" fmla="*/ 16 h 38"/>
                    <a:gd name="T10" fmla="*/ 3 w 109"/>
                    <a:gd name="T11" fmla="*/ 20 h 38"/>
                    <a:gd name="T12" fmla="*/ 2 w 109"/>
                    <a:gd name="T13" fmla="*/ 21 h 38"/>
                    <a:gd name="T14" fmla="*/ 1 w 109"/>
                    <a:gd name="T15" fmla="*/ 26 h 38"/>
                    <a:gd name="T16" fmla="*/ 68 w 109"/>
                    <a:gd name="T17" fmla="*/ 32 h 38"/>
                    <a:gd name="T18" fmla="*/ 98 w 109"/>
                    <a:gd name="T19" fmla="*/ 33 h 38"/>
                    <a:gd name="T20" fmla="*/ 107 w 109"/>
                    <a:gd name="T21" fmla="*/ 22 h 38"/>
                    <a:gd name="T22" fmla="*/ 104 w 109"/>
                    <a:gd name="T23" fmla="*/ 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9" h="38">
                      <a:moveTo>
                        <a:pt x="104" y="6"/>
                      </a:moveTo>
                      <a:cubicBezTo>
                        <a:pt x="100" y="4"/>
                        <a:pt x="95" y="0"/>
                        <a:pt x="90" y="4"/>
                      </a:cubicBezTo>
                      <a:cubicBezTo>
                        <a:pt x="90" y="6"/>
                        <a:pt x="91" y="8"/>
                        <a:pt x="92" y="9"/>
                      </a:cubicBezTo>
                      <a:cubicBezTo>
                        <a:pt x="94" y="13"/>
                        <a:pt x="93" y="18"/>
                        <a:pt x="90" y="20"/>
                      </a:cubicBezTo>
                      <a:cubicBezTo>
                        <a:pt x="80" y="27"/>
                        <a:pt x="70" y="18"/>
                        <a:pt x="61" y="16"/>
                      </a:cubicBezTo>
                      <a:cubicBezTo>
                        <a:pt x="43" y="9"/>
                        <a:pt x="20" y="14"/>
                        <a:pt x="3" y="2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2"/>
                        <a:pt x="0" y="25"/>
                        <a:pt x="1" y="26"/>
                      </a:cubicBezTo>
                      <a:cubicBezTo>
                        <a:pt x="22" y="16"/>
                        <a:pt x="51" y="14"/>
                        <a:pt x="68" y="32"/>
                      </a:cubicBezTo>
                      <a:cubicBezTo>
                        <a:pt x="77" y="36"/>
                        <a:pt x="89" y="38"/>
                        <a:pt x="98" y="33"/>
                      </a:cubicBezTo>
                      <a:cubicBezTo>
                        <a:pt x="103" y="31"/>
                        <a:pt x="106" y="26"/>
                        <a:pt x="107" y="22"/>
                      </a:cubicBezTo>
                      <a:cubicBezTo>
                        <a:pt x="109" y="16"/>
                        <a:pt x="107" y="11"/>
                        <a:pt x="10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5" name="Freeform 11">
                  <a:extLst>
                    <a:ext uri="{FF2B5EF4-FFF2-40B4-BE49-F238E27FC236}">
                      <a16:creationId xmlns:a16="http://schemas.microsoft.com/office/drawing/2014/main" id="{EEAA05CB-0A8B-4A7D-9B7B-AD7F5E2505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6863" y="1770063"/>
                  <a:ext cx="80963" cy="95250"/>
                </a:xfrm>
                <a:custGeom>
                  <a:avLst/>
                  <a:gdLst>
                    <a:gd name="T0" fmla="*/ 10 w 53"/>
                    <a:gd name="T1" fmla="*/ 20 h 62"/>
                    <a:gd name="T2" fmla="*/ 8 w 53"/>
                    <a:gd name="T3" fmla="*/ 3 h 62"/>
                    <a:gd name="T4" fmla="*/ 3 w 53"/>
                    <a:gd name="T5" fmla="*/ 3 h 62"/>
                    <a:gd name="T6" fmla="*/ 7 w 53"/>
                    <a:gd name="T7" fmla="*/ 35 h 62"/>
                    <a:gd name="T8" fmla="*/ 53 w 53"/>
                    <a:gd name="T9" fmla="*/ 62 h 62"/>
                    <a:gd name="T10" fmla="*/ 10 w 53"/>
                    <a:gd name="T11" fmla="*/ 2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62">
                      <a:moveTo>
                        <a:pt x="10" y="20"/>
                      </a:moveTo>
                      <a:cubicBezTo>
                        <a:pt x="9" y="15"/>
                        <a:pt x="11" y="8"/>
                        <a:pt x="8" y="3"/>
                      </a:cubicBezTo>
                      <a:cubicBezTo>
                        <a:pt x="7" y="2"/>
                        <a:pt x="4" y="0"/>
                        <a:pt x="3" y="3"/>
                      </a:cubicBezTo>
                      <a:cubicBezTo>
                        <a:pt x="0" y="14"/>
                        <a:pt x="1" y="25"/>
                        <a:pt x="7" y="35"/>
                      </a:cubicBezTo>
                      <a:cubicBezTo>
                        <a:pt x="15" y="51"/>
                        <a:pt x="35" y="61"/>
                        <a:pt x="53" y="62"/>
                      </a:cubicBezTo>
                      <a:cubicBezTo>
                        <a:pt x="36" y="53"/>
                        <a:pt x="15" y="40"/>
                        <a:pt x="1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6" name="Freeform 12">
                  <a:extLst>
                    <a:ext uri="{FF2B5EF4-FFF2-40B4-BE49-F238E27FC236}">
                      <a16:creationId xmlns:a16="http://schemas.microsoft.com/office/drawing/2014/main" id="{908E8304-0511-4DC2-BBD7-358184A2BF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2876" y="1768475"/>
                  <a:ext cx="146050" cy="28575"/>
                </a:xfrm>
                <a:custGeom>
                  <a:avLst/>
                  <a:gdLst>
                    <a:gd name="T0" fmla="*/ 95 w 96"/>
                    <a:gd name="T1" fmla="*/ 11 h 19"/>
                    <a:gd name="T2" fmla="*/ 35 w 96"/>
                    <a:gd name="T3" fmla="*/ 7 h 19"/>
                    <a:gd name="T4" fmla="*/ 2 w 96"/>
                    <a:gd name="T5" fmla="*/ 5 h 19"/>
                    <a:gd name="T6" fmla="*/ 5 w 96"/>
                    <a:gd name="T7" fmla="*/ 15 h 19"/>
                    <a:gd name="T8" fmla="*/ 13 w 96"/>
                    <a:gd name="T9" fmla="*/ 17 h 19"/>
                    <a:gd name="T10" fmla="*/ 93 w 96"/>
                    <a:gd name="T11" fmla="*/ 15 h 19"/>
                    <a:gd name="T12" fmla="*/ 95 w 96"/>
                    <a:gd name="T13" fmla="*/ 15 h 19"/>
                    <a:gd name="T14" fmla="*/ 95 w 96"/>
                    <a:gd name="T15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6" h="19">
                      <a:moveTo>
                        <a:pt x="95" y="11"/>
                      </a:moveTo>
                      <a:cubicBezTo>
                        <a:pt x="77" y="3"/>
                        <a:pt x="55" y="3"/>
                        <a:pt x="35" y="7"/>
                      </a:cubicBezTo>
                      <a:cubicBezTo>
                        <a:pt x="25" y="11"/>
                        <a:pt x="11" y="12"/>
                        <a:pt x="2" y="5"/>
                      </a:cubicBezTo>
                      <a:cubicBezTo>
                        <a:pt x="0" y="8"/>
                        <a:pt x="3" y="11"/>
                        <a:pt x="5" y="15"/>
                      </a:cubicBezTo>
                      <a:cubicBezTo>
                        <a:pt x="7" y="16"/>
                        <a:pt x="10" y="19"/>
                        <a:pt x="13" y="17"/>
                      </a:cubicBezTo>
                      <a:cubicBezTo>
                        <a:pt x="38" y="9"/>
                        <a:pt x="68" y="0"/>
                        <a:pt x="93" y="15"/>
                      </a:cubicBezTo>
                      <a:cubicBezTo>
                        <a:pt x="95" y="15"/>
                        <a:pt x="95" y="15"/>
                        <a:pt x="95" y="15"/>
                      </a:cubicBezTo>
                      <a:cubicBezTo>
                        <a:pt x="95" y="14"/>
                        <a:pt x="96" y="12"/>
                        <a:pt x="9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7" name="Freeform 13">
                  <a:extLst>
                    <a:ext uri="{FF2B5EF4-FFF2-40B4-BE49-F238E27FC236}">
                      <a16:creationId xmlns:a16="http://schemas.microsoft.com/office/drawing/2014/main" id="{9ADF31EB-27FC-4DD2-903D-B2101BEDD7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0776" y="1778000"/>
                  <a:ext cx="85725" cy="88900"/>
                </a:xfrm>
                <a:custGeom>
                  <a:avLst/>
                  <a:gdLst>
                    <a:gd name="T0" fmla="*/ 56 w 56"/>
                    <a:gd name="T1" fmla="*/ 2 h 58"/>
                    <a:gd name="T2" fmla="*/ 56 w 56"/>
                    <a:gd name="T3" fmla="*/ 0 h 58"/>
                    <a:gd name="T4" fmla="*/ 36 w 56"/>
                    <a:gd name="T5" fmla="*/ 11 h 58"/>
                    <a:gd name="T6" fmla="*/ 34 w 56"/>
                    <a:gd name="T7" fmla="*/ 19 h 58"/>
                    <a:gd name="T8" fmla="*/ 7 w 56"/>
                    <a:gd name="T9" fmla="*/ 55 h 58"/>
                    <a:gd name="T10" fmla="*/ 0 w 56"/>
                    <a:gd name="T11" fmla="*/ 58 h 58"/>
                    <a:gd name="T12" fmla="*/ 21 w 56"/>
                    <a:gd name="T13" fmla="*/ 51 h 58"/>
                    <a:gd name="T14" fmla="*/ 56 w 56"/>
                    <a:gd name="T15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6" h="58">
                      <a:moveTo>
                        <a:pt x="56" y="2"/>
                      </a:move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49" y="4"/>
                        <a:pt x="41" y="4"/>
                        <a:pt x="36" y="11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2" y="35"/>
                        <a:pt x="21" y="49"/>
                        <a:pt x="7" y="55"/>
                      </a:cubicBezTo>
                      <a:cubicBezTo>
                        <a:pt x="5" y="57"/>
                        <a:pt x="1" y="55"/>
                        <a:pt x="0" y="58"/>
                      </a:cubicBezTo>
                      <a:cubicBezTo>
                        <a:pt x="8" y="57"/>
                        <a:pt x="15" y="54"/>
                        <a:pt x="21" y="51"/>
                      </a:cubicBezTo>
                      <a:cubicBezTo>
                        <a:pt x="39" y="40"/>
                        <a:pt x="51" y="22"/>
                        <a:pt x="5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8" name="Freeform 14">
                  <a:extLst>
                    <a:ext uri="{FF2B5EF4-FFF2-40B4-BE49-F238E27FC236}">
                      <a16:creationId xmlns:a16="http://schemas.microsoft.com/office/drawing/2014/main" id="{8283C5D9-BFFB-4901-B8BE-CB70CF397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9088" y="1784350"/>
                  <a:ext cx="49213" cy="63500"/>
                </a:xfrm>
                <a:custGeom>
                  <a:avLst/>
                  <a:gdLst>
                    <a:gd name="T0" fmla="*/ 22 w 33"/>
                    <a:gd name="T1" fmla="*/ 18 h 41"/>
                    <a:gd name="T2" fmla="*/ 1 w 33"/>
                    <a:gd name="T3" fmla="*/ 0 h 41"/>
                    <a:gd name="T4" fmla="*/ 1 w 33"/>
                    <a:gd name="T5" fmla="*/ 3 h 41"/>
                    <a:gd name="T6" fmla="*/ 33 w 33"/>
                    <a:gd name="T7" fmla="*/ 41 h 41"/>
                    <a:gd name="T8" fmla="*/ 33 w 33"/>
                    <a:gd name="T9" fmla="*/ 37 h 41"/>
                    <a:gd name="T10" fmla="*/ 22 w 33"/>
                    <a:gd name="T11" fmla="*/ 1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41">
                      <a:moveTo>
                        <a:pt x="22" y="18"/>
                      </a:moveTo>
                      <a:cubicBezTo>
                        <a:pt x="15" y="13"/>
                        <a:pt x="9" y="4"/>
                        <a:pt x="1" y="0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0" y="22"/>
                        <a:pt x="18" y="34"/>
                        <a:pt x="33" y="41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19" name="Freeform 15">
                  <a:extLst>
                    <a:ext uri="{FF2B5EF4-FFF2-40B4-BE49-F238E27FC236}">
                      <a16:creationId xmlns:a16="http://schemas.microsoft.com/office/drawing/2014/main" id="{DED2E96F-9181-4D0C-A721-6F6EA814C1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3951" y="1801813"/>
                  <a:ext cx="39688" cy="52388"/>
                </a:xfrm>
                <a:custGeom>
                  <a:avLst/>
                  <a:gdLst>
                    <a:gd name="T0" fmla="*/ 22 w 26"/>
                    <a:gd name="T1" fmla="*/ 15 h 34"/>
                    <a:gd name="T2" fmla="*/ 25 w 26"/>
                    <a:gd name="T3" fmla="*/ 0 h 34"/>
                    <a:gd name="T4" fmla="*/ 0 w 26"/>
                    <a:gd name="T5" fmla="*/ 34 h 34"/>
                    <a:gd name="T6" fmla="*/ 22 w 26"/>
                    <a:gd name="T7" fmla="*/ 1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34">
                      <a:moveTo>
                        <a:pt x="22" y="15"/>
                      </a:moveTo>
                      <a:cubicBezTo>
                        <a:pt x="24" y="10"/>
                        <a:pt x="26" y="4"/>
                        <a:pt x="25" y="0"/>
                      </a:cubicBezTo>
                      <a:cubicBezTo>
                        <a:pt x="11" y="6"/>
                        <a:pt x="3" y="21"/>
                        <a:pt x="0" y="34"/>
                      </a:cubicBezTo>
                      <a:cubicBezTo>
                        <a:pt x="10" y="32"/>
                        <a:pt x="18" y="24"/>
                        <a:pt x="2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0" name="Freeform 16">
                  <a:extLst>
                    <a:ext uri="{FF2B5EF4-FFF2-40B4-BE49-F238E27FC236}">
                      <a16:creationId xmlns:a16="http://schemas.microsoft.com/office/drawing/2014/main" id="{6F0FFFD3-30F8-4564-9D0B-BD8CF07186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1804988"/>
                  <a:ext cx="133350" cy="58738"/>
                </a:xfrm>
                <a:custGeom>
                  <a:avLst/>
                  <a:gdLst>
                    <a:gd name="T0" fmla="*/ 84 w 87"/>
                    <a:gd name="T1" fmla="*/ 19 h 39"/>
                    <a:gd name="T2" fmla="*/ 44 w 87"/>
                    <a:gd name="T3" fmla="*/ 0 h 39"/>
                    <a:gd name="T4" fmla="*/ 8 w 87"/>
                    <a:gd name="T5" fmla="*/ 12 h 39"/>
                    <a:gd name="T6" fmla="*/ 1 w 87"/>
                    <a:gd name="T7" fmla="*/ 24 h 39"/>
                    <a:gd name="T8" fmla="*/ 43 w 87"/>
                    <a:gd name="T9" fmla="*/ 12 h 39"/>
                    <a:gd name="T10" fmla="*/ 67 w 87"/>
                    <a:gd name="T11" fmla="*/ 20 h 39"/>
                    <a:gd name="T12" fmla="*/ 66 w 87"/>
                    <a:gd name="T13" fmla="*/ 36 h 39"/>
                    <a:gd name="T14" fmla="*/ 73 w 87"/>
                    <a:gd name="T15" fmla="*/ 39 h 39"/>
                    <a:gd name="T16" fmla="*/ 83 w 87"/>
                    <a:gd name="T17" fmla="*/ 34 h 39"/>
                    <a:gd name="T18" fmla="*/ 84 w 87"/>
                    <a:gd name="T19" fmla="*/ 1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7" h="39">
                      <a:moveTo>
                        <a:pt x="84" y="19"/>
                      </a:moveTo>
                      <a:cubicBezTo>
                        <a:pt x="78" y="2"/>
                        <a:pt x="58" y="1"/>
                        <a:pt x="44" y="0"/>
                      </a:cubicBezTo>
                      <a:cubicBezTo>
                        <a:pt x="30" y="1"/>
                        <a:pt x="19" y="5"/>
                        <a:pt x="8" y="12"/>
                      </a:cubicBezTo>
                      <a:cubicBezTo>
                        <a:pt x="6" y="16"/>
                        <a:pt x="0" y="20"/>
                        <a:pt x="1" y="24"/>
                      </a:cubicBezTo>
                      <a:cubicBezTo>
                        <a:pt x="16" y="26"/>
                        <a:pt x="28" y="15"/>
                        <a:pt x="43" y="12"/>
                      </a:cubicBezTo>
                      <a:cubicBezTo>
                        <a:pt x="52" y="11"/>
                        <a:pt x="61" y="13"/>
                        <a:pt x="67" y="20"/>
                      </a:cubicBezTo>
                      <a:cubicBezTo>
                        <a:pt x="70" y="25"/>
                        <a:pt x="69" y="31"/>
                        <a:pt x="66" y="36"/>
                      </a:cubicBezTo>
                      <a:cubicBezTo>
                        <a:pt x="68" y="38"/>
                        <a:pt x="70" y="38"/>
                        <a:pt x="73" y="39"/>
                      </a:cubicBezTo>
                      <a:cubicBezTo>
                        <a:pt x="77" y="37"/>
                        <a:pt x="81" y="39"/>
                        <a:pt x="83" y="34"/>
                      </a:cubicBezTo>
                      <a:cubicBezTo>
                        <a:pt x="87" y="30"/>
                        <a:pt x="86" y="23"/>
                        <a:pt x="8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1" name="Freeform 17">
                  <a:extLst>
                    <a:ext uri="{FF2B5EF4-FFF2-40B4-BE49-F238E27FC236}">
                      <a16:creationId xmlns:a16="http://schemas.microsoft.com/office/drawing/2014/main" id="{EEB0354D-48D5-4C47-8BCD-4A82742C67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9388" y="1809750"/>
                  <a:ext cx="136525" cy="61913"/>
                </a:xfrm>
                <a:custGeom>
                  <a:avLst/>
                  <a:gdLst>
                    <a:gd name="T0" fmla="*/ 67 w 89"/>
                    <a:gd name="T1" fmla="*/ 8 h 41"/>
                    <a:gd name="T2" fmla="*/ 28 w 89"/>
                    <a:gd name="T3" fmla="*/ 1 h 41"/>
                    <a:gd name="T4" fmla="*/ 0 w 89"/>
                    <a:gd name="T5" fmla="*/ 23 h 41"/>
                    <a:gd name="T6" fmla="*/ 4 w 89"/>
                    <a:gd name="T7" fmla="*/ 36 h 41"/>
                    <a:gd name="T8" fmla="*/ 17 w 89"/>
                    <a:gd name="T9" fmla="*/ 40 h 41"/>
                    <a:gd name="T10" fmla="*/ 20 w 89"/>
                    <a:gd name="T11" fmla="*/ 38 h 41"/>
                    <a:gd name="T12" fmla="*/ 16 w 89"/>
                    <a:gd name="T13" fmla="*/ 27 h 41"/>
                    <a:gd name="T14" fmla="*/ 28 w 89"/>
                    <a:gd name="T15" fmla="*/ 13 h 41"/>
                    <a:gd name="T16" fmla="*/ 81 w 89"/>
                    <a:gd name="T17" fmla="*/ 26 h 41"/>
                    <a:gd name="T18" fmla="*/ 78 w 89"/>
                    <a:gd name="T19" fmla="*/ 12 h 41"/>
                    <a:gd name="T20" fmla="*/ 67 w 89"/>
                    <a:gd name="T21" fmla="*/ 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" h="41">
                      <a:moveTo>
                        <a:pt x="67" y="8"/>
                      </a:moveTo>
                      <a:cubicBezTo>
                        <a:pt x="56" y="2"/>
                        <a:pt x="42" y="0"/>
                        <a:pt x="28" y="1"/>
                      </a:cubicBezTo>
                      <a:cubicBezTo>
                        <a:pt x="17" y="3"/>
                        <a:pt x="2" y="9"/>
                        <a:pt x="0" y="23"/>
                      </a:cubicBezTo>
                      <a:cubicBezTo>
                        <a:pt x="0" y="27"/>
                        <a:pt x="2" y="32"/>
                        <a:pt x="4" y="36"/>
                      </a:cubicBezTo>
                      <a:cubicBezTo>
                        <a:pt x="7" y="39"/>
                        <a:pt x="12" y="39"/>
                        <a:pt x="17" y="40"/>
                      </a:cubicBezTo>
                      <a:cubicBezTo>
                        <a:pt x="18" y="39"/>
                        <a:pt x="21" y="41"/>
                        <a:pt x="20" y="38"/>
                      </a:cubicBezTo>
                      <a:cubicBezTo>
                        <a:pt x="16" y="35"/>
                        <a:pt x="16" y="31"/>
                        <a:pt x="16" y="27"/>
                      </a:cubicBezTo>
                      <a:cubicBezTo>
                        <a:pt x="17" y="20"/>
                        <a:pt x="24" y="16"/>
                        <a:pt x="28" y="13"/>
                      </a:cubicBezTo>
                      <a:cubicBezTo>
                        <a:pt x="47" y="12"/>
                        <a:pt x="65" y="18"/>
                        <a:pt x="81" y="26"/>
                      </a:cubicBezTo>
                      <a:cubicBezTo>
                        <a:pt x="89" y="22"/>
                        <a:pt x="79" y="17"/>
                        <a:pt x="78" y="12"/>
                      </a:cubicBezTo>
                      <a:cubicBezTo>
                        <a:pt x="75" y="8"/>
                        <a:pt x="70" y="13"/>
                        <a:pt x="6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2" name="Freeform 18">
                  <a:extLst>
                    <a:ext uri="{FF2B5EF4-FFF2-40B4-BE49-F238E27FC236}">
                      <a16:creationId xmlns:a16="http://schemas.microsoft.com/office/drawing/2014/main" id="{ABAE01F6-1811-49A4-82D7-F39FE4D5F4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17688"/>
                  <a:ext cx="84138" cy="42863"/>
                </a:xfrm>
                <a:custGeom>
                  <a:avLst/>
                  <a:gdLst>
                    <a:gd name="T0" fmla="*/ 55 w 55"/>
                    <a:gd name="T1" fmla="*/ 17 h 28"/>
                    <a:gd name="T2" fmla="*/ 54 w 55"/>
                    <a:gd name="T3" fmla="*/ 13 h 28"/>
                    <a:gd name="T4" fmla="*/ 1 w 55"/>
                    <a:gd name="T5" fmla="*/ 21 h 28"/>
                    <a:gd name="T6" fmla="*/ 1 w 55"/>
                    <a:gd name="T7" fmla="*/ 24 h 28"/>
                    <a:gd name="T8" fmla="*/ 37 w 55"/>
                    <a:gd name="T9" fmla="*/ 15 h 28"/>
                    <a:gd name="T10" fmla="*/ 53 w 55"/>
                    <a:gd name="T11" fmla="*/ 23 h 28"/>
                    <a:gd name="T12" fmla="*/ 55 w 55"/>
                    <a:gd name="T13" fmla="*/ 1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28">
                      <a:moveTo>
                        <a:pt x="55" y="17"/>
                      </a:move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36" y="0"/>
                        <a:pt x="19" y="20"/>
                        <a:pt x="1" y="21"/>
                      </a:cubicBezTo>
                      <a:cubicBezTo>
                        <a:pt x="0" y="22"/>
                        <a:pt x="0" y="23"/>
                        <a:pt x="1" y="24"/>
                      </a:cubicBezTo>
                      <a:cubicBezTo>
                        <a:pt x="14" y="28"/>
                        <a:pt x="25" y="15"/>
                        <a:pt x="37" y="15"/>
                      </a:cubicBezTo>
                      <a:cubicBezTo>
                        <a:pt x="44" y="15"/>
                        <a:pt x="48" y="20"/>
                        <a:pt x="53" y="23"/>
                      </a:cubicBezTo>
                      <a:cubicBezTo>
                        <a:pt x="55" y="21"/>
                        <a:pt x="55" y="19"/>
                        <a:pt x="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3" name="Freeform 19">
                  <a:extLst>
                    <a:ext uri="{FF2B5EF4-FFF2-40B4-BE49-F238E27FC236}">
                      <a16:creationId xmlns:a16="http://schemas.microsoft.com/office/drawing/2014/main" id="{B6AB3AD7-FDBE-4612-B953-724F1D8A1F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30388"/>
                  <a:ext cx="357188" cy="146050"/>
                </a:xfrm>
                <a:custGeom>
                  <a:avLst/>
                  <a:gdLst>
                    <a:gd name="T0" fmla="*/ 144 w 234"/>
                    <a:gd name="T1" fmla="*/ 20 h 95"/>
                    <a:gd name="T2" fmla="*/ 123 w 234"/>
                    <a:gd name="T3" fmla="*/ 11 h 95"/>
                    <a:gd name="T4" fmla="*/ 109 w 234"/>
                    <a:gd name="T5" fmla="*/ 4 h 95"/>
                    <a:gd name="T6" fmla="*/ 51 w 234"/>
                    <a:gd name="T7" fmla="*/ 48 h 95"/>
                    <a:gd name="T8" fmla="*/ 38 w 234"/>
                    <a:gd name="T9" fmla="*/ 64 h 95"/>
                    <a:gd name="T10" fmla="*/ 0 w 234"/>
                    <a:gd name="T11" fmla="*/ 91 h 95"/>
                    <a:gd name="T12" fmla="*/ 1 w 234"/>
                    <a:gd name="T13" fmla="*/ 92 h 95"/>
                    <a:gd name="T14" fmla="*/ 26 w 234"/>
                    <a:gd name="T15" fmla="*/ 86 h 95"/>
                    <a:gd name="T16" fmla="*/ 41 w 234"/>
                    <a:gd name="T17" fmla="*/ 78 h 95"/>
                    <a:gd name="T18" fmla="*/ 59 w 234"/>
                    <a:gd name="T19" fmla="*/ 65 h 95"/>
                    <a:gd name="T20" fmla="*/ 111 w 234"/>
                    <a:gd name="T21" fmla="*/ 23 h 95"/>
                    <a:gd name="T22" fmla="*/ 122 w 234"/>
                    <a:gd name="T23" fmla="*/ 26 h 95"/>
                    <a:gd name="T24" fmla="*/ 169 w 234"/>
                    <a:gd name="T25" fmla="*/ 58 h 95"/>
                    <a:gd name="T26" fmla="*/ 176 w 234"/>
                    <a:gd name="T27" fmla="*/ 65 h 95"/>
                    <a:gd name="T28" fmla="*/ 217 w 234"/>
                    <a:gd name="T29" fmla="*/ 91 h 95"/>
                    <a:gd name="T30" fmla="*/ 234 w 234"/>
                    <a:gd name="T31" fmla="*/ 95 h 95"/>
                    <a:gd name="T32" fmla="*/ 227 w 234"/>
                    <a:gd name="T33" fmla="*/ 79 h 95"/>
                    <a:gd name="T34" fmla="*/ 188 w 234"/>
                    <a:gd name="T35" fmla="*/ 55 h 95"/>
                    <a:gd name="T36" fmla="*/ 144 w 234"/>
                    <a:gd name="T37" fmla="*/ 2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4" h="95">
                      <a:moveTo>
                        <a:pt x="144" y="20"/>
                      </a:moveTo>
                      <a:cubicBezTo>
                        <a:pt x="138" y="16"/>
                        <a:pt x="129" y="16"/>
                        <a:pt x="123" y="11"/>
                      </a:cubicBezTo>
                      <a:cubicBezTo>
                        <a:pt x="117" y="11"/>
                        <a:pt x="115" y="0"/>
                        <a:pt x="109" y="4"/>
                      </a:cubicBezTo>
                      <a:cubicBezTo>
                        <a:pt x="95" y="28"/>
                        <a:pt x="63" y="23"/>
                        <a:pt x="51" y="48"/>
                      </a:cubicBezTo>
                      <a:cubicBezTo>
                        <a:pt x="47" y="54"/>
                        <a:pt x="49" y="66"/>
                        <a:pt x="38" y="64"/>
                      </a:cubicBezTo>
                      <a:cubicBezTo>
                        <a:pt x="23" y="64"/>
                        <a:pt x="7" y="77"/>
                        <a:pt x="0" y="91"/>
                      </a:cubicBezTo>
                      <a:cubicBezTo>
                        <a:pt x="1" y="92"/>
                        <a:pt x="1" y="92"/>
                        <a:pt x="1" y="92"/>
                      </a:cubicBezTo>
                      <a:cubicBezTo>
                        <a:pt x="9" y="89"/>
                        <a:pt x="17" y="86"/>
                        <a:pt x="26" y="86"/>
                      </a:cubicBezTo>
                      <a:cubicBezTo>
                        <a:pt x="41" y="78"/>
                        <a:pt x="41" y="78"/>
                        <a:pt x="41" y="78"/>
                      </a:cubicBezTo>
                      <a:cubicBezTo>
                        <a:pt x="47" y="74"/>
                        <a:pt x="61" y="77"/>
                        <a:pt x="59" y="65"/>
                      </a:cubicBezTo>
                      <a:cubicBezTo>
                        <a:pt x="68" y="43"/>
                        <a:pt x="96" y="41"/>
                        <a:pt x="111" y="23"/>
                      </a:cubicBezTo>
                      <a:cubicBezTo>
                        <a:pt x="114" y="22"/>
                        <a:pt x="119" y="23"/>
                        <a:pt x="122" y="26"/>
                      </a:cubicBezTo>
                      <a:cubicBezTo>
                        <a:pt x="139" y="34"/>
                        <a:pt x="159" y="41"/>
                        <a:pt x="169" y="58"/>
                      </a:cubicBezTo>
                      <a:cubicBezTo>
                        <a:pt x="170" y="61"/>
                        <a:pt x="171" y="67"/>
                        <a:pt x="176" y="65"/>
                      </a:cubicBezTo>
                      <a:cubicBezTo>
                        <a:pt x="192" y="68"/>
                        <a:pt x="209" y="76"/>
                        <a:pt x="217" y="91"/>
                      </a:cubicBezTo>
                      <a:cubicBezTo>
                        <a:pt x="222" y="93"/>
                        <a:pt x="228" y="95"/>
                        <a:pt x="234" y="95"/>
                      </a:cubicBezTo>
                      <a:cubicBezTo>
                        <a:pt x="234" y="89"/>
                        <a:pt x="230" y="84"/>
                        <a:pt x="227" y="79"/>
                      </a:cubicBezTo>
                      <a:cubicBezTo>
                        <a:pt x="217" y="67"/>
                        <a:pt x="203" y="59"/>
                        <a:pt x="188" y="55"/>
                      </a:cubicBezTo>
                      <a:cubicBezTo>
                        <a:pt x="180" y="38"/>
                        <a:pt x="161" y="27"/>
                        <a:pt x="144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4" name="Freeform 20">
                  <a:extLst>
                    <a:ext uri="{FF2B5EF4-FFF2-40B4-BE49-F238E27FC236}">
                      <a16:creationId xmlns:a16="http://schemas.microsoft.com/office/drawing/2014/main" id="{3E7C0D07-B33B-41D6-854D-F4217192CC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726" y="1833563"/>
                  <a:ext cx="80963" cy="26988"/>
                </a:xfrm>
                <a:custGeom>
                  <a:avLst/>
                  <a:gdLst>
                    <a:gd name="T0" fmla="*/ 52 w 53"/>
                    <a:gd name="T1" fmla="*/ 12 h 18"/>
                    <a:gd name="T2" fmla="*/ 10 w 53"/>
                    <a:gd name="T3" fmla="*/ 3 h 18"/>
                    <a:gd name="T4" fmla="*/ 0 w 53"/>
                    <a:gd name="T5" fmla="*/ 13 h 18"/>
                    <a:gd name="T6" fmla="*/ 3 w 53"/>
                    <a:gd name="T7" fmla="*/ 18 h 18"/>
                    <a:gd name="T8" fmla="*/ 12 w 53"/>
                    <a:gd name="T9" fmla="*/ 8 h 18"/>
                    <a:gd name="T10" fmla="*/ 46 w 53"/>
                    <a:gd name="T11" fmla="*/ 12 h 18"/>
                    <a:gd name="T12" fmla="*/ 52 w 53"/>
                    <a:gd name="T13" fmla="*/ 15 h 18"/>
                    <a:gd name="T14" fmla="*/ 52 w 53"/>
                    <a:gd name="T15" fmla="*/ 1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" h="18">
                      <a:moveTo>
                        <a:pt x="52" y="12"/>
                      </a:moveTo>
                      <a:cubicBezTo>
                        <a:pt x="39" y="8"/>
                        <a:pt x="25" y="0"/>
                        <a:pt x="10" y="3"/>
                      </a:cubicBezTo>
                      <a:cubicBezTo>
                        <a:pt x="6" y="5"/>
                        <a:pt x="0" y="8"/>
                        <a:pt x="0" y="13"/>
                      </a:cubicBezTo>
                      <a:cubicBezTo>
                        <a:pt x="0" y="15"/>
                        <a:pt x="1" y="18"/>
                        <a:pt x="3" y="18"/>
                      </a:cubicBezTo>
                      <a:cubicBezTo>
                        <a:pt x="4" y="13"/>
                        <a:pt x="9" y="10"/>
                        <a:pt x="12" y="8"/>
                      </a:cubicBezTo>
                      <a:cubicBezTo>
                        <a:pt x="24" y="3"/>
                        <a:pt x="36" y="8"/>
                        <a:pt x="46" y="12"/>
                      </a:cubicBezTo>
                      <a:cubicBezTo>
                        <a:pt x="48" y="12"/>
                        <a:pt x="50" y="16"/>
                        <a:pt x="52" y="15"/>
                      </a:cubicBezTo>
                      <a:cubicBezTo>
                        <a:pt x="53" y="14"/>
                        <a:pt x="53" y="13"/>
                        <a:pt x="5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5" name="Freeform 21">
                  <a:extLst>
                    <a:ext uri="{FF2B5EF4-FFF2-40B4-BE49-F238E27FC236}">
                      <a16:creationId xmlns:a16="http://schemas.microsoft.com/office/drawing/2014/main" id="{AD9DDA14-E060-4E77-9AAB-6CF04B370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6226" y="1852613"/>
                  <a:ext cx="55563" cy="52388"/>
                </a:xfrm>
                <a:custGeom>
                  <a:avLst/>
                  <a:gdLst>
                    <a:gd name="T0" fmla="*/ 33 w 37"/>
                    <a:gd name="T1" fmla="*/ 5 h 34"/>
                    <a:gd name="T2" fmla="*/ 28 w 37"/>
                    <a:gd name="T3" fmla="*/ 1 h 34"/>
                    <a:gd name="T4" fmla="*/ 0 w 37"/>
                    <a:gd name="T5" fmla="*/ 23 h 34"/>
                    <a:gd name="T6" fmla="*/ 0 w 37"/>
                    <a:gd name="T7" fmla="*/ 25 h 34"/>
                    <a:gd name="T8" fmla="*/ 15 w 37"/>
                    <a:gd name="T9" fmla="*/ 31 h 34"/>
                    <a:gd name="T10" fmla="*/ 37 w 37"/>
                    <a:gd name="T11" fmla="*/ 31 h 34"/>
                    <a:gd name="T12" fmla="*/ 28 w 37"/>
                    <a:gd name="T13" fmla="*/ 29 h 34"/>
                    <a:gd name="T14" fmla="*/ 11 w 37"/>
                    <a:gd name="T15" fmla="*/ 21 h 34"/>
                    <a:gd name="T16" fmla="*/ 32 w 37"/>
                    <a:gd name="T17" fmla="*/ 7 h 34"/>
                    <a:gd name="T18" fmla="*/ 33 w 37"/>
                    <a:gd name="T19" fmla="*/ 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34">
                      <a:moveTo>
                        <a:pt x="33" y="5"/>
                      </a:moveTo>
                      <a:cubicBezTo>
                        <a:pt x="31" y="3"/>
                        <a:pt x="30" y="0"/>
                        <a:pt x="28" y="1"/>
                      </a:cubicBezTo>
                      <a:cubicBezTo>
                        <a:pt x="17" y="5"/>
                        <a:pt x="7" y="13"/>
                        <a:pt x="0" y="23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4" y="28"/>
                        <a:pt x="9" y="30"/>
                        <a:pt x="15" y="31"/>
                      </a:cubicBezTo>
                      <a:cubicBezTo>
                        <a:pt x="22" y="32"/>
                        <a:pt x="31" y="34"/>
                        <a:pt x="37" y="31"/>
                      </a:cubicBezTo>
                      <a:cubicBezTo>
                        <a:pt x="35" y="29"/>
                        <a:pt x="31" y="32"/>
                        <a:pt x="28" y="29"/>
                      </a:cubicBezTo>
                      <a:cubicBezTo>
                        <a:pt x="22" y="26"/>
                        <a:pt x="13" y="27"/>
                        <a:pt x="11" y="21"/>
                      </a:cubicBezTo>
                      <a:cubicBezTo>
                        <a:pt x="17" y="15"/>
                        <a:pt x="24" y="10"/>
                        <a:pt x="32" y="7"/>
                      </a:cubicBezTo>
                      <a:cubicBezTo>
                        <a:pt x="33" y="5"/>
                        <a:pt x="33" y="5"/>
                        <a:pt x="3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6" name="Freeform 22">
                  <a:extLst>
                    <a:ext uri="{FF2B5EF4-FFF2-40B4-BE49-F238E27FC236}">
                      <a16:creationId xmlns:a16="http://schemas.microsoft.com/office/drawing/2014/main" id="{8C9DE9BD-4B4A-4C92-9921-16F2E6EA29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852613"/>
                  <a:ext cx="58738" cy="53975"/>
                </a:xfrm>
                <a:custGeom>
                  <a:avLst/>
                  <a:gdLst>
                    <a:gd name="T0" fmla="*/ 32 w 39"/>
                    <a:gd name="T1" fmla="*/ 11 h 36"/>
                    <a:gd name="T2" fmla="*/ 15 w 39"/>
                    <a:gd name="T3" fmla="*/ 0 h 36"/>
                    <a:gd name="T4" fmla="*/ 19 w 39"/>
                    <a:gd name="T5" fmla="*/ 7 h 36"/>
                    <a:gd name="T6" fmla="*/ 27 w 39"/>
                    <a:gd name="T7" fmla="*/ 19 h 36"/>
                    <a:gd name="T8" fmla="*/ 1 w 39"/>
                    <a:gd name="T9" fmla="*/ 33 h 36"/>
                    <a:gd name="T10" fmla="*/ 2 w 39"/>
                    <a:gd name="T11" fmla="*/ 36 h 36"/>
                    <a:gd name="T12" fmla="*/ 20 w 39"/>
                    <a:gd name="T13" fmla="*/ 33 h 36"/>
                    <a:gd name="T14" fmla="*/ 39 w 39"/>
                    <a:gd name="T15" fmla="*/ 21 h 36"/>
                    <a:gd name="T16" fmla="*/ 37 w 39"/>
                    <a:gd name="T17" fmla="*/ 13 h 36"/>
                    <a:gd name="T18" fmla="*/ 32 w 39"/>
                    <a:gd name="T19" fmla="*/ 1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36">
                      <a:moveTo>
                        <a:pt x="32" y="11"/>
                      </a:moveTo>
                      <a:cubicBezTo>
                        <a:pt x="26" y="7"/>
                        <a:pt x="22" y="1"/>
                        <a:pt x="15" y="0"/>
                      </a:cubicBezTo>
                      <a:cubicBezTo>
                        <a:pt x="15" y="2"/>
                        <a:pt x="17" y="5"/>
                        <a:pt x="19" y="7"/>
                      </a:cubicBezTo>
                      <a:cubicBezTo>
                        <a:pt x="22" y="10"/>
                        <a:pt x="28" y="14"/>
                        <a:pt x="27" y="19"/>
                      </a:cubicBezTo>
                      <a:cubicBezTo>
                        <a:pt x="21" y="30"/>
                        <a:pt x="10" y="28"/>
                        <a:pt x="1" y="33"/>
                      </a:cubicBezTo>
                      <a:cubicBezTo>
                        <a:pt x="0" y="34"/>
                        <a:pt x="1" y="35"/>
                        <a:pt x="2" y="36"/>
                      </a:cubicBezTo>
                      <a:cubicBezTo>
                        <a:pt x="8" y="36"/>
                        <a:pt x="14" y="35"/>
                        <a:pt x="20" y="33"/>
                      </a:cubicBezTo>
                      <a:cubicBezTo>
                        <a:pt x="26" y="30"/>
                        <a:pt x="35" y="26"/>
                        <a:pt x="39" y="21"/>
                      </a:cubicBezTo>
                      <a:cubicBezTo>
                        <a:pt x="37" y="18"/>
                        <a:pt x="36" y="16"/>
                        <a:pt x="37" y="13"/>
                      </a:cubicBezTo>
                      <a:cubicBezTo>
                        <a:pt x="35" y="12"/>
                        <a:pt x="34" y="10"/>
                        <a:pt x="3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7" name="Freeform 23">
                  <a:extLst>
                    <a:ext uri="{FF2B5EF4-FFF2-40B4-BE49-F238E27FC236}">
                      <a16:creationId xmlns:a16="http://schemas.microsoft.com/office/drawing/2014/main" id="{CA02C1D2-451C-47F9-BA4D-8F210BD1EE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8713" y="1858963"/>
                  <a:ext cx="53975" cy="39688"/>
                </a:xfrm>
                <a:custGeom>
                  <a:avLst/>
                  <a:gdLst>
                    <a:gd name="T0" fmla="*/ 35 w 35"/>
                    <a:gd name="T1" fmla="*/ 13 h 26"/>
                    <a:gd name="T2" fmla="*/ 23 w 35"/>
                    <a:gd name="T3" fmla="*/ 0 h 26"/>
                    <a:gd name="T4" fmla="*/ 0 w 35"/>
                    <a:gd name="T5" fmla="*/ 12 h 26"/>
                    <a:gd name="T6" fmla="*/ 2 w 35"/>
                    <a:gd name="T7" fmla="*/ 15 h 26"/>
                    <a:gd name="T8" fmla="*/ 17 w 35"/>
                    <a:gd name="T9" fmla="*/ 22 h 26"/>
                    <a:gd name="T10" fmla="*/ 35 w 35"/>
                    <a:gd name="T11" fmla="*/ 1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26">
                      <a:moveTo>
                        <a:pt x="35" y="13"/>
                      </a:moveTo>
                      <a:cubicBezTo>
                        <a:pt x="33" y="8"/>
                        <a:pt x="29" y="2"/>
                        <a:pt x="23" y="0"/>
                      </a:cubicBezTo>
                      <a:cubicBezTo>
                        <a:pt x="16" y="5"/>
                        <a:pt x="8" y="9"/>
                        <a:pt x="0" y="12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6" y="19"/>
                        <a:pt x="10" y="26"/>
                        <a:pt x="17" y="22"/>
                      </a:cubicBezTo>
                      <a:cubicBezTo>
                        <a:pt x="24" y="20"/>
                        <a:pt x="32" y="19"/>
                        <a:pt x="3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8" name="Freeform 24">
                  <a:extLst>
                    <a:ext uri="{FF2B5EF4-FFF2-40B4-BE49-F238E27FC236}">
                      <a16:creationId xmlns:a16="http://schemas.microsoft.com/office/drawing/2014/main" id="{F8CA02EA-BFB4-46FB-8743-C4D1628D6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9563" y="1865313"/>
                  <a:ext cx="58738" cy="25400"/>
                </a:xfrm>
                <a:custGeom>
                  <a:avLst/>
                  <a:gdLst>
                    <a:gd name="T0" fmla="*/ 39 w 39"/>
                    <a:gd name="T1" fmla="*/ 7 h 16"/>
                    <a:gd name="T2" fmla="*/ 19 w 39"/>
                    <a:gd name="T3" fmla="*/ 0 h 16"/>
                    <a:gd name="T4" fmla="*/ 0 w 39"/>
                    <a:gd name="T5" fmla="*/ 12 h 16"/>
                    <a:gd name="T6" fmla="*/ 29 w 39"/>
                    <a:gd name="T7" fmla="*/ 14 h 16"/>
                    <a:gd name="T8" fmla="*/ 39 w 39"/>
                    <a:gd name="T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16">
                      <a:moveTo>
                        <a:pt x="39" y="7"/>
                      </a:moveTo>
                      <a:cubicBezTo>
                        <a:pt x="32" y="4"/>
                        <a:pt x="26" y="2"/>
                        <a:pt x="19" y="0"/>
                      </a:cubicBezTo>
                      <a:cubicBezTo>
                        <a:pt x="12" y="2"/>
                        <a:pt x="5" y="7"/>
                        <a:pt x="0" y="12"/>
                      </a:cubicBezTo>
                      <a:cubicBezTo>
                        <a:pt x="9" y="15"/>
                        <a:pt x="20" y="16"/>
                        <a:pt x="29" y="14"/>
                      </a:cubicBezTo>
                      <a:cubicBezTo>
                        <a:pt x="32" y="12"/>
                        <a:pt x="39" y="12"/>
                        <a:pt x="3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29" name="Freeform 25">
                  <a:extLst>
                    <a:ext uri="{FF2B5EF4-FFF2-40B4-BE49-F238E27FC236}">
                      <a16:creationId xmlns:a16="http://schemas.microsoft.com/office/drawing/2014/main" id="{96094C72-D493-4638-8B84-830584A2DF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713" y="1874838"/>
                  <a:ext cx="260350" cy="146050"/>
                </a:xfrm>
                <a:custGeom>
                  <a:avLst/>
                  <a:gdLst>
                    <a:gd name="T0" fmla="*/ 111 w 170"/>
                    <a:gd name="T1" fmla="*/ 17 h 95"/>
                    <a:gd name="T2" fmla="*/ 76 w 170"/>
                    <a:gd name="T3" fmla="*/ 0 h 95"/>
                    <a:gd name="T4" fmla="*/ 39 w 170"/>
                    <a:gd name="T5" fmla="*/ 24 h 95"/>
                    <a:gd name="T6" fmla="*/ 28 w 170"/>
                    <a:gd name="T7" fmla="*/ 37 h 95"/>
                    <a:gd name="T8" fmla="*/ 25 w 170"/>
                    <a:gd name="T9" fmla="*/ 50 h 95"/>
                    <a:gd name="T10" fmla="*/ 0 w 170"/>
                    <a:gd name="T11" fmla="*/ 58 h 95"/>
                    <a:gd name="T12" fmla="*/ 25 w 170"/>
                    <a:gd name="T13" fmla="*/ 71 h 95"/>
                    <a:gd name="T14" fmla="*/ 35 w 170"/>
                    <a:gd name="T15" fmla="*/ 87 h 95"/>
                    <a:gd name="T16" fmla="*/ 50 w 170"/>
                    <a:gd name="T17" fmla="*/ 69 h 95"/>
                    <a:gd name="T18" fmla="*/ 54 w 170"/>
                    <a:gd name="T19" fmla="*/ 53 h 95"/>
                    <a:gd name="T20" fmla="*/ 78 w 170"/>
                    <a:gd name="T21" fmla="*/ 35 h 95"/>
                    <a:gd name="T22" fmla="*/ 99 w 170"/>
                    <a:gd name="T23" fmla="*/ 37 h 95"/>
                    <a:gd name="T24" fmla="*/ 117 w 170"/>
                    <a:gd name="T25" fmla="*/ 59 h 95"/>
                    <a:gd name="T26" fmla="*/ 117 w 170"/>
                    <a:gd name="T27" fmla="*/ 69 h 95"/>
                    <a:gd name="T28" fmla="*/ 130 w 170"/>
                    <a:gd name="T29" fmla="*/ 95 h 95"/>
                    <a:gd name="T30" fmla="*/ 140 w 170"/>
                    <a:gd name="T31" fmla="*/ 79 h 95"/>
                    <a:gd name="T32" fmla="*/ 170 w 170"/>
                    <a:gd name="T33" fmla="*/ 63 h 95"/>
                    <a:gd name="T34" fmla="*/ 157 w 170"/>
                    <a:gd name="T35" fmla="*/ 49 h 95"/>
                    <a:gd name="T36" fmla="*/ 131 w 170"/>
                    <a:gd name="T37" fmla="*/ 43 h 95"/>
                    <a:gd name="T38" fmla="*/ 129 w 170"/>
                    <a:gd name="T39" fmla="*/ 42 h 95"/>
                    <a:gd name="T40" fmla="*/ 111 w 170"/>
                    <a:gd name="T41" fmla="*/ 17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0" h="95">
                      <a:moveTo>
                        <a:pt x="111" y="17"/>
                      </a:moveTo>
                      <a:cubicBezTo>
                        <a:pt x="99" y="12"/>
                        <a:pt x="88" y="7"/>
                        <a:pt x="76" y="0"/>
                      </a:cubicBezTo>
                      <a:cubicBezTo>
                        <a:pt x="65" y="10"/>
                        <a:pt x="51" y="16"/>
                        <a:pt x="39" y="24"/>
                      </a:cubicBezTo>
                      <a:cubicBezTo>
                        <a:pt x="33" y="26"/>
                        <a:pt x="31" y="33"/>
                        <a:pt x="28" y="37"/>
                      </a:cubicBezTo>
                      <a:cubicBezTo>
                        <a:pt x="26" y="41"/>
                        <a:pt x="28" y="47"/>
                        <a:pt x="25" y="50"/>
                      </a:cubicBezTo>
                      <a:cubicBezTo>
                        <a:pt x="16" y="52"/>
                        <a:pt x="6" y="51"/>
                        <a:pt x="0" y="58"/>
                      </a:cubicBezTo>
                      <a:cubicBezTo>
                        <a:pt x="8" y="61"/>
                        <a:pt x="17" y="66"/>
                        <a:pt x="25" y="71"/>
                      </a:cubicBezTo>
                      <a:cubicBezTo>
                        <a:pt x="29" y="76"/>
                        <a:pt x="30" y="83"/>
                        <a:pt x="35" y="87"/>
                      </a:cubicBezTo>
                      <a:cubicBezTo>
                        <a:pt x="38" y="80"/>
                        <a:pt x="44" y="74"/>
                        <a:pt x="50" y="69"/>
                      </a:cubicBezTo>
                      <a:cubicBezTo>
                        <a:pt x="51" y="63"/>
                        <a:pt x="50" y="58"/>
                        <a:pt x="54" y="53"/>
                      </a:cubicBezTo>
                      <a:cubicBezTo>
                        <a:pt x="60" y="45"/>
                        <a:pt x="68" y="39"/>
                        <a:pt x="78" y="35"/>
                      </a:cubicBezTo>
                      <a:cubicBezTo>
                        <a:pt x="85" y="33"/>
                        <a:pt x="94" y="31"/>
                        <a:pt x="99" y="37"/>
                      </a:cubicBezTo>
                      <a:cubicBezTo>
                        <a:pt x="110" y="38"/>
                        <a:pt x="114" y="50"/>
                        <a:pt x="117" y="59"/>
                      </a:cubicBezTo>
                      <a:cubicBezTo>
                        <a:pt x="115" y="63"/>
                        <a:pt x="117" y="66"/>
                        <a:pt x="117" y="69"/>
                      </a:cubicBezTo>
                      <a:cubicBezTo>
                        <a:pt x="126" y="74"/>
                        <a:pt x="130" y="85"/>
                        <a:pt x="130" y="95"/>
                      </a:cubicBezTo>
                      <a:cubicBezTo>
                        <a:pt x="133" y="89"/>
                        <a:pt x="135" y="83"/>
                        <a:pt x="140" y="79"/>
                      </a:cubicBezTo>
                      <a:cubicBezTo>
                        <a:pt x="147" y="69"/>
                        <a:pt x="159" y="64"/>
                        <a:pt x="170" y="63"/>
                      </a:cubicBezTo>
                      <a:cubicBezTo>
                        <a:pt x="167" y="57"/>
                        <a:pt x="162" y="52"/>
                        <a:pt x="157" y="49"/>
                      </a:cubicBezTo>
                      <a:cubicBezTo>
                        <a:pt x="149" y="46"/>
                        <a:pt x="141" y="42"/>
                        <a:pt x="131" y="43"/>
                      </a:cubicBezTo>
                      <a:cubicBezTo>
                        <a:pt x="129" y="42"/>
                        <a:pt x="129" y="42"/>
                        <a:pt x="129" y="42"/>
                      </a:cubicBezTo>
                      <a:cubicBezTo>
                        <a:pt x="128" y="32"/>
                        <a:pt x="119" y="25"/>
                        <a:pt x="11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0" name="Freeform 26">
                  <a:extLst>
                    <a:ext uri="{FF2B5EF4-FFF2-40B4-BE49-F238E27FC236}">
                      <a16:creationId xmlns:a16="http://schemas.microsoft.com/office/drawing/2014/main" id="{E492D378-AEBA-42E7-8443-C59A7F7BFF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74838"/>
                  <a:ext cx="85725" cy="96838"/>
                </a:xfrm>
                <a:custGeom>
                  <a:avLst/>
                  <a:gdLst>
                    <a:gd name="T0" fmla="*/ 48 w 56"/>
                    <a:gd name="T1" fmla="*/ 29 h 63"/>
                    <a:gd name="T2" fmla="*/ 41 w 56"/>
                    <a:gd name="T3" fmla="*/ 18 h 63"/>
                    <a:gd name="T4" fmla="*/ 16 w 56"/>
                    <a:gd name="T5" fmla="*/ 1 h 63"/>
                    <a:gd name="T6" fmla="*/ 8 w 56"/>
                    <a:gd name="T7" fmla="*/ 1 h 63"/>
                    <a:gd name="T8" fmla="*/ 46 w 56"/>
                    <a:gd name="T9" fmla="*/ 48 h 63"/>
                    <a:gd name="T10" fmla="*/ 41 w 56"/>
                    <a:gd name="T11" fmla="*/ 51 h 63"/>
                    <a:gd name="T12" fmla="*/ 0 w 56"/>
                    <a:gd name="T13" fmla="*/ 20 h 63"/>
                    <a:gd name="T14" fmla="*/ 4 w 56"/>
                    <a:gd name="T15" fmla="*/ 29 h 63"/>
                    <a:gd name="T16" fmla="*/ 35 w 56"/>
                    <a:gd name="T17" fmla="*/ 57 h 63"/>
                    <a:gd name="T18" fmla="*/ 54 w 56"/>
                    <a:gd name="T19" fmla="*/ 59 h 63"/>
                    <a:gd name="T20" fmla="*/ 48 w 56"/>
                    <a:gd name="T21" fmla="*/ 2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63">
                      <a:moveTo>
                        <a:pt x="48" y="29"/>
                      </a:move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33" y="12"/>
                        <a:pt x="27" y="2"/>
                        <a:pt x="16" y="1"/>
                      </a:cubicBezTo>
                      <a:cubicBezTo>
                        <a:pt x="14" y="0"/>
                        <a:pt x="9" y="0"/>
                        <a:pt x="8" y="1"/>
                      </a:cubicBezTo>
                      <a:cubicBezTo>
                        <a:pt x="27" y="11"/>
                        <a:pt x="44" y="27"/>
                        <a:pt x="46" y="48"/>
                      </a:cubicBezTo>
                      <a:cubicBezTo>
                        <a:pt x="45" y="51"/>
                        <a:pt x="43" y="51"/>
                        <a:pt x="41" y="51"/>
                      </a:cubicBezTo>
                      <a:cubicBezTo>
                        <a:pt x="24" y="48"/>
                        <a:pt x="12" y="32"/>
                        <a:pt x="0" y="20"/>
                      </a:cubicBezTo>
                      <a:cubicBezTo>
                        <a:pt x="0" y="23"/>
                        <a:pt x="2" y="26"/>
                        <a:pt x="4" y="29"/>
                      </a:cubicBezTo>
                      <a:cubicBezTo>
                        <a:pt x="13" y="40"/>
                        <a:pt x="21" y="53"/>
                        <a:pt x="35" y="57"/>
                      </a:cubicBezTo>
                      <a:cubicBezTo>
                        <a:pt x="41" y="59"/>
                        <a:pt x="48" y="63"/>
                        <a:pt x="54" y="59"/>
                      </a:cubicBezTo>
                      <a:cubicBezTo>
                        <a:pt x="56" y="48"/>
                        <a:pt x="51" y="39"/>
                        <a:pt x="48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1" name="Freeform 27">
                  <a:extLst>
                    <a:ext uri="{FF2B5EF4-FFF2-40B4-BE49-F238E27FC236}">
                      <a16:creationId xmlns:a16="http://schemas.microsoft.com/office/drawing/2014/main" id="{BF1100AA-7C31-4B88-AEA9-D0829D060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1588" y="1881188"/>
                  <a:ext cx="228600" cy="111125"/>
                </a:xfrm>
                <a:custGeom>
                  <a:avLst/>
                  <a:gdLst>
                    <a:gd name="T0" fmla="*/ 80 w 149"/>
                    <a:gd name="T1" fmla="*/ 6 h 72"/>
                    <a:gd name="T2" fmla="*/ 65 w 149"/>
                    <a:gd name="T3" fmla="*/ 0 h 72"/>
                    <a:gd name="T4" fmla="*/ 21 w 149"/>
                    <a:gd name="T5" fmla="*/ 40 h 72"/>
                    <a:gd name="T6" fmla="*/ 19 w 149"/>
                    <a:gd name="T7" fmla="*/ 51 h 72"/>
                    <a:gd name="T8" fmla="*/ 2 w 149"/>
                    <a:gd name="T9" fmla="*/ 52 h 72"/>
                    <a:gd name="T10" fmla="*/ 1 w 149"/>
                    <a:gd name="T11" fmla="*/ 56 h 72"/>
                    <a:gd name="T12" fmla="*/ 23 w 149"/>
                    <a:gd name="T13" fmla="*/ 72 h 72"/>
                    <a:gd name="T14" fmla="*/ 35 w 149"/>
                    <a:gd name="T15" fmla="*/ 62 h 72"/>
                    <a:gd name="T16" fmla="*/ 55 w 149"/>
                    <a:gd name="T17" fmla="*/ 32 h 72"/>
                    <a:gd name="T18" fmla="*/ 100 w 149"/>
                    <a:gd name="T19" fmla="*/ 31 h 72"/>
                    <a:gd name="T20" fmla="*/ 111 w 149"/>
                    <a:gd name="T21" fmla="*/ 61 h 72"/>
                    <a:gd name="T22" fmla="*/ 120 w 149"/>
                    <a:gd name="T23" fmla="*/ 72 h 72"/>
                    <a:gd name="T24" fmla="*/ 129 w 149"/>
                    <a:gd name="T25" fmla="*/ 67 h 72"/>
                    <a:gd name="T26" fmla="*/ 148 w 149"/>
                    <a:gd name="T27" fmla="*/ 56 h 72"/>
                    <a:gd name="T28" fmla="*/ 148 w 149"/>
                    <a:gd name="T29" fmla="*/ 52 h 72"/>
                    <a:gd name="T30" fmla="*/ 118 w 149"/>
                    <a:gd name="T31" fmla="*/ 42 h 72"/>
                    <a:gd name="T32" fmla="*/ 80 w 149"/>
                    <a:gd name="T33" fmla="*/ 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9" h="72">
                      <a:moveTo>
                        <a:pt x="80" y="6"/>
                      </a:moveTo>
                      <a:cubicBezTo>
                        <a:pt x="75" y="5"/>
                        <a:pt x="71" y="1"/>
                        <a:pt x="65" y="0"/>
                      </a:cubicBezTo>
                      <a:cubicBezTo>
                        <a:pt x="54" y="18"/>
                        <a:pt x="27" y="17"/>
                        <a:pt x="21" y="40"/>
                      </a:cubicBezTo>
                      <a:cubicBezTo>
                        <a:pt x="20" y="43"/>
                        <a:pt x="21" y="48"/>
                        <a:pt x="19" y="51"/>
                      </a:cubicBezTo>
                      <a:cubicBezTo>
                        <a:pt x="13" y="51"/>
                        <a:pt x="7" y="53"/>
                        <a:pt x="2" y="52"/>
                      </a:cubicBezTo>
                      <a:cubicBezTo>
                        <a:pt x="0" y="52"/>
                        <a:pt x="0" y="54"/>
                        <a:pt x="1" y="56"/>
                      </a:cubicBezTo>
                      <a:cubicBezTo>
                        <a:pt x="11" y="57"/>
                        <a:pt x="16" y="67"/>
                        <a:pt x="23" y="72"/>
                      </a:cubicBezTo>
                      <a:cubicBezTo>
                        <a:pt x="28" y="71"/>
                        <a:pt x="32" y="66"/>
                        <a:pt x="35" y="62"/>
                      </a:cubicBezTo>
                      <a:cubicBezTo>
                        <a:pt x="37" y="50"/>
                        <a:pt x="46" y="40"/>
                        <a:pt x="55" y="32"/>
                      </a:cubicBezTo>
                      <a:cubicBezTo>
                        <a:pt x="69" y="26"/>
                        <a:pt x="87" y="21"/>
                        <a:pt x="100" y="31"/>
                      </a:cubicBezTo>
                      <a:cubicBezTo>
                        <a:pt x="108" y="39"/>
                        <a:pt x="109" y="51"/>
                        <a:pt x="111" y="61"/>
                      </a:cubicBezTo>
                      <a:cubicBezTo>
                        <a:pt x="114" y="65"/>
                        <a:pt x="118" y="68"/>
                        <a:pt x="120" y="72"/>
                      </a:cubicBezTo>
                      <a:cubicBezTo>
                        <a:pt x="124" y="72"/>
                        <a:pt x="126" y="70"/>
                        <a:pt x="129" y="67"/>
                      </a:cubicBezTo>
                      <a:cubicBezTo>
                        <a:pt x="134" y="62"/>
                        <a:pt x="141" y="59"/>
                        <a:pt x="148" y="56"/>
                      </a:cubicBezTo>
                      <a:cubicBezTo>
                        <a:pt x="148" y="55"/>
                        <a:pt x="149" y="54"/>
                        <a:pt x="148" y="52"/>
                      </a:cubicBezTo>
                      <a:cubicBezTo>
                        <a:pt x="140" y="45"/>
                        <a:pt x="129" y="44"/>
                        <a:pt x="118" y="42"/>
                      </a:cubicBezTo>
                      <a:cubicBezTo>
                        <a:pt x="111" y="26"/>
                        <a:pt x="96" y="11"/>
                        <a:pt x="8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2" name="Freeform 28">
                  <a:extLst>
                    <a:ext uri="{FF2B5EF4-FFF2-40B4-BE49-F238E27FC236}">
                      <a16:creationId xmlns:a16="http://schemas.microsoft.com/office/drawing/2014/main" id="{4FCF3644-1074-4E97-A9B6-84184B9E32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2263" y="1884363"/>
                  <a:ext cx="90488" cy="84138"/>
                </a:xfrm>
                <a:custGeom>
                  <a:avLst/>
                  <a:gdLst>
                    <a:gd name="T0" fmla="*/ 39 w 59"/>
                    <a:gd name="T1" fmla="*/ 0 h 55"/>
                    <a:gd name="T2" fmla="*/ 16 w 59"/>
                    <a:gd name="T3" fmla="*/ 15 h 55"/>
                    <a:gd name="T4" fmla="*/ 2 w 59"/>
                    <a:gd name="T5" fmla="*/ 53 h 55"/>
                    <a:gd name="T6" fmla="*/ 27 w 59"/>
                    <a:gd name="T7" fmla="*/ 48 h 55"/>
                    <a:gd name="T8" fmla="*/ 59 w 59"/>
                    <a:gd name="T9" fmla="*/ 12 h 55"/>
                    <a:gd name="T10" fmla="*/ 38 w 59"/>
                    <a:gd name="T11" fmla="*/ 36 h 55"/>
                    <a:gd name="T12" fmla="*/ 10 w 59"/>
                    <a:gd name="T13" fmla="*/ 46 h 55"/>
                    <a:gd name="T14" fmla="*/ 8 w 59"/>
                    <a:gd name="T15" fmla="*/ 41 h 55"/>
                    <a:gd name="T16" fmla="*/ 31 w 59"/>
                    <a:gd name="T17" fmla="*/ 9 h 55"/>
                    <a:gd name="T18" fmla="*/ 39 w 59"/>
                    <a:gd name="T1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55">
                      <a:moveTo>
                        <a:pt x="39" y="0"/>
                      </a:moveTo>
                      <a:cubicBezTo>
                        <a:pt x="30" y="4"/>
                        <a:pt x="22" y="9"/>
                        <a:pt x="16" y="15"/>
                      </a:cubicBezTo>
                      <a:cubicBezTo>
                        <a:pt x="5" y="25"/>
                        <a:pt x="0" y="40"/>
                        <a:pt x="2" y="53"/>
                      </a:cubicBezTo>
                      <a:cubicBezTo>
                        <a:pt x="11" y="55"/>
                        <a:pt x="19" y="51"/>
                        <a:pt x="27" y="48"/>
                      </a:cubicBezTo>
                      <a:cubicBezTo>
                        <a:pt x="42" y="42"/>
                        <a:pt x="56" y="27"/>
                        <a:pt x="59" y="12"/>
                      </a:cubicBezTo>
                      <a:cubicBezTo>
                        <a:pt x="54" y="21"/>
                        <a:pt x="48" y="30"/>
                        <a:pt x="38" y="36"/>
                      </a:cubicBezTo>
                      <a:cubicBezTo>
                        <a:pt x="30" y="42"/>
                        <a:pt x="19" y="42"/>
                        <a:pt x="10" y="46"/>
                      </a:cubicBezTo>
                      <a:cubicBezTo>
                        <a:pt x="8" y="45"/>
                        <a:pt x="8" y="43"/>
                        <a:pt x="8" y="41"/>
                      </a:cubicBezTo>
                      <a:cubicBezTo>
                        <a:pt x="13" y="29"/>
                        <a:pt x="20" y="17"/>
                        <a:pt x="31" y="9"/>
                      </a:cubicBezTo>
                      <a:cubicBezTo>
                        <a:pt x="33" y="6"/>
                        <a:pt x="38" y="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3" name="Freeform 29">
                  <a:extLst>
                    <a:ext uri="{FF2B5EF4-FFF2-40B4-BE49-F238E27FC236}">
                      <a16:creationId xmlns:a16="http://schemas.microsoft.com/office/drawing/2014/main" id="{54A31EA1-C0DF-422A-A165-5554596C54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81188"/>
                  <a:ext cx="58738" cy="60325"/>
                </a:xfrm>
                <a:custGeom>
                  <a:avLst/>
                  <a:gdLst>
                    <a:gd name="T0" fmla="*/ 35 w 39"/>
                    <a:gd name="T1" fmla="*/ 28 h 39"/>
                    <a:gd name="T2" fmla="*/ 2 w 39"/>
                    <a:gd name="T3" fmla="*/ 0 h 39"/>
                    <a:gd name="T4" fmla="*/ 1 w 39"/>
                    <a:gd name="T5" fmla="*/ 3 h 39"/>
                    <a:gd name="T6" fmla="*/ 23 w 39"/>
                    <a:gd name="T7" fmla="*/ 31 h 39"/>
                    <a:gd name="T8" fmla="*/ 39 w 39"/>
                    <a:gd name="T9" fmla="*/ 39 h 39"/>
                    <a:gd name="T10" fmla="*/ 35 w 39"/>
                    <a:gd name="T11" fmla="*/ 28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" h="39">
                      <a:moveTo>
                        <a:pt x="35" y="28"/>
                      </a:moveTo>
                      <a:cubicBezTo>
                        <a:pt x="28" y="15"/>
                        <a:pt x="16" y="4"/>
                        <a:pt x="2" y="0"/>
                      </a:cubicBezTo>
                      <a:cubicBezTo>
                        <a:pt x="0" y="0"/>
                        <a:pt x="1" y="2"/>
                        <a:pt x="1" y="3"/>
                      </a:cubicBezTo>
                      <a:cubicBezTo>
                        <a:pt x="8" y="12"/>
                        <a:pt x="14" y="23"/>
                        <a:pt x="23" y="31"/>
                      </a:cubicBezTo>
                      <a:cubicBezTo>
                        <a:pt x="28" y="34"/>
                        <a:pt x="33" y="38"/>
                        <a:pt x="39" y="39"/>
                      </a:cubicBezTo>
                      <a:cubicBezTo>
                        <a:pt x="39" y="35"/>
                        <a:pt x="37" y="31"/>
                        <a:pt x="3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4" name="Freeform 30">
                  <a:extLst>
                    <a:ext uri="{FF2B5EF4-FFF2-40B4-BE49-F238E27FC236}">
                      <a16:creationId xmlns:a16="http://schemas.microsoft.com/office/drawing/2014/main" id="{3E283FDA-C074-413C-B8AF-0931B9F0D1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838" y="1885950"/>
                  <a:ext cx="57150" cy="53975"/>
                </a:xfrm>
                <a:custGeom>
                  <a:avLst/>
                  <a:gdLst>
                    <a:gd name="T0" fmla="*/ 38 w 38"/>
                    <a:gd name="T1" fmla="*/ 2 h 35"/>
                    <a:gd name="T2" fmla="*/ 27 w 38"/>
                    <a:gd name="T3" fmla="*/ 4 h 35"/>
                    <a:gd name="T4" fmla="*/ 0 w 38"/>
                    <a:gd name="T5" fmla="*/ 35 h 35"/>
                    <a:gd name="T6" fmla="*/ 38 w 38"/>
                    <a:gd name="T7" fmla="*/ 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35">
                      <a:moveTo>
                        <a:pt x="38" y="2"/>
                      </a:moveTo>
                      <a:cubicBezTo>
                        <a:pt x="34" y="0"/>
                        <a:pt x="30" y="3"/>
                        <a:pt x="27" y="4"/>
                      </a:cubicBezTo>
                      <a:cubicBezTo>
                        <a:pt x="17" y="13"/>
                        <a:pt x="3" y="21"/>
                        <a:pt x="0" y="35"/>
                      </a:cubicBezTo>
                      <a:cubicBezTo>
                        <a:pt x="18" y="34"/>
                        <a:pt x="33" y="19"/>
                        <a:pt x="3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5" name="Freeform 31">
                  <a:extLst>
                    <a:ext uri="{FF2B5EF4-FFF2-40B4-BE49-F238E27FC236}">
                      <a16:creationId xmlns:a16="http://schemas.microsoft.com/office/drawing/2014/main" id="{B13C311A-8DC9-4235-9E61-E5E45CFE47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6563" y="1903413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6" name="Freeform 32">
                  <a:extLst>
                    <a:ext uri="{FF2B5EF4-FFF2-40B4-BE49-F238E27FC236}">
                      <a16:creationId xmlns:a16="http://schemas.microsoft.com/office/drawing/2014/main" id="{3687C06F-C07A-4C6D-A83C-B1F40B1BA9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7038" y="1908175"/>
                  <a:ext cx="101600" cy="100013"/>
                </a:xfrm>
                <a:custGeom>
                  <a:avLst/>
                  <a:gdLst>
                    <a:gd name="T0" fmla="*/ 24 w 66"/>
                    <a:gd name="T1" fmla="*/ 40 h 65"/>
                    <a:gd name="T2" fmla="*/ 1 w 66"/>
                    <a:gd name="T3" fmla="*/ 0 h 65"/>
                    <a:gd name="T4" fmla="*/ 0 w 66"/>
                    <a:gd name="T5" fmla="*/ 6 h 65"/>
                    <a:gd name="T6" fmla="*/ 34 w 66"/>
                    <a:gd name="T7" fmla="*/ 56 h 65"/>
                    <a:gd name="T8" fmla="*/ 66 w 66"/>
                    <a:gd name="T9" fmla="*/ 61 h 65"/>
                    <a:gd name="T10" fmla="*/ 60 w 66"/>
                    <a:gd name="T11" fmla="*/ 50 h 65"/>
                    <a:gd name="T12" fmla="*/ 24 w 66"/>
                    <a:gd name="T13" fmla="*/ 4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65">
                      <a:moveTo>
                        <a:pt x="24" y="40"/>
                      </a:moveTo>
                      <a:cubicBezTo>
                        <a:pt x="11" y="29"/>
                        <a:pt x="8" y="14"/>
                        <a:pt x="1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26"/>
                        <a:pt x="15" y="48"/>
                        <a:pt x="34" y="56"/>
                      </a:cubicBezTo>
                      <a:cubicBezTo>
                        <a:pt x="43" y="60"/>
                        <a:pt x="55" y="65"/>
                        <a:pt x="66" y="61"/>
                      </a:cubicBezTo>
                      <a:cubicBezTo>
                        <a:pt x="65" y="57"/>
                        <a:pt x="63" y="53"/>
                        <a:pt x="60" y="50"/>
                      </a:cubicBezTo>
                      <a:cubicBezTo>
                        <a:pt x="47" y="53"/>
                        <a:pt x="35" y="46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7" name="Freeform 33">
                  <a:extLst>
                    <a:ext uri="{FF2B5EF4-FFF2-40B4-BE49-F238E27FC236}">
                      <a16:creationId xmlns:a16="http://schemas.microsoft.com/office/drawing/2014/main" id="{FB3E0565-8A21-4B85-9C91-E89527E985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1551" y="1912938"/>
                  <a:ext cx="100013" cy="87313"/>
                </a:xfrm>
                <a:custGeom>
                  <a:avLst/>
                  <a:gdLst>
                    <a:gd name="T0" fmla="*/ 63 w 65"/>
                    <a:gd name="T1" fmla="*/ 14 h 57"/>
                    <a:gd name="T2" fmla="*/ 63 w 65"/>
                    <a:gd name="T3" fmla="*/ 0 h 57"/>
                    <a:gd name="T4" fmla="*/ 46 w 65"/>
                    <a:gd name="T5" fmla="*/ 29 h 57"/>
                    <a:gd name="T6" fmla="*/ 9 w 65"/>
                    <a:gd name="T7" fmla="*/ 41 h 57"/>
                    <a:gd name="T8" fmla="*/ 0 w 65"/>
                    <a:gd name="T9" fmla="*/ 57 h 57"/>
                    <a:gd name="T10" fmla="*/ 9 w 65"/>
                    <a:gd name="T11" fmla="*/ 57 h 57"/>
                    <a:gd name="T12" fmla="*/ 63 w 65"/>
                    <a:gd name="T13" fmla="*/ 1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57">
                      <a:moveTo>
                        <a:pt x="63" y="14"/>
                      </a:moveTo>
                      <a:cubicBezTo>
                        <a:pt x="64" y="10"/>
                        <a:pt x="65" y="4"/>
                        <a:pt x="63" y="0"/>
                      </a:cubicBezTo>
                      <a:cubicBezTo>
                        <a:pt x="58" y="10"/>
                        <a:pt x="55" y="21"/>
                        <a:pt x="46" y="29"/>
                      </a:cubicBezTo>
                      <a:cubicBezTo>
                        <a:pt x="36" y="37"/>
                        <a:pt x="23" y="43"/>
                        <a:pt x="9" y="41"/>
                      </a:cubicBezTo>
                      <a:cubicBezTo>
                        <a:pt x="5" y="44"/>
                        <a:pt x="1" y="50"/>
                        <a:pt x="0" y="57"/>
                      </a:cubicBezTo>
                      <a:cubicBezTo>
                        <a:pt x="9" y="57"/>
                        <a:pt x="9" y="57"/>
                        <a:pt x="9" y="57"/>
                      </a:cubicBezTo>
                      <a:cubicBezTo>
                        <a:pt x="33" y="54"/>
                        <a:pt x="55" y="36"/>
                        <a:pt x="6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8" name="Freeform 34">
                  <a:extLst>
                    <a:ext uri="{FF2B5EF4-FFF2-40B4-BE49-F238E27FC236}">
                      <a16:creationId xmlns:a16="http://schemas.microsoft.com/office/drawing/2014/main" id="{675D044F-7668-4654-96A0-9CDCBC48EE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3776" y="1917700"/>
                  <a:ext cx="60325" cy="50800"/>
                </a:xfrm>
                <a:custGeom>
                  <a:avLst/>
                  <a:gdLst>
                    <a:gd name="T0" fmla="*/ 39 w 39"/>
                    <a:gd name="T1" fmla="*/ 0 h 33"/>
                    <a:gd name="T2" fmla="*/ 7 w 39"/>
                    <a:gd name="T3" fmla="*/ 23 h 33"/>
                    <a:gd name="T4" fmla="*/ 0 w 39"/>
                    <a:gd name="T5" fmla="*/ 32 h 33"/>
                    <a:gd name="T6" fmla="*/ 14 w 39"/>
                    <a:gd name="T7" fmla="*/ 29 h 33"/>
                    <a:gd name="T8" fmla="*/ 39 w 3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3">
                      <a:moveTo>
                        <a:pt x="39" y="0"/>
                      </a:moveTo>
                      <a:cubicBezTo>
                        <a:pt x="26" y="3"/>
                        <a:pt x="16" y="13"/>
                        <a:pt x="7" y="23"/>
                      </a:cubicBezTo>
                      <a:cubicBezTo>
                        <a:pt x="4" y="25"/>
                        <a:pt x="0" y="28"/>
                        <a:pt x="0" y="32"/>
                      </a:cubicBezTo>
                      <a:cubicBezTo>
                        <a:pt x="5" y="33"/>
                        <a:pt x="9" y="29"/>
                        <a:pt x="14" y="29"/>
                      </a:cubicBezTo>
                      <a:cubicBezTo>
                        <a:pt x="26" y="23"/>
                        <a:pt x="36" y="1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9" name="Freeform 35">
                  <a:extLst>
                    <a:ext uri="{FF2B5EF4-FFF2-40B4-BE49-F238E27FC236}">
                      <a16:creationId xmlns:a16="http://schemas.microsoft.com/office/drawing/2014/main" id="{46559803-DE90-4488-8F64-506772699D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0051" y="1925638"/>
                  <a:ext cx="30163" cy="61913"/>
                </a:xfrm>
                <a:custGeom>
                  <a:avLst/>
                  <a:gdLst>
                    <a:gd name="T0" fmla="*/ 20 w 20"/>
                    <a:gd name="T1" fmla="*/ 23 h 40"/>
                    <a:gd name="T2" fmla="*/ 11 w 20"/>
                    <a:gd name="T3" fmla="*/ 0 h 40"/>
                    <a:gd name="T4" fmla="*/ 3 w 20"/>
                    <a:gd name="T5" fmla="*/ 11 h 40"/>
                    <a:gd name="T6" fmla="*/ 7 w 20"/>
                    <a:gd name="T7" fmla="*/ 40 h 40"/>
                    <a:gd name="T8" fmla="*/ 20 w 20"/>
                    <a:gd name="T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0">
                      <a:moveTo>
                        <a:pt x="20" y="23"/>
                      </a:moveTo>
                      <a:cubicBezTo>
                        <a:pt x="17" y="15"/>
                        <a:pt x="15" y="7"/>
                        <a:pt x="11" y="0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0" y="21"/>
                        <a:pt x="1" y="32"/>
                        <a:pt x="7" y="40"/>
                      </a:cubicBezTo>
                      <a:cubicBezTo>
                        <a:pt x="15" y="40"/>
                        <a:pt x="16" y="30"/>
                        <a:pt x="20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0" name="Freeform 36">
                  <a:extLst>
                    <a:ext uri="{FF2B5EF4-FFF2-40B4-BE49-F238E27FC236}">
                      <a16:creationId xmlns:a16="http://schemas.microsoft.com/office/drawing/2014/main" id="{23F76412-6A7D-4A99-BCE6-7ED28A4AF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9263" y="1935163"/>
                  <a:ext cx="60325" cy="42863"/>
                </a:xfrm>
                <a:custGeom>
                  <a:avLst/>
                  <a:gdLst>
                    <a:gd name="T0" fmla="*/ 40 w 40"/>
                    <a:gd name="T1" fmla="*/ 26 h 28"/>
                    <a:gd name="T2" fmla="*/ 0 w 40"/>
                    <a:gd name="T3" fmla="*/ 0 h 28"/>
                    <a:gd name="T4" fmla="*/ 0 w 40"/>
                    <a:gd name="T5" fmla="*/ 1 h 28"/>
                    <a:gd name="T6" fmla="*/ 23 w 40"/>
                    <a:gd name="T7" fmla="*/ 23 h 28"/>
                    <a:gd name="T8" fmla="*/ 40 w 40"/>
                    <a:gd name="T9" fmla="*/ 2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8">
                      <a:moveTo>
                        <a:pt x="40" y="26"/>
                      </a:moveTo>
                      <a:cubicBezTo>
                        <a:pt x="31" y="12"/>
                        <a:pt x="16" y="3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10"/>
                        <a:pt x="11" y="20"/>
                        <a:pt x="23" y="23"/>
                      </a:cubicBezTo>
                      <a:cubicBezTo>
                        <a:pt x="28" y="25"/>
                        <a:pt x="34" y="28"/>
                        <a:pt x="4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1" name="Freeform 37">
                  <a:extLst>
                    <a:ext uri="{FF2B5EF4-FFF2-40B4-BE49-F238E27FC236}">
                      <a16:creationId xmlns:a16="http://schemas.microsoft.com/office/drawing/2014/main" id="{097D9739-E0C6-4C81-B95C-CA6259C1A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8388" y="1930400"/>
                  <a:ext cx="25400" cy="55563"/>
                </a:xfrm>
                <a:custGeom>
                  <a:avLst/>
                  <a:gdLst>
                    <a:gd name="T0" fmla="*/ 16 w 17"/>
                    <a:gd name="T1" fmla="*/ 16 h 36"/>
                    <a:gd name="T2" fmla="*/ 7 w 17"/>
                    <a:gd name="T3" fmla="*/ 0 h 36"/>
                    <a:gd name="T4" fmla="*/ 5 w 17"/>
                    <a:gd name="T5" fmla="*/ 3 h 36"/>
                    <a:gd name="T6" fmla="*/ 0 w 17"/>
                    <a:gd name="T7" fmla="*/ 19 h 36"/>
                    <a:gd name="T8" fmla="*/ 10 w 17"/>
                    <a:gd name="T9" fmla="*/ 36 h 36"/>
                    <a:gd name="T10" fmla="*/ 16 w 17"/>
                    <a:gd name="T11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36">
                      <a:moveTo>
                        <a:pt x="16" y="16"/>
                      </a:moveTo>
                      <a:cubicBezTo>
                        <a:pt x="17" y="9"/>
                        <a:pt x="11" y="4"/>
                        <a:pt x="7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1" y="13"/>
                        <a:pt x="0" y="19"/>
                      </a:cubicBezTo>
                      <a:cubicBezTo>
                        <a:pt x="2" y="25"/>
                        <a:pt x="4" y="33"/>
                        <a:pt x="10" y="36"/>
                      </a:cubicBezTo>
                      <a:cubicBezTo>
                        <a:pt x="15" y="31"/>
                        <a:pt x="15" y="23"/>
                        <a:pt x="1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2" name="Freeform 38">
                  <a:extLst>
                    <a:ext uri="{FF2B5EF4-FFF2-40B4-BE49-F238E27FC236}">
                      <a16:creationId xmlns:a16="http://schemas.microsoft.com/office/drawing/2014/main" id="{984F4082-EC0E-4C0C-960F-F501A5CE7A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7626" y="1933575"/>
                  <a:ext cx="128588" cy="120650"/>
                </a:xfrm>
                <a:custGeom>
                  <a:avLst/>
                  <a:gdLst>
                    <a:gd name="T0" fmla="*/ 67 w 84"/>
                    <a:gd name="T1" fmla="*/ 14 h 79"/>
                    <a:gd name="T2" fmla="*/ 57 w 84"/>
                    <a:gd name="T3" fmla="*/ 4 h 79"/>
                    <a:gd name="T4" fmla="*/ 33 w 84"/>
                    <a:gd name="T5" fmla="*/ 6 h 79"/>
                    <a:gd name="T6" fmla="*/ 17 w 84"/>
                    <a:gd name="T7" fmla="*/ 32 h 79"/>
                    <a:gd name="T8" fmla="*/ 2 w 84"/>
                    <a:gd name="T9" fmla="*/ 50 h 79"/>
                    <a:gd name="T10" fmla="*/ 3 w 84"/>
                    <a:gd name="T11" fmla="*/ 67 h 79"/>
                    <a:gd name="T12" fmla="*/ 19 w 84"/>
                    <a:gd name="T13" fmla="*/ 79 h 79"/>
                    <a:gd name="T14" fmla="*/ 35 w 84"/>
                    <a:gd name="T15" fmla="*/ 72 h 79"/>
                    <a:gd name="T16" fmla="*/ 36 w 84"/>
                    <a:gd name="T17" fmla="*/ 63 h 79"/>
                    <a:gd name="T18" fmla="*/ 18 w 84"/>
                    <a:gd name="T19" fmla="*/ 65 h 79"/>
                    <a:gd name="T20" fmla="*/ 14 w 84"/>
                    <a:gd name="T21" fmla="*/ 51 h 79"/>
                    <a:gd name="T22" fmla="*/ 28 w 84"/>
                    <a:gd name="T23" fmla="*/ 32 h 79"/>
                    <a:gd name="T24" fmla="*/ 36 w 84"/>
                    <a:gd name="T25" fmla="*/ 16 h 79"/>
                    <a:gd name="T26" fmla="*/ 53 w 84"/>
                    <a:gd name="T27" fmla="*/ 12 h 79"/>
                    <a:gd name="T28" fmla="*/ 64 w 84"/>
                    <a:gd name="T29" fmla="*/ 42 h 79"/>
                    <a:gd name="T30" fmla="*/ 75 w 84"/>
                    <a:gd name="T31" fmla="*/ 52 h 79"/>
                    <a:gd name="T32" fmla="*/ 71 w 84"/>
                    <a:gd name="T33" fmla="*/ 64 h 79"/>
                    <a:gd name="T34" fmla="*/ 65 w 84"/>
                    <a:gd name="T35" fmla="*/ 62 h 79"/>
                    <a:gd name="T36" fmla="*/ 59 w 84"/>
                    <a:gd name="T37" fmla="*/ 62 h 79"/>
                    <a:gd name="T38" fmla="*/ 62 w 84"/>
                    <a:gd name="T39" fmla="*/ 75 h 79"/>
                    <a:gd name="T40" fmla="*/ 72 w 84"/>
                    <a:gd name="T41" fmla="*/ 75 h 79"/>
                    <a:gd name="T42" fmla="*/ 83 w 84"/>
                    <a:gd name="T43" fmla="*/ 63 h 79"/>
                    <a:gd name="T44" fmla="*/ 77 w 84"/>
                    <a:gd name="T45" fmla="*/ 40 h 79"/>
                    <a:gd name="T46" fmla="*/ 67 w 84"/>
                    <a:gd name="T47" fmla="*/ 1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4" h="79">
                      <a:moveTo>
                        <a:pt x="67" y="14"/>
                      </a:moveTo>
                      <a:cubicBezTo>
                        <a:pt x="65" y="9"/>
                        <a:pt x="61" y="6"/>
                        <a:pt x="57" y="4"/>
                      </a:cubicBezTo>
                      <a:cubicBezTo>
                        <a:pt x="49" y="0"/>
                        <a:pt x="40" y="3"/>
                        <a:pt x="33" y="6"/>
                      </a:cubicBezTo>
                      <a:cubicBezTo>
                        <a:pt x="24" y="12"/>
                        <a:pt x="18" y="22"/>
                        <a:pt x="17" y="32"/>
                      </a:cubicBezTo>
                      <a:cubicBezTo>
                        <a:pt x="12" y="37"/>
                        <a:pt x="5" y="43"/>
                        <a:pt x="2" y="50"/>
                      </a:cubicBezTo>
                      <a:cubicBezTo>
                        <a:pt x="0" y="55"/>
                        <a:pt x="1" y="62"/>
                        <a:pt x="3" y="67"/>
                      </a:cubicBezTo>
                      <a:cubicBezTo>
                        <a:pt x="5" y="74"/>
                        <a:pt x="12" y="78"/>
                        <a:pt x="19" y="79"/>
                      </a:cubicBezTo>
                      <a:cubicBezTo>
                        <a:pt x="25" y="79"/>
                        <a:pt x="32" y="78"/>
                        <a:pt x="35" y="72"/>
                      </a:cubicBezTo>
                      <a:cubicBezTo>
                        <a:pt x="37" y="69"/>
                        <a:pt x="38" y="66"/>
                        <a:pt x="36" y="63"/>
                      </a:cubicBezTo>
                      <a:cubicBezTo>
                        <a:pt x="32" y="53"/>
                        <a:pt x="26" y="67"/>
                        <a:pt x="18" y="65"/>
                      </a:cubicBezTo>
                      <a:cubicBezTo>
                        <a:pt x="13" y="63"/>
                        <a:pt x="13" y="56"/>
                        <a:pt x="14" y="51"/>
                      </a:cubicBezTo>
                      <a:cubicBezTo>
                        <a:pt x="13" y="42"/>
                        <a:pt x="22" y="37"/>
                        <a:pt x="28" y="32"/>
                      </a:cubicBezTo>
                      <a:cubicBezTo>
                        <a:pt x="29" y="26"/>
                        <a:pt x="31" y="21"/>
                        <a:pt x="36" y="16"/>
                      </a:cubicBezTo>
                      <a:cubicBezTo>
                        <a:pt x="41" y="14"/>
                        <a:pt x="47" y="10"/>
                        <a:pt x="53" y="12"/>
                      </a:cubicBezTo>
                      <a:cubicBezTo>
                        <a:pt x="65" y="18"/>
                        <a:pt x="63" y="32"/>
                        <a:pt x="64" y="42"/>
                      </a:cubicBezTo>
                      <a:cubicBezTo>
                        <a:pt x="69" y="43"/>
                        <a:pt x="73" y="48"/>
                        <a:pt x="75" y="52"/>
                      </a:cubicBezTo>
                      <a:cubicBezTo>
                        <a:pt x="75" y="57"/>
                        <a:pt x="74" y="61"/>
                        <a:pt x="71" y="64"/>
                      </a:cubicBezTo>
                      <a:cubicBezTo>
                        <a:pt x="68" y="65"/>
                        <a:pt x="66" y="63"/>
                        <a:pt x="65" y="62"/>
                      </a:cubicBezTo>
                      <a:cubicBezTo>
                        <a:pt x="63" y="60"/>
                        <a:pt x="61" y="61"/>
                        <a:pt x="59" y="62"/>
                      </a:cubicBezTo>
                      <a:cubicBezTo>
                        <a:pt x="58" y="66"/>
                        <a:pt x="57" y="71"/>
                        <a:pt x="62" y="75"/>
                      </a:cubicBezTo>
                      <a:cubicBezTo>
                        <a:pt x="64" y="77"/>
                        <a:pt x="68" y="76"/>
                        <a:pt x="72" y="75"/>
                      </a:cubicBezTo>
                      <a:cubicBezTo>
                        <a:pt x="77" y="74"/>
                        <a:pt x="82" y="69"/>
                        <a:pt x="83" y="63"/>
                      </a:cubicBezTo>
                      <a:cubicBezTo>
                        <a:pt x="84" y="56"/>
                        <a:pt x="83" y="46"/>
                        <a:pt x="77" y="40"/>
                      </a:cubicBezTo>
                      <a:cubicBezTo>
                        <a:pt x="64" y="38"/>
                        <a:pt x="72" y="22"/>
                        <a:pt x="67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3" name="Freeform 39">
                  <a:extLst>
                    <a:ext uri="{FF2B5EF4-FFF2-40B4-BE49-F238E27FC236}">
                      <a16:creationId xmlns:a16="http://schemas.microsoft.com/office/drawing/2014/main" id="{E5AE467D-16AC-42BF-98C7-3E6660B0EE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9413" y="1954213"/>
                  <a:ext cx="60325" cy="60325"/>
                </a:xfrm>
                <a:custGeom>
                  <a:avLst/>
                  <a:gdLst>
                    <a:gd name="T0" fmla="*/ 12 w 39"/>
                    <a:gd name="T1" fmla="*/ 14 h 39"/>
                    <a:gd name="T2" fmla="*/ 8 w 39"/>
                    <a:gd name="T3" fmla="*/ 0 h 39"/>
                    <a:gd name="T4" fmla="*/ 5 w 39"/>
                    <a:gd name="T5" fmla="*/ 2 h 39"/>
                    <a:gd name="T6" fmla="*/ 14 w 39"/>
                    <a:gd name="T7" fmla="*/ 33 h 39"/>
                    <a:gd name="T8" fmla="*/ 22 w 39"/>
                    <a:gd name="T9" fmla="*/ 38 h 39"/>
                    <a:gd name="T10" fmla="*/ 39 w 39"/>
                    <a:gd name="T11" fmla="*/ 16 h 39"/>
                    <a:gd name="T12" fmla="*/ 37 w 39"/>
                    <a:gd name="T13" fmla="*/ 10 h 39"/>
                    <a:gd name="T14" fmla="*/ 20 w 39"/>
                    <a:gd name="T15" fmla="*/ 28 h 39"/>
                    <a:gd name="T16" fmla="*/ 12 w 39"/>
                    <a:gd name="T17" fmla="*/ 1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12" y="14"/>
                      </a:moveTo>
                      <a:cubicBezTo>
                        <a:pt x="9" y="10"/>
                        <a:pt x="11" y="4"/>
                        <a:pt x="8" y="0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0" y="14"/>
                        <a:pt x="9" y="24"/>
                        <a:pt x="14" y="33"/>
                      </a:cubicBezTo>
                      <a:cubicBezTo>
                        <a:pt x="16" y="36"/>
                        <a:pt x="18" y="39"/>
                        <a:pt x="22" y="38"/>
                      </a:cubicBezTo>
                      <a:cubicBezTo>
                        <a:pt x="31" y="34"/>
                        <a:pt x="38" y="26"/>
                        <a:pt x="39" y="16"/>
                      </a:cubicBezTo>
                      <a:cubicBezTo>
                        <a:pt x="39" y="14"/>
                        <a:pt x="39" y="11"/>
                        <a:pt x="37" y="10"/>
                      </a:cubicBezTo>
                      <a:cubicBezTo>
                        <a:pt x="32" y="17"/>
                        <a:pt x="29" y="28"/>
                        <a:pt x="20" y="28"/>
                      </a:cubicBezTo>
                      <a:cubicBezTo>
                        <a:pt x="16" y="24"/>
                        <a:pt x="13" y="20"/>
                        <a:pt x="1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4" name="Freeform 40">
                  <a:extLst>
                    <a:ext uri="{FF2B5EF4-FFF2-40B4-BE49-F238E27FC236}">
                      <a16:creationId xmlns:a16="http://schemas.microsoft.com/office/drawing/2014/main" id="{8C0A7B2E-4268-4E9A-952D-FD5AF12617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958975"/>
                  <a:ext cx="539750" cy="479425"/>
                </a:xfrm>
                <a:custGeom>
                  <a:avLst/>
                  <a:gdLst>
                    <a:gd name="T0" fmla="*/ 154 w 353"/>
                    <a:gd name="T1" fmla="*/ 2 h 312"/>
                    <a:gd name="T2" fmla="*/ 143 w 353"/>
                    <a:gd name="T3" fmla="*/ 18 h 312"/>
                    <a:gd name="T4" fmla="*/ 128 w 353"/>
                    <a:gd name="T5" fmla="*/ 40 h 312"/>
                    <a:gd name="T6" fmla="*/ 151 w 353"/>
                    <a:gd name="T7" fmla="*/ 52 h 312"/>
                    <a:gd name="T8" fmla="*/ 106 w 353"/>
                    <a:gd name="T9" fmla="*/ 55 h 312"/>
                    <a:gd name="T10" fmla="*/ 53 w 353"/>
                    <a:gd name="T11" fmla="*/ 98 h 312"/>
                    <a:gd name="T12" fmla="*/ 58 w 353"/>
                    <a:gd name="T13" fmla="*/ 121 h 312"/>
                    <a:gd name="T14" fmla="*/ 30 w 353"/>
                    <a:gd name="T15" fmla="*/ 121 h 312"/>
                    <a:gd name="T16" fmla="*/ 13 w 353"/>
                    <a:gd name="T17" fmla="*/ 130 h 312"/>
                    <a:gd name="T18" fmla="*/ 6 w 353"/>
                    <a:gd name="T19" fmla="*/ 156 h 312"/>
                    <a:gd name="T20" fmla="*/ 34 w 353"/>
                    <a:gd name="T21" fmla="*/ 172 h 312"/>
                    <a:gd name="T22" fmla="*/ 49 w 353"/>
                    <a:gd name="T23" fmla="*/ 159 h 312"/>
                    <a:gd name="T24" fmla="*/ 59 w 353"/>
                    <a:gd name="T25" fmla="*/ 184 h 312"/>
                    <a:gd name="T26" fmla="*/ 78 w 353"/>
                    <a:gd name="T27" fmla="*/ 195 h 312"/>
                    <a:gd name="T28" fmla="*/ 105 w 353"/>
                    <a:gd name="T29" fmla="*/ 237 h 312"/>
                    <a:gd name="T30" fmla="*/ 131 w 353"/>
                    <a:gd name="T31" fmla="*/ 227 h 312"/>
                    <a:gd name="T32" fmla="*/ 146 w 353"/>
                    <a:gd name="T33" fmla="*/ 244 h 312"/>
                    <a:gd name="T34" fmla="*/ 140 w 353"/>
                    <a:gd name="T35" fmla="*/ 263 h 312"/>
                    <a:gd name="T36" fmla="*/ 146 w 353"/>
                    <a:gd name="T37" fmla="*/ 282 h 312"/>
                    <a:gd name="T38" fmla="*/ 173 w 353"/>
                    <a:gd name="T39" fmla="*/ 261 h 312"/>
                    <a:gd name="T40" fmla="*/ 161 w 353"/>
                    <a:gd name="T41" fmla="*/ 242 h 312"/>
                    <a:gd name="T42" fmla="*/ 186 w 353"/>
                    <a:gd name="T43" fmla="*/ 225 h 312"/>
                    <a:gd name="T44" fmla="*/ 188 w 353"/>
                    <a:gd name="T45" fmla="*/ 272 h 312"/>
                    <a:gd name="T46" fmla="*/ 145 w 353"/>
                    <a:gd name="T47" fmla="*/ 308 h 312"/>
                    <a:gd name="T48" fmla="*/ 183 w 353"/>
                    <a:gd name="T49" fmla="*/ 287 h 312"/>
                    <a:gd name="T50" fmla="*/ 202 w 353"/>
                    <a:gd name="T51" fmla="*/ 262 h 312"/>
                    <a:gd name="T52" fmla="*/ 202 w 353"/>
                    <a:gd name="T53" fmla="*/ 244 h 312"/>
                    <a:gd name="T54" fmla="*/ 232 w 353"/>
                    <a:gd name="T55" fmla="*/ 201 h 312"/>
                    <a:gd name="T56" fmla="*/ 288 w 353"/>
                    <a:gd name="T57" fmla="*/ 225 h 312"/>
                    <a:gd name="T58" fmla="*/ 305 w 353"/>
                    <a:gd name="T59" fmla="*/ 198 h 312"/>
                    <a:gd name="T60" fmla="*/ 353 w 353"/>
                    <a:gd name="T61" fmla="*/ 141 h 312"/>
                    <a:gd name="T62" fmla="*/ 343 w 353"/>
                    <a:gd name="T63" fmla="*/ 151 h 312"/>
                    <a:gd name="T64" fmla="*/ 288 w 353"/>
                    <a:gd name="T65" fmla="*/ 215 h 312"/>
                    <a:gd name="T66" fmla="*/ 273 w 353"/>
                    <a:gd name="T67" fmla="*/ 201 h 312"/>
                    <a:gd name="T68" fmla="*/ 314 w 353"/>
                    <a:gd name="T69" fmla="*/ 172 h 312"/>
                    <a:gd name="T70" fmla="*/ 291 w 353"/>
                    <a:gd name="T71" fmla="*/ 107 h 312"/>
                    <a:gd name="T72" fmla="*/ 275 w 353"/>
                    <a:gd name="T73" fmla="*/ 85 h 312"/>
                    <a:gd name="T74" fmla="*/ 291 w 353"/>
                    <a:gd name="T75" fmla="*/ 67 h 312"/>
                    <a:gd name="T76" fmla="*/ 318 w 353"/>
                    <a:gd name="T77" fmla="*/ 99 h 312"/>
                    <a:gd name="T78" fmla="*/ 348 w 353"/>
                    <a:gd name="T79" fmla="*/ 134 h 312"/>
                    <a:gd name="T80" fmla="*/ 315 w 353"/>
                    <a:gd name="T81" fmla="*/ 95 h 312"/>
                    <a:gd name="T82" fmla="*/ 285 w 353"/>
                    <a:gd name="T83" fmla="*/ 58 h 312"/>
                    <a:gd name="T84" fmla="*/ 259 w 353"/>
                    <a:gd name="T85" fmla="*/ 92 h 312"/>
                    <a:gd name="T86" fmla="*/ 286 w 353"/>
                    <a:gd name="T87" fmla="*/ 112 h 312"/>
                    <a:gd name="T88" fmla="*/ 320 w 353"/>
                    <a:gd name="T89" fmla="*/ 154 h 312"/>
                    <a:gd name="T90" fmla="*/ 265 w 353"/>
                    <a:gd name="T91" fmla="*/ 195 h 312"/>
                    <a:gd name="T92" fmla="*/ 239 w 353"/>
                    <a:gd name="T93" fmla="*/ 163 h 312"/>
                    <a:gd name="T94" fmla="*/ 267 w 353"/>
                    <a:gd name="T95" fmla="*/ 159 h 312"/>
                    <a:gd name="T96" fmla="*/ 281 w 353"/>
                    <a:gd name="T97" fmla="*/ 156 h 312"/>
                    <a:gd name="T98" fmla="*/ 293 w 353"/>
                    <a:gd name="T99" fmla="*/ 135 h 312"/>
                    <a:gd name="T100" fmla="*/ 269 w 353"/>
                    <a:gd name="T101" fmla="*/ 124 h 312"/>
                    <a:gd name="T102" fmla="*/ 244 w 353"/>
                    <a:gd name="T103" fmla="*/ 126 h 312"/>
                    <a:gd name="T104" fmla="*/ 248 w 353"/>
                    <a:gd name="T105" fmla="*/ 96 h 312"/>
                    <a:gd name="T106" fmla="*/ 199 w 353"/>
                    <a:gd name="T107" fmla="*/ 61 h 312"/>
                    <a:gd name="T108" fmla="*/ 192 w 353"/>
                    <a:gd name="T109" fmla="*/ 57 h 312"/>
                    <a:gd name="T110" fmla="*/ 159 w 353"/>
                    <a:gd name="T111" fmla="*/ 58 h 312"/>
                    <a:gd name="T112" fmla="*/ 173 w 353"/>
                    <a:gd name="T113" fmla="*/ 34 h 312"/>
                    <a:gd name="T114" fmla="*/ 164 w 353"/>
                    <a:gd name="T115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53" h="312">
                      <a:moveTo>
                        <a:pt x="164" y="13"/>
                      </a:moveTo>
                      <a:cubicBezTo>
                        <a:pt x="162" y="8"/>
                        <a:pt x="161" y="0"/>
                        <a:pt x="154" y="2"/>
                      </a:cubicBezTo>
                      <a:cubicBezTo>
                        <a:pt x="147" y="2"/>
                        <a:pt x="144" y="8"/>
                        <a:pt x="142" y="12"/>
                      </a:cubicBezTo>
                      <a:cubicBezTo>
                        <a:pt x="142" y="15"/>
                        <a:pt x="144" y="16"/>
                        <a:pt x="143" y="18"/>
                      </a:cubicBezTo>
                      <a:cubicBezTo>
                        <a:pt x="138" y="22"/>
                        <a:pt x="131" y="24"/>
                        <a:pt x="128" y="30"/>
                      </a:cubicBezTo>
                      <a:cubicBezTo>
                        <a:pt x="127" y="33"/>
                        <a:pt x="126" y="38"/>
                        <a:pt x="128" y="40"/>
                      </a:cubicBezTo>
                      <a:cubicBezTo>
                        <a:pt x="132" y="37"/>
                        <a:pt x="138" y="35"/>
                        <a:pt x="145" y="36"/>
                      </a:cubicBezTo>
                      <a:cubicBezTo>
                        <a:pt x="150" y="39"/>
                        <a:pt x="152" y="45"/>
                        <a:pt x="151" y="52"/>
                      </a:cubicBezTo>
                      <a:cubicBezTo>
                        <a:pt x="147" y="60"/>
                        <a:pt x="138" y="68"/>
                        <a:pt x="128" y="68"/>
                      </a:cubicBezTo>
                      <a:cubicBezTo>
                        <a:pt x="119" y="66"/>
                        <a:pt x="110" y="63"/>
                        <a:pt x="106" y="55"/>
                      </a:cubicBezTo>
                      <a:cubicBezTo>
                        <a:pt x="104" y="61"/>
                        <a:pt x="101" y="68"/>
                        <a:pt x="99" y="75"/>
                      </a:cubicBezTo>
                      <a:cubicBezTo>
                        <a:pt x="88" y="90"/>
                        <a:pt x="71" y="98"/>
                        <a:pt x="53" y="98"/>
                      </a:cubicBezTo>
                      <a:cubicBezTo>
                        <a:pt x="53" y="99"/>
                        <a:pt x="53" y="99"/>
                        <a:pt x="53" y="99"/>
                      </a:cubicBezTo>
                      <a:cubicBezTo>
                        <a:pt x="57" y="105"/>
                        <a:pt x="61" y="113"/>
                        <a:pt x="58" y="121"/>
                      </a:cubicBezTo>
                      <a:cubicBezTo>
                        <a:pt x="55" y="127"/>
                        <a:pt x="48" y="130"/>
                        <a:pt x="42" y="131"/>
                      </a:cubicBezTo>
                      <a:cubicBezTo>
                        <a:pt x="36" y="130"/>
                        <a:pt x="36" y="121"/>
                        <a:pt x="30" y="121"/>
                      </a:cubicBezTo>
                      <a:cubicBezTo>
                        <a:pt x="25" y="122"/>
                        <a:pt x="23" y="127"/>
                        <a:pt x="21" y="130"/>
                      </a:cubicBezTo>
                      <a:cubicBezTo>
                        <a:pt x="19" y="132"/>
                        <a:pt x="16" y="130"/>
                        <a:pt x="13" y="130"/>
                      </a:cubicBezTo>
                      <a:cubicBezTo>
                        <a:pt x="9" y="131"/>
                        <a:pt x="4" y="135"/>
                        <a:pt x="3" y="139"/>
                      </a:cubicBezTo>
                      <a:cubicBezTo>
                        <a:pt x="0" y="145"/>
                        <a:pt x="4" y="151"/>
                        <a:pt x="6" y="156"/>
                      </a:cubicBezTo>
                      <a:cubicBezTo>
                        <a:pt x="11" y="162"/>
                        <a:pt x="20" y="162"/>
                        <a:pt x="28" y="162"/>
                      </a:cubicBezTo>
                      <a:cubicBezTo>
                        <a:pt x="33" y="165"/>
                        <a:pt x="27" y="172"/>
                        <a:pt x="34" y="172"/>
                      </a:cubicBezTo>
                      <a:cubicBezTo>
                        <a:pt x="33" y="169"/>
                        <a:pt x="34" y="166"/>
                        <a:pt x="36" y="164"/>
                      </a:cubicBezTo>
                      <a:cubicBezTo>
                        <a:pt x="39" y="160"/>
                        <a:pt x="43" y="158"/>
                        <a:pt x="49" y="159"/>
                      </a:cubicBezTo>
                      <a:cubicBezTo>
                        <a:pt x="52" y="161"/>
                        <a:pt x="56" y="162"/>
                        <a:pt x="58" y="165"/>
                      </a:cubicBezTo>
                      <a:cubicBezTo>
                        <a:pt x="60" y="171"/>
                        <a:pt x="60" y="177"/>
                        <a:pt x="59" y="184"/>
                      </a:cubicBezTo>
                      <a:cubicBezTo>
                        <a:pt x="58" y="186"/>
                        <a:pt x="55" y="189"/>
                        <a:pt x="56" y="191"/>
                      </a:cubicBezTo>
                      <a:cubicBezTo>
                        <a:pt x="64" y="191"/>
                        <a:pt x="70" y="193"/>
                        <a:pt x="78" y="195"/>
                      </a:cubicBezTo>
                      <a:cubicBezTo>
                        <a:pt x="88" y="200"/>
                        <a:pt x="100" y="209"/>
                        <a:pt x="103" y="222"/>
                      </a:cubicBezTo>
                      <a:cubicBezTo>
                        <a:pt x="105" y="227"/>
                        <a:pt x="102" y="233"/>
                        <a:pt x="105" y="237"/>
                      </a:cubicBezTo>
                      <a:cubicBezTo>
                        <a:pt x="115" y="229"/>
                        <a:pt x="115" y="229"/>
                        <a:pt x="115" y="229"/>
                      </a:cubicBezTo>
                      <a:cubicBezTo>
                        <a:pt x="119" y="227"/>
                        <a:pt x="125" y="223"/>
                        <a:pt x="131" y="227"/>
                      </a:cubicBezTo>
                      <a:cubicBezTo>
                        <a:pt x="133" y="225"/>
                        <a:pt x="134" y="228"/>
                        <a:pt x="137" y="227"/>
                      </a:cubicBezTo>
                      <a:cubicBezTo>
                        <a:pt x="142" y="231"/>
                        <a:pt x="148" y="236"/>
                        <a:pt x="146" y="244"/>
                      </a:cubicBezTo>
                      <a:cubicBezTo>
                        <a:pt x="145" y="252"/>
                        <a:pt x="133" y="246"/>
                        <a:pt x="133" y="254"/>
                      </a:cubicBezTo>
                      <a:cubicBezTo>
                        <a:pt x="132" y="259"/>
                        <a:pt x="138" y="261"/>
                        <a:pt x="140" y="263"/>
                      </a:cubicBezTo>
                      <a:cubicBezTo>
                        <a:pt x="143" y="265"/>
                        <a:pt x="141" y="269"/>
                        <a:pt x="141" y="272"/>
                      </a:cubicBezTo>
                      <a:cubicBezTo>
                        <a:pt x="141" y="276"/>
                        <a:pt x="143" y="280"/>
                        <a:pt x="146" y="282"/>
                      </a:cubicBezTo>
                      <a:cubicBezTo>
                        <a:pt x="149" y="285"/>
                        <a:pt x="154" y="285"/>
                        <a:pt x="156" y="281"/>
                      </a:cubicBezTo>
                      <a:cubicBezTo>
                        <a:pt x="158" y="272"/>
                        <a:pt x="163" y="264"/>
                        <a:pt x="173" y="261"/>
                      </a:cubicBezTo>
                      <a:cubicBezTo>
                        <a:pt x="176" y="257"/>
                        <a:pt x="179" y="254"/>
                        <a:pt x="178" y="250"/>
                      </a:cubicBezTo>
                      <a:cubicBezTo>
                        <a:pt x="172" y="246"/>
                        <a:pt x="163" y="251"/>
                        <a:pt x="161" y="242"/>
                      </a:cubicBezTo>
                      <a:cubicBezTo>
                        <a:pt x="162" y="237"/>
                        <a:pt x="162" y="232"/>
                        <a:pt x="166" y="229"/>
                      </a:cubicBezTo>
                      <a:cubicBezTo>
                        <a:pt x="172" y="225"/>
                        <a:pt x="180" y="223"/>
                        <a:pt x="186" y="225"/>
                      </a:cubicBezTo>
                      <a:cubicBezTo>
                        <a:pt x="193" y="228"/>
                        <a:pt x="197" y="234"/>
                        <a:pt x="201" y="240"/>
                      </a:cubicBezTo>
                      <a:cubicBezTo>
                        <a:pt x="205" y="252"/>
                        <a:pt x="197" y="264"/>
                        <a:pt x="188" y="272"/>
                      </a:cubicBezTo>
                      <a:cubicBezTo>
                        <a:pt x="178" y="272"/>
                        <a:pt x="181" y="284"/>
                        <a:pt x="176" y="289"/>
                      </a:cubicBezTo>
                      <a:cubicBezTo>
                        <a:pt x="170" y="301"/>
                        <a:pt x="157" y="306"/>
                        <a:pt x="145" y="308"/>
                      </a:cubicBezTo>
                      <a:cubicBezTo>
                        <a:pt x="145" y="308"/>
                        <a:pt x="146" y="308"/>
                        <a:pt x="148" y="309"/>
                      </a:cubicBezTo>
                      <a:cubicBezTo>
                        <a:pt x="163" y="312"/>
                        <a:pt x="174" y="299"/>
                        <a:pt x="183" y="287"/>
                      </a:cubicBezTo>
                      <a:cubicBezTo>
                        <a:pt x="184" y="284"/>
                        <a:pt x="182" y="282"/>
                        <a:pt x="185" y="279"/>
                      </a:cubicBezTo>
                      <a:cubicBezTo>
                        <a:pt x="192" y="276"/>
                        <a:pt x="199" y="269"/>
                        <a:pt x="202" y="262"/>
                      </a:cubicBezTo>
                      <a:cubicBezTo>
                        <a:pt x="207" y="256"/>
                        <a:pt x="212" y="267"/>
                        <a:pt x="217" y="265"/>
                      </a:cubicBezTo>
                      <a:cubicBezTo>
                        <a:pt x="213" y="258"/>
                        <a:pt x="205" y="253"/>
                        <a:pt x="202" y="244"/>
                      </a:cubicBezTo>
                      <a:cubicBezTo>
                        <a:pt x="204" y="228"/>
                        <a:pt x="204" y="228"/>
                        <a:pt x="204" y="228"/>
                      </a:cubicBezTo>
                      <a:cubicBezTo>
                        <a:pt x="207" y="214"/>
                        <a:pt x="220" y="205"/>
                        <a:pt x="232" y="201"/>
                      </a:cubicBezTo>
                      <a:cubicBezTo>
                        <a:pt x="249" y="196"/>
                        <a:pt x="265" y="203"/>
                        <a:pt x="277" y="213"/>
                      </a:cubicBezTo>
                      <a:cubicBezTo>
                        <a:pt x="281" y="216"/>
                        <a:pt x="284" y="222"/>
                        <a:pt x="288" y="225"/>
                      </a:cubicBezTo>
                      <a:cubicBezTo>
                        <a:pt x="293" y="220"/>
                        <a:pt x="297" y="211"/>
                        <a:pt x="296" y="203"/>
                      </a:cubicBezTo>
                      <a:cubicBezTo>
                        <a:pt x="298" y="199"/>
                        <a:pt x="303" y="202"/>
                        <a:pt x="305" y="198"/>
                      </a:cubicBezTo>
                      <a:cubicBezTo>
                        <a:pt x="327" y="191"/>
                        <a:pt x="335" y="168"/>
                        <a:pt x="346" y="150"/>
                      </a:cubicBezTo>
                      <a:cubicBezTo>
                        <a:pt x="347" y="146"/>
                        <a:pt x="352" y="144"/>
                        <a:pt x="353" y="141"/>
                      </a:cubicBezTo>
                      <a:cubicBezTo>
                        <a:pt x="353" y="140"/>
                        <a:pt x="352" y="138"/>
                        <a:pt x="350" y="138"/>
                      </a:cubicBezTo>
                      <a:cubicBezTo>
                        <a:pt x="347" y="141"/>
                        <a:pt x="344" y="146"/>
                        <a:pt x="343" y="151"/>
                      </a:cubicBezTo>
                      <a:cubicBezTo>
                        <a:pt x="331" y="167"/>
                        <a:pt x="323" y="188"/>
                        <a:pt x="302" y="195"/>
                      </a:cubicBezTo>
                      <a:cubicBezTo>
                        <a:pt x="291" y="196"/>
                        <a:pt x="293" y="208"/>
                        <a:pt x="288" y="215"/>
                      </a:cubicBezTo>
                      <a:cubicBezTo>
                        <a:pt x="286" y="217"/>
                        <a:pt x="284" y="215"/>
                        <a:pt x="283" y="214"/>
                      </a:cubicBezTo>
                      <a:cubicBezTo>
                        <a:pt x="281" y="208"/>
                        <a:pt x="273" y="207"/>
                        <a:pt x="273" y="201"/>
                      </a:cubicBezTo>
                      <a:cubicBezTo>
                        <a:pt x="280" y="197"/>
                        <a:pt x="285" y="190"/>
                        <a:pt x="290" y="183"/>
                      </a:cubicBezTo>
                      <a:cubicBezTo>
                        <a:pt x="299" y="183"/>
                        <a:pt x="307" y="179"/>
                        <a:pt x="314" y="172"/>
                      </a:cubicBezTo>
                      <a:cubicBezTo>
                        <a:pt x="322" y="162"/>
                        <a:pt x="327" y="147"/>
                        <a:pt x="323" y="134"/>
                      </a:cubicBezTo>
                      <a:cubicBezTo>
                        <a:pt x="319" y="119"/>
                        <a:pt x="305" y="111"/>
                        <a:pt x="291" y="107"/>
                      </a:cubicBezTo>
                      <a:cubicBezTo>
                        <a:pt x="282" y="104"/>
                        <a:pt x="281" y="93"/>
                        <a:pt x="271" y="91"/>
                      </a:cubicBezTo>
                      <a:cubicBezTo>
                        <a:pt x="270" y="88"/>
                        <a:pt x="273" y="86"/>
                        <a:pt x="275" y="85"/>
                      </a:cubicBezTo>
                      <a:cubicBezTo>
                        <a:pt x="281" y="80"/>
                        <a:pt x="283" y="73"/>
                        <a:pt x="286" y="67"/>
                      </a:cubicBezTo>
                      <a:cubicBezTo>
                        <a:pt x="287" y="65"/>
                        <a:pt x="290" y="66"/>
                        <a:pt x="291" y="67"/>
                      </a:cubicBezTo>
                      <a:cubicBezTo>
                        <a:pt x="292" y="76"/>
                        <a:pt x="294" y="86"/>
                        <a:pt x="300" y="93"/>
                      </a:cubicBezTo>
                      <a:cubicBezTo>
                        <a:pt x="307" y="93"/>
                        <a:pt x="312" y="98"/>
                        <a:pt x="318" y="99"/>
                      </a:cubicBezTo>
                      <a:cubicBezTo>
                        <a:pt x="329" y="106"/>
                        <a:pt x="338" y="116"/>
                        <a:pt x="344" y="129"/>
                      </a:cubicBezTo>
                      <a:cubicBezTo>
                        <a:pt x="345" y="131"/>
                        <a:pt x="346" y="134"/>
                        <a:pt x="348" y="134"/>
                      </a:cubicBezTo>
                      <a:cubicBezTo>
                        <a:pt x="346" y="127"/>
                        <a:pt x="342" y="119"/>
                        <a:pt x="338" y="112"/>
                      </a:cubicBezTo>
                      <a:cubicBezTo>
                        <a:pt x="333" y="103"/>
                        <a:pt x="322" y="100"/>
                        <a:pt x="315" y="95"/>
                      </a:cubicBezTo>
                      <a:cubicBezTo>
                        <a:pt x="311" y="92"/>
                        <a:pt x="305" y="93"/>
                        <a:pt x="302" y="89"/>
                      </a:cubicBezTo>
                      <a:cubicBezTo>
                        <a:pt x="295" y="79"/>
                        <a:pt x="295" y="65"/>
                        <a:pt x="285" y="58"/>
                      </a:cubicBezTo>
                      <a:cubicBezTo>
                        <a:pt x="282" y="66"/>
                        <a:pt x="282" y="66"/>
                        <a:pt x="282" y="66"/>
                      </a:cubicBezTo>
                      <a:cubicBezTo>
                        <a:pt x="280" y="78"/>
                        <a:pt x="268" y="84"/>
                        <a:pt x="259" y="92"/>
                      </a:cubicBezTo>
                      <a:cubicBezTo>
                        <a:pt x="259" y="93"/>
                        <a:pt x="259" y="93"/>
                        <a:pt x="259" y="93"/>
                      </a:cubicBezTo>
                      <a:cubicBezTo>
                        <a:pt x="271" y="93"/>
                        <a:pt x="279" y="103"/>
                        <a:pt x="286" y="112"/>
                      </a:cubicBezTo>
                      <a:cubicBezTo>
                        <a:pt x="295" y="113"/>
                        <a:pt x="304" y="114"/>
                        <a:pt x="310" y="122"/>
                      </a:cubicBezTo>
                      <a:cubicBezTo>
                        <a:pt x="320" y="130"/>
                        <a:pt x="322" y="143"/>
                        <a:pt x="320" y="154"/>
                      </a:cubicBezTo>
                      <a:cubicBezTo>
                        <a:pt x="318" y="168"/>
                        <a:pt x="303" y="175"/>
                        <a:pt x="291" y="177"/>
                      </a:cubicBezTo>
                      <a:cubicBezTo>
                        <a:pt x="285" y="188"/>
                        <a:pt x="275" y="193"/>
                        <a:pt x="265" y="195"/>
                      </a:cubicBezTo>
                      <a:cubicBezTo>
                        <a:pt x="256" y="195"/>
                        <a:pt x="248" y="192"/>
                        <a:pt x="243" y="184"/>
                      </a:cubicBezTo>
                      <a:cubicBezTo>
                        <a:pt x="239" y="178"/>
                        <a:pt x="239" y="170"/>
                        <a:pt x="239" y="163"/>
                      </a:cubicBezTo>
                      <a:cubicBezTo>
                        <a:pt x="241" y="158"/>
                        <a:pt x="246" y="153"/>
                        <a:pt x="252" y="152"/>
                      </a:cubicBezTo>
                      <a:cubicBezTo>
                        <a:pt x="258" y="152"/>
                        <a:pt x="264" y="153"/>
                        <a:pt x="267" y="159"/>
                      </a:cubicBezTo>
                      <a:cubicBezTo>
                        <a:pt x="268" y="161"/>
                        <a:pt x="267" y="164"/>
                        <a:pt x="267" y="166"/>
                      </a:cubicBezTo>
                      <a:cubicBezTo>
                        <a:pt x="274" y="168"/>
                        <a:pt x="277" y="160"/>
                        <a:pt x="281" y="156"/>
                      </a:cubicBezTo>
                      <a:cubicBezTo>
                        <a:pt x="286" y="155"/>
                        <a:pt x="293" y="157"/>
                        <a:pt x="296" y="151"/>
                      </a:cubicBezTo>
                      <a:cubicBezTo>
                        <a:pt x="297" y="145"/>
                        <a:pt x="298" y="138"/>
                        <a:pt x="293" y="135"/>
                      </a:cubicBezTo>
                      <a:cubicBezTo>
                        <a:pt x="289" y="132"/>
                        <a:pt x="285" y="133"/>
                        <a:pt x="281" y="133"/>
                      </a:cubicBezTo>
                      <a:cubicBezTo>
                        <a:pt x="274" y="136"/>
                        <a:pt x="273" y="128"/>
                        <a:pt x="269" y="124"/>
                      </a:cubicBezTo>
                      <a:cubicBezTo>
                        <a:pt x="266" y="122"/>
                        <a:pt x="263" y="126"/>
                        <a:pt x="260" y="128"/>
                      </a:cubicBezTo>
                      <a:cubicBezTo>
                        <a:pt x="255" y="129"/>
                        <a:pt x="248" y="130"/>
                        <a:pt x="244" y="126"/>
                      </a:cubicBezTo>
                      <a:cubicBezTo>
                        <a:pt x="241" y="123"/>
                        <a:pt x="236" y="120"/>
                        <a:pt x="237" y="115"/>
                      </a:cubicBezTo>
                      <a:cubicBezTo>
                        <a:pt x="237" y="107"/>
                        <a:pt x="241" y="100"/>
                        <a:pt x="248" y="96"/>
                      </a:cubicBezTo>
                      <a:cubicBezTo>
                        <a:pt x="233" y="95"/>
                        <a:pt x="220" y="88"/>
                        <a:pt x="210" y="79"/>
                      </a:cubicBezTo>
                      <a:cubicBezTo>
                        <a:pt x="204" y="74"/>
                        <a:pt x="203" y="66"/>
                        <a:pt x="199" y="61"/>
                      </a:cubicBezTo>
                      <a:cubicBezTo>
                        <a:pt x="197" y="57"/>
                        <a:pt x="199" y="52"/>
                        <a:pt x="196" y="50"/>
                      </a:cubicBezTo>
                      <a:cubicBezTo>
                        <a:pt x="192" y="57"/>
                        <a:pt x="192" y="57"/>
                        <a:pt x="192" y="57"/>
                      </a:cubicBezTo>
                      <a:cubicBezTo>
                        <a:pt x="185" y="62"/>
                        <a:pt x="180" y="67"/>
                        <a:pt x="172" y="66"/>
                      </a:cubicBezTo>
                      <a:cubicBezTo>
                        <a:pt x="167" y="65"/>
                        <a:pt x="162" y="63"/>
                        <a:pt x="159" y="58"/>
                      </a:cubicBezTo>
                      <a:cubicBezTo>
                        <a:pt x="157" y="53"/>
                        <a:pt x="153" y="47"/>
                        <a:pt x="157" y="42"/>
                      </a:cubicBezTo>
                      <a:cubicBezTo>
                        <a:pt x="159" y="35"/>
                        <a:pt x="167" y="33"/>
                        <a:pt x="173" y="34"/>
                      </a:cubicBezTo>
                      <a:cubicBezTo>
                        <a:pt x="170" y="31"/>
                        <a:pt x="163" y="34"/>
                        <a:pt x="162" y="28"/>
                      </a:cubicBezTo>
                      <a:cubicBezTo>
                        <a:pt x="163" y="23"/>
                        <a:pt x="164" y="18"/>
                        <a:pt x="16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5" name="Freeform 41">
                  <a:extLst>
                    <a:ext uri="{FF2B5EF4-FFF2-40B4-BE49-F238E27FC236}">
                      <a16:creationId xmlns:a16="http://schemas.microsoft.com/office/drawing/2014/main" id="{AFE0C599-547F-4BF4-A8DE-4EB5D8577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1962150"/>
                  <a:ext cx="53975" cy="55563"/>
                </a:xfrm>
                <a:custGeom>
                  <a:avLst/>
                  <a:gdLst>
                    <a:gd name="T0" fmla="*/ 30 w 35"/>
                    <a:gd name="T1" fmla="*/ 25 h 36"/>
                    <a:gd name="T2" fmla="*/ 32 w 35"/>
                    <a:gd name="T3" fmla="*/ 0 h 36"/>
                    <a:gd name="T4" fmla="*/ 22 w 35"/>
                    <a:gd name="T5" fmla="*/ 22 h 36"/>
                    <a:gd name="T6" fmla="*/ 13 w 35"/>
                    <a:gd name="T7" fmla="*/ 19 h 36"/>
                    <a:gd name="T8" fmla="*/ 3 w 35"/>
                    <a:gd name="T9" fmla="*/ 5 h 36"/>
                    <a:gd name="T10" fmla="*/ 1 w 35"/>
                    <a:gd name="T11" fmla="*/ 10 h 36"/>
                    <a:gd name="T12" fmla="*/ 22 w 35"/>
                    <a:gd name="T13" fmla="*/ 35 h 36"/>
                    <a:gd name="T14" fmla="*/ 30 w 35"/>
                    <a:gd name="T15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36">
                      <a:moveTo>
                        <a:pt x="30" y="25"/>
                      </a:moveTo>
                      <a:cubicBezTo>
                        <a:pt x="31" y="17"/>
                        <a:pt x="35" y="7"/>
                        <a:pt x="32" y="0"/>
                      </a:cubicBezTo>
                      <a:cubicBezTo>
                        <a:pt x="29" y="8"/>
                        <a:pt x="30" y="17"/>
                        <a:pt x="22" y="22"/>
                      </a:cubicBezTo>
                      <a:cubicBezTo>
                        <a:pt x="18" y="24"/>
                        <a:pt x="16" y="21"/>
                        <a:pt x="13" y="19"/>
                      </a:cubicBezTo>
                      <a:cubicBezTo>
                        <a:pt x="10" y="15"/>
                        <a:pt x="7" y="8"/>
                        <a:pt x="3" y="5"/>
                      </a:cubicBezTo>
                      <a:cubicBezTo>
                        <a:pt x="1" y="6"/>
                        <a:pt x="0" y="8"/>
                        <a:pt x="1" y="10"/>
                      </a:cubicBezTo>
                      <a:cubicBezTo>
                        <a:pt x="7" y="20"/>
                        <a:pt x="13" y="28"/>
                        <a:pt x="22" y="35"/>
                      </a:cubicBezTo>
                      <a:cubicBezTo>
                        <a:pt x="27" y="36"/>
                        <a:pt x="28" y="28"/>
                        <a:pt x="30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6" name="Freeform 42">
                  <a:extLst>
                    <a:ext uri="{FF2B5EF4-FFF2-40B4-BE49-F238E27FC236}">
                      <a16:creationId xmlns:a16="http://schemas.microsoft.com/office/drawing/2014/main" id="{19D662A3-70B7-409A-B8D6-6DB0B5A6D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2826" y="1968500"/>
                  <a:ext cx="298450" cy="415925"/>
                </a:xfrm>
                <a:custGeom>
                  <a:avLst/>
                  <a:gdLst>
                    <a:gd name="T0" fmla="*/ 180 w 195"/>
                    <a:gd name="T1" fmla="*/ 17 h 271"/>
                    <a:gd name="T2" fmla="*/ 168 w 195"/>
                    <a:gd name="T3" fmla="*/ 8 h 271"/>
                    <a:gd name="T4" fmla="*/ 122 w 195"/>
                    <a:gd name="T5" fmla="*/ 8 h 271"/>
                    <a:gd name="T6" fmla="*/ 64 w 195"/>
                    <a:gd name="T7" fmla="*/ 68 h 271"/>
                    <a:gd name="T8" fmla="*/ 40 w 195"/>
                    <a:gd name="T9" fmla="*/ 83 h 271"/>
                    <a:gd name="T10" fmla="*/ 3 w 195"/>
                    <a:gd name="T11" fmla="*/ 136 h 271"/>
                    <a:gd name="T12" fmla="*/ 2 w 195"/>
                    <a:gd name="T13" fmla="*/ 143 h 271"/>
                    <a:gd name="T14" fmla="*/ 70 w 195"/>
                    <a:gd name="T15" fmla="*/ 207 h 271"/>
                    <a:gd name="T16" fmla="*/ 86 w 195"/>
                    <a:gd name="T17" fmla="*/ 243 h 271"/>
                    <a:gd name="T18" fmla="*/ 110 w 195"/>
                    <a:gd name="T19" fmla="*/ 261 h 271"/>
                    <a:gd name="T20" fmla="*/ 172 w 195"/>
                    <a:gd name="T21" fmla="*/ 260 h 271"/>
                    <a:gd name="T22" fmla="*/ 189 w 195"/>
                    <a:gd name="T23" fmla="*/ 225 h 271"/>
                    <a:gd name="T24" fmla="*/ 179 w 195"/>
                    <a:gd name="T25" fmla="*/ 202 h 271"/>
                    <a:gd name="T26" fmla="*/ 147 w 195"/>
                    <a:gd name="T27" fmla="*/ 191 h 271"/>
                    <a:gd name="T28" fmla="*/ 121 w 195"/>
                    <a:gd name="T29" fmla="*/ 206 h 271"/>
                    <a:gd name="T30" fmla="*/ 114 w 195"/>
                    <a:gd name="T31" fmla="*/ 233 h 271"/>
                    <a:gd name="T32" fmla="*/ 130 w 195"/>
                    <a:gd name="T33" fmla="*/ 242 h 271"/>
                    <a:gd name="T34" fmla="*/ 131 w 195"/>
                    <a:gd name="T35" fmla="*/ 240 h 271"/>
                    <a:gd name="T36" fmla="*/ 132 w 195"/>
                    <a:gd name="T37" fmla="*/ 226 h 271"/>
                    <a:gd name="T38" fmla="*/ 151 w 195"/>
                    <a:gd name="T39" fmla="*/ 208 h 271"/>
                    <a:gd name="T40" fmla="*/ 166 w 195"/>
                    <a:gd name="T41" fmla="*/ 217 h 271"/>
                    <a:gd name="T42" fmla="*/ 167 w 195"/>
                    <a:gd name="T43" fmla="*/ 236 h 271"/>
                    <a:gd name="T44" fmla="*/ 144 w 195"/>
                    <a:gd name="T45" fmla="*/ 253 h 271"/>
                    <a:gd name="T46" fmla="*/ 77 w 195"/>
                    <a:gd name="T47" fmla="*/ 192 h 271"/>
                    <a:gd name="T48" fmla="*/ 34 w 195"/>
                    <a:gd name="T49" fmla="*/ 151 h 271"/>
                    <a:gd name="T50" fmla="*/ 25 w 195"/>
                    <a:gd name="T51" fmla="*/ 135 h 271"/>
                    <a:gd name="T52" fmla="*/ 36 w 195"/>
                    <a:gd name="T53" fmla="*/ 112 h 271"/>
                    <a:gd name="T54" fmla="*/ 75 w 195"/>
                    <a:gd name="T55" fmla="*/ 81 h 271"/>
                    <a:gd name="T56" fmla="*/ 137 w 195"/>
                    <a:gd name="T57" fmla="*/ 20 h 271"/>
                    <a:gd name="T58" fmla="*/ 170 w 195"/>
                    <a:gd name="T59" fmla="*/ 35 h 271"/>
                    <a:gd name="T60" fmla="*/ 170 w 195"/>
                    <a:gd name="T61" fmla="*/ 54 h 271"/>
                    <a:gd name="T62" fmla="*/ 143 w 195"/>
                    <a:gd name="T63" fmla="*/ 66 h 271"/>
                    <a:gd name="T64" fmla="*/ 124 w 195"/>
                    <a:gd name="T65" fmla="*/ 30 h 271"/>
                    <a:gd name="T66" fmla="*/ 112 w 195"/>
                    <a:gd name="T67" fmla="*/ 36 h 271"/>
                    <a:gd name="T68" fmla="*/ 123 w 195"/>
                    <a:gd name="T69" fmla="*/ 77 h 271"/>
                    <a:gd name="T70" fmla="*/ 147 w 195"/>
                    <a:gd name="T71" fmla="*/ 86 h 271"/>
                    <a:gd name="T72" fmla="*/ 185 w 195"/>
                    <a:gd name="T73" fmla="*/ 64 h 271"/>
                    <a:gd name="T74" fmla="*/ 180 w 195"/>
                    <a:gd name="T75" fmla="*/ 1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95" h="271">
                      <a:moveTo>
                        <a:pt x="180" y="17"/>
                      </a:moveTo>
                      <a:cubicBezTo>
                        <a:pt x="168" y="8"/>
                        <a:pt x="168" y="8"/>
                        <a:pt x="168" y="8"/>
                      </a:cubicBezTo>
                      <a:cubicBezTo>
                        <a:pt x="154" y="0"/>
                        <a:pt x="136" y="1"/>
                        <a:pt x="122" y="8"/>
                      </a:cubicBezTo>
                      <a:cubicBezTo>
                        <a:pt x="94" y="16"/>
                        <a:pt x="72" y="42"/>
                        <a:pt x="64" y="68"/>
                      </a:cubicBezTo>
                      <a:cubicBezTo>
                        <a:pt x="55" y="74"/>
                        <a:pt x="47" y="77"/>
                        <a:pt x="40" y="83"/>
                      </a:cubicBezTo>
                      <a:cubicBezTo>
                        <a:pt x="21" y="98"/>
                        <a:pt x="23" y="123"/>
                        <a:pt x="3" y="136"/>
                      </a:cubicBezTo>
                      <a:cubicBezTo>
                        <a:pt x="1" y="138"/>
                        <a:pt x="0" y="140"/>
                        <a:pt x="2" y="143"/>
                      </a:cubicBezTo>
                      <a:cubicBezTo>
                        <a:pt x="30" y="158"/>
                        <a:pt x="37" y="198"/>
                        <a:pt x="70" y="207"/>
                      </a:cubicBezTo>
                      <a:cubicBezTo>
                        <a:pt x="68" y="222"/>
                        <a:pt x="79" y="232"/>
                        <a:pt x="86" y="243"/>
                      </a:cubicBezTo>
                      <a:cubicBezTo>
                        <a:pt x="94" y="248"/>
                        <a:pt x="101" y="258"/>
                        <a:pt x="110" y="261"/>
                      </a:cubicBezTo>
                      <a:cubicBezTo>
                        <a:pt x="127" y="271"/>
                        <a:pt x="154" y="271"/>
                        <a:pt x="172" y="260"/>
                      </a:cubicBezTo>
                      <a:cubicBezTo>
                        <a:pt x="184" y="253"/>
                        <a:pt x="191" y="239"/>
                        <a:pt x="189" y="225"/>
                      </a:cubicBezTo>
                      <a:cubicBezTo>
                        <a:pt x="188" y="216"/>
                        <a:pt x="184" y="209"/>
                        <a:pt x="179" y="202"/>
                      </a:cubicBezTo>
                      <a:cubicBezTo>
                        <a:pt x="171" y="192"/>
                        <a:pt x="157" y="194"/>
                        <a:pt x="147" y="191"/>
                      </a:cubicBezTo>
                      <a:cubicBezTo>
                        <a:pt x="137" y="193"/>
                        <a:pt x="127" y="197"/>
                        <a:pt x="121" y="206"/>
                      </a:cubicBezTo>
                      <a:cubicBezTo>
                        <a:pt x="116" y="214"/>
                        <a:pt x="112" y="223"/>
                        <a:pt x="114" y="233"/>
                      </a:cubicBezTo>
                      <a:cubicBezTo>
                        <a:pt x="119" y="236"/>
                        <a:pt x="123" y="242"/>
                        <a:pt x="130" y="242"/>
                      </a:cubicBezTo>
                      <a:cubicBezTo>
                        <a:pt x="131" y="240"/>
                        <a:pt x="131" y="240"/>
                        <a:pt x="131" y="240"/>
                      </a:cubicBezTo>
                      <a:cubicBezTo>
                        <a:pt x="129" y="236"/>
                        <a:pt x="132" y="231"/>
                        <a:pt x="132" y="226"/>
                      </a:cubicBezTo>
                      <a:cubicBezTo>
                        <a:pt x="134" y="218"/>
                        <a:pt x="142" y="210"/>
                        <a:pt x="151" y="208"/>
                      </a:cubicBezTo>
                      <a:cubicBezTo>
                        <a:pt x="157" y="209"/>
                        <a:pt x="163" y="211"/>
                        <a:pt x="166" y="217"/>
                      </a:cubicBezTo>
                      <a:cubicBezTo>
                        <a:pt x="169" y="222"/>
                        <a:pt x="169" y="230"/>
                        <a:pt x="167" y="236"/>
                      </a:cubicBezTo>
                      <a:cubicBezTo>
                        <a:pt x="163" y="245"/>
                        <a:pt x="155" y="254"/>
                        <a:pt x="144" y="253"/>
                      </a:cubicBezTo>
                      <a:cubicBezTo>
                        <a:pt x="112" y="250"/>
                        <a:pt x="88" y="220"/>
                        <a:pt x="77" y="192"/>
                      </a:cubicBezTo>
                      <a:cubicBezTo>
                        <a:pt x="58" y="186"/>
                        <a:pt x="42" y="169"/>
                        <a:pt x="34" y="151"/>
                      </a:cubicBezTo>
                      <a:cubicBezTo>
                        <a:pt x="33" y="145"/>
                        <a:pt x="24" y="143"/>
                        <a:pt x="25" y="135"/>
                      </a:cubicBezTo>
                      <a:cubicBezTo>
                        <a:pt x="31" y="129"/>
                        <a:pt x="33" y="120"/>
                        <a:pt x="36" y="112"/>
                      </a:cubicBezTo>
                      <a:cubicBezTo>
                        <a:pt x="43" y="96"/>
                        <a:pt x="59" y="87"/>
                        <a:pt x="75" y="81"/>
                      </a:cubicBezTo>
                      <a:cubicBezTo>
                        <a:pt x="86" y="55"/>
                        <a:pt x="105" y="22"/>
                        <a:pt x="137" y="20"/>
                      </a:cubicBezTo>
                      <a:cubicBezTo>
                        <a:pt x="150" y="20"/>
                        <a:pt x="164" y="23"/>
                        <a:pt x="170" y="35"/>
                      </a:cubicBezTo>
                      <a:cubicBezTo>
                        <a:pt x="172" y="42"/>
                        <a:pt x="172" y="48"/>
                        <a:pt x="170" y="54"/>
                      </a:cubicBezTo>
                      <a:cubicBezTo>
                        <a:pt x="165" y="66"/>
                        <a:pt x="153" y="65"/>
                        <a:pt x="143" y="66"/>
                      </a:cubicBezTo>
                      <a:cubicBezTo>
                        <a:pt x="128" y="61"/>
                        <a:pt x="124" y="43"/>
                        <a:pt x="124" y="30"/>
                      </a:cubicBezTo>
                      <a:cubicBezTo>
                        <a:pt x="119" y="31"/>
                        <a:pt x="115" y="32"/>
                        <a:pt x="112" y="36"/>
                      </a:cubicBezTo>
                      <a:cubicBezTo>
                        <a:pt x="107" y="50"/>
                        <a:pt x="112" y="66"/>
                        <a:pt x="123" y="77"/>
                      </a:cubicBezTo>
                      <a:cubicBezTo>
                        <a:pt x="129" y="84"/>
                        <a:pt x="138" y="85"/>
                        <a:pt x="147" y="86"/>
                      </a:cubicBezTo>
                      <a:cubicBezTo>
                        <a:pt x="162" y="84"/>
                        <a:pt x="178" y="78"/>
                        <a:pt x="185" y="64"/>
                      </a:cubicBezTo>
                      <a:cubicBezTo>
                        <a:pt x="195" y="49"/>
                        <a:pt x="187" y="31"/>
                        <a:pt x="180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7" name="Freeform 43">
                  <a:extLst>
                    <a:ext uri="{FF2B5EF4-FFF2-40B4-BE49-F238E27FC236}">
                      <a16:creationId xmlns:a16="http://schemas.microsoft.com/office/drawing/2014/main" id="{8CB6AB36-316B-450D-80FB-6FEAE6C921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1974850"/>
                  <a:ext cx="273050" cy="409575"/>
                </a:xfrm>
                <a:custGeom>
                  <a:avLst/>
                  <a:gdLst>
                    <a:gd name="T0" fmla="*/ 105 w 178"/>
                    <a:gd name="T1" fmla="*/ 37 h 267"/>
                    <a:gd name="T2" fmla="*/ 73 w 178"/>
                    <a:gd name="T3" fmla="*/ 13 h 267"/>
                    <a:gd name="T4" fmla="*/ 15 w 178"/>
                    <a:gd name="T5" fmla="*/ 13 h 267"/>
                    <a:gd name="T6" fmla="*/ 2 w 178"/>
                    <a:gd name="T7" fmla="*/ 45 h 267"/>
                    <a:gd name="T8" fmla="*/ 33 w 178"/>
                    <a:gd name="T9" fmla="*/ 78 h 267"/>
                    <a:gd name="T10" fmla="*/ 67 w 178"/>
                    <a:gd name="T11" fmla="*/ 67 h 267"/>
                    <a:gd name="T12" fmla="*/ 75 w 178"/>
                    <a:gd name="T13" fmla="*/ 39 h 267"/>
                    <a:gd name="T14" fmla="*/ 64 w 178"/>
                    <a:gd name="T15" fmla="*/ 33 h 267"/>
                    <a:gd name="T16" fmla="*/ 59 w 178"/>
                    <a:gd name="T17" fmla="*/ 56 h 267"/>
                    <a:gd name="T18" fmla="*/ 39 w 178"/>
                    <a:gd name="T19" fmla="*/ 64 h 267"/>
                    <a:gd name="T20" fmla="*/ 19 w 178"/>
                    <a:gd name="T21" fmla="*/ 50 h 267"/>
                    <a:gd name="T22" fmla="*/ 26 w 178"/>
                    <a:gd name="T23" fmla="*/ 26 h 267"/>
                    <a:gd name="T24" fmla="*/ 60 w 178"/>
                    <a:gd name="T25" fmla="*/ 22 h 267"/>
                    <a:gd name="T26" fmla="*/ 104 w 178"/>
                    <a:gd name="T27" fmla="*/ 74 h 267"/>
                    <a:gd name="T28" fmla="*/ 138 w 178"/>
                    <a:gd name="T29" fmla="*/ 95 h 267"/>
                    <a:gd name="T30" fmla="*/ 156 w 178"/>
                    <a:gd name="T31" fmla="*/ 123 h 267"/>
                    <a:gd name="T32" fmla="*/ 161 w 178"/>
                    <a:gd name="T33" fmla="*/ 130 h 267"/>
                    <a:gd name="T34" fmla="*/ 152 w 178"/>
                    <a:gd name="T35" fmla="*/ 140 h 267"/>
                    <a:gd name="T36" fmla="*/ 109 w 178"/>
                    <a:gd name="T37" fmla="*/ 191 h 267"/>
                    <a:gd name="T38" fmla="*/ 95 w 178"/>
                    <a:gd name="T39" fmla="*/ 213 h 267"/>
                    <a:gd name="T40" fmla="*/ 55 w 178"/>
                    <a:gd name="T41" fmla="*/ 247 h 267"/>
                    <a:gd name="T42" fmla="*/ 32 w 178"/>
                    <a:gd name="T43" fmla="*/ 239 h 267"/>
                    <a:gd name="T44" fmla="*/ 29 w 178"/>
                    <a:gd name="T45" fmla="*/ 222 h 267"/>
                    <a:gd name="T46" fmla="*/ 38 w 178"/>
                    <a:gd name="T47" fmla="*/ 212 h 267"/>
                    <a:gd name="T48" fmla="*/ 58 w 178"/>
                    <a:gd name="T49" fmla="*/ 219 h 267"/>
                    <a:gd name="T50" fmla="*/ 63 w 178"/>
                    <a:gd name="T51" fmla="*/ 237 h 267"/>
                    <a:gd name="T52" fmla="*/ 69 w 178"/>
                    <a:gd name="T53" fmla="*/ 234 h 267"/>
                    <a:gd name="T54" fmla="*/ 80 w 178"/>
                    <a:gd name="T55" fmla="*/ 220 h 267"/>
                    <a:gd name="T56" fmla="*/ 46 w 178"/>
                    <a:gd name="T57" fmla="*/ 196 h 267"/>
                    <a:gd name="T58" fmla="*/ 14 w 178"/>
                    <a:gd name="T59" fmla="*/ 209 h 267"/>
                    <a:gd name="T60" fmla="*/ 9 w 178"/>
                    <a:gd name="T61" fmla="*/ 238 h 267"/>
                    <a:gd name="T62" fmla="*/ 38 w 178"/>
                    <a:gd name="T63" fmla="*/ 261 h 267"/>
                    <a:gd name="T64" fmla="*/ 57 w 178"/>
                    <a:gd name="T65" fmla="*/ 263 h 267"/>
                    <a:gd name="T66" fmla="*/ 106 w 178"/>
                    <a:gd name="T67" fmla="*/ 225 h 267"/>
                    <a:gd name="T68" fmla="*/ 112 w 178"/>
                    <a:gd name="T69" fmla="*/ 207 h 267"/>
                    <a:gd name="T70" fmla="*/ 137 w 178"/>
                    <a:gd name="T71" fmla="*/ 189 h 267"/>
                    <a:gd name="T72" fmla="*/ 177 w 178"/>
                    <a:gd name="T73" fmla="*/ 136 h 267"/>
                    <a:gd name="T74" fmla="*/ 170 w 178"/>
                    <a:gd name="T75" fmla="*/ 122 h 267"/>
                    <a:gd name="T76" fmla="*/ 145 w 178"/>
                    <a:gd name="T77" fmla="*/ 83 h 267"/>
                    <a:gd name="T78" fmla="*/ 119 w 178"/>
                    <a:gd name="T79" fmla="*/ 63 h 267"/>
                    <a:gd name="T80" fmla="*/ 105 w 178"/>
                    <a:gd name="T81" fmla="*/ 37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" h="267">
                      <a:moveTo>
                        <a:pt x="105" y="37"/>
                      </a:moveTo>
                      <a:cubicBezTo>
                        <a:pt x="96" y="27"/>
                        <a:pt x="85" y="19"/>
                        <a:pt x="73" y="13"/>
                      </a:cubicBezTo>
                      <a:cubicBezTo>
                        <a:pt x="55" y="7"/>
                        <a:pt x="32" y="0"/>
                        <a:pt x="15" y="13"/>
                      </a:cubicBezTo>
                      <a:cubicBezTo>
                        <a:pt x="6" y="22"/>
                        <a:pt x="0" y="33"/>
                        <a:pt x="2" y="45"/>
                      </a:cubicBezTo>
                      <a:cubicBezTo>
                        <a:pt x="5" y="60"/>
                        <a:pt x="20" y="73"/>
                        <a:pt x="33" y="78"/>
                      </a:cubicBezTo>
                      <a:cubicBezTo>
                        <a:pt x="46" y="81"/>
                        <a:pt x="58" y="76"/>
                        <a:pt x="67" y="67"/>
                      </a:cubicBezTo>
                      <a:cubicBezTo>
                        <a:pt x="73" y="59"/>
                        <a:pt x="77" y="49"/>
                        <a:pt x="75" y="39"/>
                      </a:cubicBezTo>
                      <a:cubicBezTo>
                        <a:pt x="72" y="36"/>
                        <a:pt x="68" y="33"/>
                        <a:pt x="64" y="33"/>
                      </a:cubicBezTo>
                      <a:cubicBezTo>
                        <a:pt x="65" y="40"/>
                        <a:pt x="64" y="49"/>
                        <a:pt x="59" y="56"/>
                      </a:cubicBezTo>
                      <a:cubicBezTo>
                        <a:pt x="54" y="60"/>
                        <a:pt x="46" y="64"/>
                        <a:pt x="39" y="64"/>
                      </a:cubicBezTo>
                      <a:cubicBezTo>
                        <a:pt x="31" y="63"/>
                        <a:pt x="24" y="57"/>
                        <a:pt x="19" y="50"/>
                      </a:cubicBezTo>
                      <a:cubicBezTo>
                        <a:pt x="16" y="40"/>
                        <a:pt x="21" y="32"/>
                        <a:pt x="26" y="26"/>
                      </a:cubicBezTo>
                      <a:cubicBezTo>
                        <a:pt x="35" y="17"/>
                        <a:pt x="49" y="18"/>
                        <a:pt x="60" y="22"/>
                      </a:cubicBezTo>
                      <a:cubicBezTo>
                        <a:pt x="82" y="30"/>
                        <a:pt x="98" y="52"/>
                        <a:pt x="104" y="74"/>
                      </a:cubicBezTo>
                      <a:cubicBezTo>
                        <a:pt x="117" y="77"/>
                        <a:pt x="127" y="86"/>
                        <a:pt x="138" y="95"/>
                      </a:cubicBezTo>
                      <a:cubicBezTo>
                        <a:pt x="145" y="104"/>
                        <a:pt x="148" y="115"/>
                        <a:pt x="156" y="123"/>
                      </a:cubicBezTo>
                      <a:cubicBezTo>
                        <a:pt x="156" y="126"/>
                        <a:pt x="159" y="128"/>
                        <a:pt x="161" y="130"/>
                      </a:cubicBezTo>
                      <a:cubicBezTo>
                        <a:pt x="162" y="136"/>
                        <a:pt x="155" y="136"/>
                        <a:pt x="152" y="140"/>
                      </a:cubicBezTo>
                      <a:cubicBezTo>
                        <a:pt x="141" y="159"/>
                        <a:pt x="131" y="183"/>
                        <a:pt x="109" y="191"/>
                      </a:cubicBezTo>
                      <a:cubicBezTo>
                        <a:pt x="97" y="193"/>
                        <a:pt x="100" y="206"/>
                        <a:pt x="95" y="213"/>
                      </a:cubicBezTo>
                      <a:cubicBezTo>
                        <a:pt x="88" y="230"/>
                        <a:pt x="72" y="242"/>
                        <a:pt x="55" y="247"/>
                      </a:cubicBezTo>
                      <a:cubicBezTo>
                        <a:pt x="47" y="244"/>
                        <a:pt x="38" y="247"/>
                        <a:pt x="32" y="239"/>
                      </a:cubicBezTo>
                      <a:cubicBezTo>
                        <a:pt x="30" y="234"/>
                        <a:pt x="26" y="228"/>
                        <a:pt x="29" y="222"/>
                      </a:cubicBezTo>
                      <a:cubicBezTo>
                        <a:pt x="30" y="217"/>
                        <a:pt x="34" y="213"/>
                        <a:pt x="38" y="212"/>
                      </a:cubicBezTo>
                      <a:cubicBezTo>
                        <a:pt x="46" y="211"/>
                        <a:pt x="52" y="214"/>
                        <a:pt x="58" y="219"/>
                      </a:cubicBezTo>
                      <a:cubicBezTo>
                        <a:pt x="63" y="223"/>
                        <a:pt x="62" y="231"/>
                        <a:pt x="63" y="237"/>
                      </a:cubicBezTo>
                      <a:cubicBezTo>
                        <a:pt x="65" y="237"/>
                        <a:pt x="67" y="235"/>
                        <a:pt x="69" y="234"/>
                      </a:cubicBezTo>
                      <a:cubicBezTo>
                        <a:pt x="73" y="231"/>
                        <a:pt x="83" y="227"/>
                        <a:pt x="80" y="220"/>
                      </a:cubicBezTo>
                      <a:cubicBezTo>
                        <a:pt x="73" y="207"/>
                        <a:pt x="60" y="198"/>
                        <a:pt x="46" y="196"/>
                      </a:cubicBezTo>
                      <a:cubicBezTo>
                        <a:pt x="33" y="193"/>
                        <a:pt x="22" y="200"/>
                        <a:pt x="14" y="209"/>
                      </a:cubicBezTo>
                      <a:cubicBezTo>
                        <a:pt x="8" y="217"/>
                        <a:pt x="5" y="229"/>
                        <a:pt x="9" y="238"/>
                      </a:cubicBezTo>
                      <a:cubicBezTo>
                        <a:pt x="18" y="246"/>
                        <a:pt x="25" y="258"/>
                        <a:pt x="38" y="261"/>
                      </a:cubicBezTo>
                      <a:cubicBezTo>
                        <a:pt x="45" y="259"/>
                        <a:pt x="50" y="267"/>
                        <a:pt x="57" y="263"/>
                      </a:cubicBezTo>
                      <a:cubicBezTo>
                        <a:pt x="79" y="262"/>
                        <a:pt x="93" y="241"/>
                        <a:pt x="106" y="225"/>
                      </a:cubicBezTo>
                      <a:cubicBezTo>
                        <a:pt x="109" y="219"/>
                        <a:pt x="111" y="213"/>
                        <a:pt x="112" y="207"/>
                      </a:cubicBezTo>
                      <a:cubicBezTo>
                        <a:pt x="122" y="203"/>
                        <a:pt x="128" y="195"/>
                        <a:pt x="137" y="189"/>
                      </a:cubicBezTo>
                      <a:cubicBezTo>
                        <a:pt x="153" y="173"/>
                        <a:pt x="157" y="149"/>
                        <a:pt x="177" y="136"/>
                      </a:cubicBezTo>
                      <a:cubicBezTo>
                        <a:pt x="178" y="130"/>
                        <a:pt x="169" y="128"/>
                        <a:pt x="170" y="122"/>
                      </a:cubicBezTo>
                      <a:cubicBezTo>
                        <a:pt x="162" y="109"/>
                        <a:pt x="155" y="96"/>
                        <a:pt x="145" y="83"/>
                      </a:cubicBezTo>
                      <a:cubicBezTo>
                        <a:pt x="138" y="73"/>
                        <a:pt x="128" y="70"/>
                        <a:pt x="119" y="63"/>
                      </a:cubicBezTo>
                      <a:cubicBezTo>
                        <a:pt x="116" y="54"/>
                        <a:pt x="110" y="45"/>
                        <a:pt x="105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8" name="Freeform 44">
                  <a:extLst>
                    <a:ext uri="{FF2B5EF4-FFF2-40B4-BE49-F238E27FC236}">
                      <a16:creationId xmlns:a16="http://schemas.microsoft.com/office/drawing/2014/main" id="{45F62788-FFBB-4E5D-8BA0-9227EDB386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1990725"/>
                  <a:ext cx="60325" cy="114300"/>
                </a:xfrm>
                <a:custGeom>
                  <a:avLst/>
                  <a:gdLst>
                    <a:gd name="T0" fmla="*/ 28 w 39"/>
                    <a:gd name="T1" fmla="*/ 18 h 75"/>
                    <a:gd name="T2" fmla="*/ 15 w 39"/>
                    <a:gd name="T3" fmla="*/ 0 h 75"/>
                    <a:gd name="T4" fmla="*/ 21 w 39"/>
                    <a:gd name="T5" fmla="*/ 28 h 75"/>
                    <a:gd name="T6" fmla="*/ 19 w 39"/>
                    <a:gd name="T7" fmla="*/ 53 h 75"/>
                    <a:gd name="T8" fmla="*/ 3 w 39"/>
                    <a:gd name="T9" fmla="*/ 51 h 75"/>
                    <a:gd name="T10" fmla="*/ 4 w 39"/>
                    <a:gd name="T11" fmla="*/ 65 h 75"/>
                    <a:gd name="T12" fmla="*/ 16 w 39"/>
                    <a:gd name="T13" fmla="*/ 75 h 75"/>
                    <a:gd name="T14" fmla="*/ 26 w 39"/>
                    <a:gd name="T15" fmla="*/ 71 h 75"/>
                    <a:gd name="T16" fmla="*/ 28 w 39"/>
                    <a:gd name="T17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75">
                      <a:moveTo>
                        <a:pt x="28" y="18"/>
                      </a:moveTo>
                      <a:cubicBezTo>
                        <a:pt x="24" y="12"/>
                        <a:pt x="21" y="5"/>
                        <a:pt x="15" y="0"/>
                      </a:cubicBezTo>
                      <a:cubicBezTo>
                        <a:pt x="8" y="10"/>
                        <a:pt x="19" y="19"/>
                        <a:pt x="21" y="28"/>
                      </a:cubicBezTo>
                      <a:cubicBezTo>
                        <a:pt x="22" y="37"/>
                        <a:pt x="25" y="46"/>
                        <a:pt x="19" y="53"/>
                      </a:cubicBezTo>
                      <a:cubicBezTo>
                        <a:pt x="13" y="59"/>
                        <a:pt x="8" y="51"/>
                        <a:pt x="3" y="51"/>
                      </a:cubicBezTo>
                      <a:cubicBezTo>
                        <a:pt x="0" y="55"/>
                        <a:pt x="2" y="61"/>
                        <a:pt x="4" y="65"/>
                      </a:cubicBezTo>
                      <a:cubicBezTo>
                        <a:pt x="7" y="70"/>
                        <a:pt x="11" y="74"/>
                        <a:pt x="16" y="75"/>
                      </a:cubicBezTo>
                      <a:cubicBezTo>
                        <a:pt x="20" y="75"/>
                        <a:pt x="23" y="73"/>
                        <a:pt x="26" y="71"/>
                      </a:cubicBezTo>
                      <a:cubicBezTo>
                        <a:pt x="39" y="56"/>
                        <a:pt x="33" y="35"/>
                        <a:pt x="28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49" name="Freeform 45">
                  <a:extLst>
                    <a:ext uri="{FF2B5EF4-FFF2-40B4-BE49-F238E27FC236}">
                      <a16:creationId xmlns:a16="http://schemas.microsoft.com/office/drawing/2014/main" id="{AE9C3462-3190-4CD4-AF54-EE2815F82B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9651" y="1990725"/>
                  <a:ext cx="49213" cy="112713"/>
                </a:xfrm>
                <a:custGeom>
                  <a:avLst/>
                  <a:gdLst>
                    <a:gd name="T0" fmla="*/ 19 w 32"/>
                    <a:gd name="T1" fmla="*/ 23 h 74"/>
                    <a:gd name="T2" fmla="*/ 19 w 32"/>
                    <a:gd name="T3" fmla="*/ 0 h 74"/>
                    <a:gd name="T4" fmla="*/ 12 w 32"/>
                    <a:gd name="T5" fmla="*/ 4 h 74"/>
                    <a:gd name="T6" fmla="*/ 2 w 32"/>
                    <a:gd name="T7" fmla="*/ 54 h 74"/>
                    <a:gd name="T8" fmla="*/ 18 w 32"/>
                    <a:gd name="T9" fmla="*/ 73 h 74"/>
                    <a:gd name="T10" fmla="*/ 27 w 32"/>
                    <a:gd name="T11" fmla="*/ 72 h 74"/>
                    <a:gd name="T12" fmla="*/ 31 w 32"/>
                    <a:gd name="T13" fmla="*/ 55 h 74"/>
                    <a:gd name="T14" fmla="*/ 25 w 32"/>
                    <a:gd name="T15" fmla="*/ 55 h 74"/>
                    <a:gd name="T16" fmla="*/ 15 w 32"/>
                    <a:gd name="T17" fmla="*/ 52 h 74"/>
                    <a:gd name="T18" fmla="*/ 19 w 32"/>
                    <a:gd name="T19" fmla="*/ 2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74">
                      <a:moveTo>
                        <a:pt x="19" y="23"/>
                      </a:moveTo>
                      <a:cubicBezTo>
                        <a:pt x="19" y="16"/>
                        <a:pt x="25" y="6"/>
                        <a:pt x="19" y="0"/>
                      </a:cubicBezTo>
                      <a:cubicBezTo>
                        <a:pt x="16" y="1"/>
                        <a:pt x="13" y="2"/>
                        <a:pt x="12" y="4"/>
                      </a:cubicBezTo>
                      <a:cubicBezTo>
                        <a:pt x="13" y="22"/>
                        <a:pt x="0" y="37"/>
                        <a:pt x="2" y="54"/>
                      </a:cubicBezTo>
                      <a:cubicBezTo>
                        <a:pt x="4" y="61"/>
                        <a:pt x="8" y="72"/>
                        <a:pt x="18" y="73"/>
                      </a:cubicBezTo>
                      <a:cubicBezTo>
                        <a:pt x="21" y="74"/>
                        <a:pt x="24" y="73"/>
                        <a:pt x="27" y="72"/>
                      </a:cubicBezTo>
                      <a:cubicBezTo>
                        <a:pt x="32" y="67"/>
                        <a:pt x="32" y="61"/>
                        <a:pt x="31" y="55"/>
                      </a:cubicBezTo>
                      <a:cubicBezTo>
                        <a:pt x="28" y="53"/>
                        <a:pt x="26" y="54"/>
                        <a:pt x="25" y="55"/>
                      </a:cubicBezTo>
                      <a:cubicBezTo>
                        <a:pt x="21" y="55"/>
                        <a:pt x="18" y="55"/>
                        <a:pt x="15" y="52"/>
                      </a:cubicBezTo>
                      <a:cubicBezTo>
                        <a:pt x="9" y="43"/>
                        <a:pt x="14" y="31"/>
                        <a:pt x="19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0" name="Freeform 46">
                  <a:extLst>
                    <a:ext uri="{FF2B5EF4-FFF2-40B4-BE49-F238E27FC236}">
                      <a16:creationId xmlns:a16="http://schemas.microsoft.com/office/drawing/2014/main" id="{AA1ACF38-3BAA-4D05-88B7-C14DB0944F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488" y="2005013"/>
                  <a:ext cx="65088" cy="169863"/>
                </a:xfrm>
                <a:custGeom>
                  <a:avLst/>
                  <a:gdLst>
                    <a:gd name="T0" fmla="*/ 11 w 43"/>
                    <a:gd name="T1" fmla="*/ 3 h 110"/>
                    <a:gd name="T2" fmla="*/ 5 w 43"/>
                    <a:gd name="T3" fmla="*/ 0 h 110"/>
                    <a:gd name="T4" fmla="*/ 10 w 43"/>
                    <a:gd name="T5" fmla="*/ 35 h 110"/>
                    <a:gd name="T6" fmla="*/ 1 w 43"/>
                    <a:gd name="T7" fmla="*/ 75 h 110"/>
                    <a:gd name="T8" fmla="*/ 11 w 43"/>
                    <a:gd name="T9" fmla="*/ 105 h 110"/>
                    <a:gd name="T10" fmla="*/ 28 w 43"/>
                    <a:gd name="T11" fmla="*/ 107 h 110"/>
                    <a:gd name="T12" fmla="*/ 42 w 43"/>
                    <a:gd name="T13" fmla="*/ 89 h 110"/>
                    <a:gd name="T14" fmla="*/ 34 w 43"/>
                    <a:gd name="T15" fmla="*/ 93 h 110"/>
                    <a:gd name="T16" fmla="*/ 21 w 43"/>
                    <a:gd name="T17" fmla="*/ 90 h 110"/>
                    <a:gd name="T18" fmla="*/ 21 w 43"/>
                    <a:gd name="T19" fmla="*/ 53 h 110"/>
                    <a:gd name="T20" fmla="*/ 18 w 43"/>
                    <a:gd name="T21" fmla="*/ 16 h 110"/>
                    <a:gd name="T22" fmla="*/ 11 w 43"/>
                    <a:gd name="T23" fmla="*/ 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110">
                      <a:moveTo>
                        <a:pt x="11" y="3"/>
                      </a:moveTo>
                      <a:cubicBezTo>
                        <a:pt x="10" y="1"/>
                        <a:pt x="7" y="0"/>
                        <a:pt x="5" y="0"/>
                      </a:cubicBezTo>
                      <a:cubicBezTo>
                        <a:pt x="3" y="13"/>
                        <a:pt x="11" y="23"/>
                        <a:pt x="10" y="35"/>
                      </a:cubicBezTo>
                      <a:cubicBezTo>
                        <a:pt x="13" y="51"/>
                        <a:pt x="3" y="61"/>
                        <a:pt x="1" y="75"/>
                      </a:cubicBezTo>
                      <a:cubicBezTo>
                        <a:pt x="0" y="86"/>
                        <a:pt x="2" y="98"/>
                        <a:pt x="11" y="105"/>
                      </a:cubicBezTo>
                      <a:cubicBezTo>
                        <a:pt x="16" y="108"/>
                        <a:pt x="22" y="110"/>
                        <a:pt x="28" y="107"/>
                      </a:cubicBezTo>
                      <a:cubicBezTo>
                        <a:pt x="35" y="104"/>
                        <a:pt x="43" y="98"/>
                        <a:pt x="42" y="89"/>
                      </a:cubicBezTo>
                      <a:cubicBezTo>
                        <a:pt x="34" y="93"/>
                        <a:pt x="34" y="93"/>
                        <a:pt x="34" y="93"/>
                      </a:cubicBezTo>
                      <a:cubicBezTo>
                        <a:pt x="30" y="93"/>
                        <a:pt x="25" y="93"/>
                        <a:pt x="21" y="90"/>
                      </a:cubicBezTo>
                      <a:cubicBezTo>
                        <a:pt x="12" y="79"/>
                        <a:pt x="18" y="65"/>
                        <a:pt x="21" y="53"/>
                      </a:cubicBezTo>
                      <a:cubicBezTo>
                        <a:pt x="26" y="41"/>
                        <a:pt x="23" y="28"/>
                        <a:pt x="18" y="16"/>
                      </a:cubicBezTo>
                      <a:cubicBezTo>
                        <a:pt x="16" y="11"/>
                        <a:pt x="10" y="8"/>
                        <a:pt x="1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1" name="Freeform 47">
                  <a:extLst>
                    <a:ext uri="{FF2B5EF4-FFF2-40B4-BE49-F238E27FC236}">
                      <a16:creationId xmlns:a16="http://schemas.microsoft.com/office/drawing/2014/main" id="{48D939FC-E471-4489-9AAB-148A99D97F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2026" y="2001838"/>
                  <a:ext cx="57150" cy="161925"/>
                </a:xfrm>
                <a:custGeom>
                  <a:avLst/>
                  <a:gdLst>
                    <a:gd name="T0" fmla="*/ 37 w 37"/>
                    <a:gd name="T1" fmla="*/ 2 h 105"/>
                    <a:gd name="T2" fmla="*/ 35 w 37"/>
                    <a:gd name="T3" fmla="*/ 0 h 105"/>
                    <a:gd name="T4" fmla="*/ 29 w 37"/>
                    <a:gd name="T5" fmla="*/ 5 h 105"/>
                    <a:gd name="T6" fmla="*/ 17 w 37"/>
                    <a:gd name="T7" fmla="*/ 31 h 105"/>
                    <a:gd name="T8" fmla="*/ 20 w 37"/>
                    <a:gd name="T9" fmla="*/ 85 h 105"/>
                    <a:gd name="T10" fmla="*/ 0 w 37"/>
                    <a:gd name="T11" fmla="*/ 95 h 105"/>
                    <a:gd name="T12" fmla="*/ 0 w 37"/>
                    <a:gd name="T13" fmla="*/ 97 h 105"/>
                    <a:gd name="T14" fmla="*/ 11 w 37"/>
                    <a:gd name="T15" fmla="*/ 105 h 105"/>
                    <a:gd name="T16" fmla="*/ 28 w 37"/>
                    <a:gd name="T17" fmla="*/ 96 h 105"/>
                    <a:gd name="T18" fmla="*/ 29 w 37"/>
                    <a:gd name="T19" fmla="*/ 52 h 105"/>
                    <a:gd name="T20" fmla="*/ 37 w 37"/>
                    <a:gd name="T21" fmla="*/ 2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105">
                      <a:moveTo>
                        <a:pt x="37" y="2"/>
                      </a:moveTo>
                      <a:cubicBezTo>
                        <a:pt x="36" y="1"/>
                        <a:pt x="36" y="0"/>
                        <a:pt x="35" y="0"/>
                      </a:cubicBezTo>
                      <a:cubicBezTo>
                        <a:pt x="32" y="1"/>
                        <a:pt x="30" y="2"/>
                        <a:pt x="29" y="5"/>
                      </a:cubicBezTo>
                      <a:cubicBezTo>
                        <a:pt x="21" y="11"/>
                        <a:pt x="19" y="21"/>
                        <a:pt x="17" y="31"/>
                      </a:cubicBezTo>
                      <a:cubicBezTo>
                        <a:pt x="13" y="50"/>
                        <a:pt x="29" y="67"/>
                        <a:pt x="20" y="85"/>
                      </a:cubicBezTo>
                      <a:cubicBezTo>
                        <a:pt x="16" y="92"/>
                        <a:pt x="9" y="96"/>
                        <a:pt x="0" y="95"/>
                      </a:cubicBez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2" y="101"/>
                        <a:pt x="7" y="103"/>
                        <a:pt x="11" y="105"/>
                      </a:cubicBezTo>
                      <a:cubicBezTo>
                        <a:pt x="18" y="105"/>
                        <a:pt x="24" y="101"/>
                        <a:pt x="28" y="96"/>
                      </a:cubicBezTo>
                      <a:cubicBezTo>
                        <a:pt x="37" y="84"/>
                        <a:pt x="33" y="65"/>
                        <a:pt x="29" y="52"/>
                      </a:cubicBezTo>
                      <a:cubicBezTo>
                        <a:pt x="25" y="35"/>
                        <a:pt x="33" y="18"/>
                        <a:pt x="3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2" name="Freeform 48">
                  <a:extLst>
                    <a:ext uri="{FF2B5EF4-FFF2-40B4-BE49-F238E27FC236}">
                      <a16:creationId xmlns:a16="http://schemas.microsoft.com/office/drawing/2014/main" id="{0F64A86C-B3FC-4244-B190-B5C091101C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126" y="2008188"/>
                  <a:ext cx="39688" cy="131763"/>
                </a:xfrm>
                <a:custGeom>
                  <a:avLst/>
                  <a:gdLst>
                    <a:gd name="T0" fmla="*/ 17 w 25"/>
                    <a:gd name="T1" fmla="*/ 12 h 86"/>
                    <a:gd name="T2" fmla="*/ 6 w 25"/>
                    <a:gd name="T3" fmla="*/ 5 h 86"/>
                    <a:gd name="T4" fmla="*/ 15 w 25"/>
                    <a:gd name="T5" fmla="*/ 37 h 86"/>
                    <a:gd name="T6" fmla="*/ 13 w 25"/>
                    <a:gd name="T7" fmla="*/ 84 h 86"/>
                    <a:gd name="T8" fmla="*/ 23 w 25"/>
                    <a:gd name="T9" fmla="*/ 83 h 86"/>
                    <a:gd name="T10" fmla="*/ 19 w 25"/>
                    <a:gd name="T11" fmla="*/ 79 h 86"/>
                    <a:gd name="T12" fmla="*/ 18 w 25"/>
                    <a:gd name="T13" fmla="*/ 55 h 86"/>
                    <a:gd name="T14" fmla="*/ 17 w 25"/>
                    <a:gd name="T15" fmla="*/ 1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86">
                      <a:moveTo>
                        <a:pt x="17" y="12"/>
                      </a:moveTo>
                      <a:cubicBezTo>
                        <a:pt x="15" y="8"/>
                        <a:pt x="12" y="0"/>
                        <a:pt x="6" y="5"/>
                      </a:cubicBezTo>
                      <a:cubicBezTo>
                        <a:pt x="11" y="15"/>
                        <a:pt x="16" y="25"/>
                        <a:pt x="15" y="37"/>
                      </a:cubicBezTo>
                      <a:cubicBezTo>
                        <a:pt x="18" y="53"/>
                        <a:pt x="0" y="69"/>
                        <a:pt x="13" y="84"/>
                      </a:cubicBezTo>
                      <a:cubicBezTo>
                        <a:pt x="16" y="86"/>
                        <a:pt x="21" y="86"/>
                        <a:pt x="23" y="83"/>
                      </a:cubicBezTo>
                      <a:cubicBezTo>
                        <a:pt x="23" y="81"/>
                        <a:pt x="20" y="80"/>
                        <a:pt x="19" y="79"/>
                      </a:cubicBezTo>
                      <a:cubicBezTo>
                        <a:pt x="12" y="72"/>
                        <a:pt x="17" y="62"/>
                        <a:pt x="18" y="55"/>
                      </a:cubicBezTo>
                      <a:cubicBezTo>
                        <a:pt x="21" y="41"/>
                        <a:pt x="25" y="25"/>
                        <a:pt x="1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3" name="Freeform 49">
                  <a:extLst>
                    <a:ext uri="{FF2B5EF4-FFF2-40B4-BE49-F238E27FC236}">
                      <a16:creationId xmlns:a16="http://schemas.microsoft.com/office/drawing/2014/main" id="{AC404A38-E620-4118-90BA-0093C57E6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005013"/>
                  <a:ext cx="55563" cy="57150"/>
                </a:xfrm>
                <a:custGeom>
                  <a:avLst/>
                  <a:gdLst>
                    <a:gd name="T0" fmla="*/ 32 w 36"/>
                    <a:gd name="T1" fmla="*/ 10 h 37"/>
                    <a:gd name="T2" fmla="*/ 26 w 36"/>
                    <a:gd name="T3" fmla="*/ 5 h 37"/>
                    <a:gd name="T4" fmla="*/ 3 w 36"/>
                    <a:gd name="T5" fmla="*/ 3 h 37"/>
                    <a:gd name="T6" fmla="*/ 6 w 36"/>
                    <a:gd name="T7" fmla="*/ 27 h 37"/>
                    <a:gd name="T8" fmla="*/ 20 w 36"/>
                    <a:gd name="T9" fmla="*/ 36 h 37"/>
                    <a:gd name="T10" fmla="*/ 33 w 36"/>
                    <a:gd name="T11" fmla="*/ 27 h 37"/>
                    <a:gd name="T12" fmla="*/ 32 w 36"/>
                    <a:gd name="T13" fmla="*/ 1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7">
                      <a:moveTo>
                        <a:pt x="32" y="10"/>
                      </a:move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19" y="4"/>
                        <a:pt x="10" y="0"/>
                        <a:pt x="3" y="3"/>
                      </a:cubicBezTo>
                      <a:cubicBezTo>
                        <a:pt x="3" y="11"/>
                        <a:pt x="0" y="21"/>
                        <a:pt x="6" y="27"/>
                      </a:cubicBezTo>
                      <a:cubicBezTo>
                        <a:pt x="9" y="32"/>
                        <a:pt x="14" y="37"/>
                        <a:pt x="20" y="36"/>
                      </a:cubicBezTo>
                      <a:cubicBezTo>
                        <a:pt x="25" y="35"/>
                        <a:pt x="30" y="32"/>
                        <a:pt x="33" y="27"/>
                      </a:cubicBezTo>
                      <a:cubicBezTo>
                        <a:pt x="36" y="22"/>
                        <a:pt x="36" y="15"/>
                        <a:pt x="3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4" name="Freeform 50">
                  <a:extLst>
                    <a:ext uri="{FF2B5EF4-FFF2-40B4-BE49-F238E27FC236}">
                      <a16:creationId xmlns:a16="http://schemas.microsoft.com/office/drawing/2014/main" id="{10A9D231-B710-405A-9DA0-2519AAE1B2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0188" y="2012950"/>
                  <a:ext cx="53975" cy="50800"/>
                </a:xfrm>
                <a:custGeom>
                  <a:avLst/>
                  <a:gdLst>
                    <a:gd name="T0" fmla="*/ 30 w 36"/>
                    <a:gd name="T1" fmla="*/ 5 h 33"/>
                    <a:gd name="T2" fmla="*/ 17 w 36"/>
                    <a:gd name="T3" fmla="*/ 1 h 33"/>
                    <a:gd name="T4" fmla="*/ 1 w 36"/>
                    <a:gd name="T5" fmla="*/ 14 h 33"/>
                    <a:gd name="T6" fmla="*/ 3 w 36"/>
                    <a:gd name="T7" fmla="*/ 26 h 33"/>
                    <a:gd name="T8" fmla="*/ 22 w 36"/>
                    <a:gd name="T9" fmla="*/ 31 h 33"/>
                    <a:gd name="T10" fmla="*/ 33 w 36"/>
                    <a:gd name="T11" fmla="*/ 23 h 33"/>
                    <a:gd name="T12" fmla="*/ 32 w 36"/>
                    <a:gd name="T13" fmla="*/ 11 h 33"/>
                    <a:gd name="T14" fmla="*/ 29 w 36"/>
                    <a:gd name="T15" fmla="*/ 24 h 33"/>
                    <a:gd name="T16" fmla="*/ 17 w 36"/>
                    <a:gd name="T17" fmla="*/ 29 h 33"/>
                    <a:gd name="T18" fmla="*/ 6 w 36"/>
                    <a:gd name="T19" fmla="*/ 24 h 33"/>
                    <a:gd name="T20" fmla="*/ 6 w 36"/>
                    <a:gd name="T21" fmla="*/ 13 h 33"/>
                    <a:gd name="T22" fmla="*/ 15 w 36"/>
                    <a:gd name="T23" fmla="*/ 5 h 33"/>
                    <a:gd name="T24" fmla="*/ 30 w 36"/>
                    <a:gd name="T25" fmla="*/ 8 h 33"/>
                    <a:gd name="T26" fmla="*/ 30 w 36"/>
                    <a:gd name="T27" fmla="*/ 5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3">
                      <a:moveTo>
                        <a:pt x="30" y="5"/>
                      </a:moveTo>
                      <a:cubicBezTo>
                        <a:pt x="28" y="0"/>
                        <a:pt x="21" y="1"/>
                        <a:pt x="17" y="1"/>
                      </a:cubicBezTo>
                      <a:cubicBezTo>
                        <a:pt x="9" y="1"/>
                        <a:pt x="4" y="7"/>
                        <a:pt x="1" y="14"/>
                      </a:cubicBezTo>
                      <a:cubicBezTo>
                        <a:pt x="0" y="18"/>
                        <a:pt x="1" y="22"/>
                        <a:pt x="3" y="26"/>
                      </a:cubicBezTo>
                      <a:cubicBezTo>
                        <a:pt x="8" y="31"/>
                        <a:pt x="15" y="33"/>
                        <a:pt x="22" y="31"/>
                      </a:cubicBezTo>
                      <a:cubicBezTo>
                        <a:pt x="27" y="31"/>
                        <a:pt x="30" y="26"/>
                        <a:pt x="33" y="23"/>
                      </a:cubicBezTo>
                      <a:cubicBezTo>
                        <a:pt x="34" y="19"/>
                        <a:pt x="36" y="13"/>
                        <a:pt x="32" y="11"/>
                      </a:cubicBezTo>
                      <a:cubicBezTo>
                        <a:pt x="30" y="15"/>
                        <a:pt x="32" y="21"/>
                        <a:pt x="29" y="24"/>
                      </a:cubicBezTo>
                      <a:cubicBezTo>
                        <a:pt x="25" y="27"/>
                        <a:pt x="21" y="29"/>
                        <a:pt x="17" y="29"/>
                      </a:cubicBezTo>
                      <a:cubicBezTo>
                        <a:pt x="13" y="29"/>
                        <a:pt x="9" y="27"/>
                        <a:pt x="6" y="24"/>
                      </a:cubicBezTo>
                      <a:cubicBezTo>
                        <a:pt x="6" y="20"/>
                        <a:pt x="5" y="17"/>
                        <a:pt x="6" y="13"/>
                      </a:cubicBezTo>
                      <a:cubicBezTo>
                        <a:pt x="8" y="10"/>
                        <a:pt x="11" y="7"/>
                        <a:pt x="15" y="5"/>
                      </a:cubicBezTo>
                      <a:cubicBezTo>
                        <a:pt x="20" y="1"/>
                        <a:pt x="26" y="5"/>
                        <a:pt x="30" y="8"/>
                      </a:cubicBezTo>
                      <a:cubicBezTo>
                        <a:pt x="30" y="5"/>
                        <a:pt x="30" y="5"/>
                        <a:pt x="3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5" name="Freeform 51">
                  <a:extLst>
                    <a:ext uri="{FF2B5EF4-FFF2-40B4-BE49-F238E27FC236}">
                      <a16:creationId xmlns:a16="http://schemas.microsoft.com/office/drawing/2014/main" id="{16988556-EAB4-42CB-9266-D602AA8E0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9201" y="2009775"/>
                  <a:ext cx="41275" cy="47625"/>
                </a:xfrm>
                <a:custGeom>
                  <a:avLst/>
                  <a:gdLst>
                    <a:gd name="T0" fmla="*/ 26 w 27"/>
                    <a:gd name="T1" fmla="*/ 13 h 31"/>
                    <a:gd name="T2" fmla="*/ 6 w 27"/>
                    <a:gd name="T3" fmla="*/ 2 h 31"/>
                    <a:gd name="T4" fmla="*/ 0 w 27"/>
                    <a:gd name="T5" fmla="*/ 9 h 31"/>
                    <a:gd name="T6" fmla="*/ 9 w 27"/>
                    <a:gd name="T7" fmla="*/ 27 h 31"/>
                    <a:gd name="T8" fmla="*/ 23 w 27"/>
                    <a:gd name="T9" fmla="*/ 26 h 31"/>
                    <a:gd name="T10" fmla="*/ 26 w 27"/>
                    <a:gd name="T11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31">
                      <a:moveTo>
                        <a:pt x="26" y="13"/>
                      </a:moveTo>
                      <a:cubicBezTo>
                        <a:pt x="23" y="5"/>
                        <a:pt x="14" y="4"/>
                        <a:pt x="6" y="2"/>
                      </a:cubicBezTo>
                      <a:cubicBezTo>
                        <a:pt x="1" y="0"/>
                        <a:pt x="0" y="6"/>
                        <a:pt x="0" y="9"/>
                      </a:cubicBezTo>
                      <a:cubicBezTo>
                        <a:pt x="1" y="16"/>
                        <a:pt x="1" y="25"/>
                        <a:pt x="9" y="27"/>
                      </a:cubicBezTo>
                      <a:cubicBezTo>
                        <a:pt x="13" y="29"/>
                        <a:pt x="20" y="31"/>
                        <a:pt x="23" y="26"/>
                      </a:cubicBezTo>
                      <a:cubicBezTo>
                        <a:pt x="25" y="23"/>
                        <a:pt x="27" y="18"/>
                        <a:pt x="26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6" name="Freeform 52">
                  <a:extLst>
                    <a:ext uri="{FF2B5EF4-FFF2-40B4-BE49-F238E27FC236}">
                      <a16:creationId xmlns:a16="http://schemas.microsoft.com/office/drawing/2014/main" id="{A308D226-E514-4D27-82F1-D5AE4F7EB4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6788" y="2011363"/>
                  <a:ext cx="25400" cy="127000"/>
                </a:xfrm>
                <a:custGeom>
                  <a:avLst/>
                  <a:gdLst>
                    <a:gd name="T0" fmla="*/ 16 w 16"/>
                    <a:gd name="T1" fmla="*/ 0 h 83"/>
                    <a:gd name="T2" fmla="*/ 7 w 16"/>
                    <a:gd name="T3" fmla="*/ 21 h 83"/>
                    <a:gd name="T4" fmla="*/ 4 w 16"/>
                    <a:gd name="T5" fmla="*/ 63 h 83"/>
                    <a:gd name="T6" fmla="*/ 1 w 16"/>
                    <a:gd name="T7" fmla="*/ 82 h 83"/>
                    <a:gd name="T8" fmla="*/ 8 w 16"/>
                    <a:gd name="T9" fmla="*/ 80 h 83"/>
                    <a:gd name="T10" fmla="*/ 12 w 16"/>
                    <a:gd name="T11" fmla="*/ 63 h 83"/>
                    <a:gd name="T12" fmla="*/ 16 w 16"/>
                    <a:gd name="T13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3">
                      <a:moveTo>
                        <a:pt x="16" y="0"/>
                      </a:moveTo>
                      <a:cubicBezTo>
                        <a:pt x="10" y="4"/>
                        <a:pt x="10" y="14"/>
                        <a:pt x="7" y="21"/>
                      </a:cubicBezTo>
                      <a:cubicBezTo>
                        <a:pt x="6" y="34"/>
                        <a:pt x="0" y="49"/>
                        <a:pt x="4" y="63"/>
                      </a:cubicBezTo>
                      <a:cubicBezTo>
                        <a:pt x="6" y="70"/>
                        <a:pt x="1" y="76"/>
                        <a:pt x="1" y="82"/>
                      </a:cubicBezTo>
                      <a:cubicBezTo>
                        <a:pt x="4" y="83"/>
                        <a:pt x="6" y="81"/>
                        <a:pt x="8" y="80"/>
                      </a:cubicBezTo>
                      <a:cubicBezTo>
                        <a:pt x="12" y="75"/>
                        <a:pt x="12" y="69"/>
                        <a:pt x="12" y="63"/>
                      </a:cubicBezTo>
                      <a:cubicBezTo>
                        <a:pt x="6" y="42"/>
                        <a:pt x="7" y="19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7" name="Freeform 53">
                  <a:extLst>
                    <a:ext uri="{FF2B5EF4-FFF2-40B4-BE49-F238E27FC236}">
                      <a16:creationId xmlns:a16="http://schemas.microsoft.com/office/drawing/2014/main" id="{175651A7-E0FF-4002-85BD-579D405EA5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2020888"/>
                  <a:ext cx="12700" cy="41275"/>
                </a:xfrm>
                <a:custGeom>
                  <a:avLst/>
                  <a:gdLst>
                    <a:gd name="T0" fmla="*/ 7 w 9"/>
                    <a:gd name="T1" fmla="*/ 26 h 27"/>
                    <a:gd name="T2" fmla="*/ 0 w 9"/>
                    <a:gd name="T3" fmla="*/ 0 h 27"/>
                    <a:gd name="T4" fmla="*/ 4 w 9"/>
                    <a:gd name="T5" fmla="*/ 13 h 27"/>
                    <a:gd name="T6" fmla="*/ 4 w 9"/>
                    <a:gd name="T7" fmla="*/ 26 h 27"/>
                    <a:gd name="T8" fmla="*/ 7 w 9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7">
                      <a:moveTo>
                        <a:pt x="7" y="26"/>
                      </a:moveTo>
                      <a:cubicBezTo>
                        <a:pt x="9" y="18"/>
                        <a:pt x="6" y="7"/>
                        <a:pt x="0" y="0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8"/>
                        <a:pt x="0" y="23"/>
                        <a:pt x="4" y="26"/>
                      </a:cubicBezTo>
                      <a:cubicBezTo>
                        <a:pt x="5" y="27"/>
                        <a:pt x="6" y="26"/>
                        <a:pt x="7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8" name="Freeform 54">
                  <a:extLst>
                    <a:ext uri="{FF2B5EF4-FFF2-40B4-BE49-F238E27FC236}">
                      <a16:creationId xmlns:a16="http://schemas.microsoft.com/office/drawing/2014/main" id="{DA6BB969-603F-4B5C-BAD8-D0177DCC8C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6638" y="2035175"/>
                  <a:ext cx="14288" cy="30163"/>
                </a:xfrm>
                <a:custGeom>
                  <a:avLst/>
                  <a:gdLst>
                    <a:gd name="T0" fmla="*/ 9 w 9"/>
                    <a:gd name="T1" fmla="*/ 14 h 20"/>
                    <a:gd name="T2" fmla="*/ 5 w 9"/>
                    <a:gd name="T3" fmla="*/ 0 h 20"/>
                    <a:gd name="T4" fmla="*/ 0 w 9"/>
                    <a:gd name="T5" fmla="*/ 14 h 20"/>
                    <a:gd name="T6" fmla="*/ 5 w 9"/>
                    <a:gd name="T7" fmla="*/ 20 h 20"/>
                    <a:gd name="T8" fmla="*/ 9 w 9"/>
                    <a:gd name="T9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9" y="14"/>
                      </a:moveTo>
                      <a:cubicBezTo>
                        <a:pt x="5" y="11"/>
                        <a:pt x="8" y="4"/>
                        <a:pt x="5" y="0"/>
                      </a:cubicBezTo>
                      <a:cubicBezTo>
                        <a:pt x="3" y="4"/>
                        <a:pt x="1" y="9"/>
                        <a:pt x="0" y="14"/>
                      </a:cubicBezTo>
                      <a:cubicBezTo>
                        <a:pt x="1" y="16"/>
                        <a:pt x="1" y="20"/>
                        <a:pt x="5" y="20"/>
                      </a:cubicBezTo>
                      <a:cubicBezTo>
                        <a:pt x="8" y="19"/>
                        <a:pt x="9" y="17"/>
                        <a:pt x="9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59" name="Freeform 55">
                  <a:extLst>
                    <a:ext uri="{FF2B5EF4-FFF2-40B4-BE49-F238E27FC236}">
                      <a16:creationId xmlns:a16="http://schemas.microsoft.com/office/drawing/2014/main" id="{CBCDE022-6CF8-46DF-86B8-B795A43186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2038" y="2039938"/>
                  <a:ext cx="141288" cy="273050"/>
                </a:xfrm>
                <a:custGeom>
                  <a:avLst/>
                  <a:gdLst>
                    <a:gd name="T0" fmla="*/ 90 w 92"/>
                    <a:gd name="T1" fmla="*/ 39 h 179"/>
                    <a:gd name="T2" fmla="*/ 71 w 92"/>
                    <a:gd name="T3" fmla="*/ 0 h 179"/>
                    <a:gd name="T4" fmla="*/ 49 w 92"/>
                    <a:gd name="T5" fmla="*/ 41 h 179"/>
                    <a:gd name="T6" fmla="*/ 28 w 92"/>
                    <a:gd name="T7" fmla="*/ 48 h 179"/>
                    <a:gd name="T8" fmla="*/ 0 w 92"/>
                    <a:gd name="T9" fmla="*/ 92 h 179"/>
                    <a:gd name="T10" fmla="*/ 35 w 92"/>
                    <a:gd name="T11" fmla="*/ 135 h 179"/>
                    <a:gd name="T12" fmla="*/ 52 w 92"/>
                    <a:gd name="T13" fmla="*/ 143 h 179"/>
                    <a:gd name="T14" fmla="*/ 75 w 92"/>
                    <a:gd name="T15" fmla="*/ 179 h 179"/>
                    <a:gd name="T16" fmla="*/ 84 w 92"/>
                    <a:gd name="T17" fmla="*/ 157 h 179"/>
                    <a:gd name="T18" fmla="*/ 91 w 92"/>
                    <a:gd name="T19" fmla="*/ 147 h 179"/>
                    <a:gd name="T20" fmla="*/ 71 w 92"/>
                    <a:gd name="T21" fmla="*/ 132 h 179"/>
                    <a:gd name="T22" fmla="*/ 52 w 92"/>
                    <a:gd name="T23" fmla="*/ 125 h 179"/>
                    <a:gd name="T24" fmla="*/ 39 w 92"/>
                    <a:gd name="T25" fmla="*/ 76 h 179"/>
                    <a:gd name="T26" fmla="*/ 65 w 92"/>
                    <a:gd name="T27" fmla="*/ 53 h 179"/>
                    <a:gd name="T28" fmla="*/ 90 w 92"/>
                    <a:gd name="T29" fmla="*/ 3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2" h="179">
                      <a:moveTo>
                        <a:pt x="90" y="39"/>
                      </a:moveTo>
                      <a:cubicBezTo>
                        <a:pt x="78" y="30"/>
                        <a:pt x="73" y="15"/>
                        <a:pt x="71" y="0"/>
                      </a:cubicBezTo>
                      <a:cubicBezTo>
                        <a:pt x="61" y="13"/>
                        <a:pt x="53" y="26"/>
                        <a:pt x="49" y="41"/>
                      </a:cubicBezTo>
                      <a:cubicBezTo>
                        <a:pt x="42" y="43"/>
                        <a:pt x="34" y="45"/>
                        <a:pt x="28" y="48"/>
                      </a:cubicBezTo>
                      <a:cubicBezTo>
                        <a:pt x="11" y="57"/>
                        <a:pt x="9" y="77"/>
                        <a:pt x="0" y="92"/>
                      </a:cubicBezTo>
                      <a:cubicBezTo>
                        <a:pt x="11" y="107"/>
                        <a:pt x="18" y="126"/>
                        <a:pt x="35" y="135"/>
                      </a:cubicBezTo>
                      <a:cubicBezTo>
                        <a:pt x="40" y="138"/>
                        <a:pt x="47" y="139"/>
                        <a:pt x="52" y="143"/>
                      </a:cubicBezTo>
                      <a:cubicBezTo>
                        <a:pt x="54" y="157"/>
                        <a:pt x="63" y="169"/>
                        <a:pt x="75" y="179"/>
                      </a:cubicBezTo>
                      <a:cubicBezTo>
                        <a:pt x="77" y="172"/>
                        <a:pt x="79" y="164"/>
                        <a:pt x="84" y="157"/>
                      </a:cubicBezTo>
                      <a:cubicBezTo>
                        <a:pt x="85" y="153"/>
                        <a:pt x="92" y="151"/>
                        <a:pt x="91" y="147"/>
                      </a:cubicBezTo>
                      <a:cubicBezTo>
                        <a:pt x="82" y="146"/>
                        <a:pt x="75" y="140"/>
                        <a:pt x="71" y="132"/>
                      </a:cubicBezTo>
                      <a:cubicBezTo>
                        <a:pt x="64" y="130"/>
                        <a:pt x="57" y="131"/>
                        <a:pt x="52" y="125"/>
                      </a:cubicBezTo>
                      <a:cubicBezTo>
                        <a:pt x="37" y="113"/>
                        <a:pt x="34" y="94"/>
                        <a:pt x="39" y="76"/>
                      </a:cubicBezTo>
                      <a:cubicBezTo>
                        <a:pt x="42" y="64"/>
                        <a:pt x="55" y="58"/>
                        <a:pt x="65" y="53"/>
                      </a:cubicBezTo>
                      <a:cubicBezTo>
                        <a:pt x="73" y="47"/>
                        <a:pt x="80" y="41"/>
                        <a:pt x="9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0" name="Freeform 56">
                  <a:extLst>
                    <a:ext uri="{FF2B5EF4-FFF2-40B4-BE49-F238E27FC236}">
                      <a16:creationId xmlns:a16="http://schemas.microsoft.com/office/drawing/2014/main" id="{81D507F5-2381-439F-A2DB-BEF0E5E00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1563" y="2062163"/>
                  <a:ext cx="119063" cy="233363"/>
                </a:xfrm>
                <a:custGeom>
                  <a:avLst/>
                  <a:gdLst>
                    <a:gd name="T0" fmla="*/ 69 w 78"/>
                    <a:gd name="T1" fmla="*/ 15 h 152"/>
                    <a:gd name="T2" fmla="*/ 60 w 78"/>
                    <a:gd name="T3" fmla="*/ 0 h 152"/>
                    <a:gd name="T4" fmla="*/ 47 w 78"/>
                    <a:gd name="T5" fmla="*/ 24 h 152"/>
                    <a:gd name="T6" fmla="*/ 31 w 78"/>
                    <a:gd name="T7" fmla="*/ 33 h 152"/>
                    <a:gd name="T8" fmla="*/ 1 w 78"/>
                    <a:gd name="T9" fmla="*/ 72 h 152"/>
                    <a:gd name="T10" fmla="*/ 8 w 78"/>
                    <a:gd name="T11" fmla="*/ 92 h 152"/>
                    <a:gd name="T12" fmla="*/ 20 w 78"/>
                    <a:gd name="T13" fmla="*/ 106 h 152"/>
                    <a:gd name="T14" fmla="*/ 49 w 78"/>
                    <a:gd name="T15" fmla="*/ 123 h 152"/>
                    <a:gd name="T16" fmla="*/ 64 w 78"/>
                    <a:gd name="T17" fmla="*/ 151 h 152"/>
                    <a:gd name="T18" fmla="*/ 74 w 78"/>
                    <a:gd name="T19" fmla="*/ 139 h 152"/>
                    <a:gd name="T20" fmla="*/ 75 w 78"/>
                    <a:gd name="T21" fmla="*/ 133 h 152"/>
                    <a:gd name="T22" fmla="*/ 61 w 78"/>
                    <a:gd name="T23" fmla="*/ 120 h 152"/>
                    <a:gd name="T24" fmla="*/ 42 w 78"/>
                    <a:gd name="T25" fmla="*/ 111 h 152"/>
                    <a:gd name="T26" fmla="*/ 27 w 78"/>
                    <a:gd name="T27" fmla="*/ 89 h 152"/>
                    <a:gd name="T28" fmla="*/ 27 w 78"/>
                    <a:gd name="T29" fmla="*/ 72 h 152"/>
                    <a:gd name="T30" fmla="*/ 49 w 78"/>
                    <a:gd name="T31" fmla="*/ 39 h 152"/>
                    <a:gd name="T32" fmla="*/ 67 w 78"/>
                    <a:gd name="T33" fmla="*/ 27 h 152"/>
                    <a:gd name="T34" fmla="*/ 74 w 78"/>
                    <a:gd name="T35" fmla="*/ 26 h 152"/>
                    <a:gd name="T36" fmla="*/ 69 w 78"/>
                    <a:gd name="T37" fmla="*/ 15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8" h="152">
                      <a:moveTo>
                        <a:pt x="69" y="15"/>
                      </a:moveTo>
                      <a:cubicBezTo>
                        <a:pt x="65" y="10"/>
                        <a:pt x="65" y="3"/>
                        <a:pt x="60" y="0"/>
                      </a:cubicBezTo>
                      <a:cubicBezTo>
                        <a:pt x="52" y="6"/>
                        <a:pt x="51" y="16"/>
                        <a:pt x="47" y="24"/>
                      </a:cubicBezTo>
                      <a:cubicBezTo>
                        <a:pt x="46" y="33"/>
                        <a:pt x="36" y="29"/>
                        <a:pt x="31" y="33"/>
                      </a:cubicBezTo>
                      <a:cubicBezTo>
                        <a:pt x="15" y="39"/>
                        <a:pt x="8" y="58"/>
                        <a:pt x="1" y="72"/>
                      </a:cubicBezTo>
                      <a:cubicBezTo>
                        <a:pt x="0" y="80"/>
                        <a:pt x="5" y="86"/>
                        <a:pt x="8" y="92"/>
                      </a:cubicBezTo>
                      <a:cubicBezTo>
                        <a:pt x="20" y="106"/>
                        <a:pt x="20" y="106"/>
                        <a:pt x="20" y="106"/>
                      </a:cubicBezTo>
                      <a:cubicBezTo>
                        <a:pt x="28" y="114"/>
                        <a:pt x="39" y="119"/>
                        <a:pt x="49" y="123"/>
                      </a:cubicBezTo>
                      <a:cubicBezTo>
                        <a:pt x="53" y="133"/>
                        <a:pt x="58" y="142"/>
                        <a:pt x="64" y="151"/>
                      </a:cubicBezTo>
                      <a:cubicBezTo>
                        <a:pt x="71" y="152"/>
                        <a:pt x="70" y="143"/>
                        <a:pt x="74" y="139"/>
                      </a:cubicBezTo>
                      <a:cubicBezTo>
                        <a:pt x="76" y="138"/>
                        <a:pt x="78" y="134"/>
                        <a:pt x="75" y="133"/>
                      </a:cubicBezTo>
                      <a:cubicBezTo>
                        <a:pt x="69" y="130"/>
                        <a:pt x="64" y="126"/>
                        <a:pt x="61" y="120"/>
                      </a:cubicBezTo>
                      <a:cubicBezTo>
                        <a:pt x="55" y="117"/>
                        <a:pt x="47" y="117"/>
                        <a:pt x="42" y="111"/>
                      </a:cubicBezTo>
                      <a:cubicBezTo>
                        <a:pt x="33" y="107"/>
                        <a:pt x="31" y="97"/>
                        <a:pt x="27" y="89"/>
                      </a:cubicBezTo>
                      <a:cubicBezTo>
                        <a:pt x="27" y="83"/>
                        <a:pt x="30" y="77"/>
                        <a:pt x="27" y="72"/>
                      </a:cubicBezTo>
                      <a:cubicBezTo>
                        <a:pt x="25" y="57"/>
                        <a:pt x="38" y="47"/>
                        <a:pt x="49" y="39"/>
                      </a:cubicBezTo>
                      <a:cubicBezTo>
                        <a:pt x="56" y="38"/>
                        <a:pt x="60" y="30"/>
                        <a:pt x="67" y="27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5" y="22"/>
                        <a:pt x="71" y="18"/>
                        <a:pt x="6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1" name="Freeform 57">
                  <a:extLst>
                    <a:ext uri="{FF2B5EF4-FFF2-40B4-BE49-F238E27FC236}">
                      <a16:creationId xmlns:a16="http://schemas.microsoft.com/office/drawing/2014/main" id="{7B0ECC8C-8D1A-4639-B7BE-81678229E8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5588" y="2109788"/>
                  <a:ext cx="112713" cy="144463"/>
                </a:xfrm>
                <a:custGeom>
                  <a:avLst/>
                  <a:gdLst>
                    <a:gd name="T0" fmla="*/ 42 w 74"/>
                    <a:gd name="T1" fmla="*/ 20 h 94"/>
                    <a:gd name="T2" fmla="*/ 25 w 74"/>
                    <a:gd name="T3" fmla="*/ 2 h 94"/>
                    <a:gd name="T4" fmla="*/ 10 w 74"/>
                    <a:gd name="T5" fmla="*/ 3 h 94"/>
                    <a:gd name="T6" fmla="*/ 0 w 74"/>
                    <a:gd name="T7" fmla="*/ 15 h 94"/>
                    <a:gd name="T8" fmla="*/ 6 w 74"/>
                    <a:gd name="T9" fmla="*/ 25 h 94"/>
                    <a:gd name="T10" fmla="*/ 22 w 74"/>
                    <a:gd name="T11" fmla="*/ 18 h 94"/>
                    <a:gd name="T12" fmla="*/ 37 w 74"/>
                    <a:gd name="T13" fmla="*/ 30 h 94"/>
                    <a:gd name="T14" fmla="*/ 58 w 74"/>
                    <a:gd name="T15" fmla="*/ 37 h 94"/>
                    <a:gd name="T16" fmla="*/ 58 w 74"/>
                    <a:gd name="T17" fmla="*/ 55 h 94"/>
                    <a:gd name="T18" fmla="*/ 44 w 74"/>
                    <a:gd name="T19" fmla="*/ 63 h 94"/>
                    <a:gd name="T20" fmla="*/ 20 w 74"/>
                    <a:gd name="T21" fmla="*/ 73 h 94"/>
                    <a:gd name="T22" fmla="*/ 15 w 74"/>
                    <a:gd name="T23" fmla="*/ 61 h 94"/>
                    <a:gd name="T24" fmla="*/ 5 w 74"/>
                    <a:gd name="T25" fmla="*/ 62 h 94"/>
                    <a:gd name="T26" fmla="*/ 5 w 74"/>
                    <a:gd name="T27" fmla="*/ 83 h 94"/>
                    <a:gd name="T28" fmla="*/ 28 w 74"/>
                    <a:gd name="T29" fmla="*/ 91 h 94"/>
                    <a:gd name="T30" fmla="*/ 44 w 74"/>
                    <a:gd name="T31" fmla="*/ 74 h 94"/>
                    <a:gd name="T32" fmla="*/ 66 w 74"/>
                    <a:gd name="T33" fmla="*/ 65 h 94"/>
                    <a:gd name="T34" fmla="*/ 68 w 74"/>
                    <a:gd name="T35" fmla="*/ 35 h 94"/>
                    <a:gd name="T36" fmla="*/ 42 w 74"/>
                    <a:gd name="T37" fmla="*/ 2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4" h="94">
                      <a:moveTo>
                        <a:pt x="42" y="20"/>
                      </a:moveTo>
                      <a:cubicBezTo>
                        <a:pt x="35" y="14"/>
                        <a:pt x="32" y="6"/>
                        <a:pt x="25" y="2"/>
                      </a:cubicBezTo>
                      <a:cubicBezTo>
                        <a:pt x="20" y="0"/>
                        <a:pt x="15" y="2"/>
                        <a:pt x="10" y="3"/>
                      </a:cubicBezTo>
                      <a:cubicBezTo>
                        <a:pt x="5" y="4"/>
                        <a:pt x="0" y="9"/>
                        <a:pt x="0" y="15"/>
                      </a:cubicBezTo>
                      <a:cubicBezTo>
                        <a:pt x="1" y="19"/>
                        <a:pt x="2" y="23"/>
                        <a:pt x="6" y="25"/>
                      </a:cubicBezTo>
                      <a:cubicBezTo>
                        <a:pt x="12" y="28"/>
                        <a:pt x="18" y="23"/>
                        <a:pt x="22" y="18"/>
                      </a:cubicBezTo>
                      <a:cubicBezTo>
                        <a:pt x="29" y="17"/>
                        <a:pt x="33" y="26"/>
                        <a:pt x="37" y="30"/>
                      </a:cubicBezTo>
                      <a:cubicBezTo>
                        <a:pt x="44" y="29"/>
                        <a:pt x="54" y="29"/>
                        <a:pt x="58" y="37"/>
                      </a:cubicBezTo>
                      <a:cubicBezTo>
                        <a:pt x="62" y="42"/>
                        <a:pt x="62" y="49"/>
                        <a:pt x="58" y="55"/>
                      </a:cubicBezTo>
                      <a:cubicBezTo>
                        <a:pt x="54" y="59"/>
                        <a:pt x="50" y="64"/>
                        <a:pt x="44" y="63"/>
                      </a:cubicBezTo>
                      <a:cubicBezTo>
                        <a:pt x="36" y="66"/>
                        <a:pt x="30" y="76"/>
                        <a:pt x="20" y="73"/>
                      </a:cubicBezTo>
                      <a:cubicBezTo>
                        <a:pt x="12" y="71"/>
                        <a:pt x="22" y="64"/>
                        <a:pt x="15" y="61"/>
                      </a:cubicBezTo>
                      <a:cubicBezTo>
                        <a:pt x="12" y="59"/>
                        <a:pt x="7" y="59"/>
                        <a:pt x="5" y="62"/>
                      </a:cubicBezTo>
                      <a:cubicBezTo>
                        <a:pt x="0" y="68"/>
                        <a:pt x="2" y="77"/>
                        <a:pt x="5" y="83"/>
                      </a:cubicBezTo>
                      <a:cubicBezTo>
                        <a:pt x="10" y="90"/>
                        <a:pt x="19" y="94"/>
                        <a:pt x="28" y="91"/>
                      </a:cubicBezTo>
                      <a:cubicBezTo>
                        <a:pt x="36" y="89"/>
                        <a:pt x="40" y="81"/>
                        <a:pt x="44" y="74"/>
                      </a:cubicBezTo>
                      <a:cubicBezTo>
                        <a:pt x="52" y="74"/>
                        <a:pt x="60" y="71"/>
                        <a:pt x="66" y="65"/>
                      </a:cubicBezTo>
                      <a:cubicBezTo>
                        <a:pt x="74" y="57"/>
                        <a:pt x="72" y="45"/>
                        <a:pt x="68" y="35"/>
                      </a:cubicBezTo>
                      <a:cubicBezTo>
                        <a:pt x="64" y="25"/>
                        <a:pt x="53" y="20"/>
                        <a:pt x="4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2" name="Freeform 58">
                  <a:extLst>
                    <a:ext uri="{FF2B5EF4-FFF2-40B4-BE49-F238E27FC236}">
                      <a16:creationId xmlns:a16="http://schemas.microsoft.com/office/drawing/2014/main" id="{FF46458C-2A36-4326-914B-0D37BC839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538" y="2108200"/>
                  <a:ext cx="112713" cy="149225"/>
                </a:xfrm>
                <a:custGeom>
                  <a:avLst/>
                  <a:gdLst>
                    <a:gd name="T0" fmla="*/ 65 w 73"/>
                    <a:gd name="T1" fmla="*/ 5 h 97"/>
                    <a:gd name="T2" fmla="*/ 44 w 73"/>
                    <a:gd name="T3" fmla="*/ 0 h 97"/>
                    <a:gd name="T4" fmla="*/ 27 w 73"/>
                    <a:gd name="T5" fmla="*/ 12 h 97"/>
                    <a:gd name="T6" fmla="*/ 6 w 73"/>
                    <a:gd name="T7" fmla="*/ 26 h 97"/>
                    <a:gd name="T8" fmla="*/ 2 w 73"/>
                    <a:gd name="T9" fmla="*/ 58 h 97"/>
                    <a:gd name="T10" fmla="*/ 33 w 73"/>
                    <a:gd name="T11" fmla="*/ 83 h 97"/>
                    <a:gd name="T12" fmla="*/ 46 w 73"/>
                    <a:gd name="T13" fmla="*/ 95 h 97"/>
                    <a:gd name="T14" fmla="*/ 68 w 73"/>
                    <a:gd name="T15" fmla="*/ 91 h 97"/>
                    <a:gd name="T16" fmla="*/ 71 w 73"/>
                    <a:gd name="T17" fmla="*/ 76 h 97"/>
                    <a:gd name="T18" fmla="*/ 62 w 73"/>
                    <a:gd name="T19" fmla="*/ 68 h 97"/>
                    <a:gd name="T20" fmla="*/ 59 w 73"/>
                    <a:gd name="T21" fmla="*/ 78 h 97"/>
                    <a:gd name="T22" fmla="*/ 48 w 73"/>
                    <a:gd name="T23" fmla="*/ 81 h 97"/>
                    <a:gd name="T24" fmla="*/ 42 w 73"/>
                    <a:gd name="T25" fmla="*/ 76 h 97"/>
                    <a:gd name="T26" fmla="*/ 41 w 73"/>
                    <a:gd name="T27" fmla="*/ 71 h 97"/>
                    <a:gd name="T28" fmla="*/ 19 w 73"/>
                    <a:gd name="T29" fmla="*/ 62 h 97"/>
                    <a:gd name="T30" fmla="*/ 14 w 73"/>
                    <a:gd name="T31" fmla="*/ 40 h 97"/>
                    <a:gd name="T32" fmla="*/ 33 w 73"/>
                    <a:gd name="T33" fmla="*/ 27 h 97"/>
                    <a:gd name="T34" fmla="*/ 48 w 73"/>
                    <a:gd name="T35" fmla="*/ 18 h 97"/>
                    <a:gd name="T36" fmla="*/ 61 w 73"/>
                    <a:gd name="T37" fmla="*/ 27 h 97"/>
                    <a:gd name="T38" fmla="*/ 70 w 73"/>
                    <a:gd name="T39" fmla="*/ 24 h 97"/>
                    <a:gd name="T40" fmla="*/ 65 w 73"/>
                    <a:gd name="T41" fmla="*/ 5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3" h="97">
                      <a:moveTo>
                        <a:pt x="65" y="5"/>
                      </a:moveTo>
                      <a:cubicBezTo>
                        <a:pt x="59" y="1"/>
                        <a:pt x="51" y="1"/>
                        <a:pt x="44" y="0"/>
                      </a:cubicBezTo>
                      <a:cubicBezTo>
                        <a:pt x="38" y="3"/>
                        <a:pt x="31" y="5"/>
                        <a:pt x="27" y="12"/>
                      </a:cubicBezTo>
                      <a:cubicBezTo>
                        <a:pt x="19" y="14"/>
                        <a:pt x="12" y="18"/>
                        <a:pt x="6" y="26"/>
                      </a:cubicBezTo>
                      <a:cubicBezTo>
                        <a:pt x="0" y="35"/>
                        <a:pt x="0" y="47"/>
                        <a:pt x="2" y="58"/>
                      </a:cubicBezTo>
                      <a:cubicBezTo>
                        <a:pt x="6" y="72"/>
                        <a:pt x="19" y="80"/>
                        <a:pt x="33" y="83"/>
                      </a:cubicBezTo>
                      <a:cubicBezTo>
                        <a:pt x="37" y="87"/>
                        <a:pt x="39" y="95"/>
                        <a:pt x="46" y="95"/>
                      </a:cubicBezTo>
                      <a:cubicBezTo>
                        <a:pt x="53" y="97"/>
                        <a:pt x="63" y="97"/>
                        <a:pt x="68" y="91"/>
                      </a:cubicBezTo>
                      <a:cubicBezTo>
                        <a:pt x="71" y="86"/>
                        <a:pt x="73" y="81"/>
                        <a:pt x="71" y="76"/>
                      </a:cubicBezTo>
                      <a:cubicBezTo>
                        <a:pt x="69" y="71"/>
                        <a:pt x="67" y="67"/>
                        <a:pt x="62" y="68"/>
                      </a:cubicBezTo>
                      <a:cubicBezTo>
                        <a:pt x="58" y="69"/>
                        <a:pt x="58" y="74"/>
                        <a:pt x="59" y="78"/>
                      </a:cubicBezTo>
                      <a:cubicBezTo>
                        <a:pt x="57" y="84"/>
                        <a:pt x="52" y="80"/>
                        <a:pt x="48" y="81"/>
                      </a:cubicBezTo>
                      <a:cubicBezTo>
                        <a:pt x="45" y="81"/>
                        <a:pt x="44" y="78"/>
                        <a:pt x="42" y="76"/>
                      </a:cubicBezTo>
                      <a:cubicBezTo>
                        <a:pt x="41" y="74"/>
                        <a:pt x="43" y="73"/>
                        <a:pt x="41" y="71"/>
                      </a:cubicBezTo>
                      <a:cubicBezTo>
                        <a:pt x="33" y="71"/>
                        <a:pt x="24" y="69"/>
                        <a:pt x="19" y="62"/>
                      </a:cubicBezTo>
                      <a:cubicBezTo>
                        <a:pt x="15" y="56"/>
                        <a:pt x="11" y="48"/>
                        <a:pt x="14" y="40"/>
                      </a:cubicBezTo>
                      <a:cubicBezTo>
                        <a:pt x="18" y="33"/>
                        <a:pt x="24" y="27"/>
                        <a:pt x="33" y="27"/>
                      </a:cubicBezTo>
                      <a:cubicBezTo>
                        <a:pt x="37" y="23"/>
                        <a:pt x="42" y="19"/>
                        <a:pt x="48" y="18"/>
                      </a:cubicBezTo>
                      <a:cubicBezTo>
                        <a:pt x="54" y="17"/>
                        <a:pt x="57" y="22"/>
                        <a:pt x="61" y="27"/>
                      </a:cubicBezTo>
                      <a:cubicBezTo>
                        <a:pt x="64" y="29"/>
                        <a:pt x="68" y="27"/>
                        <a:pt x="70" y="24"/>
                      </a:cubicBezTo>
                      <a:cubicBezTo>
                        <a:pt x="73" y="17"/>
                        <a:pt x="70" y="10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3" name="Freeform 59">
                  <a:extLst>
                    <a:ext uri="{FF2B5EF4-FFF2-40B4-BE49-F238E27FC236}">
                      <a16:creationId xmlns:a16="http://schemas.microsoft.com/office/drawing/2014/main" id="{436C203B-D428-49C5-AF1E-62BAA74138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8901" y="2151063"/>
                  <a:ext cx="55563" cy="52388"/>
                </a:xfrm>
                <a:custGeom>
                  <a:avLst/>
                  <a:gdLst>
                    <a:gd name="T0" fmla="*/ 33 w 36"/>
                    <a:gd name="T1" fmla="*/ 11 h 34"/>
                    <a:gd name="T2" fmla="*/ 25 w 36"/>
                    <a:gd name="T3" fmla="*/ 3 h 34"/>
                    <a:gd name="T4" fmla="*/ 2 w 36"/>
                    <a:gd name="T5" fmla="*/ 12 h 34"/>
                    <a:gd name="T6" fmla="*/ 2 w 36"/>
                    <a:gd name="T7" fmla="*/ 25 h 34"/>
                    <a:gd name="T8" fmla="*/ 16 w 36"/>
                    <a:gd name="T9" fmla="*/ 34 h 34"/>
                    <a:gd name="T10" fmla="*/ 29 w 36"/>
                    <a:gd name="T11" fmla="*/ 28 h 34"/>
                    <a:gd name="T12" fmla="*/ 33 w 36"/>
                    <a:gd name="T13" fmla="*/ 1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4">
                      <a:moveTo>
                        <a:pt x="33" y="11"/>
                      </a:moveTo>
                      <a:cubicBezTo>
                        <a:pt x="31" y="7"/>
                        <a:pt x="28" y="4"/>
                        <a:pt x="25" y="3"/>
                      </a:cubicBezTo>
                      <a:cubicBezTo>
                        <a:pt x="16" y="0"/>
                        <a:pt x="7" y="5"/>
                        <a:pt x="2" y="12"/>
                      </a:cubicBezTo>
                      <a:cubicBezTo>
                        <a:pt x="0" y="16"/>
                        <a:pt x="0" y="21"/>
                        <a:pt x="2" y="25"/>
                      </a:cubicBezTo>
                      <a:cubicBezTo>
                        <a:pt x="3" y="32"/>
                        <a:pt x="11" y="32"/>
                        <a:pt x="16" y="34"/>
                      </a:cubicBezTo>
                      <a:cubicBezTo>
                        <a:pt x="21" y="34"/>
                        <a:pt x="27" y="34"/>
                        <a:pt x="29" y="28"/>
                      </a:cubicBezTo>
                      <a:cubicBezTo>
                        <a:pt x="36" y="24"/>
                        <a:pt x="34" y="17"/>
                        <a:pt x="3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4" name="Freeform 60">
                  <a:extLst>
                    <a:ext uri="{FF2B5EF4-FFF2-40B4-BE49-F238E27FC236}">
                      <a16:creationId xmlns:a16="http://schemas.microsoft.com/office/drawing/2014/main" id="{8D4796E0-B8D4-4FF4-A970-1A4654EEB5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8426" y="2163763"/>
                  <a:ext cx="33338" cy="31750"/>
                </a:xfrm>
                <a:custGeom>
                  <a:avLst/>
                  <a:gdLst>
                    <a:gd name="T0" fmla="*/ 19 w 22"/>
                    <a:gd name="T1" fmla="*/ 2 h 21"/>
                    <a:gd name="T2" fmla="*/ 21 w 22"/>
                    <a:gd name="T3" fmla="*/ 14 h 21"/>
                    <a:gd name="T4" fmla="*/ 12 w 22"/>
                    <a:gd name="T5" fmla="*/ 21 h 21"/>
                    <a:gd name="T6" fmla="*/ 2 w 22"/>
                    <a:gd name="T7" fmla="*/ 15 h 21"/>
                    <a:gd name="T8" fmla="*/ 4 w 22"/>
                    <a:gd name="T9" fmla="*/ 4 h 21"/>
                    <a:gd name="T10" fmla="*/ 19 w 22"/>
                    <a:gd name="T11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21">
                      <a:moveTo>
                        <a:pt x="19" y="2"/>
                      </a:moveTo>
                      <a:cubicBezTo>
                        <a:pt x="22" y="5"/>
                        <a:pt x="22" y="10"/>
                        <a:pt x="21" y="14"/>
                      </a:cubicBezTo>
                      <a:cubicBezTo>
                        <a:pt x="19" y="17"/>
                        <a:pt x="15" y="20"/>
                        <a:pt x="12" y="21"/>
                      </a:cubicBezTo>
                      <a:cubicBezTo>
                        <a:pt x="8" y="21"/>
                        <a:pt x="4" y="19"/>
                        <a:pt x="2" y="15"/>
                      </a:cubicBezTo>
                      <a:cubicBezTo>
                        <a:pt x="0" y="12"/>
                        <a:pt x="2" y="7"/>
                        <a:pt x="4" y="4"/>
                      </a:cubicBezTo>
                      <a:cubicBezTo>
                        <a:pt x="7" y="0"/>
                        <a:pt x="14" y="0"/>
                        <a:pt x="1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5" name="Freeform 61">
                  <a:extLst>
                    <a:ext uri="{FF2B5EF4-FFF2-40B4-BE49-F238E27FC236}">
                      <a16:creationId xmlns:a16="http://schemas.microsoft.com/office/drawing/2014/main" id="{AD90643F-D984-438D-A79E-542E2A2A2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5138" y="2181225"/>
                  <a:ext cx="66675" cy="169863"/>
                </a:xfrm>
                <a:custGeom>
                  <a:avLst/>
                  <a:gdLst>
                    <a:gd name="T0" fmla="*/ 43 w 43"/>
                    <a:gd name="T1" fmla="*/ 11 h 110"/>
                    <a:gd name="T2" fmla="*/ 43 w 43"/>
                    <a:gd name="T3" fmla="*/ 12 h 110"/>
                    <a:gd name="T4" fmla="*/ 16 w 43"/>
                    <a:gd name="T5" fmla="*/ 24 h 110"/>
                    <a:gd name="T6" fmla="*/ 19 w 43"/>
                    <a:gd name="T7" fmla="*/ 51 h 110"/>
                    <a:gd name="T8" fmla="*/ 20 w 43"/>
                    <a:gd name="T9" fmla="*/ 103 h 110"/>
                    <a:gd name="T10" fmla="*/ 8 w 43"/>
                    <a:gd name="T11" fmla="*/ 110 h 110"/>
                    <a:gd name="T12" fmla="*/ 9 w 43"/>
                    <a:gd name="T13" fmla="*/ 58 h 110"/>
                    <a:gd name="T14" fmla="*/ 2 w 43"/>
                    <a:gd name="T15" fmla="*/ 27 h 110"/>
                    <a:gd name="T16" fmla="*/ 23 w 43"/>
                    <a:gd name="T17" fmla="*/ 1 h 110"/>
                    <a:gd name="T18" fmla="*/ 36 w 43"/>
                    <a:gd name="T19" fmla="*/ 3 h 110"/>
                    <a:gd name="T20" fmla="*/ 43 w 43"/>
                    <a:gd name="T21" fmla="*/ 11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110">
                      <a:moveTo>
                        <a:pt x="43" y="11"/>
                      </a:move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33" y="11"/>
                        <a:pt x="21" y="14"/>
                        <a:pt x="16" y="24"/>
                      </a:cubicBezTo>
                      <a:cubicBezTo>
                        <a:pt x="11" y="33"/>
                        <a:pt x="18" y="43"/>
                        <a:pt x="19" y="51"/>
                      </a:cubicBezTo>
                      <a:cubicBezTo>
                        <a:pt x="21" y="68"/>
                        <a:pt x="30" y="87"/>
                        <a:pt x="20" y="103"/>
                      </a:cubicBezTo>
                      <a:cubicBezTo>
                        <a:pt x="18" y="107"/>
                        <a:pt x="13" y="110"/>
                        <a:pt x="8" y="110"/>
                      </a:cubicBezTo>
                      <a:cubicBezTo>
                        <a:pt x="10" y="93"/>
                        <a:pt x="19" y="74"/>
                        <a:pt x="9" y="58"/>
                      </a:cubicBezTo>
                      <a:cubicBezTo>
                        <a:pt x="0" y="51"/>
                        <a:pt x="4" y="38"/>
                        <a:pt x="2" y="27"/>
                      </a:cubicBezTo>
                      <a:cubicBezTo>
                        <a:pt x="3" y="16"/>
                        <a:pt x="11" y="5"/>
                        <a:pt x="23" y="1"/>
                      </a:cubicBezTo>
                      <a:cubicBezTo>
                        <a:pt x="28" y="0"/>
                        <a:pt x="32" y="1"/>
                        <a:pt x="36" y="3"/>
                      </a:cubicBezTo>
                      <a:cubicBezTo>
                        <a:pt x="39" y="5"/>
                        <a:pt x="42" y="7"/>
                        <a:pt x="4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6" name="Freeform 62">
                  <a:extLst>
                    <a:ext uri="{FF2B5EF4-FFF2-40B4-BE49-F238E27FC236}">
                      <a16:creationId xmlns:a16="http://schemas.microsoft.com/office/drawing/2014/main" id="{1EED3952-CBFD-401B-A80E-3C0F00531B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2501" y="2190750"/>
                  <a:ext cx="68263" cy="166688"/>
                </a:xfrm>
                <a:custGeom>
                  <a:avLst/>
                  <a:gdLst>
                    <a:gd name="T0" fmla="*/ 39 w 44"/>
                    <a:gd name="T1" fmla="*/ 18 h 109"/>
                    <a:gd name="T2" fmla="*/ 35 w 44"/>
                    <a:gd name="T3" fmla="*/ 50 h 109"/>
                    <a:gd name="T4" fmla="*/ 40 w 44"/>
                    <a:gd name="T5" fmla="*/ 109 h 109"/>
                    <a:gd name="T6" fmla="*/ 29 w 44"/>
                    <a:gd name="T7" fmla="*/ 105 h 109"/>
                    <a:gd name="T8" fmla="*/ 22 w 44"/>
                    <a:gd name="T9" fmla="*/ 75 h 109"/>
                    <a:gd name="T10" fmla="*/ 22 w 44"/>
                    <a:gd name="T11" fmla="*/ 55 h 109"/>
                    <a:gd name="T12" fmla="*/ 24 w 44"/>
                    <a:gd name="T13" fmla="*/ 24 h 109"/>
                    <a:gd name="T14" fmla="*/ 7 w 44"/>
                    <a:gd name="T15" fmla="*/ 17 h 109"/>
                    <a:gd name="T16" fmla="*/ 2 w 44"/>
                    <a:gd name="T17" fmla="*/ 18 h 109"/>
                    <a:gd name="T18" fmla="*/ 7 w 44"/>
                    <a:gd name="T19" fmla="*/ 7 h 109"/>
                    <a:gd name="T20" fmla="*/ 29 w 44"/>
                    <a:gd name="T21" fmla="*/ 4 h 109"/>
                    <a:gd name="T22" fmla="*/ 39 w 44"/>
                    <a:gd name="T23" fmla="*/ 1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4" h="109">
                      <a:moveTo>
                        <a:pt x="39" y="18"/>
                      </a:moveTo>
                      <a:cubicBezTo>
                        <a:pt x="43" y="29"/>
                        <a:pt x="44" y="42"/>
                        <a:pt x="35" y="50"/>
                      </a:cubicBezTo>
                      <a:cubicBezTo>
                        <a:pt x="23" y="70"/>
                        <a:pt x="33" y="92"/>
                        <a:pt x="40" y="109"/>
                      </a:cubicBezTo>
                      <a:cubicBezTo>
                        <a:pt x="35" y="109"/>
                        <a:pt x="33" y="107"/>
                        <a:pt x="29" y="105"/>
                      </a:cubicBezTo>
                      <a:cubicBezTo>
                        <a:pt x="26" y="96"/>
                        <a:pt x="21" y="86"/>
                        <a:pt x="22" y="7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3" y="45"/>
                        <a:pt x="30" y="34"/>
                        <a:pt x="24" y="24"/>
                      </a:cubicBezTo>
                      <a:cubicBezTo>
                        <a:pt x="20" y="19"/>
                        <a:pt x="14" y="17"/>
                        <a:pt x="7" y="17"/>
                      </a:cubicBezTo>
                      <a:cubicBezTo>
                        <a:pt x="5" y="17"/>
                        <a:pt x="4" y="19"/>
                        <a:pt x="2" y="18"/>
                      </a:cubicBezTo>
                      <a:cubicBezTo>
                        <a:pt x="0" y="14"/>
                        <a:pt x="4" y="9"/>
                        <a:pt x="7" y="7"/>
                      </a:cubicBezTo>
                      <a:cubicBezTo>
                        <a:pt x="13" y="1"/>
                        <a:pt x="22" y="0"/>
                        <a:pt x="29" y="4"/>
                      </a:cubicBezTo>
                      <a:cubicBezTo>
                        <a:pt x="34" y="8"/>
                        <a:pt x="37" y="13"/>
                        <a:pt x="39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7" name="Freeform 63">
                  <a:extLst>
                    <a:ext uri="{FF2B5EF4-FFF2-40B4-BE49-F238E27FC236}">
                      <a16:creationId xmlns:a16="http://schemas.microsoft.com/office/drawing/2014/main" id="{2E521960-C398-43F8-BB19-BA333E1554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713" y="2208213"/>
                  <a:ext cx="31750" cy="138113"/>
                </a:xfrm>
                <a:custGeom>
                  <a:avLst/>
                  <a:gdLst>
                    <a:gd name="T0" fmla="*/ 19 w 20"/>
                    <a:gd name="T1" fmla="*/ 1 h 90"/>
                    <a:gd name="T2" fmla="*/ 8 w 20"/>
                    <a:gd name="T3" fmla="*/ 18 h 90"/>
                    <a:gd name="T4" fmla="*/ 13 w 20"/>
                    <a:gd name="T5" fmla="*/ 83 h 90"/>
                    <a:gd name="T6" fmla="*/ 8 w 20"/>
                    <a:gd name="T7" fmla="*/ 89 h 90"/>
                    <a:gd name="T8" fmla="*/ 6 w 20"/>
                    <a:gd name="T9" fmla="*/ 86 h 90"/>
                    <a:gd name="T10" fmla="*/ 5 w 20"/>
                    <a:gd name="T11" fmla="*/ 29 h 90"/>
                    <a:gd name="T12" fmla="*/ 7 w 20"/>
                    <a:gd name="T13" fmla="*/ 4 h 90"/>
                    <a:gd name="T14" fmla="*/ 19 w 20"/>
                    <a:gd name="T15" fmla="*/ 1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" h="90">
                      <a:moveTo>
                        <a:pt x="19" y="1"/>
                      </a:moveTo>
                      <a:cubicBezTo>
                        <a:pt x="14" y="4"/>
                        <a:pt x="7" y="10"/>
                        <a:pt x="8" y="18"/>
                      </a:cubicBezTo>
                      <a:cubicBezTo>
                        <a:pt x="13" y="39"/>
                        <a:pt x="20" y="61"/>
                        <a:pt x="13" y="83"/>
                      </a:cubicBezTo>
                      <a:cubicBezTo>
                        <a:pt x="11" y="85"/>
                        <a:pt x="12" y="90"/>
                        <a:pt x="8" y="89"/>
                      </a:cubicBezTo>
                      <a:cubicBezTo>
                        <a:pt x="6" y="89"/>
                        <a:pt x="6" y="87"/>
                        <a:pt x="6" y="86"/>
                      </a:cubicBezTo>
                      <a:cubicBezTo>
                        <a:pt x="16" y="68"/>
                        <a:pt x="9" y="48"/>
                        <a:pt x="5" y="29"/>
                      </a:cubicBezTo>
                      <a:cubicBezTo>
                        <a:pt x="2" y="21"/>
                        <a:pt x="0" y="11"/>
                        <a:pt x="7" y="4"/>
                      </a:cubicBezTo>
                      <a:cubicBezTo>
                        <a:pt x="10" y="2"/>
                        <a:pt x="15" y="0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8" name="Freeform 64">
                  <a:extLst>
                    <a:ext uri="{FF2B5EF4-FFF2-40B4-BE49-F238E27FC236}">
                      <a16:creationId xmlns:a16="http://schemas.microsoft.com/office/drawing/2014/main" id="{C238A2FA-943C-4B12-A705-F92FA9103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3613" y="2220913"/>
                  <a:ext cx="26988" cy="130175"/>
                </a:xfrm>
                <a:custGeom>
                  <a:avLst/>
                  <a:gdLst>
                    <a:gd name="T0" fmla="*/ 13 w 17"/>
                    <a:gd name="T1" fmla="*/ 10 h 85"/>
                    <a:gd name="T2" fmla="*/ 10 w 17"/>
                    <a:gd name="T3" fmla="*/ 39 h 85"/>
                    <a:gd name="T4" fmla="*/ 15 w 17"/>
                    <a:gd name="T5" fmla="*/ 82 h 85"/>
                    <a:gd name="T6" fmla="*/ 15 w 17"/>
                    <a:gd name="T7" fmla="*/ 85 h 85"/>
                    <a:gd name="T8" fmla="*/ 10 w 17"/>
                    <a:gd name="T9" fmla="*/ 85 h 85"/>
                    <a:gd name="T10" fmla="*/ 4 w 17"/>
                    <a:gd name="T11" fmla="*/ 39 h 85"/>
                    <a:gd name="T12" fmla="*/ 0 w 17"/>
                    <a:gd name="T13" fmla="*/ 5 h 85"/>
                    <a:gd name="T14" fmla="*/ 13 w 17"/>
                    <a:gd name="T15" fmla="*/ 1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85">
                      <a:moveTo>
                        <a:pt x="13" y="10"/>
                      </a:moveTo>
                      <a:cubicBezTo>
                        <a:pt x="17" y="20"/>
                        <a:pt x="10" y="29"/>
                        <a:pt x="10" y="39"/>
                      </a:cubicBezTo>
                      <a:cubicBezTo>
                        <a:pt x="9" y="55"/>
                        <a:pt x="9" y="69"/>
                        <a:pt x="15" y="82"/>
                      </a:cubicBezTo>
                      <a:cubicBezTo>
                        <a:pt x="15" y="85"/>
                        <a:pt x="15" y="85"/>
                        <a:pt x="15" y="85"/>
                      </a:cubicBezTo>
                      <a:cubicBezTo>
                        <a:pt x="10" y="85"/>
                        <a:pt x="10" y="85"/>
                        <a:pt x="10" y="85"/>
                      </a:cubicBezTo>
                      <a:cubicBezTo>
                        <a:pt x="1" y="71"/>
                        <a:pt x="3" y="54"/>
                        <a:pt x="4" y="39"/>
                      </a:cubicBezTo>
                      <a:cubicBezTo>
                        <a:pt x="6" y="28"/>
                        <a:pt x="10" y="14"/>
                        <a:pt x="0" y="5"/>
                      </a:cubicBezTo>
                      <a:cubicBezTo>
                        <a:pt x="4" y="0"/>
                        <a:pt x="11" y="6"/>
                        <a:pt x="1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69" name="Freeform 65">
                  <a:extLst>
                    <a:ext uri="{FF2B5EF4-FFF2-40B4-BE49-F238E27FC236}">
                      <a16:creationId xmlns:a16="http://schemas.microsoft.com/office/drawing/2014/main" id="{941798EF-AC17-48A0-9566-175B094890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1163" y="2252663"/>
                  <a:ext cx="71438" cy="112713"/>
                </a:xfrm>
                <a:custGeom>
                  <a:avLst/>
                  <a:gdLst>
                    <a:gd name="T0" fmla="*/ 40 w 46"/>
                    <a:gd name="T1" fmla="*/ 18 h 74"/>
                    <a:gd name="T2" fmla="*/ 36 w 46"/>
                    <a:gd name="T3" fmla="*/ 64 h 74"/>
                    <a:gd name="T4" fmla="*/ 25 w 46"/>
                    <a:gd name="T5" fmla="*/ 74 h 74"/>
                    <a:gd name="T6" fmla="*/ 23 w 46"/>
                    <a:gd name="T7" fmla="*/ 70 h 74"/>
                    <a:gd name="T8" fmla="*/ 26 w 46"/>
                    <a:gd name="T9" fmla="*/ 27 h 74"/>
                    <a:gd name="T10" fmla="*/ 16 w 46"/>
                    <a:gd name="T11" fmla="*/ 23 h 74"/>
                    <a:gd name="T12" fmla="*/ 3 w 46"/>
                    <a:gd name="T13" fmla="*/ 28 h 74"/>
                    <a:gd name="T14" fmla="*/ 6 w 46"/>
                    <a:gd name="T15" fmla="*/ 8 h 74"/>
                    <a:gd name="T16" fmla="*/ 27 w 46"/>
                    <a:gd name="T17" fmla="*/ 2 h 74"/>
                    <a:gd name="T18" fmla="*/ 40 w 46"/>
                    <a:gd name="T19" fmla="*/ 1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74">
                      <a:moveTo>
                        <a:pt x="40" y="18"/>
                      </a:moveTo>
                      <a:cubicBezTo>
                        <a:pt x="46" y="34"/>
                        <a:pt x="39" y="49"/>
                        <a:pt x="36" y="64"/>
                      </a:cubicBezTo>
                      <a:cubicBezTo>
                        <a:pt x="33" y="68"/>
                        <a:pt x="29" y="73"/>
                        <a:pt x="25" y="74"/>
                      </a:cubicBezTo>
                      <a:cubicBezTo>
                        <a:pt x="23" y="70"/>
                        <a:pt x="23" y="70"/>
                        <a:pt x="23" y="70"/>
                      </a:cubicBezTo>
                      <a:cubicBezTo>
                        <a:pt x="26" y="56"/>
                        <a:pt x="29" y="41"/>
                        <a:pt x="26" y="27"/>
                      </a:cubicBezTo>
                      <a:cubicBezTo>
                        <a:pt x="23" y="24"/>
                        <a:pt x="19" y="22"/>
                        <a:pt x="16" y="23"/>
                      </a:cubicBezTo>
                      <a:cubicBezTo>
                        <a:pt x="10" y="22"/>
                        <a:pt x="8" y="28"/>
                        <a:pt x="3" y="28"/>
                      </a:cubicBezTo>
                      <a:cubicBezTo>
                        <a:pt x="0" y="22"/>
                        <a:pt x="2" y="13"/>
                        <a:pt x="6" y="8"/>
                      </a:cubicBezTo>
                      <a:cubicBezTo>
                        <a:pt x="11" y="3"/>
                        <a:pt x="20" y="0"/>
                        <a:pt x="27" y="2"/>
                      </a:cubicBezTo>
                      <a:cubicBezTo>
                        <a:pt x="33" y="6"/>
                        <a:pt x="37" y="12"/>
                        <a:pt x="40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0" name="Freeform 66">
                  <a:extLst>
                    <a:ext uri="{FF2B5EF4-FFF2-40B4-BE49-F238E27FC236}">
                      <a16:creationId xmlns:a16="http://schemas.microsoft.com/office/drawing/2014/main" id="{946EEF4F-FD5B-4478-A656-953CC20DBF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2251075"/>
                  <a:ext cx="63500" cy="130175"/>
                </a:xfrm>
                <a:custGeom>
                  <a:avLst/>
                  <a:gdLst>
                    <a:gd name="T0" fmla="*/ 38 w 41"/>
                    <a:gd name="T1" fmla="*/ 8 h 85"/>
                    <a:gd name="T2" fmla="*/ 39 w 41"/>
                    <a:gd name="T3" fmla="*/ 20 h 85"/>
                    <a:gd name="T4" fmla="*/ 23 w 41"/>
                    <a:gd name="T5" fmla="*/ 23 h 85"/>
                    <a:gd name="T6" fmla="*/ 12 w 41"/>
                    <a:gd name="T7" fmla="*/ 41 h 85"/>
                    <a:gd name="T8" fmla="*/ 31 w 41"/>
                    <a:gd name="T9" fmla="*/ 78 h 85"/>
                    <a:gd name="T10" fmla="*/ 28 w 41"/>
                    <a:gd name="T11" fmla="*/ 85 h 85"/>
                    <a:gd name="T12" fmla="*/ 17 w 41"/>
                    <a:gd name="T13" fmla="*/ 77 h 85"/>
                    <a:gd name="T14" fmla="*/ 5 w 41"/>
                    <a:gd name="T15" fmla="*/ 50 h 85"/>
                    <a:gd name="T16" fmla="*/ 5 w 41"/>
                    <a:gd name="T17" fmla="*/ 14 h 85"/>
                    <a:gd name="T18" fmla="*/ 26 w 41"/>
                    <a:gd name="T19" fmla="*/ 0 h 85"/>
                    <a:gd name="T20" fmla="*/ 38 w 41"/>
                    <a:gd name="T21" fmla="*/ 8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85">
                      <a:moveTo>
                        <a:pt x="38" y="8"/>
                      </a:moveTo>
                      <a:cubicBezTo>
                        <a:pt x="40" y="11"/>
                        <a:pt x="41" y="17"/>
                        <a:pt x="39" y="20"/>
                      </a:cubicBezTo>
                      <a:cubicBezTo>
                        <a:pt x="34" y="19"/>
                        <a:pt x="27" y="18"/>
                        <a:pt x="23" y="23"/>
                      </a:cubicBezTo>
                      <a:cubicBezTo>
                        <a:pt x="18" y="28"/>
                        <a:pt x="15" y="35"/>
                        <a:pt x="12" y="41"/>
                      </a:cubicBezTo>
                      <a:cubicBezTo>
                        <a:pt x="13" y="56"/>
                        <a:pt x="21" y="69"/>
                        <a:pt x="31" y="78"/>
                      </a:cubicBezTo>
                      <a:cubicBezTo>
                        <a:pt x="31" y="81"/>
                        <a:pt x="30" y="83"/>
                        <a:pt x="28" y="85"/>
                      </a:cubicBezTo>
                      <a:cubicBezTo>
                        <a:pt x="25" y="83"/>
                        <a:pt x="21" y="80"/>
                        <a:pt x="17" y="77"/>
                      </a:cubicBezTo>
                      <a:cubicBezTo>
                        <a:pt x="14" y="67"/>
                        <a:pt x="7" y="59"/>
                        <a:pt x="5" y="50"/>
                      </a:cubicBezTo>
                      <a:cubicBezTo>
                        <a:pt x="0" y="39"/>
                        <a:pt x="1" y="25"/>
                        <a:pt x="5" y="14"/>
                      </a:cubicBezTo>
                      <a:cubicBezTo>
                        <a:pt x="9" y="6"/>
                        <a:pt x="17" y="2"/>
                        <a:pt x="26" y="0"/>
                      </a:cubicBezTo>
                      <a:cubicBezTo>
                        <a:pt x="31" y="1"/>
                        <a:pt x="36" y="3"/>
                        <a:pt x="38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1" name="Freeform 67">
                  <a:extLst>
                    <a:ext uri="{FF2B5EF4-FFF2-40B4-BE49-F238E27FC236}">
                      <a16:creationId xmlns:a16="http://schemas.microsoft.com/office/drawing/2014/main" id="{4CBE49B9-B4E3-45B0-A976-CA3DCF39D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2292350"/>
                  <a:ext cx="20638" cy="66675"/>
                </a:xfrm>
                <a:custGeom>
                  <a:avLst/>
                  <a:gdLst>
                    <a:gd name="T0" fmla="*/ 13 w 13"/>
                    <a:gd name="T1" fmla="*/ 13 h 44"/>
                    <a:gd name="T2" fmla="*/ 8 w 13"/>
                    <a:gd name="T3" fmla="*/ 44 h 44"/>
                    <a:gd name="T4" fmla="*/ 8 w 13"/>
                    <a:gd name="T5" fmla="*/ 27 h 44"/>
                    <a:gd name="T6" fmla="*/ 9 w 13"/>
                    <a:gd name="T7" fmla="*/ 10 h 44"/>
                    <a:gd name="T8" fmla="*/ 5 w 13"/>
                    <a:gd name="T9" fmla="*/ 3 h 44"/>
                    <a:gd name="T10" fmla="*/ 13 w 13"/>
                    <a:gd name="T1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44">
                      <a:moveTo>
                        <a:pt x="13" y="13"/>
                      </a:moveTo>
                      <a:cubicBezTo>
                        <a:pt x="13" y="24"/>
                        <a:pt x="10" y="34"/>
                        <a:pt x="8" y="44"/>
                      </a:cubicBezTo>
                      <a:cubicBezTo>
                        <a:pt x="0" y="41"/>
                        <a:pt x="8" y="33"/>
                        <a:pt x="8" y="27"/>
                      </a:cubicBezTo>
                      <a:cubicBezTo>
                        <a:pt x="8" y="21"/>
                        <a:pt x="11" y="16"/>
                        <a:pt x="9" y="10"/>
                      </a:cubicBezTo>
                      <a:cubicBezTo>
                        <a:pt x="8" y="6"/>
                        <a:pt x="0" y="8"/>
                        <a:pt x="5" y="3"/>
                      </a:cubicBezTo>
                      <a:cubicBezTo>
                        <a:pt x="11" y="0"/>
                        <a:pt x="13" y="8"/>
                        <a:pt x="1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2" name="Freeform 68">
                  <a:extLst>
                    <a:ext uri="{FF2B5EF4-FFF2-40B4-BE49-F238E27FC236}">
                      <a16:creationId xmlns:a16="http://schemas.microsoft.com/office/drawing/2014/main" id="{DE8F11EF-0782-41CE-A433-D54326DEBF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8701" y="2287588"/>
                  <a:ext cx="30163" cy="71438"/>
                </a:xfrm>
                <a:custGeom>
                  <a:avLst/>
                  <a:gdLst>
                    <a:gd name="T0" fmla="*/ 18 w 20"/>
                    <a:gd name="T1" fmla="*/ 2 h 47"/>
                    <a:gd name="T2" fmla="*/ 10 w 20"/>
                    <a:gd name="T3" fmla="*/ 24 h 47"/>
                    <a:gd name="T4" fmla="*/ 20 w 20"/>
                    <a:gd name="T5" fmla="*/ 47 h 47"/>
                    <a:gd name="T6" fmla="*/ 9 w 20"/>
                    <a:gd name="T7" fmla="*/ 36 h 47"/>
                    <a:gd name="T8" fmla="*/ 8 w 20"/>
                    <a:gd name="T9" fmla="*/ 5 h 47"/>
                    <a:gd name="T10" fmla="*/ 18 w 20"/>
                    <a:gd name="T11" fmla="*/ 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47">
                      <a:moveTo>
                        <a:pt x="18" y="2"/>
                      </a:moveTo>
                      <a:cubicBezTo>
                        <a:pt x="12" y="9"/>
                        <a:pt x="11" y="16"/>
                        <a:pt x="10" y="24"/>
                      </a:cubicBezTo>
                      <a:cubicBezTo>
                        <a:pt x="10" y="33"/>
                        <a:pt x="17" y="40"/>
                        <a:pt x="20" y="47"/>
                      </a:cubicBezTo>
                      <a:cubicBezTo>
                        <a:pt x="15" y="46"/>
                        <a:pt x="12" y="40"/>
                        <a:pt x="9" y="36"/>
                      </a:cubicBezTo>
                      <a:cubicBezTo>
                        <a:pt x="4" y="27"/>
                        <a:pt x="0" y="14"/>
                        <a:pt x="8" y="5"/>
                      </a:cubicBezTo>
                      <a:cubicBezTo>
                        <a:pt x="11" y="2"/>
                        <a:pt x="15" y="0"/>
                        <a:pt x="1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3" name="Freeform 69">
                  <a:extLst>
                    <a:ext uri="{FF2B5EF4-FFF2-40B4-BE49-F238E27FC236}">
                      <a16:creationId xmlns:a16="http://schemas.microsoft.com/office/drawing/2014/main" id="{6D65C7A7-ED2D-4D82-BB72-5446CAE93C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298700"/>
                  <a:ext cx="46038" cy="49213"/>
                </a:xfrm>
                <a:custGeom>
                  <a:avLst/>
                  <a:gdLst>
                    <a:gd name="T0" fmla="*/ 27 w 30"/>
                    <a:gd name="T1" fmla="*/ 6 h 32"/>
                    <a:gd name="T2" fmla="*/ 21 w 30"/>
                    <a:gd name="T3" fmla="*/ 28 h 32"/>
                    <a:gd name="T4" fmla="*/ 5 w 30"/>
                    <a:gd name="T5" fmla="*/ 31 h 32"/>
                    <a:gd name="T6" fmla="*/ 4 w 30"/>
                    <a:gd name="T7" fmla="*/ 10 h 32"/>
                    <a:gd name="T8" fmla="*/ 15 w 30"/>
                    <a:gd name="T9" fmla="*/ 0 h 32"/>
                    <a:gd name="T10" fmla="*/ 27 w 30"/>
                    <a:gd name="T11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32">
                      <a:moveTo>
                        <a:pt x="27" y="6"/>
                      </a:moveTo>
                      <a:cubicBezTo>
                        <a:pt x="30" y="14"/>
                        <a:pt x="26" y="23"/>
                        <a:pt x="21" y="28"/>
                      </a:cubicBezTo>
                      <a:cubicBezTo>
                        <a:pt x="17" y="32"/>
                        <a:pt x="11" y="31"/>
                        <a:pt x="5" y="31"/>
                      </a:cubicBezTo>
                      <a:cubicBezTo>
                        <a:pt x="0" y="25"/>
                        <a:pt x="0" y="17"/>
                        <a:pt x="4" y="10"/>
                      </a:cubicBezTo>
                      <a:cubicBezTo>
                        <a:pt x="6" y="5"/>
                        <a:pt x="10" y="1"/>
                        <a:pt x="15" y="0"/>
                      </a:cubicBezTo>
                      <a:cubicBezTo>
                        <a:pt x="20" y="0"/>
                        <a:pt x="24" y="2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4" name="Freeform 70">
                  <a:extLst>
                    <a:ext uri="{FF2B5EF4-FFF2-40B4-BE49-F238E27FC236}">
                      <a16:creationId xmlns:a16="http://schemas.microsoft.com/office/drawing/2014/main" id="{96146A87-1ADA-4759-A04C-FD9769EA68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3963" y="2305050"/>
                  <a:ext cx="31750" cy="36513"/>
                </a:xfrm>
                <a:custGeom>
                  <a:avLst/>
                  <a:gdLst>
                    <a:gd name="T0" fmla="*/ 20 w 21"/>
                    <a:gd name="T1" fmla="*/ 6 h 24"/>
                    <a:gd name="T2" fmla="*/ 14 w 21"/>
                    <a:gd name="T3" fmla="*/ 21 h 24"/>
                    <a:gd name="T4" fmla="*/ 5 w 21"/>
                    <a:gd name="T5" fmla="*/ 22 h 24"/>
                    <a:gd name="T6" fmla="*/ 3 w 21"/>
                    <a:gd name="T7" fmla="*/ 9 h 24"/>
                    <a:gd name="T8" fmla="*/ 13 w 21"/>
                    <a:gd name="T9" fmla="*/ 0 h 24"/>
                    <a:gd name="T10" fmla="*/ 20 w 21"/>
                    <a:gd name="T11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24">
                      <a:moveTo>
                        <a:pt x="20" y="6"/>
                      </a:moveTo>
                      <a:cubicBezTo>
                        <a:pt x="20" y="11"/>
                        <a:pt x="21" y="18"/>
                        <a:pt x="14" y="21"/>
                      </a:cubicBezTo>
                      <a:cubicBezTo>
                        <a:pt x="12" y="23"/>
                        <a:pt x="8" y="24"/>
                        <a:pt x="5" y="22"/>
                      </a:cubicBezTo>
                      <a:cubicBezTo>
                        <a:pt x="2" y="19"/>
                        <a:pt x="0" y="13"/>
                        <a:pt x="3" y="9"/>
                      </a:cubicBezTo>
                      <a:cubicBezTo>
                        <a:pt x="4" y="4"/>
                        <a:pt x="9" y="2"/>
                        <a:pt x="13" y="0"/>
                      </a:cubicBezTo>
                      <a:cubicBezTo>
                        <a:pt x="18" y="0"/>
                        <a:pt x="19" y="3"/>
                        <a:pt x="2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5" name="Freeform 71">
                  <a:extLst>
                    <a:ext uri="{FF2B5EF4-FFF2-40B4-BE49-F238E27FC236}">
                      <a16:creationId xmlns:a16="http://schemas.microsoft.com/office/drawing/2014/main" id="{366BDBB8-2E86-4A3D-A92B-5F9A05049D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476" y="2309813"/>
                  <a:ext cx="34925" cy="36513"/>
                </a:xfrm>
                <a:custGeom>
                  <a:avLst/>
                  <a:gdLst>
                    <a:gd name="T0" fmla="*/ 22 w 23"/>
                    <a:gd name="T1" fmla="*/ 8 h 24"/>
                    <a:gd name="T2" fmla="*/ 21 w 23"/>
                    <a:gd name="T3" fmla="*/ 20 h 24"/>
                    <a:gd name="T4" fmla="*/ 8 w 23"/>
                    <a:gd name="T5" fmla="*/ 21 h 24"/>
                    <a:gd name="T6" fmla="*/ 1 w 23"/>
                    <a:gd name="T7" fmla="*/ 13 h 24"/>
                    <a:gd name="T8" fmla="*/ 3 w 23"/>
                    <a:gd name="T9" fmla="*/ 3 h 24"/>
                    <a:gd name="T10" fmla="*/ 22 w 23"/>
                    <a:gd name="T11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24">
                      <a:moveTo>
                        <a:pt x="22" y="8"/>
                      </a:moveTo>
                      <a:cubicBezTo>
                        <a:pt x="23" y="13"/>
                        <a:pt x="23" y="16"/>
                        <a:pt x="21" y="20"/>
                      </a:cubicBezTo>
                      <a:cubicBezTo>
                        <a:pt x="18" y="24"/>
                        <a:pt x="12" y="23"/>
                        <a:pt x="8" y="21"/>
                      </a:cubicBezTo>
                      <a:cubicBezTo>
                        <a:pt x="4" y="20"/>
                        <a:pt x="2" y="16"/>
                        <a:pt x="1" y="13"/>
                      </a:cubicBezTo>
                      <a:cubicBezTo>
                        <a:pt x="0" y="10"/>
                        <a:pt x="1" y="6"/>
                        <a:pt x="3" y="3"/>
                      </a:cubicBezTo>
                      <a:cubicBezTo>
                        <a:pt x="10" y="0"/>
                        <a:pt x="19" y="2"/>
                        <a:pt x="2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6" name="Freeform 72">
                  <a:extLst>
                    <a:ext uri="{FF2B5EF4-FFF2-40B4-BE49-F238E27FC236}">
                      <a16:creationId xmlns:a16="http://schemas.microsoft.com/office/drawing/2014/main" id="{7B872CAF-92F5-478D-AB6A-7B091446B5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9213" y="2311400"/>
                  <a:ext cx="134938" cy="112713"/>
                </a:xfrm>
                <a:custGeom>
                  <a:avLst/>
                  <a:gdLst>
                    <a:gd name="T0" fmla="*/ 81 w 88"/>
                    <a:gd name="T1" fmla="*/ 4 h 73"/>
                    <a:gd name="T2" fmla="*/ 86 w 88"/>
                    <a:gd name="T3" fmla="*/ 22 h 73"/>
                    <a:gd name="T4" fmla="*/ 68 w 88"/>
                    <a:gd name="T5" fmla="*/ 40 h 73"/>
                    <a:gd name="T6" fmla="*/ 52 w 88"/>
                    <a:gd name="T7" fmla="*/ 67 h 73"/>
                    <a:gd name="T8" fmla="*/ 29 w 88"/>
                    <a:gd name="T9" fmla="*/ 68 h 73"/>
                    <a:gd name="T10" fmla="*/ 16 w 88"/>
                    <a:gd name="T11" fmla="*/ 56 h 73"/>
                    <a:gd name="T12" fmla="*/ 16 w 88"/>
                    <a:gd name="T13" fmla="*/ 40 h 73"/>
                    <a:gd name="T14" fmla="*/ 3 w 88"/>
                    <a:gd name="T15" fmla="*/ 30 h 73"/>
                    <a:gd name="T16" fmla="*/ 2 w 88"/>
                    <a:gd name="T17" fmla="*/ 12 h 73"/>
                    <a:gd name="T18" fmla="*/ 19 w 88"/>
                    <a:gd name="T19" fmla="*/ 1 h 73"/>
                    <a:gd name="T20" fmla="*/ 29 w 88"/>
                    <a:gd name="T21" fmla="*/ 5 h 73"/>
                    <a:gd name="T22" fmla="*/ 32 w 88"/>
                    <a:gd name="T23" fmla="*/ 13 h 73"/>
                    <a:gd name="T24" fmla="*/ 21 w 88"/>
                    <a:gd name="T25" fmla="*/ 14 h 73"/>
                    <a:gd name="T26" fmla="*/ 18 w 88"/>
                    <a:gd name="T27" fmla="*/ 27 h 73"/>
                    <a:gd name="T28" fmla="*/ 27 w 88"/>
                    <a:gd name="T29" fmla="*/ 37 h 73"/>
                    <a:gd name="T30" fmla="*/ 30 w 88"/>
                    <a:gd name="T31" fmla="*/ 54 h 73"/>
                    <a:gd name="T32" fmla="*/ 43 w 88"/>
                    <a:gd name="T33" fmla="*/ 61 h 73"/>
                    <a:gd name="T34" fmla="*/ 60 w 88"/>
                    <a:gd name="T35" fmla="*/ 42 h 73"/>
                    <a:gd name="T36" fmla="*/ 76 w 88"/>
                    <a:gd name="T37" fmla="*/ 16 h 73"/>
                    <a:gd name="T38" fmla="*/ 61 w 88"/>
                    <a:gd name="T39" fmla="*/ 6 h 73"/>
                    <a:gd name="T40" fmla="*/ 68 w 88"/>
                    <a:gd name="T41" fmla="*/ 1 h 73"/>
                    <a:gd name="T42" fmla="*/ 81 w 88"/>
                    <a:gd name="T43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73">
                      <a:moveTo>
                        <a:pt x="81" y="4"/>
                      </a:moveTo>
                      <a:cubicBezTo>
                        <a:pt x="86" y="9"/>
                        <a:pt x="88" y="16"/>
                        <a:pt x="86" y="22"/>
                      </a:cubicBezTo>
                      <a:cubicBezTo>
                        <a:pt x="86" y="32"/>
                        <a:pt x="76" y="38"/>
                        <a:pt x="68" y="40"/>
                      </a:cubicBezTo>
                      <a:cubicBezTo>
                        <a:pt x="65" y="50"/>
                        <a:pt x="63" y="62"/>
                        <a:pt x="52" y="67"/>
                      </a:cubicBezTo>
                      <a:cubicBezTo>
                        <a:pt x="45" y="70"/>
                        <a:pt x="37" y="73"/>
                        <a:pt x="29" y="68"/>
                      </a:cubicBezTo>
                      <a:cubicBezTo>
                        <a:pt x="23" y="66"/>
                        <a:pt x="19" y="61"/>
                        <a:pt x="16" y="56"/>
                      </a:cubicBezTo>
                      <a:cubicBezTo>
                        <a:pt x="15" y="51"/>
                        <a:pt x="13" y="46"/>
                        <a:pt x="16" y="40"/>
                      </a:cubicBezTo>
                      <a:cubicBezTo>
                        <a:pt x="14" y="33"/>
                        <a:pt x="3" y="38"/>
                        <a:pt x="3" y="30"/>
                      </a:cubicBezTo>
                      <a:cubicBezTo>
                        <a:pt x="0" y="25"/>
                        <a:pt x="1" y="18"/>
                        <a:pt x="2" y="12"/>
                      </a:cubicBezTo>
                      <a:cubicBezTo>
                        <a:pt x="5" y="6"/>
                        <a:pt x="12" y="2"/>
                        <a:pt x="19" y="1"/>
                      </a:cubicBezTo>
                      <a:cubicBezTo>
                        <a:pt x="23" y="1"/>
                        <a:pt x="28" y="1"/>
                        <a:pt x="29" y="5"/>
                      </a:cubicBezTo>
                      <a:cubicBezTo>
                        <a:pt x="29" y="9"/>
                        <a:pt x="33" y="9"/>
                        <a:pt x="32" y="13"/>
                      </a:cubicBezTo>
                      <a:cubicBezTo>
                        <a:pt x="29" y="15"/>
                        <a:pt x="25" y="11"/>
                        <a:pt x="21" y="14"/>
                      </a:cubicBezTo>
                      <a:cubicBezTo>
                        <a:pt x="18" y="18"/>
                        <a:pt x="16" y="23"/>
                        <a:pt x="18" y="27"/>
                      </a:cubicBezTo>
                      <a:cubicBezTo>
                        <a:pt x="18" y="32"/>
                        <a:pt x="24" y="33"/>
                        <a:pt x="27" y="37"/>
                      </a:cubicBezTo>
                      <a:cubicBezTo>
                        <a:pt x="25" y="43"/>
                        <a:pt x="27" y="49"/>
                        <a:pt x="30" y="54"/>
                      </a:cubicBezTo>
                      <a:cubicBezTo>
                        <a:pt x="33" y="58"/>
                        <a:pt x="37" y="61"/>
                        <a:pt x="43" y="61"/>
                      </a:cubicBezTo>
                      <a:cubicBezTo>
                        <a:pt x="53" y="61"/>
                        <a:pt x="57" y="49"/>
                        <a:pt x="60" y="42"/>
                      </a:cubicBezTo>
                      <a:cubicBezTo>
                        <a:pt x="68" y="35"/>
                        <a:pt x="79" y="27"/>
                        <a:pt x="76" y="16"/>
                      </a:cubicBezTo>
                      <a:cubicBezTo>
                        <a:pt x="72" y="9"/>
                        <a:pt x="57" y="19"/>
                        <a:pt x="61" y="6"/>
                      </a:cubicBezTo>
                      <a:cubicBezTo>
                        <a:pt x="62" y="3"/>
                        <a:pt x="65" y="1"/>
                        <a:pt x="68" y="1"/>
                      </a:cubicBezTo>
                      <a:cubicBezTo>
                        <a:pt x="73" y="0"/>
                        <a:pt x="78" y="1"/>
                        <a:pt x="8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7" name="Freeform 73">
                  <a:extLst>
                    <a:ext uri="{FF2B5EF4-FFF2-40B4-BE49-F238E27FC236}">
                      <a16:creationId xmlns:a16="http://schemas.microsoft.com/office/drawing/2014/main" id="{8C4CB980-1BD3-4019-8DEF-D438358342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2413" y="2316163"/>
                  <a:ext cx="23813" cy="22225"/>
                </a:xfrm>
                <a:custGeom>
                  <a:avLst/>
                  <a:gdLst>
                    <a:gd name="T0" fmla="*/ 14 w 15"/>
                    <a:gd name="T1" fmla="*/ 6 h 14"/>
                    <a:gd name="T2" fmla="*/ 9 w 15"/>
                    <a:gd name="T3" fmla="*/ 14 h 14"/>
                    <a:gd name="T4" fmla="*/ 0 w 15"/>
                    <a:gd name="T5" fmla="*/ 6 h 14"/>
                    <a:gd name="T6" fmla="*/ 6 w 15"/>
                    <a:gd name="T7" fmla="*/ 0 h 14"/>
                    <a:gd name="T8" fmla="*/ 14 w 15"/>
                    <a:gd name="T9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4">
                      <a:moveTo>
                        <a:pt x="14" y="6"/>
                      </a:moveTo>
                      <a:cubicBezTo>
                        <a:pt x="15" y="10"/>
                        <a:pt x="13" y="13"/>
                        <a:pt x="9" y="14"/>
                      </a:cubicBezTo>
                      <a:cubicBezTo>
                        <a:pt x="5" y="13"/>
                        <a:pt x="0" y="11"/>
                        <a:pt x="0" y="6"/>
                      </a:cubicBezTo>
                      <a:cubicBezTo>
                        <a:pt x="0" y="3"/>
                        <a:pt x="3" y="1"/>
                        <a:pt x="6" y="0"/>
                      </a:cubicBezTo>
                      <a:cubicBezTo>
                        <a:pt x="10" y="0"/>
                        <a:pt x="14" y="2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8" name="Freeform 74">
                  <a:extLst>
                    <a:ext uri="{FF2B5EF4-FFF2-40B4-BE49-F238E27FC236}">
                      <a16:creationId xmlns:a16="http://schemas.microsoft.com/office/drawing/2014/main" id="{4D86040B-0317-46E4-83A8-1C1FC2F356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5763" y="2336800"/>
                  <a:ext cx="47625" cy="63500"/>
                </a:xfrm>
                <a:custGeom>
                  <a:avLst/>
                  <a:gdLst>
                    <a:gd name="T0" fmla="*/ 12 w 31"/>
                    <a:gd name="T1" fmla="*/ 1 h 41"/>
                    <a:gd name="T2" fmla="*/ 31 w 31"/>
                    <a:gd name="T3" fmla="*/ 29 h 41"/>
                    <a:gd name="T4" fmla="*/ 31 w 31"/>
                    <a:gd name="T5" fmla="*/ 29 h 41"/>
                    <a:gd name="T6" fmla="*/ 10 w 31"/>
                    <a:gd name="T7" fmla="*/ 12 h 41"/>
                    <a:gd name="T8" fmla="*/ 6 w 31"/>
                    <a:gd name="T9" fmla="*/ 40 h 41"/>
                    <a:gd name="T10" fmla="*/ 2 w 31"/>
                    <a:gd name="T11" fmla="*/ 37 h 41"/>
                    <a:gd name="T12" fmla="*/ 7 w 31"/>
                    <a:gd name="T13" fmla="*/ 1 h 41"/>
                    <a:gd name="T14" fmla="*/ 12 w 31"/>
                    <a:gd name="T15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41">
                      <a:moveTo>
                        <a:pt x="12" y="1"/>
                      </a:moveTo>
                      <a:cubicBezTo>
                        <a:pt x="20" y="9"/>
                        <a:pt x="31" y="17"/>
                        <a:pt x="31" y="29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24" y="23"/>
                        <a:pt x="19" y="14"/>
                        <a:pt x="10" y="12"/>
                      </a:cubicBezTo>
                      <a:cubicBezTo>
                        <a:pt x="3" y="19"/>
                        <a:pt x="5" y="31"/>
                        <a:pt x="6" y="40"/>
                      </a:cubicBezTo>
                      <a:cubicBezTo>
                        <a:pt x="4" y="41"/>
                        <a:pt x="2" y="39"/>
                        <a:pt x="2" y="37"/>
                      </a:cubicBezTo>
                      <a:cubicBezTo>
                        <a:pt x="0" y="25"/>
                        <a:pt x="2" y="12"/>
                        <a:pt x="7" y="1"/>
                      </a:cubicBezTo>
                      <a:cubicBezTo>
                        <a:pt x="8" y="0"/>
                        <a:pt x="10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9" name="Freeform 75">
                  <a:extLst>
                    <a:ext uri="{FF2B5EF4-FFF2-40B4-BE49-F238E27FC236}">
                      <a16:creationId xmlns:a16="http://schemas.microsoft.com/office/drawing/2014/main" id="{A6E24CDB-327D-41EF-8F61-B53203D2EF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0951" y="2343150"/>
                  <a:ext cx="265113" cy="149225"/>
                </a:xfrm>
                <a:custGeom>
                  <a:avLst/>
                  <a:gdLst>
                    <a:gd name="T0" fmla="*/ 52 w 173"/>
                    <a:gd name="T1" fmla="*/ 21 h 98"/>
                    <a:gd name="T2" fmla="*/ 52 w 173"/>
                    <a:gd name="T3" fmla="*/ 33 h 98"/>
                    <a:gd name="T4" fmla="*/ 76 w 173"/>
                    <a:gd name="T5" fmla="*/ 57 h 98"/>
                    <a:gd name="T6" fmla="*/ 68 w 173"/>
                    <a:gd name="T7" fmla="*/ 55 h 98"/>
                    <a:gd name="T8" fmla="*/ 48 w 173"/>
                    <a:gd name="T9" fmla="*/ 33 h 98"/>
                    <a:gd name="T10" fmla="*/ 37 w 173"/>
                    <a:gd name="T11" fmla="*/ 15 h 98"/>
                    <a:gd name="T12" fmla="*/ 28 w 173"/>
                    <a:gd name="T13" fmla="*/ 23 h 98"/>
                    <a:gd name="T14" fmla="*/ 7 w 173"/>
                    <a:gd name="T15" fmla="*/ 33 h 98"/>
                    <a:gd name="T16" fmla="*/ 11 w 173"/>
                    <a:gd name="T17" fmla="*/ 37 h 98"/>
                    <a:gd name="T18" fmla="*/ 29 w 173"/>
                    <a:gd name="T19" fmla="*/ 39 h 98"/>
                    <a:gd name="T20" fmla="*/ 76 w 173"/>
                    <a:gd name="T21" fmla="*/ 85 h 98"/>
                    <a:gd name="T22" fmla="*/ 95 w 173"/>
                    <a:gd name="T23" fmla="*/ 80 h 98"/>
                    <a:gd name="T24" fmla="*/ 121 w 173"/>
                    <a:gd name="T25" fmla="*/ 63 h 98"/>
                    <a:gd name="T26" fmla="*/ 131 w 173"/>
                    <a:gd name="T27" fmla="*/ 48 h 98"/>
                    <a:gd name="T28" fmla="*/ 164 w 173"/>
                    <a:gd name="T29" fmla="*/ 32 h 98"/>
                    <a:gd name="T30" fmla="*/ 169 w 173"/>
                    <a:gd name="T31" fmla="*/ 29 h 98"/>
                    <a:gd name="T32" fmla="*/ 168 w 173"/>
                    <a:gd name="T33" fmla="*/ 25 h 98"/>
                    <a:gd name="T34" fmla="*/ 173 w 173"/>
                    <a:gd name="T35" fmla="*/ 29 h 98"/>
                    <a:gd name="T36" fmla="*/ 156 w 173"/>
                    <a:gd name="T37" fmla="*/ 45 h 98"/>
                    <a:gd name="T38" fmla="*/ 131 w 173"/>
                    <a:gd name="T39" fmla="*/ 52 h 98"/>
                    <a:gd name="T40" fmla="*/ 93 w 173"/>
                    <a:gd name="T41" fmla="*/ 85 h 98"/>
                    <a:gd name="T42" fmla="*/ 79 w 173"/>
                    <a:gd name="T43" fmla="*/ 92 h 98"/>
                    <a:gd name="T44" fmla="*/ 35 w 173"/>
                    <a:gd name="T45" fmla="*/ 62 h 98"/>
                    <a:gd name="T46" fmla="*/ 26 w 173"/>
                    <a:gd name="T47" fmla="*/ 44 h 98"/>
                    <a:gd name="T48" fmla="*/ 9 w 173"/>
                    <a:gd name="T49" fmla="*/ 40 h 98"/>
                    <a:gd name="T50" fmla="*/ 0 w 173"/>
                    <a:gd name="T51" fmla="*/ 29 h 98"/>
                    <a:gd name="T52" fmla="*/ 31 w 173"/>
                    <a:gd name="T53" fmla="*/ 11 h 98"/>
                    <a:gd name="T54" fmla="*/ 37 w 173"/>
                    <a:gd name="T55" fmla="*/ 0 h 98"/>
                    <a:gd name="T56" fmla="*/ 52 w 173"/>
                    <a:gd name="T57" fmla="*/ 2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3" h="98">
                      <a:moveTo>
                        <a:pt x="52" y="21"/>
                      </a:move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6" y="44"/>
                        <a:pt x="65" y="54"/>
                        <a:pt x="76" y="57"/>
                      </a:cubicBezTo>
                      <a:cubicBezTo>
                        <a:pt x="74" y="57"/>
                        <a:pt x="70" y="56"/>
                        <a:pt x="68" y="55"/>
                      </a:cubicBezTo>
                      <a:cubicBezTo>
                        <a:pt x="57" y="53"/>
                        <a:pt x="52" y="41"/>
                        <a:pt x="48" y="33"/>
                      </a:cubicBezTo>
                      <a:cubicBezTo>
                        <a:pt x="48" y="24"/>
                        <a:pt x="42" y="20"/>
                        <a:pt x="37" y="15"/>
                      </a:cubicBezTo>
                      <a:cubicBezTo>
                        <a:pt x="32" y="15"/>
                        <a:pt x="33" y="21"/>
                        <a:pt x="28" y="23"/>
                      </a:cubicBezTo>
                      <a:cubicBezTo>
                        <a:pt x="22" y="28"/>
                        <a:pt x="14" y="28"/>
                        <a:pt x="7" y="33"/>
                      </a:cubicBezTo>
                      <a:cubicBezTo>
                        <a:pt x="6" y="36"/>
                        <a:pt x="9" y="37"/>
                        <a:pt x="11" y="37"/>
                      </a:cubicBezTo>
                      <a:cubicBezTo>
                        <a:pt x="17" y="39"/>
                        <a:pt x="24" y="37"/>
                        <a:pt x="29" y="39"/>
                      </a:cubicBezTo>
                      <a:cubicBezTo>
                        <a:pt x="34" y="61"/>
                        <a:pt x="55" y="78"/>
                        <a:pt x="76" y="85"/>
                      </a:cubicBezTo>
                      <a:cubicBezTo>
                        <a:pt x="83" y="94"/>
                        <a:pt x="87" y="78"/>
                        <a:pt x="95" y="80"/>
                      </a:cubicBezTo>
                      <a:cubicBezTo>
                        <a:pt x="103" y="74"/>
                        <a:pt x="114" y="72"/>
                        <a:pt x="121" y="63"/>
                      </a:cubicBezTo>
                      <a:cubicBezTo>
                        <a:pt x="127" y="59"/>
                        <a:pt x="127" y="53"/>
                        <a:pt x="131" y="48"/>
                      </a:cubicBezTo>
                      <a:cubicBezTo>
                        <a:pt x="143" y="45"/>
                        <a:pt x="154" y="40"/>
                        <a:pt x="164" y="32"/>
                      </a:cubicBezTo>
                      <a:cubicBezTo>
                        <a:pt x="166" y="32"/>
                        <a:pt x="168" y="31"/>
                        <a:pt x="169" y="29"/>
                      </a:cubicBezTo>
                      <a:cubicBezTo>
                        <a:pt x="168" y="25"/>
                        <a:pt x="168" y="25"/>
                        <a:pt x="168" y="25"/>
                      </a:cubicBezTo>
                      <a:cubicBezTo>
                        <a:pt x="170" y="24"/>
                        <a:pt x="172" y="27"/>
                        <a:pt x="173" y="29"/>
                      </a:cubicBezTo>
                      <a:cubicBezTo>
                        <a:pt x="170" y="36"/>
                        <a:pt x="162" y="41"/>
                        <a:pt x="156" y="45"/>
                      </a:cubicBezTo>
                      <a:cubicBezTo>
                        <a:pt x="149" y="50"/>
                        <a:pt x="140" y="51"/>
                        <a:pt x="131" y="52"/>
                      </a:cubicBezTo>
                      <a:cubicBezTo>
                        <a:pt x="127" y="70"/>
                        <a:pt x="110" y="80"/>
                        <a:pt x="93" y="85"/>
                      </a:cubicBezTo>
                      <a:cubicBezTo>
                        <a:pt x="89" y="87"/>
                        <a:pt x="85" y="98"/>
                        <a:pt x="79" y="92"/>
                      </a:cubicBezTo>
                      <a:cubicBezTo>
                        <a:pt x="63" y="84"/>
                        <a:pt x="46" y="79"/>
                        <a:pt x="35" y="62"/>
                      </a:cubicBezTo>
                      <a:cubicBezTo>
                        <a:pt x="32" y="56"/>
                        <a:pt x="27" y="51"/>
                        <a:pt x="26" y="44"/>
                      </a:cubicBezTo>
                      <a:cubicBezTo>
                        <a:pt x="23" y="38"/>
                        <a:pt x="15" y="42"/>
                        <a:pt x="9" y="40"/>
                      </a:cubicBezTo>
                      <a:cubicBezTo>
                        <a:pt x="5" y="38"/>
                        <a:pt x="0" y="35"/>
                        <a:pt x="0" y="29"/>
                      </a:cubicBezTo>
                      <a:cubicBezTo>
                        <a:pt x="11" y="26"/>
                        <a:pt x="24" y="23"/>
                        <a:pt x="31" y="11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8"/>
                        <a:pt x="41" y="20"/>
                        <a:pt x="5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0" name="Freeform 76">
                  <a:extLst>
                    <a:ext uri="{FF2B5EF4-FFF2-40B4-BE49-F238E27FC236}">
                      <a16:creationId xmlns:a16="http://schemas.microsoft.com/office/drawing/2014/main" id="{A029DBDA-CD3A-49E0-AE0B-58DED2A935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2336800"/>
                  <a:ext cx="66675" cy="71438"/>
                </a:xfrm>
                <a:custGeom>
                  <a:avLst/>
                  <a:gdLst>
                    <a:gd name="T0" fmla="*/ 27 w 44"/>
                    <a:gd name="T1" fmla="*/ 6 h 47"/>
                    <a:gd name="T2" fmla="*/ 37 w 44"/>
                    <a:gd name="T3" fmla="*/ 44 h 47"/>
                    <a:gd name="T4" fmla="*/ 33 w 44"/>
                    <a:gd name="T5" fmla="*/ 47 h 47"/>
                    <a:gd name="T6" fmla="*/ 23 w 44"/>
                    <a:gd name="T7" fmla="*/ 14 h 47"/>
                    <a:gd name="T8" fmla="*/ 15 w 44"/>
                    <a:gd name="T9" fmla="*/ 23 h 47"/>
                    <a:gd name="T10" fmla="*/ 4 w 44"/>
                    <a:gd name="T11" fmla="*/ 37 h 47"/>
                    <a:gd name="T12" fmla="*/ 14 w 44"/>
                    <a:gd name="T13" fmla="*/ 10 h 47"/>
                    <a:gd name="T14" fmla="*/ 27 w 44"/>
                    <a:gd name="T15" fmla="*/ 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47">
                      <a:moveTo>
                        <a:pt x="27" y="6"/>
                      </a:moveTo>
                      <a:cubicBezTo>
                        <a:pt x="33" y="18"/>
                        <a:pt x="44" y="30"/>
                        <a:pt x="37" y="44"/>
                      </a:cubicBezTo>
                      <a:cubicBezTo>
                        <a:pt x="36" y="45"/>
                        <a:pt x="35" y="47"/>
                        <a:pt x="33" y="47"/>
                      </a:cubicBezTo>
                      <a:cubicBezTo>
                        <a:pt x="31" y="35"/>
                        <a:pt x="33" y="22"/>
                        <a:pt x="23" y="14"/>
                      </a:cubicBezTo>
                      <a:cubicBezTo>
                        <a:pt x="18" y="14"/>
                        <a:pt x="18" y="20"/>
                        <a:pt x="15" y="23"/>
                      </a:cubicBezTo>
                      <a:cubicBezTo>
                        <a:pt x="10" y="27"/>
                        <a:pt x="7" y="32"/>
                        <a:pt x="4" y="37"/>
                      </a:cubicBezTo>
                      <a:cubicBezTo>
                        <a:pt x="0" y="27"/>
                        <a:pt x="10" y="19"/>
                        <a:pt x="14" y="10"/>
                      </a:cubicBezTo>
                      <a:cubicBezTo>
                        <a:pt x="17" y="7"/>
                        <a:pt x="23" y="0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1" name="Freeform 77">
                  <a:extLst>
                    <a:ext uri="{FF2B5EF4-FFF2-40B4-BE49-F238E27FC236}">
                      <a16:creationId xmlns:a16="http://schemas.microsoft.com/office/drawing/2014/main" id="{3B5F814F-F1FE-4AC9-AF43-1A980C3461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2276" y="2351088"/>
                  <a:ext cx="103188" cy="77788"/>
                </a:xfrm>
                <a:custGeom>
                  <a:avLst/>
                  <a:gdLst>
                    <a:gd name="T0" fmla="*/ 67 w 67"/>
                    <a:gd name="T1" fmla="*/ 5 h 51"/>
                    <a:gd name="T2" fmla="*/ 64 w 67"/>
                    <a:gd name="T3" fmla="*/ 8 h 51"/>
                    <a:gd name="T4" fmla="*/ 3 w 67"/>
                    <a:gd name="T5" fmla="*/ 44 h 51"/>
                    <a:gd name="T6" fmla="*/ 0 w 67"/>
                    <a:gd name="T7" fmla="*/ 51 h 51"/>
                    <a:gd name="T8" fmla="*/ 29 w 67"/>
                    <a:gd name="T9" fmla="*/ 10 h 51"/>
                    <a:gd name="T10" fmla="*/ 66 w 67"/>
                    <a:gd name="T11" fmla="*/ 3 h 51"/>
                    <a:gd name="T12" fmla="*/ 67 w 67"/>
                    <a:gd name="T13" fmla="*/ 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" h="51">
                      <a:moveTo>
                        <a:pt x="67" y="5"/>
                      </a:moveTo>
                      <a:cubicBezTo>
                        <a:pt x="67" y="7"/>
                        <a:pt x="65" y="8"/>
                        <a:pt x="64" y="8"/>
                      </a:cubicBezTo>
                      <a:cubicBezTo>
                        <a:pt x="39" y="8"/>
                        <a:pt x="16" y="23"/>
                        <a:pt x="3" y="44"/>
                      </a:cubicBezTo>
                      <a:cubicBezTo>
                        <a:pt x="2" y="46"/>
                        <a:pt x="1" y="48"/>
                        <a:pt x="0" y="51"/>
                      </a:cubicBezTo>
                      <a:cubicBezTo>
                        <a:pt x="0" y="33"/>
                        <a:pt x="14" y="19"/>
                        <a:pt x="29" y="10"/>
                      </a:cubicBezTo>
                      <a:cubicBezTo>
                        <a:pt x="40" y="5"/>
                        <a:pt x="53" y="0"/>
                        <a:pt x="66" y="3"/>
                      </a:cubicBezTo>
                      <a:cubicBezTo>
                        <a:pt x="67" y="5"/>
                        <a:pt x="67" y="5"/>
                        <a:pt x="6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2" name="Freeform 78">
                  <a:extLst>
                    <a:ext uri="{FF2B5EF4-FFF2-40B4-BE49-F238E27FC236}">
                      <a16:creationId xmlns:a16="http://schemas.microsoft.com/office/drawing/2014/main" id="{06ADC8DE-136F-464E-9038-30EA2530E9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5676" y="2355850"/>
                  <a:ext cx="112713" cy="101600"/>
                </a:xfrm>
                <a:custGeom>
                  <a:avLst/>
                  <a:gdLst>
                    <a:gd name="T0" fmla="*/ 45 w 73"/>
                    <a:gd name="T1" fmla="*/ 13 h 67"/>
                    <a:gd name="T2" fmla="*/ 73 w 73"/>
                    <a:gd name="T3" fmla="*/ 63 h 67"/>
                    <a:gd name="T4" fmla="*/ 72 w 73"/>
                    <a:gd name="T5" fmla="*/ 67 h 67"/>
                    <a:gd name="T6" fmla="*/ 61 w 73"/>
                    <a:gd name="T7" fmla="*/ 40 h 67"/>
                    <a:gd name="T8" fmla="*/ 24 w 73"/>
                    <a:gd name="T9" fmla="*/ 14 h 67"/>
                    <a:gd name="T10" fmla="*/ 4 w 73"/>
                    <a:gd name="T11" fmla="*/ 14 h 67"/>
                    <a:gd name="T12" fmla="*/ 1 w 73"/>
                    <a:gd name="T13" fmla="*/ 4 h 67"/>
                    <a:gd name="T14" fmla="*/ 45 w 73"/>
                    <a:gd name="T15" fmla="*/ 1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67">
                      <a:moveTo>
                        <a:pt x="45" y="13"/>
                      </a:moveTo>
                      <a:cubicBezTo>
                        <a:pt x="62" y="26"/>
                        <a:pt x="72" y="42"/>
                        <a:pt x="73" y="63"/>
                      </a:cubicBezTo>
                      <a:cubicBezTo>
                        <a:pt x="72" y="67"/>
                        <a:pt x="72" y="67"/>
                        <a:pt x="72" y="67"/>
                      </a:cubicBezTo>
                      <a:cubicBezTo>
                        <a:pt x="68" y="58"/>
                        <a:pt x="67" y="48"/>
                        <a:pt x="61" y="40"/>
                      </a:cubicBezTo>
                      <a:cubicBezTo>
                        <a:pt x="54" y="25"/>
                        <a:pt x="38" y="19"/>
                        <a:pt x="24" y="14"/>
                      </a:cubicBezTo>
                      <a:cubicBezTo>
                        <a:pt x="18" y="13"/>
                        <a:pt x="10" y="13"/>
                        <a:pt x="4" y="14"/>
                      </a:cubicBez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17" y="0"/>
                        <a:pt x="32" y="6"/>
                        <a:pt x="4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3" name="Freeform 79">
                  <a:extLst>
                    <a:ext uri="{FF2B5EF4-FFF2-40B4-BE49-F238E27FC236}">
                      <a16:creationId xmlns:a16="http://schemas.microsoft.com/office/drawing/2014/main" id="{DE913E61-588F-4C55-912F-D5BB0CBA75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1638" y="2366963"/>
                  <a:ext cx="23813" cy="44450"/>
                </a:xfrm>
                <a:custGeom>
                  <a:avLst/>
                  <a:gdLst>
                    <a:gd name="T0" fmla="*/ 14 w 16"/>
                    <a:gd name="T1" fmla="*/ 14 h 29"/>
                    <a:gd name="T2" fmla="*/ 10 w 16"/>
                    <a:gd name="T3" fmla="*/ 29 h 29"/>
                    <a:gd name="T4" fmla="*/ 3 w 16"/>
                    <a:gd name="T5" fmla="*/ 16 h 29"/>
                    <a:gd name="T6" fmla="*/ 4 w 16"/>
                    <a:gd name="T7" fmla="*/ 0 h 29"/>
                    <a:gd name="T8" fmla="*/ 14 w 16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9">
                      <a:moveTo>
                        <a:pt x="14" y="14"/>
                      </a:moveTo>
                      <a:cubicBezTo>
                        <a:pt x="16" y="19"/>
                        <a:pt x="12" y="24"/>
                        <a:pt x="10" y="29"/>
                      </a:cubicBezTo>
                      <a:cubicBezTo>
                        <a:pt x="5" y="26"/>
                        <a:pt x="4" y="21"/>
                        <a:pt x="3" y="16"/>
                      </a:cubicBezTo>
                      <a:cubicBezTo>
                        <a:pt x="2" y="11"/>
                        <a:pt x="0" y="4"/>
                        <a:pt x="4" y="0"/>
                      </a:cubicBezTo>
                      <a:cubicBezTo>
                        <a:pt x="8" y="3"/>
                        <a:pt x="12" y="9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4" name="Freeform 80">
                  <a:extLst>
                    <a:ext uri="{FF2B5EF4-FFF2-40B4-BE49-F238E27FC236}">
                      <a16:creationId xmlns:a16="http://schemas.microsoft.com/office/drawing/2014/main" id="{5F23E146-6F16-4315-AAF2-2F56881E8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863" y="2373313"/>
                  <a:ext cx="87313" cy="87313"/>
                </a:xfrm>
                <a:custGeom>
                  <a:avLst/>
                  <a:gdLst>
                    <a:gd name="T0" fmla="*/ 57 w 57"/>
                    <a:gd name="T1" fmla="*/ 1 h 57"/>
                    <a:gd name="T2" fmla="*/ 46 w 57"/>
                    <a:gd name="T3" fmla="*/ 16 h 57"/>
                    <a:gd name="T4" fmla="*/ 8 w 57"/>
                    <a:gd name="T5" fmla="*/ 40 h 57"/>
                    <a:gd name="T6" fmla="*/ 8 w 57"/>
                    <a:gd name="T7" fmla="*/ 51 h 57"/>
                    <a:gd name="T8" fmla="*/ 4 w 57"/>
                    <a:gd name="T9" fmla="*/ 57 h 57"/>
                    <a:gd name="T10" fmla="*/ 5 w 57"/>
                    <a:gd name="T11" fmla="*/ 42 h 57"/>
                    <a:gd name="T12" fmla="*/ 46 w 57"/>
                    <a:gd name="T13" fmla="*/ 3 h 57"/>
                    <a:gd name="T14" fmla="*/ 57 w 57"/>
                    <a:gd name="T15" fmla="*/ 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57">
                      <a:moveTo>
                        <a:pt x="57" y="1"/>
                      </a:moveTo>
                      <a:cubicBezTo>
                        <a:pt x="56" y="7"/>
                        <a:pt x="50" y="11"/>
                        <a:pt x="46" y="16"/>
                      </a:cubicBezTo>
                      <a:cubicBezTo>
                        <a:pt x="35" y="27"/>
                        <a:pt x="21" y="35"/>
                        <a:pt x="8" y="40"/>
                      </a:cubicBezTo>
                      <a:cubicBezTo>
                        <a:pt x="7" y="43"/>
                        <a:pt x="9" y="46"/>
                        <a:pt x="8" y="51"/>
                      </a:cubicBezTo>
                      <a:cubicBezTo>
                        <a:pt x="5" y="52"/>
                        <a:pt x="6" y="55"/>
                        <a:pt x="4" y="57"/>
                      </a:cubicBezTo>
                      <a:cubicBezTo>
                        <a:pt x="0" y="53"/>
                        <a:pt x="4" y="46"/>
                        <a:pt x="5" y="42"/>
                      </a:cubicBezTo>
                      <a:cubicBezTo>
                        <a:pt x="8" y="22"/>
                        <a:pt x="27" y="7"/>
                        <a:pt x="46" y="3"/>
                      </a:cubicBezTo>
                      <a:cubicBezTo>
                        <a:pt x="50" y="3"/>
                        <a:pt x="54" y="0"/>
                        <a:pt x="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5" name="Freeform 81">
                  <a:extLst>
                    <a:ext uri="{FF2B5EF4-FFF2-40B4-BE49-F238E27FC236}">
                      <a16:creationId xmlns:a16="http://schemas.microsoft.com/office/drawing/2014/main" id="{655A6763-FFC3-4BBD-BB6A-3B30196AF4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8863" y="2371725"/>
                  <a:ext cx="34925" cy="66675"/>
                </a:xfrm>
                <a:custGeom>
                  <a:avLst/>
                  <a:gdLst>
                    <a:gd name="T0" fmla="*/ 23 w 23"/>
                    <a:gd name="T1" fmla="*/ 13 h 43"/>
                    <a:gd name="T2" fmla="*/ 22 w 23"/>
                    <a:gd name="T3" fmla="*/ 31 h 43"/>
                    <a:gd name="T4" fmla="*/ 12 w 23"/>
                    <a:gd name="T5" fmla="*/ 43 h 43"/>
                    <a:gd name="T6" fmla="*/ 9 w 23"/>
                    <a:gd name="T7" fmla="*/ 11 h 43"/>
                    <a:gd name="T8" fmla="*/ 18 w 23"/>
                    <a:gd name="T9" fmla="*/ 0 h 43"/>
                    <a:gd name="T10" fmla="*/ 23 w 23"/>
                    <a:gd name="T11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43">
                      <a:moveTo>
                        <a:pt x="23" y="13"/>
                      </a:moveTo>
                      <a:cubicBezTo>
                        <a:pt x="22" y="31"/>
                        <a:pt x="22" y="31"/>
                        <a:pt x="22" y="31"/>
                      </a:cubicBezTo>
                      <a:cubicBezTo>
                        <a:pt x="19" y="35"/>
                        <a:pt x="16" y="41"/>
                        <a:pt x="12" y="43"/>
                      </a:cubicBezTo>
                      <a:cubicBezTo>
                        <a:pt x="10" y="32"/>
                        <a:pt x="0" y="22"/>
                        <a:pt x="9" y="11"/>
                      </a:cubicBezTo>
                      <a:cubicBezTo>
                        <a:pt x="12" y="7"/>
                        <a:pt x="14" y="3"/>
                        <a:pt x="18" y="0"/>
                      </a:cubicBezTo>
                      <a:cubicBezTo>
                        <a:pt x="22" y="2"/>
                        <a:pt x="22" y="9"/>
                        <a:pt x="2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6" name="Freeform 82">
                  <a:extLst>
                    <a:ext uri="{FF2B5EF4-FFF2-40B4-BE49-F238E27FC236}">
                      <a16:creationId xmlns:a16="http://schemas.microsoft.com/office/drawing/2014/main" id="{742054F0-A30A-47A3-A330-08C2195048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438" y="2379663"/>
                  <a:ext cx="82550" cy="95250"/>
                </a:xfrm>
                <a:custGeom>
                  <a:avLst/>
                  <a:gdLst>
                    <a:gd name="T0" fmla="*/ 52 w 54"/>
                    <a:gd name="T1" fmla="*/ 36 h 62"/>
                    <a:gd name="T2" fmla="*/ 54 w 54"/>
                    <a:gd name="T3" fmla="*/ 43 h 62"/>
                    <a:gd name="T4" fmla="*/ 11 w 54"/>
                    <a:gd name="T5" fmla="*/ 10 h 62"/>
                    <a:gd name="T6" fmla="*/ 9 w 54"/>
                    <a:gd name="T7" fmla="*/ 17 h 62"/>
                    <a:gd name="T8" fmla="*/ 23 w 54"/>
                    <a:gd name="T9" fmla="*/ 47 h 62"/>
                    <a:gd name="T10" fmla="*/ 46 w 54"/>
                    <a:gd name="T11" fmla="*/ 59 h 62"/>
                    <a:gd name="T12" fmla="*/ 45 w 54"/>
                    <a:gd name="T13" fmla="*/ 60 h 62"/>
                    <a:gd name="T14" fmla="*/ 12 w 54"/>
                    <a:gd name="T15" fmla="*/ 42 h 62"/>
                    <a:gd name="T16" fmla="*/ 1 w 54"/>
                    <a:gd name="T17" fmla="*/ 6 h 62"/>
                    <a:gd name="T18" fmla="*/ 39 w 54"/>
                    <a:gd name="T19" fmla="*/ 16 h 62"/>
                    <a:gd name="T20" fmla="*/ 52 w 54"/>
                    <a:gd name="T21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4" h="62">
                      <a:moveTo>
                        <a:pt x="52" y="36"/>
                      </a:moveTo>
                      <a:cubicBezTo>
                        <a:pt x="54" y="43"/>
                        <a:pt x="54" y="43"/>
                        <a:pt x="54" y="43"/>
                      </a:cubicBezTo>
                      <a:cubicBezTo>
                        <a:pt x="45" y="28"/>
                        <a:pt x="29" y="12"/>
                        <a:pt x="11" y="10"/>
                      </a:cubicBezTo>
                      <a:cubicBezTo>
                        <a:pt x="8" y="10"/>
                        <a:pt x="8" y="14"/>
                        <a:pt x="9" y="17"/>
                      </a:cubicBezTo>
                      <a:cubicBezTo>
                        <a:pt x="9" y="28"/>
                        <a:pt x="14" y="39"/>
                        <a:pt x="23" y="47"/>
                      </a:cubicBezTo>
                      <a:cubicBezTo>
                        <a:pt x="30" y="53"/>
                        <a:pt x="38" y="54"/>
                        <a:pt x="46" y="59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31" y="62"/>
                        <a:pt x="21" y="52"/>
                        <a:pt x="12" y="42"/>
                      </a:cubicBezTo>
                      <a:cubicBezTo>
                        <a:pt x="4" y="31"/>
                        <a:pt x="0" y="18"/>
                        <a:pt x="1" y="6"/>
                      </a:cubicBezTo>
                      <a:cubicBezTo>
                        <a:pt x="15" y="0"/>
                        <a:pt x="29" y="7"/>
                        <a:pt x="39" y="16"/>
                      </a:cubicBezTo>
                      <a:cubicBezTo>
                        <a:pt x="44" y="22"/>
                        <a:pt x="50" y="28"/>
                        <a:pt x="52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7" name="Freeform 83">
                  <a:extLst>
                    <a:ext uri="{FF2B5EF4-FFF2-40B4-BE49-F238E27FC236}">
                      <a16:creationId xmlns:a16="http://schemas.microsoft.com/office/drawing/2014/main" id="{CA83D817-EB9C-41F7-B03F-9C19008191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386013"/>
                  <a:ext cx="344488" cy="144463"/>
                </a:xfrm>
                <a:custGeom>
                  <a:avLst/>
                  <a:gdLst>
                    <a:gd name="T0" fmla="*/ 225 w 225"/>
                    <a:gd name="T1" fmla="*/ 1 h 94"/>
                    <a:gd name="T2" fmla="*/ 218 w 225"/>
                    <a:gd name="T3" fmla="*/ 13 h 94"/>
                    <a:gd name="T4" fmla="*/ 171 w 225"/>
                    <a:gd name="T5" fmla="*/ 40 h 94"/>
                    <a:gd name="T6" fmla="*/ 155 w 225"/>
                    <a:gd name="T7" fmla="*/ 63 h 94"/>
                    <a:gd name="T8" fmla="*/ 124 w 225"/>
                    <a:gd name="T9" fmla="*/ 83 h 94"/>
                    <a:gd name="T10" fmla="*/ 112 w 225"/>
                    <a:gd name="T11" fmla="*/ 94 h 94"/>
                    <a:gd name="T12" fmla="*/ 52 w 225"/>
                    <a:gd name="T13" fmla="*/ 52 h 94"/>
                    <a:gd name="T14" fmla="*/ 37 w 225"/>
                    <a:gd name="T15" fmla="*/ 29 h 94"/>
                    <a:gd name="T16" fmla="*/ 30 w 225"/>
                    <a:gd name="T17" fmla="*/ 29 h 94"/>
                    <a:gd name="T18" fmla="*/ 0 w 225"/>
                    <a:gd name="T19" fmla="*/ 5 h 94"/>
                    <a:gd name="T20" fmla="*/ 1 w 225"/>
                    <a:gd name="T21" fmla="*/ 3 h 94"/>
                    <a:gd name="T22" fmla="*/ 23 w 225"/>
                    <a:gd name="T23" fmla="*/ 9 h 94"/>
                    <a:gd name="T24" fmla="*/ 47 w 225"/>
                    <a:gd name="T25" fmla="*/ 20 h 94"/>
                    <a:gd name="T26" fmla="*/ 88 w 225"/>
                    <a:gd name="T27" fmla="*/ 63 h 94"/>
                    <a:gd name="T28" fmla="*/ 111 w 225"/>
                    <a:gd name="T29" fmla="*/ 74 h 94"/>
                    <a:gd name="T30" fmla="*/ 132 w 225"/>
                    <a:gd name="T31" fmla="*/ 59 h 94"/>
                    <a:gd name="T32" fmla="*/ 164 w 225"/>
                    <a:gd name="T33" fmla="*/ 29 h 94"/>
                    <a:gd name="T34" fmla="*/ 208 w 225"/>
                    <a:gd name="T35" fmla="*/ 2 h 94"/>
                    <a:gd name="T36" fmla="*/ 225 w 225"/>
                    <a:gd name="T37" fmla="*/ 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5" h="94">
                      <a:moveTo>
                        <a:pt x="225" y="1"/>
                      </a:moveTo>
                      <a:cubicBezTo>
                        <a:pt x="225" y="5"/>
                        <a:pt x="221" y="9"/>
                        <a:pt x="218" y="13"/>
                      </a:cubicBezTo>
                      <a:cubicBezTo>
                        <a:pt x="205" y="28"/>
                        <a:pt x="189" y="37"/>
                        <a:pt x="171" y="40"/>
                      </a:cubicBezTo>
                      <a:cubicBezTo>
                        <a:pt x="167" y="48"/>
                        <a:pt x="163" y="57"/>
                        <a:pt x="155" y="63"/>
                      </a:cubicBezTo>
                      <a:cubicBezTo>
                        <a:pt x="146" y="72"/>
                        <a:pt x="133" y="75"/>
                        <a:pt x="124" y="83"/>
                      </a:cubicBezTo>
                      <a:cubicBezTo>
                        <a:pt x="118" y="85"/>
                        <a:pt x="118" y="93"/>
                        <a:pt x="112" y="94"/>
                      </a:cubicBezTo>
                      <a:cubicBezTo>
                        <a:pt x="95" y="75"/>
                        <a:pt x="68" y="72"/>
                        <a:pt x="52" y="52"/>
                      </a:cubicBezTo>
                      <a:cubicBezTo>
                        <a:pt x="47" y="44"/>
                        <a:pt x="39" y="38"/>
                        <a:pt x="37" y="29"/>
                      </a:cubicBezTo>
                      <a:cubicBezTo>
                        <a:pt x="35" y="24"/>
                        <a:pt x="33" y="30"/>
                        <a:pt x="30" y="29"/>
                      </a:cubicBezTo>
                      <a:cubicBezTo>
                        <a:pt x="18" y="26"/>
                        <a:pt x="8" y="16"/>
                        <a:pt x="0" y="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9" y="4"/>
                        <a:pt x="19" y="0"/>
                        <a:pt x="23" y="9"/>
                      </a:cubicBezTo>
                      <a:cubicBezTo>
                        <a:pt x="28" y="16"/>
                        <a:pt x="37" y="19"/>
                        <a:pt x="47" y="20"/>
                      </a:cubicBezTo>
                      <a:cubicBezTo>
                        <a:pt x="53" y="39"/>
                        <a:pt x="70" y="55"/>
                        <a:pt x="88" y="63"/>
                      </a:cubicBezTo>
                      <a:cubicBezTo>
                        <a:pt x="96" y="66"/>
                        <a:pt x="104" y="68"/>
                        <a:pt x="111" y="74"/>
                      </a:cubicBezTo>
                      <a:cubicBezTo>
                        <a:pt x="121" y="74"/>
                        <a:pt x="120" y="59"/>
                        <a:pt x="132" y="59"/>
                      </a:cubicBezTo>
                      <a:cubicBezTo>
                        <a:pt x="146" y="55"/>
                        <a:pt x="157" y="42"/>
                        <a:pt x="164" y="29"/>
                      </a:cubicBezTo>
                      <a:cubicBezTo>
                        <a:pt x="181" y="27"/>
                        <a:pt x="199" y="17"/>
                        <a:pt x="208" y="2"/>
                      </a:cubicBezTo>
                      <a:cubicBezTo>
                        <a:pt x="214" y="1"/>
                        <a:pt x="220" y="0"/>
                        <a:pt x="22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8" name="Freeform 84">
                  <a:extLst>
                    <a:ext uri="{FF2B5EF4-FFF2-40B4-BE49-F238E27FC236}">
                      <a16:creationId xmlns:a16="http://schemas.microsoft.com/office/drawing/2014/main" id="{D04A213B-F43D-478F-9FD0-DF9CDBEEE3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379663"/>
                  <a:ext cx="90488" cy="92075"/>
                </a:xfrm>
                <a:custGeom>
                  <a:avLst/>
                  <a:gdLst>
                    <a:gd name="T0" fmla="*/ 51 w 59"/>
                    <a:gd name="T1" fmla="*/ 30 h 60"/>
                    <a:gd name="T2" fmla="*/ 59 w 59"/>
                    <a:gd name="T3" fmla="*/ 60 h 60"/>
                    <a:gd name="T4" fmla="*/ 53 w 59"/>
                    <a:gd name="T5" fmla="*/ 47 h 60"/>
                    <a:gd name="T6" fmla="*/ 50 w 59"/>
                    <a:gd name="T7" fmla="*/ 41 h 60"/>
                    <a:gd name="T8" fmla="*/ 0 w 59"/>
                    <a:gd name="T9" fmla="*/ 5 h 60"/>
                    <a:gd name="T10" fmla="*/ 17 w 59"/>
                    <a:gd name="T11" fmla="*/ 4 h 60"/>
                    <a:gd name="T12" fmla="*/ 51 w 59"/>
                    <a:gd name="T13" fmla="*/ 3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60">
                      <a:moveTo>
                        <a:pt x="51" y="30"/>
                      </a:moveTo>
                      <a:cubicBezTo>
                        <a:pt x="56" y="39"/>
                        <a:pt x="59" y="49"/>
                        <a:pt x="59" y="60"/>
                      </a:cubicBezTo>
                      <a:cubicBezTo>
                        <a:pt x="54" y="58"/>
                        <a:pt x="53" y="51"/>
                        <a:pt x="53" y="47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30" y="37"/>
                        <a:pt x="8" y="25"/>
                        <a:pt x="0" y="5"/>
                      </a:cubicBezTo>
                      <a:cubicBezTo>
                        <a:pt x="3" y="0"/>
                        <a:pt x="11" y="5"/>
                        <a:pt x="17" y="4"/>
                      </a:cubicBezTo>
                      <a:cubicBezTo>
                        <a:pt x="30" y="9"/>
                        <a:pt x="44" y="16"/>
                        <a:pt x="51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89" name="Freeform 85">
                  <a:extLst>
                    <a:ext uri="{FF2B5EF4-FFF2-40B4-BE49-F238E27FC236}">
                      <a16:creationId xmlns:a16="http://schemas.microsoft.com/office/drawing/2014/main" id="{AE048D19-1FAD-40C0-9FC0-9BA2E5299C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5851" y="2398713"/>
                  <a:ext cx="82550" cy="82550"/>
                </a:xfrm>
                <a:custGeom>
                  <a:avLst/>
                  <a:gdLst>
                    <a:gd name="T0" fmla="*/ 53 w 54"/>
                    <a:gd name="T1" fmla="*/ 7 h 54"/>
                    <a:gd name="T2" fmla="*/ 37 w 54"/>
                    <a:gd name="T3" fmla="*/ 36 h 54"/>
                    <a:gd name="T4" fmla="*/ 9 w 54"/>
                    <a:gd name="T5" fmla="*/ 54 h 54"/>
                    <a:gd name="T6" fmla="*/ 39 w 54"/>
                    <a:gd name="T7" fmla="*/ 26 h 54"/>
                    <a:gd name="T8" fmla="*/ 45 w 54"/>
                    <a:gd name="T9" fmla="*/ 11 h 54"/>
                    <a:gd name="T10" fmla="*/ 35 w 54"/>
                    <a:gd name="T11" fmla="*/ 8 h 54"/>
                    <a:gd name="T12" fmla="*/ 35 w 54"/>
                    <a:gd name="T13" fmla="*/ 9 h 54"/>
                    <a:gd name="T14" fmla="*/ 0 w 54"/>
                    <a:gd name="T15" fmla="*/ 34 h 54"/>
                    <a:gd name="T16" fmla="*/ 48 w 54"/>
                    <a:gd name="T17" fmla="*/ 1 h 54"/>
                    <a:gd name="T18" fmla="*/ 53 w 54"/>
                    <a:gd name="T19" fmla="*/ 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53" y="7"/>
                      </a:moveTo>
                      <a:cubicBezTo>
                        <a:pt x="53" y="19"/>
                        <a:pt x="44" y="27"/>
                        <a:pt x="37" y="36"/>
                      </a:cubicBezTo>
                      <a:cubicBezTo>
                        <a:pt x="29" y="45"/>
                        <a:pt x="19" y="51"/>
                        <a:pt x="9" y="54"/>
                      </a:cubicBezTo>
                      <a:cubicBezTo>
                        <a:pt x="18" y="47"/>
                        <a:pt x="32" y="38"/>
                        <a:pt x="39" y="26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3" y="6"/>
                        <a:pt x="38" y="10"/>
                        <a:pt x="35" y="8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22" y="15"/>
                        <a:pt x="9" y="23"/>
                        <a:pt x="0" y="34"/>
                      </a:cubicBezTo>
                      <a:cubicBezTo>
                        <a:pt x="8" y="16"/>
                        <a:pt x="27" y="2"/>
                        <a:pt x="48" y="1"/>
                      </a:cubicBezTo>
                      <a:cubicBezTo>
                        <a:pt x="52" y="0"/>
                        <a:pt x="54" y="4"/>
                        <a:pt x="5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0" name="Freeform 86">
                  <a:extLst>
                    <a:ext uri="{FF2B5EF4-FFF2-40B4-BE49-F238E27FC236}">
                      <a16:creationId xmlns:a16="http://schemas.microsoft.com/office/drawing/2014/main" id="{F10C2724-FDB2-475D-B164-7435EF0E4F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9251" y="2405063"/>
                  <a:ext cx="55563" cy="55563"/>
                </a:xfrm>
                <a:custGeom>
                  <a:avLst/>
                  <a:gdLst>
                    <a:gd name="T0" fmla="*/ 36 w 36"/>
                    <a:gd name="T1" fmla="*/ 34 h 36"/>
                    <a:gd name="T2" fmla="*/ 36 w 36"/>
                    <a:gd name="T3" fmla="*/ 36 h 36"/>
                    <a:gd name="T4" fmla="*/ 1 w 36"/>
                    <a:gd name="T5" fmla="*/ 5 h 36"/>
                    <a:gd name="T6" fmla="*/ 1 w 36"/>
                    <a:gd name="T7" fmla="*/ 0 h 36"/>
                    <a:gd name="T8" fmla="*/ 13 w 36"/>
                    <a:gd name="T9" fmla="*/ 5 h 36"/>
                    <a:gd name="T10" fmla="*/ 36 w 36"/>
                    <a:gd name="T11" fmla="*/ 34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" h="36">
                      <a:moveTo>
                        <a:pt x="36" y="34"/>
                      </a:move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21" y="32"/>
                        <a:pt x="2" y="24"/>
                        <a:pt x="1" y="5"/>
                      </a:cubicBezTo>
                      <a:cubicBezTo>
                        <a:pt x="0" y="4"/>
                        <a:pt x="0" y="2"/>
                        <a:pt x="1" y="0"/>
                      </a:cubicBezTo>
                      <a:cubicBezTo>
                        <a:pt x="5" y="0"/>
                        <a:pt x="9" y="3"/>
                        <a:pt x="13" y="5"/>
                      </a:cubicBezTo>
                      <a:cubicBezTo>
                        <a:pt x="23" y="12"/>
                        <a:pt x="29" y="23"/>
                        <a:pt x="36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1" name="Freeform 87">
                  <a:extLst>
                    <a:ext uri="{FF2B5EF4-FFF2-40B4-BE49-F238E27FC236}">
                      <a16:creationId xmlns:a16="http://schemas.microsoft.com/office/drawing/2014/main" id="{1EF97A3B-80C3-4987-AB78-1AE2EE7022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4263" y="2420938"/>
                  <a:ext cx="58738" cy="55563"/>
                </a:xfrm>
                <a:custGeom>
                  <a:avLst/>
                  <a:gdLst>
                    <a:gd name="T0" fmla="*/ 38 w 38"/>
                    <a:gd name="T1" fmla="*/ 0 h 36"/>
                    <a:gd name="T2" fmla="*/ 0 w 38"/>
                    <a:gd name="T3" fmla="*/ 36 h 36"/>
                    <a:gd name="T4" fmla="*/ 8 w 38"/>
                    <a:gd name="T5" fmla="*/ 20 h 36"/>
                    <a:gd name="T6" fmla="*/ 36 w 38"/>
                    <a:gd name="T7" fmla="*/ 0 h 36"/>
                    <a:gd name="T8" fmla="*/ 38 w 38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6">
                      <a:moveTo>
                        <a:pt x="38" y="0"/>
                      </a:moveTo>
                      <a:cubicBezTo>
                        <a:pt x="33" y="17"/>
                        <a:pt x="17" y="30"/>
                        <a:pt x="0" y="36"/>
                      </a:cubicBezTo>
                      <a:cubicBezTo>
                        <a:pt x="0" y="30"/>
                        <a:pt x="6" y="25"/>
                        <a:pt x="8" y="20"/>
                      </a:cubicBezTo>
                      <a:cubicBezTo>
                        <a:pt x="16" y="12"/>
                        <a:pt x="26" y="4"/>
                        <a:pt x="36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2" name="Freeform 88">
                  <a:extLst>
                    <a:ext uri="{FF2B5EF4-FFF2-40B4-BE49-F238E27FC236}">
                      <a16:creationId xmlns:a16="http://schemas.microsoft.com/office/drawing/2014/main" id="{09ACE1C3-6B31-453F-A8DE-4870EC0CED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4638" y="2447925"/>
                  <a:ext cx="73025" cy="66675"/>
                </a:xfrm>
                <a:custGeom>
                  <a:avLst/>
                  <a:gdLst>
                    <a:gd name="T0" fmla="*/ 48 w 48"/>
                    <a:gd name="T1" fmla="*/ 11 h 43"/>
                    <a:gd name="T2" fmla="*/ 9 w 48"/>
                    <a:gd name="T3" fmla="*/ 21 h 43"/>
                    <a:gd name="T4" fmla="*/ 9 w 48"/>
                    <a:gd name="T5" fmla="*/ 25 h 43"/>
                    <a:gd name="T6" fmla="*/ 27 w 48"/>
                    <a:gd name="T7" fmla="*/ 38 h 43"/>
                    <a:gd name="T8" fmla="*/ 15 w 48"/>
                    <a:gd name="T9" fmla="*/ 39 h 43"/>
                    <a:gd name="T10" fmla="*/ 0 w 48"/>
                    <a:gd name="T11" fmla="*/ 22 h 43"/>
                    <a:gd name="T12" fmla="*/ 12 w 48"/>
                    <a:gd name="T13" fmla="*/ 9 h 43"/>
                    <a:gd name="T14" fmla="*/ 48 w 48"/>
                    <a:gd name="T15" fmla="*/ 11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43">
                      <a:moveTo>
                        <a:pt x="48" y="11"/>
                      </a:moveTo>
                      <a:cubicBezTo>
                        <a:pt x="36" y="13"/>
                        <a:pt x="16" y="7"/>
                        <a:pt x="9" y="2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30"/>
                        <a:pt x="20" y="35"/>
                        <a:pt x="27" y="38"/>
                      </a:cubicBezTo>
                      <a:cubicBezTo>
                        <a:pt x="24" y="43"/>
                        <a:pt x="19" y="38"/>
                        <a:pt x="15" y="39"/>
                      </a:cubicBezTo>
                      <a:cubicBezTo>
                        <a:pt x="9" y="35"/>
                        <a:pt x="3" y="28"/>
                        <a:pt x="0" y="22"/>
                      </a:cubicBezTo>
                      <a:cubicBezTo>
                        <a:pt x="0" y="15"/>
                        <a:pt x="8" y="13"/>
                        <a:pt x="12" y="9"/>
                      </a:cubicBezTo>
                      <a:cubicBezTo>
                        <a:pt x="23" y="6"/>
                        <a:pt x="39" y="0"/>
                        <a:pt x="4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3" name="Freeform 89">
                  <a:extLst>
                    <a:ext uri="{FF2B5EF4-FFF2-40B4-BE49-F238E27FC236}">
                      <a16:creationId xmlns:a16="http://schemas.microsoft.com/office/drawing/2014/main" id="{2FB37ACF-C04B-426E-A991-9D6B59CEDC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9826" y="2460625"/>
                  <a:ext cx="80963" cy="55563"/>
                </a:xfrm>
                <a:custGeom>
                  <a:avLst/>
                  <a:gdLst>
                    <a:gd name="T0" fmla="*/ 50 w 53"/>
                    <a:gd name="T1" fmla="*/ 16 h 36"/>
                    <a:gd name="T2" fmla="*/ 51 w 53"/>
                    <a:gd name="T3" fmla="*/ 24 h 36"/>
                    <a:gd name="T4" fmla="*/ 22 w 53"/>
                    <a:gd name="T5" fmla="*/ 36 h 36"/>
                    <a:gd name="T6" fmla="*/ 22 w 53"/>
                    <a:gd name="T7" fmla="*/ 33 h 36"/>
                    <a:gd name="T8" fmla="*/ 42 w 53"/>
                    <a:gd name="T9" fmla="*/ 20 h 36"/>
                    <a:gd name="T10" fmla="*/ 1 w 53"/>
                    <a:gd name="T11" fmla="*/ 8 h 36"/>
                    <a:gd name="T12" fmla="*/ 4 w 53"/>
                    <a:gd name="T13" fmla="*/ 3 h 36"/>
                    <a:gd name="T14" fmla="*/ 47 w 53"/>
                    <a:gd name="T15" fmla="*/ 14 h 36"/>
                    <a:gd name="T16" fmla="*/ 50 w 53"/>
                    <a:gd name="T17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36">
                      <a:moveTo>
                        <a:pt x="50" y="16"/>
                      </a:moveTo>
                      <a:cubicBezTo>
                        <a:pt x="53" y="18"/>
                        <a:pt x="52" y="21"/>
                        <a:pt x="51" y="24"/>
                      </a:cubicBezTo>
                      <a:cubicBezTo>
                        <a:pt x="42" y="29"/>
                        <a:pt x="32" y="33"/>
                        <a:pt x="22" y="36"/>
                      </a:cubicBezTo>
                      <a:cubicBezTo>
                        <a:pt x="21" y="35"/>
                        <a:pt x="21" y="34"/>
                        <a:pt x="22" y="33"/>
                      </a:cubicBezTo>
                      <a:cubicBezTo>
                        <a:pt x="29" y="30"/>
                        <a:pt x="37" y="26"/>
                        <a:pt x="42" y="20"/>
                      </a:cubicBezTo>
                      <a:cubicBezTo>
                        <a:pt x="32" y="8"/>
                        <a:pt x="15" y="9"/>
                        <a:pt x="1" y="8"/>
                      </a:cubicBezTo>
                      <a:cubicBezTo>
                        <a:pt x="0" y="5"/>
                        <a:pt x="3" y="5"/>
                        <a:pt x="4" y="3"/>
                      </a:cubicBezTo>
                      <a:cubicBezTo>
                        <a:pt x="20" y="0"/>
                        <a:pt x="33" y="9"/>
                        <a:pt x="47" y="14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4" name="Freeform 90">
                  <a:extLst>
                    <a:ext uri="{FF2B5EF4-FFF2-40B4-BE49-F238E27FC236}">
                      <a16:creationId xmlns:a16="http://schemas.microsoft.com/office/drawing/2014/main" id="{4BB2869E-4682-47F4-A690-BCE388636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8451" y="2471738"/>
                  <a:ext cx="65088" cy="31750"/>
                </a:xfrm>
                <a:custGeom>
                  <a:avLst/>
                  <a:gdLst>
                    <a:gd name="T0" fmla="*/ 43 w 43"/>
                    <a:gd name="T1" fmla="*/ 4 h 21"/>
                    <a:gd name="T2" fmla="*/ 24 w 43"/>
                    <a:gd name="T3" fmla="*/ 17 h 21"/>
                    <a:gd name="T4" fmla="*/ 13 w 43"/>
                    <a:gd name="T5" fmla="*/ 18 h 21"/>
                    <a:gd name="T6" fmla="*/ 0 w 43"/>
                    <a:gd name="T7" fmla="*/ 8 h 21"/>
                    <a:gd name="T8" fmla="*/ 5 w 43"/>
                    <a:gd name="T9" fmla="*/ 3 h 21"/>
                    <a:gd name="T10" fmla="*/ 43 w 43"/>
                    <a:gd name="T11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21">
                      <a:moveTo>
                        <a:pt x="43" y="4"/>
                      </a:moveTo>
                      <a:cubicBezTo>
                        <a:pt x="38" y="10"/>
                        <a:pt x="30" y="12"/>
                        <a:pt x="24" y="17"/>
                      </a:cubicBezTo>
                      <a:cubicBezTo>
                        <a:pt x="21" y="21"/>
                        <a:pt x="16" y="19"/>
                        <a:pt x="13" y="18"/>
                      </a:cubicBezTo>
                      <a:cubicBezTo>
                        <a:pt x="9" y="15"/>
                        <a:pt x="3" y="12"/>
                        <a:pt x="0" y="8"/>
                      </a:cubicBezTo>
                      <a:cubicBezTo>
                        <a:pt x="0" y="4"/>
                        <a:pt x="3" y="4"/>
                        <a:pt x="5" y="3"/>
                      </a:cubicBezTo>
                      <a:cubicBezTo>
                        <a:pt x="18" y="1"/>
                        <a:pt x="31" y="0"/>
                        <a:pt x="4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5" name="Freeform 91">
                  <a:extLst>
                    <a:ext uri="{FF2B5EF4-FFF2-40B4-BE49-F238E27FC236}">
                      <a16:creationId xmlns:a16="http://schemas.microsoft.com/office/drawing/2014/main" id="{F1EA0241-EBF0-4A59-882F-F63234D8A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9663" y="2479675"/>
                  <a:ext cx="79375" cy="34925"/>
                </a:xfrm>
                <a:custGeom>
                  <a:avLst/>
                  <a:gdLst>
                    <a:gd name="T0" fmla="*/ 52 w 52"/>
                    <a:gd name="T1" fmla="*/ 7 h 23"/>
                    <a:gd name="T2" fmla="*/ 41 w 52"/>
                    <a:gd name="T3" fmla="*/ 16 h 23"/>
                    <a:gd name="T4" fmla="*/ 18 w 52"/>
                    <a:gd name="T5" fmla="*/ 11 h 23"/>
                    <a:gd name="T6" fmla="*/ 1 w 52"/>
                    <a:gd name="T7" fmla="*/ 8 h 23"/>
                    <a:gd name="T8" fmla="*/ 5 w 52"/>
                    <a:gd name="T9" fmla="*/ 4 h 23"/>
                    <a:gd name="T10" fmla="*/ 19 w 52"/>
                    <a:gd name="T11" fmla="*/ 0 h 23"/>
                    <a:gd name="T12" fmla="*/ 52 w 52"/>
                    <a:gd name="T13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3">
                      <a:moveTo>
                        <a:pt x="52" y="7"/>
                      </a:moveTo>
                      <a:cubicBezTo>
                        <a:pt x="51" y="12"/>
                        <a:pt x="45" y="14"/>
                        <a:pt x="41" y="16"/>
                      </a:cubicBezTo>
                      <a:cubicBezTo>
                        <a:pt x="32" y="23"/>
                        <a:pt x="26" y="11"/>
                        <a:pt x="18" y="11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5"/>
                        <a:pt x="4" y="5"/>
                        <a:pt x="5" y="4"/>
                      </a:cubicBezTo>
                      <a:cubicBezTo>
                        <a:pt x="10" y="0"/>
                        <a:pt x="15" y="0"/>
                        <a:pt x="19" y="0"/>
                      </a:cubicBezTo>
                      <a:cubicBezTo>
                        <a:pt x="31" y="0"/>
                        <a:pt x="43" y="1"/>
                        <a:pt x="5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6" name="Freeform 92">
                  <a:extLst>
                    <a:ext uri="{FF2B5EF4-FFF2-40B4-BE49-F238E27FC236}">
                      <a16:creationId xmlns:a16="http://schemas.microsoft.com/office/drawing/2014/main" id="{A36FF32E-EBF9-47B9-8B6F-64331733EA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7501" y="2489200"/>
                  <a:ext cx="84138" cy="88900"/>
                </a:xfrm>
                <a:custGeom>
                  <a:avLst/>
                  <a:gdLst>
                    <a:gd name="T0" fmla="*/ 55 w 55"/>
                    <a:gd name="T1" fmla="*/ 0 h 58"/>
                    <a:gd name="T2" fmla="*/ 37 w 55"/>
                    <a:gd name="T3" fmla="*/ 8 h 58"/>
                    <a:gd name="T4" fmla="*/ 29 w 55"/>
                    <a:gd name="T5" fmla="*/ 29 h 58"/>
                    <a:gd name="T6" fmla="*/ 3 w 55"/>
                    <a:gd name="T7" fmla="*/ 58 h 58"/>
                    <a:gd name="T8" fmla="*/ 4 w 55"/>
                    <a:gd name="T9" fmla="*/ 42 h 58"/>
                    <a:gd name="T10" fmla="*/ 53 w 55"/>
                    <a:gd name="T11" fmla="*/ 0 h 58"/>
                    <a:gd name="T12" fmla="*/ 55 w 5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58">
                      <a:moveTo>
                        <a:pt x="55" y="0"/>
                      </a:moveTo>
                      <a:cubicBezTo>
                        <a:pt x="51" y="5"/>
                        <a:pt x="43" y="6"/>
                        <a:pt x="37" y="8"/>
                      </a:cubicBezTo>
                      <a:cubicBezTo>
                        <a:pt x="30" y="13"/>
                        <a:pt x="33" y="22"/>
                        <a:pt x="29" y="29"/>
                      </a:cubicBezTo>
                      <a:cubicBezTo>
                        <a:pt x="25" y="41"/>
                        <a:pt x="13" y="51"/>
                        <a:pt x="3" y="58"/>
                      </a:cubicBezTo>
                      <a:cubicBezTo>
                        <a:pt x="0" y="53"/>
                        <a:pt x="3" y="47"/>
                        <a:pt x="4" y="42"/>
                      </a:cubicBezTo>
                      <a:cubicBezTo>
                        <a:pt x="12" y="23"/>
                        <a:pt x="32" y="4"/>
                        <a:pt x="53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7" name="Freeform 93">
                  <a:extLst>
                    <a:ext uri="{FF2B5EF4-FFF2-40B4-BE49-F238E27FC236}">
                      <a16:creationId xmlns:a16="http://schemas.microsoft.com/office/drawing/2014/main" id="{C70EFF1E-BAA9-41EE-A1B1-0393DFFEA0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338" y="2492375"/>
                  <a:ext cx="76200" cy="103188"/>
                </a:xfrm>
                <a:custGeom>
                  <a:avLst/>
                  <a:gdLst>
                    <a:gd name="T0" fmla="*/ 49 w 49"/>
                    <a:gd name="T1" fmla="*/ 0 h 67"/>
                    <a:gd name="T2" fmla="*/ 14 w 49"/>
                    <a:gd name="T3" fmla="*/ 61 h 67"/>
                    <a:gd name="T4" fmla="*/ 1 w 49"/>
                    <a:gd name="T5" fmla="*/ 67 h 67"/>
                    <a:gd name="T6" fmla="*/ 18 w 49"/>
                    <a:gd name="T7" fmla="*/ 20 h 67"/>
                    <a:gd name="T8" fmla="*/ 45 w 49"/>
                    <a:gd name="T9" fmla="*/ 1 h 67"/>
                    <a:gd name="T10" fmla="*/ 49 w 49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67">
                      <a:moveTo>
                        <a:pt x="49" y="0"/>
                      </a:moveTo>
                      <a:cubicBezTo>
                        <a:pt x="30" y="15"/>
                        <a:pt x="11" y="34"/>
                        <a:pt x="14" y="61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0" y="49"/>
                        <a:pt x="7" y="34"/>
                        <a:pt x="18" y="20"/>
                      </a:cubicBezTo>
                      <a:cubicBezTo>
                        <a:pt x="26" y="13"/>
                        <a:pt x="35" y="6"/>
                        <a:pt x="45" y="1"/>
                      </a:cubicBezTo>
                      <a:cubicBezTo>
                        <a:pt x="46" y="0"/>
                        <a:pt x="48" y="0"/>
                        <a:pt x="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8" name="Freeform 94">
                  <a:extLst>
                    <a:ext uri="{FF2B5EF4-FFF2-40B4-BE49-F238E27FC236}">
                      <a16:creationId xmlns:a16="http://schemas.microsoft.com/office/drawing/2014/main" id="{8F8EA9ED-4EB1-4242-83C2-E77AEC3DD9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2490788"/>
                  <a:ext cx="136525" cy="61913"/>
                </a:xfrm>
                <a:custGeom>
                  <a:avLst/>
                  <a:gdLst>
                    <a:gd name="T0" fmla="*/ 86 w 89"/>
                    <a:gd name="T1" fmla="*/ 10 h 41"/>
                    <a:gd name="T2" fmla="*/ 86 w 89"/>
                    <a:gd name="T3" fmla="*/ 24 h 41"/>
                    <a:gd name="T4" fmla="*/ 36 w 89"/>
                    <a:gd name="T5" fmla="*/ 39 h 41"/>
                    <a:gd name="T6" fmla="*/ 9 w 89"/>
                    <a:gd name="T7" fmla="*/ 30 h 41"/>
                    <a:gd name="T8" fmla="*/ 1 w 89"/>
                    <a:gd name="T9" fmla="*/ 26 h 41"/>
                    <a:gd name="T10" fmla="*/ 5 w 89"/>
                    <a:gd name="T11" fmla="*/ 20 h 41"/>
                    <a:gd name="T12" fmla="*/ 11 w 89"/>
                    <a:gd name="T13" fmla="*/ 22 h 41"/>
                    <a:gd name="T14" fmla="*/ 58 w 89"/>
                    <a:gd name="T15" fmla="*/ 26 h 41"/>
                    <a:gd name="T16" fmla="*/ 68 w 89"/>
                    <a:gd name="T17" fmla="*/ 16 h 41"/>
                    <a:gd name="T18" fmla="*/ 62 w 89"/>
                    <a:gd name="T19" fmla="*/ 3 h 41"/>
                    <a:gd name="T20" fmla="*/ 68 w 89"/>
                    <a:gd name="T21" fmla="*/ 0 h 41"/>
                    <a:gd name="T22" fmla="*/ 86 w 89"/>
                    <a:gd name="T23" fmla="*/ 1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9" h="41">
                      <a:moveTo>
                        <a:pt x="86" y="10"/>
                      </a:moveTo>
                      <a:cubicBezTo>
                        <a:pt x="89" y="14"/>
                        <a:pt x="88" y="20"/>
                        <a:pt x="86" y="24"/>
                      </a:cubicBezTo>
                      <a:cubicBezTo>
                        <a:pt x="74" y="39"/>
                        <a:pt x="54" y="41"/>
                        <a:pt x="36" y="39"/>
                      </a:cubicBezTo>
                      <a:cubicBezTo>
                        <a:pt x="27" y="36"/>
                        <a:pt x="16" y="36"/>
                        <a:pt x="9" y="30"/>
                      </a:cubicBezTo>
                      <a:cubicBezTo>
                        <a:pt x="6" y="34"/>
                        <a:pt x="3" y="28"/>
                        <a:pt x="1" y="26"/>
                      </a:cubicBezTo>
                      <a:cubicBezTo>
                        <a:pt x="0" y="23"/>
                        <a:pt x="3" y="22"/>
                        <a:pt x="5" y="20"/>
                      </a:cubicBezTo>
                      <a:cubicBezTo>
                        <a:pt x="8" y="19"/>
                        <a:pt x="9" y="21"/>
                        <a:pt x="11" y="22"/>
                      </a:cubicBezTo>
                      <a:cubicBezTo>
                        <a:pt x="27" y="26"/>
                        <a:pt x="42" y="28"/>
                        <a:pt x="58" y="26"/>
                      </a:cubicBezTo>
                      <a:cubicBezTo>
                        <a:pt x="62" y="24"/>
                        <a:pt x="67" y="21"/>
                        <a:pt x="68" y="16"/>
                      </a:cubicBezTo>
                      <a:cubicBezTo>
                        <a:pt x="70" y="11"/>
                        <a:pt x="66" y="5"/>
                        <a:pt x="62" y="3"/>
                      </a:cubicBezTo>
                      <a:cubicBezTo>
                        <a:pt x="62" y="0"/>
                        <a:pt x="66" y="1"/>
                        <a:pt x="68" y="0"/>
                      </a:cubicBezTo>
                      <a:cubicBezTo>
                        <a:pt x="75" y="1"/>
                        <a:pt x="82" y="3"/>
                        <a:pt x="8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99" name="Freeform 95">
                  <a:extLst>
                    <a:ext uri="{FF2B5EF4-FFF2-40B4-BE49-F238E27FC236}">
                      <a16:creationId xmlns:a16="http://schemas.microsoft.com/office/drawing/2014/main" id="{34A26A06-92F8-43F2-BD43-1316C03C59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5576" y="2497138"/>
                  <a:ext cx="147638" cy="65088"/>
                </a:xfrm>
                <a:custGeom>
                  <a:avLst/>
                  <a:gdLst>
                    <a:gd name="T0" fmla="*/ 24 w 96"/>
                    <a:gd name="T1" fmla="*/ 6 h 42"/>
                    <a:gd name="T2" fmla="*/ 25 w 96"/>
                    <a:gd name="T3" fmla="*/ 16 h 42"/>
                    <a:gd name="T4" fmla="*/ 73 w 96"/>
                    <a:gd name="T5" fmla="*/ 24 h 42"/>
                    <a:gd name="T6" fmla="*/ 96 w 96"/>
                    <a:gd name="T7" fmla="*/ 18 h 42"/>
                    <a:gd name="T8" fmla="*/ 91 w 96"/>
                    <a:gd name="T9" fmla="*/ 28 h 42"/>
                    <a:gd name="T10" fmla="*/ 70 w 96"/>
                    <a:gd name="T11" fmla="*/ 34 h 42"/>
                    <a:gd name="T12" fmla="*/ 7 w 96"/>
                    <a:gd name="T13" fmla="*/ 29 h 42"/>
                    <a:gd name="T14" fmla="*/ 0 w 96"/>
                    <a:gd name="T15" fmla="*/ 14 h 42"/>
                    <a:gd name="T16" fmla="*/ 14 w 96"/>
                    <a:gd name="T17" fmla="*/ 3 h 42"/>
                    <a:gd name="T18" fmla="*/ 24 w 96"/>
                    <a:gd name="T19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42">
                      <a:moveTo>
                        <a:pt x="24" y="6"/>
                      </a:moveTo>
                      <a:cubicBezTo>
                        <a:pt x="22" y="9"/>
                        <a:pt x="24" y="12"/>
                        <a:pt x="25" y="16"/>
                      </a:cubicBezTo>
                      <a:cubicBezTo>
                        <a:pt x="36" y="29"/>
                        <a:pt x="57" y="28"/>
                        <a:pt x="73" y="24"/>
                      </a:cubicBezTo>
                      <a:cubicBezTo>
                        <a:pt x="81" y="23"/>
                        <a:pt x="87" y="17"/>
                        <a:pt x="96" y="18"/>
                      </a:cubicBezTo>
                      <a:cubicBezTo>
                        <a:pt x="95" y="22"/>
                        <a:pt x="93" y="25"/>
                        <a:pt x="91" y="28"/>
                      </a:cubicBezTo>
                      <a:cubicBezTo>
                        <a:pt x="84" y="29"/>
                        <a:pt x="78" y="34"/>
                        <a:pt x="70" y="34"/>
                      </a:cubicBezTo>
                      <a:cubicBezTo>
                        <a:pt x="50" y="40"/>
                        <a:pt x="25" y="42"/>
                        <a:pt x="7" y="29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1" y="8"/>
                        <a:pt x="9" y="6"/>
                        <a:pt x="14" y="3"/>
                      </a:cubicBezTo>
                      <a:cubicBezTo>
                        <a:pt x="17" y="4"/>
                        <a:pt x="24" y="0"/>
                        <a:pt x="2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0" name="Freeform 96">
                  <a:extLst>
                    <a:ext uri="{FF2B5EF4-FFF2-40B4-BE49-F238E27FC236}">
                      <a16:creationId xmlns:a16="http://schemas.microsoft.com/office/drawing/2014/main" id="{7190620C-3C94-4BA2-9131-D8186DFCD1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492375"/>
                  <a:ext cx="71438" cy="33338"/>
                </a:xfrm>
                <a:custGeom>
                  <a:avLst/>
                  <a:gdLst>
                    <a:gd name="T0" fmla="*/ 46 w 46"/>
                    <a:gd name="T1" fmla="*/ 12 h 21"/>
                    <a:gd name="T2" fmla="*/ 38 w 46"/>
                    <a:gd name="T3" fmla="*/ 19 h 21"/>
                    <a:gd name="T4" fmla="*/ 0 w 46"/>
                    <a:gd name="T5" fmla="*/ 14 h 21"/>
                    <a:gd name="T6" fmla="*/ 6 w 46"/>
                    <a:gd name="T7" fmla="*/ 13 h 21"/>
                    <a:gd name="T8" fmla="*/ 35 w 46"/>
                    <a:gd name="T9" fmla="*/ 14 h 21"/>
                    <a:gd name="T10" fmla="*/ 46 w 46"/>
                    <a:gd name="T11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1">
                      <a:moveTo>
                        <a:pt x="46" y="12"/>
                      </a:moveTo>
                      <a:cubicBezTo>
                        <a:pt x="45" y="16"/>
                        <a:pt x="41" y="18"/>
                        <a:pt x="38" y="19"/>
                      </a:cubicBezTo>
                      <a:cubicBezTo>
                        <a:pt x="24" y="18"/>
                        <a:pt x="12" y="21"/>
                        <a:pt x="0" y="14"/>
                      </a:cubicBezTo>
                      <a:cubicBezTo>
                        <a:pt x="1" y="12"/>
                        <a:pt x="4" y="11"/>
                        <a:pt x="6" y="13"/>
                      </a:cubicBezTo>
                      <a:cubicBezTo>
                        <a:pt x="15" y="16"/>
                        <a:pt x="25" y="19"/>
                        <a:pt x="35" y="14"/>
                      </a:cubicBezTo>
                      <a:cubicBezTo>
                        <a:pt x="39" y="15"/>
                        <a:pt x="44" y="0"/>
                        <a:pt x="4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1" name="Freeform 97">
                  <a:extLst>
                    <a:ext uri="{FF2B5EF4-FFF2-40B4-BE49-F238E27FC236}">
                      <a16:creationId xmlns:a16="http://schemas.microsoft.com/office/drawing/2014/main" id="{1F524FD5-94E1-4A02-9CE8-692903DAB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301" y="2506663"/>
                  <a:ext cx="80963" cy="90488"/>
                </a:xfrm>
                <a:custGeom>
                  <a:avLst/>
                  <a:gdLst>
                    <a:gd name="T0" fmla="*/ 53 w 53"/>
                    <a:gd name="T1" fmla="*/ 55 h 59"/>
                    <a:gd name="T2" fmla="*/ 50 w 53"/>
                    <a:gd name="T3" fmla="*/ 58 h 59"/>
                    <a:gd name="T4" fmla="*/ 43 w 53"/>
                    <a:gd name="T5" fmla="*/ 47 h 59"/>
                    <a:gd name="T6" fmla="*/ 0 w 53"/>
                    <a:gd name="T7" fmla="*/ 0 h 59"/>
                    <a:gd name="T8" fmla="*/ 53 w 53"/>
                    <a:gd name="T9" fmla="*/ 5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9">
                      <a:moveTo>
                        <a:pt x="53" y="55"/>
                      </a:moveTo>
                      <a:cubicBezTo>
                        <a:pt x="52" y="56"/>
                        <a:pt x="52" y="59"/>
                        <a:pt x="50" y="58"/>
                      </a:cubicBezTo>
                      <a:cubicBezTo>
                        <a:pt x="43" y="59"/>
                        <a:pt x="44" y="51"/>
                        <a:pt x="43" y="47"/>
                      </a:cubicBezTo>
                      <a:cubicBezTo>
                        <a:pt x="39" y="24"/>
                        <a:pt x="17" y="12"/>
                        <a:pt x="0" y="0"/>
                      </a:cubicBezTo>
                      <a:cubicBezTo>
                        <a:pt x="27" y="5"/>
                        <a:pt x="45" y="30"/>
                        <a:pt x="53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2" name="Freeform 98">
                  <a:extLst>
                    <a:ext uri="{FF2B5EF4-FFF2-40B4-BE49-F238E27FC236}">
                      <a16:creationId xmlns:a16="http://schemas.microsoft.com/office/drawing/2014/main" id="{C3AC4A31-B1C6-4A45-869F-BF6610B95A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2509838"/>
                  <a:ext cx="90488" cy="31750"/>
                </a:xfrm>
                <a:custGeom>
                  <a:avLst/>
                  <a:gdLst>
                    <a:gd name="T0" fmla="*/ 41 w 59"/>
                    <a:gd name="T1" fmla="*/ 5 h 21"/>
                    <a:gd name="T2" fmla="*/ 59 w 59"/>
                    <a:gd name="T3" fmla="*/ 4 h 21"/>
                    <a:gd name="T4" fmla="*/ 57 w 59"/>
                    <a:gd name="T5" fmla="*/ 5 h 21"/>
                    <a:gd name="T6" fmla="*/ 3 w 59"/>
                    <a:gd name="T7" fmla="*/ 6 h 21"/>
                    <a:gd name="T8" fmla="*/ 2 w 59"/>
                    <a:gd name="T9" fmla="*/ 0 h 21"/>
                    <a:gd name="T10" fmla="*/ 41 w 59"/>
                    <a:gd name="T1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21">
                      <a:moveTo>
                        <a:pt x="41" y="5"/>
                      </a:moveTo>
                      <a:cubicBezTo>
                        <a:pt x="46" y="4"/>
                        <a:pt x="53" y="1"/>
                        <a:pt x="59" y="4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41" y="11"/>
                        <a:pt x="19" y="21"/>
                        <a:pt x="3" y="6"/>
                      </a:cubicBezTo>
                      <a:cubicBezTo>
                        <a:pt x="1" y="5"/>
                        <a:pt x="0" y="2"/>
                        <a:pt x="2" y="0"/>
                      </a:cubicBezTo>
                      <a:cubicBezTo>
                        <a:pt x="13" y="9"/>
                        <a:pt x="28" y="7"/>
                        <a:pt x="4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3" name="Freeform 99">
                  <a:extLst>
                    <a:ext uri="{FF2B5EF4-FFF2-40B4-BE49-F238E27FC236}">
                      <a16:creationId xmlns:a16="http://schemas.microsoft.com/office/drawing/2014/main" id="{56E7862F-480B-452A-B328-786EBC569D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426" y="2513013"/>
                  <a:ext cx="76200" cy="76200"/>
                </a:xfrm>
                <a:custGeom>
                  <a:avLst/>
                  <a:gdLst>
                    <a:gd name="T0" fmla="*/ 50 w 50"/>
                    <a:gd name="T1" fmla="*/ 50 h 50"/>
                    <a:gd name="T2" fmla="*/ 2 w 50"/>
                    <a:gd name="T3" fmla="*/ 6 h 50"/>
                    <a:gd name="T4" fmla="*/ 3 w 50"/>
                    <a:gd name="T5" fmla="*/ 0 h 50"/>
                    <a:gd name="T6" fmla="*/ 50 w 50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0">
                      <a:moveTo>
                        <a:pt x="50" y="50"/>
                      </a:moveTo>
                      <a:cubicBezTo>
                        <a:pt x="30" y="44"/>
                        <a:pt x="10" y="26"/>
                        <a:pt x="2" y="6"/>
                      </a:cubicBezTo>
                      <a:cubicBezTo>
                        <a:pt x="2" y="4"/>
                        <a:pt x="0" y="0"/>
                        <a:pt x="3" y="0"/>
                      </a:cubicBezTo>
                      <a:cubicBezTo>
                        <a:pt x="24" y="7"/>
                        <a:pt x="48" y="26"/>
                        <a:pt x="50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4" name="Freeform 100">
                  <a:extLst>
                    <a:ext uri="{FF2B5EF4-FFF2-40B4-BE49-F238E27FC236}">
                      <a16:creationId xmlns:a16="http://schemas.microsoft.com/office/drawing/2014/main" id="{AED95A8A-4CD7-4DEB-8FD1-5749A9E8FE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2535238"/>
                  <a:ext cx="169863" cy="57150"/>
                </a:xfrm>
                <a:custGeom>
                  <a:avLst/>
                  <a:gdLst>
                    <a:gd name="T0" fmla="*/ 111 w 111"/>
                    <a:gd name="T1" fmla="*/ 18 h 38"/>
                    <a:gd name="T2" fmla="*/ 105 w 111"/>
                    <a:gd name="T3" fmla="*/ 34 h 38"/>
                    <a:gd name="T4" fmla="*/ 96 w 111"/>
                    <a:gd name="T5" fmla="*/ 38 h 38"/>
                    <a:gd name="T6" fmla="*/ 95 w 111"/>
                    <a:gd name="T7" fmla="*/ 24 h 38"/>
                    <a:gd name="T8" fmla="*/ 79 w 111"/>
                    <a:gd name="T9" fmla="*/ 17 h 38"/>
                    <a:gd name="T10" fmla="*/ 2 w 111"/>
                    <a:gd name="T11" fmla="*/ 15 h 38"/>
                    <a:gd name="T12" fmla="*/ 0 w 111"/>
                    <a:gd name="T13" fmla="*/ 11 h 38"/>
                    <a:gd name="T14" fmla="*/ 31 w 111"/>
                    <a:gd name="T15" fmla="*/ 17 h 38"/>
                    <a:gd name="T16" fmla="*/ 72 w 111"/>
                    <a:gd name="T17" fmla="*/ 4 h 38"/>
                    <a:gd name="T18" fmla="*/ 111 w 111"/>
                    <a:gd name="T19" fmla="*/ 1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1" h="38">
                      <a:moveTo>
                        <a:pt x="111" y="18"/>
                      </a:moveTo>
                      <a:cubicBezTo>
                        <a:pt x="111" y="24"/>
                        <a:pt x="109" y="30"/>
                        <a:pt x="105" y="34"/>
                      </a:cubicBezTo>
                      <a:cubicBezTo>
                        <a:pt x="102" y="36"/>
                        <a:pt x="99" y="38"/>
                        <a:pt x="96" y="38"/>
                      </a:cubicBezTo>
                      <a:cubicBezTo>
                        <a:pt x="95" y="34"/>
                        <a:pt x="99" y="27"/>
                        <a:pt x="95" y="24"/>
                      </a:cubicBezTo>
                      <a:cubicBezTo>
                        <a:pt x="91" y="18"/>
                        <a:pt x="85" y="19"/>
                        <a:pt x="79" y="17"/>
                      </a:cubicBezTo>
                      <a:cubicBezTo>
                        <a:pt x="55" y="21"/>
                        <a:pt x="25" y="31"/>
                        <a:pt x="2" y="15"/>
                      </a:cubicBezTo>
                      <a:cubicBezTo>
                        <a:pt x="1" y="14"/>
                        <a:pt x="0" y="13"/>
                        <a:pt x="0" y="11"/>
                      </a:cubicBezTo>
                      <a:cubicBezTo>
                        <a:pt x="10" y="14"/>
                        <a:pt x="21" y="14"/>
                        <a:pt x="31" y="17"/>
                      </a:cubicBezTo>
                      <a:cubicBezTo>
                        <a:pt x="45" y="15"/>
                        <a:pt x="62" y="16"/>
                        <a:pt x="72" y="4"/>
                      </a:cubicBezTo>
                      <a:cubicBezTo>
                        <a:pt x="85" y="0"/>
                        <a:pt x="105" y="3"/>
                        <a:pt x="11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5" name="Freeform 101">
                  <a:extLst>
                    <a:ext uri="{FF2B5EF4-FFF2-40B4-BE49-F238E27FC236}">
                      <a16:creationId xmlns:a16="http://schemas.microsoft.com/office/drawing/2014/main" id="{2ACA6735-8C42-4295-8F69-6C06C6AA8E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0651" y="2554288"/>
                  <a:ext cx="169863" cy="39688"/>
                </a:xfrm>
                <a:custGeom>
                  <a:avLst/>
                  <a:gdLst>
                    <a:gd name="T0" fmla="*/ 109 w 111"/>
                    <a:gd name="T1" fmla="*/ 0 h 26"/>
                    <a:gd name="T2" fmla="*/ 99 w 111"/>
                    <a:gd name="T3" fmla="*/ 12 h 26"/>
                    <a:gd name="T4" fmla="*/ 29 w 111"/>
                    <a:gd name="T5" fmla="*/ 11 h 26"/>
                    <a:gd name="T6" fmla="*/ 4 w 111"/>
                    <a:gd name="T7" fmla="*/ 26 h 26"/>
                    <a:gd name="T8" fmla="*/ 0 w 111"/>
                    <a:gd name="T9" fmla="*/ 19 h 26"/>
                    <a:gd name="T10" fmla="*/ 21 w 111"/>
                    <a:gd name="T11" fmla="*/ 1 h 26"/>
                    <a:gd name="T12" fmla="*/ 65 w 111"/>
                    <a:gd name="T13" fmla="*/ 7 h 26"/>
                    <a:gd name="T14" fmla="*/ 109 w 111"/>
                    <a:gd name="T1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26">
                      <a:moveTo>
                        <a:pt x="109" y="0"/>
                      </a:moveTo>
                      <a:cubicBezTo>
                        <a:pt x="111" y="7"/>
                        <a:pt x="102" y="8"/>
                        <a:pt x="99" y="12"/>
                      </a:cubicBezTo>
                      <a:cubicBezTo>
                        <a:pt x="76" y="22"/>
                        <a:pt x="53" y="13"/>
                        <a:pt x="29" y="11"/>
                      </a:cubicBezTo>
                      <a:cubicBezTo>
                        <a:pt x="18" y="10"/>
                        <a:pt x="8" y="18"/>
                        <a:pt x="4" y="26"/>
                      </a:cubicBezTo>
                      <a:cubicBezTo>
                        <a:pt x="1" y="24"/>
                        <a:pt x="0" y="22"/>
                        <a:pt x="0" y="19"/>
                      </a:cubicBezTo>
                      <a:cubicBezTo>
                        <a:pt x="3" y="10"/>
                        <a:pt x="11" y="2"/>
                        <a:pt x="21" y="1"/>
                      </a:cubicBezTo>
                      <a:cubicBezTo>
                        <a:pt x="37" y="0"/>
                        <a:pt x="50" y="9"/>
                        <a:pt x="65" y="7"/>
                      </a:cubicBezTo>
                      <a:cubicBezTo>
                        <a:pt x="80" y="7"/>
                        <a:pt x="94" y="1"/>
                        <a:pt x="1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6" name="Freeform 102">
                  <a:extLst>
                    <a:ext uri="{FF2B5EF4-FFF2-40B4-BE49-F238E27FC236}">
                      <a16:creationId xmlns:a16="http://schemas.microsoft.com/office/drawing/2014/main" id="{9340F1F3-CF7A-4057-B592-5903B31FE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573338"/>
                  <a:ext cx="125413" cy="14288"/>
                </a:xfrm>
                <a:custGeom>
                  <a:avLst/>
                  <a:gdLst>
                    <a:gd name="T0" fmla="*/ 82 w 82"/>
                    <a:gd name="T1" fmla="*/ 4 h 10"/>
                    <a:gd name="T2" fmla="*/ 79 w 82"/>
                    <a:gd name="T3" fmla="*/ 10 h 10"/>
                    <a:gd name="T4" fmla="*/ 72 w 82"/>
                    <a:gd name="T5" fmla="*/ 5 h 10"/>
                    <a:gd name="T6" fmla="*/ 54 w 82"/>
                    <a:gd name="T7" fmla="*/ 5 h 10"/>
                    <a:gd name="T8" fmla="*/ 1 w 82"/>
                    <a:gd name="T9" fmla="*/ 5 h 10"/>
                    <a:gd name="T10" fmla="*/ 0 w 82"/>
                    <a:gd name="T11" fmla="*/ 0 h 10"/>
                    <a:gd name="T12" fmla="*/ 32 w 82"/>
                    <a:gd name="T13" fmla="*/ 4 h 10"/>
                    <a:gd name="T14" fmla="*/ 72 w 82"/>
                    <a:gd name="T15" fmla="*/ 0 h 10"/>
                    <a:gd name="T16" fmla="*/ 82 w 82"/>
                    <a:gd name="T17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10">
                      <a:moveTo>
                        <a:pt x="82" y="4"/>
                      </a:moveTo>
                      <a:cubicBezTo>
                        <a:pt x="82" y="7"/>
                        <a:pt x="81" y="9"/>
                        <a:pt x="79" y="10"/>
                      </a:cubicBezTo>
                      <a:cubicBezTo>
                        <a:pt x="77" y="9"/>
                        <a:pt x="76" y="5"/>
                        <a:pt x="72" y="5"/>
                      </a:cubicBezTo>
                      <a:cubicBezTo>
                        <a:pt x="66" y="3"/>
                        <a:pt x="60" y="4"/>
                        <a:pt x="54" y="5"/>
                      </a:cubicBezTo>
                      <a:cubicBezTo>
                        <a:pt x="37" y="7"/>
                        <a:pt x="18" y="10"/>
                        <a:pt x="1" y="5"/>
                      </a:cubicBezTo>
                      <a:cubicBezTo>
                        <a:pt x="0" y="4"/>
                        <a:pt x="0" y="2"/>
                        <a:pt x="0" y="0"/>
                      </a:cubicBezTo>
                      <a:cubicBezTo>
                        <a:pt x="10" y="1"/>
                        <a:pt x="21" y="6"/>
                        <a:pt x="32" y="4"/>
                      </a:cubicBezTo>
                      <a:cubicBezTo>
                        <a:pt x="45" y="5"/>
                        <a:pt x="59" y="1"/>
                        <a:pt x="72" y="0"/>
                      </a:cubicBezTo>
                      <a:cubicBezTo>
                        <a:pt x="75" y="1"/>
                        <a:pt x="81" y="0"/>
                        <a:pt x="8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07" name="Freeform 103">
                  <a:extLst>
                    <a:ext uri="{FF2B5EF4-FFF2-40B4-BE49-F238E27FC236}">
                      <a16:creationId xmlns:a16="http://schemas.microsoft.com/office/drawing/2014/main" id="{77219D52-0DB5-452C-8B0B-2E0C03A29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3313" y="2627313"/>
                  <a:ext cx="1588" cy="158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9BC6706B-0CE5-4530-86E8-0CD6D85BA968}"/>
                </a:ext>
              </a:extLst>
            </p:cNvPr>
            <p:cNvSpPr txBox="1"/>
            <p:nvPr/>
          </p:nvSpPr>
          <p:spPr>
            <a:xfrm>
              <a:off x="4108439" y="1535943"/>
              <a:ext cx="32733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8" name="组合 207">
            <a:extLst>
              <a:ext uri="{FF2B5EF4-FFF2-40B4-BE49-F238E27FC236}">
                <a16:creationId xmlns:a16="http://schemas.microsoft.com/office/drawing/2014/main" id="{A40DB163-4055-4AD0-89E8-25BDC83FE43A}"/>
              </a:ext>
            </a:extLst>
          </p:cNvPr>
          <p:cNvGrpSpPr/>
          <p:nvPr/>
        </p:nvGrpSpPr>
        <p:grpSpPr>
          <a:xfrm>
            <a:off x="6056330" y="1556479"/>
            <a:ext cx="967295" cy="950063"/>
            <a:chOff x="5427156" y="1254476"/>
            <a:chExt cx="967295" cy="950063"/>
          </a:xfrm>
          <a:solidFill>
            <a:schemeClr val="bg1">
              <a:lumMod val="95000"/>
            </a:schemeClr>
          </a:solidFill>
        </p:grpSpPr>
        <p:grpSp>
          <p:nvGrpSpPr>
            <p:cNvPr id="209" name="组合 208">
              <a:extLst>
                <a:ext uri="{FF2B5EF4-FFF2-40B4-BE49-F238E27FC236}">
                  <a16:creationId xmlns:a16="http://schemas.microsoft.com/office/drawing/2014/main" id="{DC389FD7-06CF-4CBB-9B71-F5D45B3FDA91}"/>
                </a:ext>
              </a:extLst>
            </p:cNvPr>
            <p:cNvGrpSpPr/>
            <p:nvPr/>
          </p:nvGrpSpPr>
          <p:grpSpPr>
            <a:xfrm>
              <a:off x="5427156" y="1254476"/>
              <a:ext cx="967295" cy="950063"/>
              <a:chOff x="4325938" y="1010443"/>
              <a:chExt cx="1336675" cy="1312863"/>
            </a:xfrm>
            <a:grpFill/>
          </p:grpSpPr>
          <p:sp>
            <p:nvSpPr>
              <p:cNvPr id="211" name="Freeform 5">
                <a:extLst>
                  <a:ext uri="{FF2B5EF4-FFF2-40B4-BE49-F238E27FC236}">
                    <a16:creationId xmlns:a16="http://schemas.microsoft.com/office/drawing/2014/main" id="{B573FC8A-4781-48D7-A014-F1EA403D6F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5938" y="1010443"/>
                <a:ext cx="1336675" cy="1312863"/>
              </a:xfrm>
              <a:custGeom>
                <a:avLst/>
                <a:gdLst>
                  <a:gd name="T0" fmla="*/ 220 w 873"/>
                  <a:gd name="T1" fmla="*/ 18 h 856"/>
                  <a:gd name="T2" fmla="*/ 735 w 873"/>
                  <a:gd name="T3" fmla="*/ 183 h 856"/>
                  <a:gd name="T4" fmla="*/ 462 w 873"/>
                  <a:gd name="T5" fmla="*/ 17 h 856"/>
                  <a:gd name="T6" fmla="*/ 785 w 873"/>
                  <a:gd name="T7" fmla="*/ 253 h 856"/>
                  <a:gd name="T8" fmla="*/ 794 w 873"/>
                  <a:gd name="T9" fmla="*/ 30 h 856"/>
                  <a:gd name="T10" fmla="*/ 250 w 873"/>
                  <a:gd name="T11" fmla="*/ 24 h 856"/>
                  <a:gd name="T12" fmla="*/ 91 w 873"/>
                  <a:gd name="T13" fmla="*/ 76 h 856"/>
                  <a:gd name="T14" fmla="*/ 26 w 873"/>
                  <a:gd name="T15" fmla="*/ 402 h 856"/>
                  <a:gd name="T16" fmla="*/ 66 w 873"/>
                  <a:gd name="T17" fmla="*/ 84 h 856"/>
                  <a:gd name="T18" fmla="*/ 212 w 873"/>
                  <a:gd name="T19" fmla="*/ 57 h 856"/>
                  <a:gd name="T20" fmla="*/ 837 w 873"/>
                  <a:gd name="T21" fmla="*/ 140 h 856"/>
                  <a:gd name="T22" fmla="*/ 123 w 873"/>
                  <a:gd name="T23" fmla="*/ 45 h 856"/>
                  <a:gd name="T24" fmla="*/ 716 w 873"/>
                  <a:gd name="T25" fmla="*/ 97 h 856"/>
                  <a:gd name="T26" fmla="*/ 247 w 873"/>
                  <a:gd name="T27" fmla="*/ 194 h 856"/>
                  <a:gd name="T28" fmla="*/ 251 w 873"/>
                  <a:gd name="T29" fmla="*/ 198 h 856"/>
                  <a:gd name="T30" fmla="*/ 751 w 873"/>
                  <a:gd name="T31" fmla="*/ 204 h 856"/>
                  <a:gd name="T32" fmla="*/ 278 w 873"/>
                  <a:gd name="T33" fmla="*/ 678 h 856"/>
                  <a:gd name="T34" fmla="*/ 121 w 873"/>
                  <a:gd name="T35" fmla="*/ 157 h 856"/>
                  <a:gd name="T36" fmla="*/ 490 w 873"/>
                  <a:gd name="T37" fmla="*/ 189 h 856"/>
                  <a:gd name="T38" fmla="*/ 324 w 873"/>
                  <a:gd name="T39" fmla="*/ 167 h 856"/>
                  <a:gd name="T40" fmla="*/ 31 w 873"/>
                  <a:gd name="T41" fmla="*/ 234 h 856"/>
                  <a:gd name="T42" fmla="*/ 357 w 873"/>
                  <a:gd name="T43" fmla="*/ 265 h 856"/>
                  <a:gd name="T44" fmla="*/ 328 w 873"/>
                  <a:gd name="T45" fmla="*/ 235 h 856"/>
                  <a:gd name="T46" fmla="*/ 382 w 873"/>
                  <a:gd name="T47" fmla="*/ 301 h 856"/>
                  <a:gd name="T48" fmla="*/ 514 w 873"/>
                  <a:gd name="T49" fmla="*/ 286 h 856"/>
                  <a:gd name="T50" fmla="*/ 224 w 873"/>
                  <a:gd name="T51" fmla="*/ 257 h 856"/>
                  <a:gd name="T52" fmla="*/ 458 w 873"/>
                  <a:gd name="T53" fmla="*/ 342 h 856"/>
                  <a:gd name="T54" fmla="*/ 346 w 873"/>
                  <a:gd name="T55" fmla="*/ 476 h 856"/>
                  <a:gd name="T56" fmla="*/ 572 w 873"/>
                  <a:gd name="T57" fmla="*/ 499 h 856"/>
                  <a:gd name="T58" fmla="*/ 500 w 873"/>
                  <a:gd name="T59" fmla="*/ 363 h 856"/>
                  <a:gd name="T60" fmla="*/ 341 w 873"/>
                  <a:gd name="T61" fmla="*/ 544 h 856"/>
                  <a:gd name="T62" fmla="*/ 550 w 873"/>
                  <a:gd name="T63" fmla="*/ 513 h 856"/>
                  <a:gd name="T64" fmla="*/ 685 w 873"/>
                  <a:gd name="T65" fmla="*/ 420 h 856"/>
                  <a:gd name="T66" fmla="*/ 547 w 873"/>
                  <a:gd name="T67" fmla="*/ 330 h 856"/>
                  <a:gd name="T68" fmla="*/ 265 w 873"/>
                  <a:gd name="T69" fmla="*/ 472 h 856"/>
                  <a:gd name="T70" fmla="*/ 548 w 873"/>
                  <a:gd name="T71" fmla="*/ 443 h 856"/>
                  <a:gd name="T72" fmla="*/ 433 w 873"/>
                  <a:gd name="T73" fmla="*/ 422 h 856"/>
                  <a:gd name="T74" fmla="*/ 462 w 873"/>
                  <a:gd name="T75" fmla="*/ 838 h 856"/>
                  <a:gd name="T76" fmla="*/ 695 w 873"/>
                  <a:gd name="T77" fmla="*/ 450 h 856"/>
                  <a:gd name="T78" fmla="*/ 20 w 873"/>
                  <a:gd name="T79" fmla="*/ 781 h 856"/>
                  <a:gd name="T80" fmla="*/ 837 w 873"/>
                  <a:gd name="T81" fmla="*/ 709 h 856"/>
                  <a:gd name="T82" fmla="*/ 614 w 873"/>
                  <a:gd name="T83" fmla="*/ 809 h 856"/>
                  <a:gd name="T84" fmla="*/ 796 w 873"/>
                  <a:gd name="T85" fmla="*/ 594 h 856"/>
                  <a:gd name="T86" fmla="*/ 161 w 873"/>
                  <a:gd name="T87" fmla="*/ 761 h 856"/>
                  <a:gd name="T88" fmla="*/ 139 w 873"/>
                  <a:gd name="T89" fmla="*/ 789 h 856"/>
                  <a:gd name="T90" fmla="*/ 40 w 873"/>
                  <a:gd name="T91" fmla="*/ 573 h 856"/>
                  <a:gd name="T92" fmla="*/ 825 w 873"/>
                  <a:gd name="T93" fmla="*/ 566 h 856"/>
                  <a:gd name="T94" fmla="*/ 219 w 873"/>
                  <a:gd name="T95" fmla="*/ 475 h 856"/>
                  <a:gd name="T96" fmla="*/ 400 w 873"/>
                  <a:gd name="T97" fmla="*/ 527 h 856"/>
                  <a:gd name="T98" fmla="*/ 485 w 873"/>
                  <a:gd name="T99" fmla="*/ 582 h 856"/>
                  <a:gd name="T100" fmla="*/ 637 w 873"/>
                  <a:gd name="T101" fmla="*/ 580 h 856"/>
                  <a:gd name="T102" fmla="*/ 349 w 873"/>
                  <a:gd name="T103" fmla="*/ 571 h 856"/>
                  <a:gd name="T104" fmla="*/ 768 w 873"/>
                  <a:gd name="T105" fmla="*/ 649 h 856"/>
                  <a:gd name="T106" fmla="*/ 805 w 873"/>
                  <a:gd name="T107" fmla="*/ 638 h 856"/>
                  <a:gd name="T108" fmla="*/ 312 w 873"/>
                  <a:gd name="T109" fmla="*/ 656 h 856"/>
                  <a:gd name="T110" fmla="*/ 850 w 873"/>
                  <a:gd name="T111" fmla="*/ 655 h 856"/>
                  <a:gd name="T112" fmla="*/ 419 w 873"/>
                  <a:gd name="T113" fmla="*/ 698 h 856"/>
                  <a:gd name="T114" fmla="*/ 410 w 873"/>
                  <a:gd name="T115" fmla="*/ 695 h 856"/>
                  <a:gd name="T116" fmla="*/ 731 w 873"/>
                  <a:gd name="T117" fmla="*/ 728 h 856"/>
                  <a:gd name="T118" fmla="*/ 34 w 873"/>
                  <a:gd name="T119" fmla="*/ 800 h 856"/>
                  <a:gd name="T120" fmla="*/ 139 w 873"/>
                  <a:gd name="T121" fmla="*/ 739 h 856"/>
                  <a:gd name="T122" fmla="*/ 716 w 873"/>
                  <a:gd name="T123" fmla="*/ 811 h 856"/>
                  <a:gd name="T124" fmla="*/ 285 w 873"/>
                  <a:gd name="T125" fmla="*/ 806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3" h="856">
                    <a:moveTo>
                      <a:pt x="418" y="13"/>
                    </a:moveTo>
                    <a:cubicBezTo>
                      <a:pt x="395" y="18"/>
                      <a:pt x="391" y="47"/>
                      <a:pt x="371" y="57"/>
                    </a:cubicBezTo>
                    <a:cubicBezTo>
                      <a:pt x="357" y="65"/>
                      <a:pt x="337" y="62"/>
                      <a:pt x="321" y="58"/>
                    </a:cubicBezTo>
                    <a:cubicBezTo>
                      <a:pt x="308" y="61"/>
                      <a:pt x="301" y="76"/>
                      <a:pt x="288" y="78"/>
                    </a:cubicBezTo>
                    <a:cubicBezTo>
                      <a:pt x="282" y="79"/>
                      <a:pt x="276" y="79"/>
                      <a:pt x="272" y="78"/>
                    </a:cubicBezTo>
                    <a:cubicBezTo>
                      <a:pt x="265" y="94"/>
                      <a:pt x="248" y="103"/>
                      <a:pt x="232" y="107"/>
                    </a:cubicBezTo>
                    <a:cubicBezTo>
                      <a:pt x="225" y="124"/>
                      <a:pt x="207" y="135"/>
                      <a:pt x="189" y="137"/>
                    </a:cubicBezTo>
                    <a:cubicBezTo>
                      <a:pt x="186" y="135"/>
                      <a:pt x="182" y="135"/>
                      <a:pt x="180" y="138"/>
                    </a:cubicBezTo>
                    <a:cubicBezTo>
                      <a:pt x="173" y="142"/>
                      <a:pt x="180" y="148"/>
                      <a:pt x="178" y="155"/>
                    </a:cubicBezTo>
                    <a:cubicBezTo>
                      <a:pt x="178" y="169"/>
                      <a:pt x="164" y="178"/>
                      <a:pt x="152" y="182"/>
                    </a:cubicBezTo>
                    <a:cubicBezTo>
                      <a:pt x="144" y="184"/>
                      <a:pt x="144" y="184"/>
                      <a:pt x="144" y="184"/>
                    </a:cubicBezTo>
                    <a:cubicBezTo>
                      <a:pt x="134" y="198"/>
                      <a:pt x="134" y="198"/>
                      <a:pt x="134" y="198"/>
                    </a:cubicBezTo>
                    <a:cubicBezTo>
                      <a:pt x="119" y="204"/>
                      <a:pt x="125" y="221"/>
                      <a:pt x="114" y="230"/>
                    </a:cubicBezTo>
                    <a:cubicBezTo>
                      <a:pt x="107" y="239"/>
                      <a:pt x="98" y="241"/>
                      <a:pt x="88" y="244"/>
                    </a:cubicBezTo>
                    <a:cubicBezTo>
                      <a:pt x="86" y="251"/>
                      <a:pt x="85" y="259"/>
                      <a:pt x="80" y="264"/>
                    </a:cubicBezTo>
                    <a:cubicBezTo>
                      <a:pt x="75" y="268"/>
                      <a:pt x="69" y="269"/>
                      <a:pt x="68" y="274"/>
                    </a:cubicBezTo>
                    <a:cubicBezTo>
                      <a:pt x="73" y="291"/>
                      <a:pt x="72" y="313"/>
                      <a:pt x="58" y="325"/>
                    </a:cubicBezTo>
                    <a:cubicBezTo>
                      <a:pt x="50" y="334"/>
                      <a:pt x="57" y="346"/>
                      <a:pt x="58" y="357"/>
                    </a:cubicBezTo>
                    <a:cubicBezTo>
                      <a:pt x="57" y="372"/>
                      <a:pt x="54" y="388"/>
                      <a:pt x="42" y="399"/>
                    </a:cubicBezTo>
                    <a:cubicBezTo>
                      <a:pt x="35" y="407"/>
                      <a:pt x="19" y="404"/>
                      <a:pt x="17" y="416"/>
                    </a:cubicBezTo>
                    <a:cubicBezTo>
                      <a:pt x="17" y="417"/>
                      <a:pt x="16" y="420"/>
                      <a:pt x="15" y="420"/>
                    </a:cubicBezTo>
                    <a:cubicBezTo>
                      <a:pt x="12" y="420"/>
                      <a:pt x="12" y="418"/>
                      <a:pt x="11" y="416"/>
                    </a:cubicBezTo>
                    <a:cubicBezTo>
                      <a:pt x="2" y="402"/>
                      <a:pt x="18" y="391"/>
                      <a:pt x="16" y="377"/>
                    </a:cubicBezTo>
                    <a:cubicBezTo>
                      <a:pt x="12" y="357"/>
                      <a:pt x="0" y="341"/>
                      <a:pt x="4" y="318"/>
                    </a:cubicBezTo>
                    <a:cubicBezTo>
                      <a:pt x="5" y="306"/>
                      <a:pt x="10" y="297"/>
                      <a:pt x="15" y="287"/>
                    </a:cubicBezTo>
                    <a:cubicBezTo>
                      <a:pt x="12" y="278"/>
                      <a:pt x="4" y="271"/>
                      <a:pt x="5" y="260"/>
                    </a:cubicBezTo>
                    <a:cubicBezTo>
                      <a:pt x="4" y="246"/>
                      <a:pt x="9" y="234"/>
                      <a:pt x="17" y="223"/>
                    </a:cubicBezTo>
                    <a:cubicBezTo>
                      <a:pt x="18" y="219"/>
                      <a:pt x="12" y="217"/>
                      <a:pt x="12" y="213"/>
                    </a:cubicBezTo>
                    <a:cubicBezTo>
                      <a:pt x="5" y="201"/>
                      <a:pt x="2" y="187"/>
                      <a:pt x="7" y="173"/>
                    </a:cubicBezTo>
                    <a:cubicBezTo>
                      <a:pt x="10" y="164"/>
                      <a:pt x="16" y="156"/>
                      <a:pt x="23" y="148"/>
                    </a:cubicBezTo>
                    <a:cubicBezTo>
                      <a:pt x="22" y="143"/>
                      <a:pt x="17" y="139"/>
                      <a:pt x="14" y="134"/>
                    </a:cubicBezTo>
                    <a:cubicBezTo>
                      <a:pt x="3" y="116"/>
                      <a:pt x="9" y="95"/>
                      <a:pt x="18" y="78"/>
                    </a:cubicBezTo>
                    <a:cubicBezTo>
                      <a:pt x="15" y="70"/>
                      <a:pt x="10" y="63"/>
                      <a:pt x="11" y="54"/>
                    </a:cubicBezTo>
                    <a:cubicBezTo>
                      <a:pt x="10" y="42"/>
                      <a:pt x="20" y="32"/>
                      <a:pt x="30" y="26"/>
                    </a:cubicBezTo>
                    <a:cubicBezTo>
                      <a:pt x="39" y="18"/>
                      <a:pt x="51" y="23"/>
                      <a:pt x="62" y="22"/>
                    </a:cubicBezTo>
                    <a:cubicBezTo>
                      <a:pt x="67" y="23"/>
                      <a:pt x="71" y="29"/>
                      <a:pt x="76" y="24"/>
                    </a:cubicBezTo>
                    <a:cubicBezTo>
                      <a:pt x="83" y="20"/>
                      <a:pt x="91" y="16"/>
                      <a:pt x="100" y="15"/>
                    </a:cubicBezTo>
                    <a:cubicBezTo>
                      <a:pt x="114" y="12"/>
                      <a:pt x="130" y="18"/>
                      <a:pt x="141" y="28"/>
                    </a:cubicBezTo>
                    <a:cubicBezTo>
                      <a:pt x="158" y="18"/>
                      <a:pt x="178" y="7"/>
                      <a:pt x="199" y="13"/>
                    </a:cubicBezTo>
                    <a:cubicBezTo>
                      <a:pt x="207" y="13"/>
                      <a:pt x="213" y="26"/>
                      <a:pt x="220" y="18"/>
                    </a:cubicBezTo>
                    <a:cubicBezTo>
                      <a:pt x="231" y="12"/>
                      <a:pt x="244" y="6"/>
                      <a:pt x="257" y="7"/>
                    </a:cubicBezTo>
                    <a:cubicBezTo>
                      <a:pt x="289" y="14"/>
                      <a:pt x="289" y="14"/>
                      <a:pt x="289" y="14"/>
                    </a:cubicBezTo>
                    <a:cubicBezTo>
                      <a:pt x="302" y="0"/>
                      <a:pt x="323" y="0"/>
                      <a:pt x="339" y="4"/>
                    </a:cubicBezTo>
                    <a:cubicBezTo>
                      <a:pt x="353" y="7"/>
                      <a:pt x="366" y="19"/>
                      <a:pt x="381" y="10"/>
                    </a:cubicBezTo>
                    <a:cubicBezTo>
                      <a:pt x="388" y="6"/>
                      <a:pt x="395" y="3"/>
                      <a:pt x="403" y="1"/>
                    </a:cubicBezTo>
                    <a:cubicBezTo>
                      <a:pt x="409" y="4"/>
                      <a:pt x="417" y="6"/>
                      <a:pt x="418" y="13"/>
                    </a:cubicBezTo>
                    <a:close/>
                    <a:moveTo>
                      <a:pt x="578" y="17"/>
                    </a:moveTo>
                    <a:cubicBezTo>
                      <a:pt x="588" y="22"/>
                      <a:pt x="594" y="10"/>
                      <a:pt x="602" y="8"/>
                    </a:cubicBezTo>
                    <a:cubicBezTo>
                      <a:pt x="614" y="1"/>
                      <a:pt x="627" y="8"/>
                      <a:pt x="637" y="13"/>
                    </a:cubicBezTo>
                    <a:cubicBezTo>
                      <a:pt x="646" y="14"/>
                      <a:pt x="656" y="16"/>
                      <a:pt x="662" y="23"/>
                    </a:cubicBezTo>
                    <a:cubicBezTo>
                      <a:pt x="668" y="22"/>
                      <a:pt x="674" y="15"/>
                      <a:pt x="681" y="15"/>
                    </a:cubicBezTo>
                    <a:cubicBezTo>
                      <a:pt x="698" y="11"/>
                      <a:pt x="715" y="17"/>
                      <a:pt x="728" y="29"/>
                    </a:cubicBezTo>
                    <a:cubicBezTo>
                      <a:pt x="736" y="21"/>
                      <a:pt x="745" y="10"/>
                      <a:pt x="759" y="12"/>
                    </a:cubicBezTo>
                    <a:cubicBezTo>
                      <a:pt x="772" y="11"/>
                      <a:pt x="783" y="16"/>
                      <a:pt x="793" y="23"/>
                    </a:cubicBezTo>
                    <a:cubicBezTo>
                      <a:pt x="799" y="26"/>
                      <a:pt x="802" y="19"/>
                      <a:pt x="807" y="19"/>
                    </a:cubicBezTo>
                    <a:cubicBezTo>
                      <a:pt x="819" y="17"/>
                      <a:pt x="832" y="17"/>
                      <a:pt x="842" y="23"/>
                    </a:cubicBezTo>
                    <a:cubicBezTo>
                      <a:pt x="854" y="32"/>
                      <a:pt x="859" y="45"/>
                      <a:pt x="858" y="59"/>
                    </a:cubicBezTo>
                    <a:cubicBezTo>
                      <a:pt x="859" y="67"/>
                      <a:pt x="849" y="74"/>
                      <a:pt x="855" y="82"/>
                    </a:cubicBezTo>
                    <a:cubicBezTo>
                      <a:pt x="865" y="98"/>
                      <a:pt x="868" y="119"/>
                      <a:pt x="860" y="137"/>
                    </a:cubicBezTo>
                    <a:cubicBezTo>
                      <a:pt x="858" y="141"/>
                      <a:pt x="855" y="144"/>
                      <a:pt x="852" y="147"/>
                    </a:cubicBezTo>
                    <a:cubicBezTo>
                      <a:pt x="854" y="157"/>
                      <a:pt x="862" y="163"/>
                      <a:pt x="864" y="173"/>
                    </a:cubicBezTo>
                    <a:cubicBezTo>
                      <a:pt x="867" y="187"/>
                      <a:pt x="861" y="203"/>
                      <a:pt x="851" y="214"/>
                    </a:cubicBezTo>
                    <a:cubicBezTo>
                      <a:pt x="853" y="217"/>
                      <a:pt x="858" y="220"/>
                      <a:pt x="860" y="224"/>
                    </a:cubicBezTo>
                    <a:cubicBezTo>
                      <a:pt x="870" y="236"/>
                      <a:pt x="871" y="256"/>
                      <a:pt x="864" y="269"/>
                    </a:cubicBezTo>
                    <a:cubicBezTo>
                      <a:pt x="862" y="272"/>
                      <a:pt x="860" y="276"/>
                      <a:pt x="861" y="279"/>
                    </a:cubicBezTo>
                    <a:cubicBezTo>
                      <a:pt x="863" y="279"/>
                      <a:pt x="863" y="279"/>
                      <a:pt x="863" y="279"/>
                    </a:cubicBezTo>
                    <a:cubicBezTo>
                      <a:pt x="862" y="282"/>
                      <a:pt x="863" y="286"/>
                      <a:pt x="866" y="289"/>
                    </a:cubicBezTo>
                    <a:cubicBezTo>
                      <a:pt x="868" y="302"/>
                      <a:pt x="870" y="317"/>
                      <a:pt x="864" y="329"/>
                    </a:cubicBezTo>
                    <a:cubicBezTo>
                      <a:pt x="860" y="340"/>
                      <a:pt x="856" y="352"/>
                      <a:pt x="856" y="363"/>
                    </a:cubicBezTo>
                    <a:cubicBezTo>
                      <a:pt x="858" y="373"/>
                      <a:pt x="867" y="380"/>
                      <a:pt x="869" y="389"/>
                    </a:cubicBezTo>
                    <a:cubicBezTo>
                      <a:pt x="868" y="397"/>
                      <a:pt x="873" y="408"/>
                      <a:pt x="864" y="410"/>
                    </a:cubicBezTo>
                    <a:cubicBezTo>
                      <a:pt x="859" y="404"/>
                      <a:pt x="852" y="397"/>
                      <a:pt x="844" y="396"/>
                    </a:cubicBezTo>
                    <a:cubicBezTo>
                      <a:pt x="831" y="389"/>
                      <a:pt x="818" y="377"/>
                      <a:pt x="819" y="361"/>
                    </a:cubicBezTo>
                    <a:cubicBezTo>
                      <a:pt x="821" y="340"/>
                      <a:pt x="826" y="318"/>
                      <a:pt x="811" y="302"/>
                    </a:cubicBezTo>
                    <a:cubicBezTo>
                      <a:pt x="804" y="294"/>
                      <a:pt x="798" y="284"/>
                      <a:pt x="799" y="273"/>
                    </a:cubicBezTo>
                    <a:cubicBezTo>
                      <a:pt x="791" y="269"/>
                      <a:pt x="783" y="263"/>
                      <a:pt x="779" y="255"/>
                    </a:cubicBezTo>
                    <a:cubicBezTo>
                      <a:pt x="775" y="250"/>
                      <a:pt x="781" y="238"/>
                      <a:pt x="771" y="239"/>
                    </a:cubicBezTo>
                    <a:cubicBezTo>
                      <a:pt x="757" y="238"/>
                      <a:pt x="748" y="227"/>
                      <a:pt x="742" y="216"/>
                    </a:cubicBezTo>
                    <a:cubicBezTo>
                      <a:pt x="739" y="208"/>
                      <a:pt x="737" y="199"/>
                      <a:pt x="740" y="190"/>
                    </a:cubicBezTo>
                    <a:cubicBezTo>
                      <a:pt x="739" y="188"/>
                      <a:pt x="737" y="185"/>
                      <a:pt x="735" y="183"/>
                    </a:cubicBezTo>
                    <a:cubicBezTo>
                      <a:pt x="725" y="184"/>
                      <a:pt x="713" y="181"/>
                      <a:pt x="706" y="171"/>
                    </a:cubicBezTo>
                    <a:cubicBezTo>
                      <a:pt x="702" y="165"/>
                      <a:pt x="700" y="158"/>
                      <a:pt x="699" y="151"/>
                    </a:cubicBezTo>
                    <a:cubicBezTo>
                      <a:pt x="693" y="146"/>
                      <a:pt x="686" y="141"/>
                      <a:pt x="683" y="133"/>
                    </a:cubicBezTo>
                    <a:cubicBezTo>
                      <a:pt x="680" y="132"/>
                      <a:pt x="676" y="133"/>
                      <a:pt x="672" y="133"/>
                    </a:cubicBezTo>
                    <a:cubicBezTo>
                      <a:pt x="663" y="131"/>
                      <a:pt x="655" y="127"/>
                      <a:pt x="647" y="122"/>
                    </a:cubicBezTo>
                    <a:cubicBezTo>
                      <a:pt x="642" y="114"/>
                      <a:pt x="635" y="106"/>
                      <a:pt x="632" y="96"/>
                    </a:cubicBezTo>
                    <a:cubicBezTo>
                      <a:pt x="629" y="95"/>
                      <a:pt x="624" y="95"/>
                      <a:pt x="621" y="92"/>
                    </a:cubicBezTo>
                    <a:cubicBezTo>
                      <a:pt x="614" y="90"/>
                      <a:pt x="607" y="85"/>
                      <a:pt x="603" y="79"/>
                    </a:cubicBezTo>
                    <a:cubicBezTo>
                      <a:pt x="599" y="77"/>
                      <a:pt x="594" y="80"/>
                      <a:pt x="589" y="81"/>
                    </a:cubicBezTo>
                    <a:cubicBezTo>
                      <a:pt x="566" y="85"/>
                      <a:pt x="550" y="69"/>
                      <a:pt x="532" y="60"/>
                    </a:cubicBezTo>
                    <a:cubicBezTo>
                      <a:pt x="521" y="57"/>
                      <a:pt x="512" y="66"/>
                      <a:pt x="502" y="60"/>
                    </a:cubicBezTo>
                    <a:cubicBezTo>
                      <a:pt x="500" y="60"/>
                      <a:pt x="498" y="56"/>
                      <a:pt x="496" y="59"/>
                    </a:cubicBezTo>
                    <a:cubicBezTo>
                      <a:pt x="479" y="54"/>
                      <a:pt x="467" y="37"/>
                      <a:pt x="459" y="22"/>
                    </a:cubicBezTo>
                    <a:cubicBezTo>
                      <a:pt x="457" y="17"/>
                      <a:pt x="445" y="23"/>
                      <a:pt x="448" y="15"/>
                    </a:cubicBezTo>
                    <a:cubicBezTo>
                      <a:pt x="458" y="9"/>
                      <a:pt x="472" y="3"/>
                      <a:pt x="483" y="11"/>
                    </a:cubicBezTo>
                    <a:cubicBezTo>
                      <a:pt x="500" y="24"/>
                      <a:pt x="519" y="9"/>
                      <a:pt x="536" y="3"/>
                    </a:cubicBezTo>
                    <a:cubicBezTo>
                      <a:pt x="551" y="3"/>
                      <a:pt x="567" y="6"/>
                      <a:pt x="578" y="17"/>
                    </a:cubicBezTo>
                    <a:close/>
                    <a:moveTo>
                      <a:pt x="377" y="17"/>
                    </a:moveTo>
                    <a:cubicBezTo>
                      <a:pt x="373" y="19"/>
                      <a:pt x="368" y="16"/>
                      <a:pt x="363" y="18"/>
                    </a:cubicBezTo>
                    <a:cubicBezTo>
                      <a:pt x="352" y="16"/>
                      <a:pt x="342" y="10"/>
                      <a:pt x="332" y="7"/>
                    </a:cubicBezTo>
                    <a:cubicBezTo>
                      <a:pt x="319" y="3"/>
                      <a:pt x="303" y="7"/>
                      <a:pt x="293" y="17"/>
                    </a:cubicBezTo>
                    <a:cubicBezTo>
                      <a:pt x="289" y="22"/>
                      <a:pt x="283" y="18"/>
                      <a:pt x="278" y="17"/>
                    </a:cubicBezTo>
                    <a:cubicBezTo>
                      <a:pt x="260" y="10"/>
                      <a:pt x="237" y="10"/>
                      <a:pt x="222" y="23"/>
                    </a:cubicBezTo>
                    <a:cubicBezTo>
                      <a:pt x="221" y="24"/>
                      <a:pt x="219" y="23"/>
                      <a:pt x="219" y="26"/>
                    </a:cubicBezTo>
                    <a:cubicBezTo>
                      <a:pt x="221" y="31"/>
                      <a:pt x="222" y="37"/>
                      <a:pt x="221" y="43"/>
                    </a:cubicBezTo>
                    <a:cubicBezTo>
                      <a:pt x="224" y="42"/>
                      <a:pt x="228" y="40"/>
                      <a:pt x="231" y="39"/>
                    </a:cubicBezTo>
                    <a:cubicBezTo>
                      <a:pt x="242" y="35"/>
                      <a:pt x="256" y="35"/>
                      <a:pt x="265" y="43"/>
                    </a:cubicBezTo>
                    <a:cubicBezTo>
                      <a:pt x="275" y="49"/>
                      <a:pt x="275" y="62"/>
                      <a:pt x="274" y="72"/>
                    </a:cubicBezTo>
                    <a:cubicBezTo>
                      <a:pt x="275" y="77"/>
                      <a:pt x="281" y="73"/>
                      <a:pt x="284" y="74"/>
                    </a:cubicBezTo>
                    <a:cubicBezTo>
                      <a:pt x="299" y="73"/>
                      <a:pt x="305" y="54"/>
                      <a:pt x="321" y="53"/>
                    </a:cubicBezTo>
                    <a:cubicBezTo>
                      <a:pt x="330" y="54"/>
                      <a:pt x="338" y="57"/>
                      <a:pt x="347" y="58"/>
                    </a:cubicBezTo>
                    <a:cubicBezTo>
                      <a:pt x="366" y="59"/>
                      <a:pt x="382" y="44"/>
                      <a:pt x="391" y="28"/>
                    </a:cubicBezTo>
                    <a:cubicBezTo>
                      <a:pt x="396" y="23"/>
                      <a:pt x="400" y="14"/>
                      <a:pt x="408" y="13"/>
                    </a:cubicBezTo>
                    <a:cubicBezTo>
                      <a:pt x="409" y="12"/>
                      <a:pt x="409" y="11"/>
                      <a:pt x="408" y="10"/>
                    </a:cubicBezTo>
                    <a:cubicBezTo>
                      <a:pt x="397" y="5"/>
                      <a:pt x="387" y="12"/>
                      <a:pt x="377" y="17"/>
                    </a:cubicBezTo>
                    <a:close/>
                    <a:moveTo>
                      <a:pt x="580" y="24"/>
                    </a:moveTo>
                    <a:cubicBezTo>
                      <a:pt x="568" y="16"/>
                      <a:pt x="555" y="9"/>
                      <a:pt x="539" y="10"/>
                    </a:cubicBezTo>
                    <a:cubicBezTo>
                      <a:pt x="527" y="11"/>
                      <a:pt x="518" y="21"/>
                      <a:pt x="506" y="21"/>
                    </a:cubicBezTo>
                    <a:cubicBezTo>
                      <a:pt x="493" y="25"/>
                      <a:pt x="484" y="16"/>
                      <a:pt x="473" y="13"/>
                    </a:cubicBezTo>
                    <a:cubicBezTo>
                      <a:pt x="469" y="14"/>
                      <a:pt x="462" y="12"/>
                      <a:pt x="462" y="17"/>
                    </a:cubicBezTo>
                    <a:cubicBezTo>
                      <a:pt x="468" y="24"/>
                      <a:pt x="472" y="33"/>
                      <a:pt x="478" y="40"/>
                    </a:cubicBezTo>
                    <a:cubicBezTo>
                      <a:pt x="490" y="54"/>
                      <a:pt x="508" y="60"/>
                      <a:pt x="524" y="53"/>
                    </a:cubicBezTo>
                    <a:cubicBezTo>
                      <a:pt x="540" y="54"/>
                      <a:pt x="552" y="67"/>
                      <a:pt x="566" y="73"/>
                    </a:cubicBezTo>
                    <a:cubicBezTo>
                      <a:pt x="577" y="77"/>
                      <a:pt x="591" y="77"/>
                      <a:pt x="600" y="71"/>
                    </a:cubicBezTo>
                    <a:cubicBezTo>
                      <a:pt x="602" y="61"/>
                      <a:pt x="607" y="51"/>
                      <a:pt x="617" y="48"/>
                    </a:cubicBezTo>
                    <a:cubicBezTo>
                      <a:pt x="623" y="48"/>
                      <a:pt x="630" y="46"/>
                      <a:pt x="635" y="51"/>
                    </a:cubicBezTo>
                    <a:cubicBezTo>
                      <a:pt x="636" y="53"/>
                      <a:pt x="636" y="57"/>
                      <a:pt x="634" y="58"/>
                    </a:cubicBezTo>
                    <a:cubicBezTo>
                      <a:pt x="630" y="62"/>
                      <a:pt x="628" y="55"/>
                      <a:pt x="624" y="55"/>
                    </a:cubicBezTo>
                    <a:cubicBezTo>
                      <a:pt x="620" y="54"/>
                      <a:pt x="616" y="57"/>
                      <a:pt x="612" y="60"/>
                    </a:cubicBezTo>
                    <a:cubicBezTo>
                      <a:pt x="609" y="64"/>
                      <a:pt x="608" y="69"/>
                      <a:pt x="609" y="75"/>
                    </a:cubicBezTo>
                    <a:cubicBezTo>
                      <a:pt x="613" y="82"/>
                      <a:pt x="619" y="86"/>
                      <a:pt x="626" y="89"/>
                    </a:cubicBezTo>
                    <a:cubicBezTo>
                      <a:pt x="630" y="92"/>
                      <a:pt x="635" y="87"/>
                      <a:pt x="638" y="90"/>
                    </a:cubicBezTo>
                    <a:cubicBezTo>
                      <a:pt x="637" y="101"/>
                      <a:pt x="645" y="109"/>
                      <a:pt x="650" y="117"/>
                    </a:cubicBezTo>
                    <a:cubicBezTo>
                      <a:pt x="660" y="124"/>
                      <a:pt x="671" y="131"/>
                      <a:pt x="683" y="126"/>
                    </a:cubicBezTo>
                    <a:cubicBezTo>
                      <a:pt x="686" y="128"/>
                      <a:pt x="687" y="132"/>
                      <a:pt x="689" y="135"/>
                    </a:cubicBezTo>
                    <a:cubicBezTo>
                      <a:pt x="696" y="144"/>
                      <a:pt x="708" y="148"/>
                      <a:pt x="719" y="146"/>
                    </a:cubicBezTo>
                    <a:cubicBezTo>
                      <a:pt x="731" y="141"/>
                      <a:pt x="741" y="129"/>
                      <a:pt x="743" y="117"/>
                    </a:cubicBezTo>
                    <a:cubicBezTo>
                      <a:pt x="743" y="107"/>
                      <a:pt x="740" y="98"/>
                      <a:pt x="733" y="93"/>
                    </a:cubicBezTo>
                    <a:cubicBezTo>
                      <a:pt x="727" y="88"/>
                      <a:pt x="720" y="88"/>
                      <a:pt x="713" y="88"/>
                    </a:cubicBezTo>
                    <a:cubicBezTo>
                      <a:pt x="705" y="90"/>
                      <a:pt x="715" y="98"/>
                      <a:pt x="707" y="102"/>
                    </a:cubicBezTo>
                    <a:cubicBezTo>
                      <a:pt x="705" y="103"/>
                      <a:pt x="702" y="101"/>
                      <a:pt x="701" y="98"/>
                    </a:cubicBezTo>
                    <a:cubicBezTo>
                      <a:pt x="699" y="94"/>
                      <a:pt x="699" y="89"/>
                      <a:pt x="702" y="86"/>
                    </a:cubicBezTo>
                    <a:cubicBezTo>
                      <a:pt x="705" y="82"/>
                      <a:pt x="710" y="81"/>
                      <a:pt x="715" y="81"/>
                    </a:cubicBezTo>
                    <a:cubicBezTo>
                      <a:pt x="726" y="82"/>
                      <a:pt x="737" y="84"/>
                      <a:pt x="742" y="94"/>
                    </a:cubicBezTo>
                    <a:cubicBezTo>
                      <a:pt x="748" y="103"/>
                      <a:pt x="749" y="114"/>
                      <a:pt x="747" y="124"/>
                    </a:cubicBezTo>
                    <a:cubicBezTo>
                      <a:pt x="746" y="126"/>
                      <a:pt x="746" y="128"/>
                      <a:pt x="748" y="129"/>
                    </a:cubicBezTo>
                    <a:cubicBezTo>
                      <a:pt x="763" y="126"/>
                      <a:pt x="776" y="132"/>
                      <a:pt x="786" y="142"/>
                    </a:cubicBezTo>
                    <a:cubicBezTo>
                      <a:pt x="793" y="147"/>
                      <a:pt x="791" y="157"/>
                      <a:pt x="791" y="164"/>
                    </a:cubicBezTo>
                    <a:cubicBezTo>
                      <a:pt x="791" y="172"/>
                      <a:pt x="783" y="176"/>
                      <a:pt x="777" y="182"/>
                    </a:cubicBezTo>
                    <a:cubicBezTo>
                      <a:pt x="775" y="183"/>
                      <a:pt x="772" y="183"/>
                      <a:pt x="771" y="180"/>
                    </a:cubicBezTo>
                    <a:cubicBezTo>
                      <a:pt x="770" y="177"/>
                      <a:pt x="768" y="173"/>
                      <a:pt x="772" y="170"/>
                    </a:cubicBezTo>
                    <a:cubicBezTo>
                      <a:pt x="776" y="165"/>
                      <a:pt x="779" y="176"/>
                      <a:pt x="783" y="171"/>
                    </a:cubicBezTo>
                    <a:cubicBezTo>
                      <a:pt x="784" y="168"/>
                      <a:pt x="786" y="165"/>
                      <a:pt x="785" y="161"/>
                    </a:cubicBezTo>
                    <a:cubicBezTo>
                      <a:pt x="785" y="153"/>
                      <a:pt x="782" y="145"/>
                      <a:pt x="775" y="141"/>
                    </a:cubicBezTo>
                    <a:cubicBezTo>
                      <a:pt x="766" y="135"/>
                      <a:pt x="752" y="133"/>
                      <a:pt x="743" y="139"/>
                    </a:cubicBezTo>
                    <a:cubicBezTo>
                      <a:pt x="733" y="150"/>
                      <a:pt x="734" y="164"/>
                      <a:pt x="739" y="177"/>
                    </a:cubicBezTo>
                    <a:cubicBezTo>
                      <a:pt x="740" y="183"/>
                      <a:pt x="753" y="186"/>
                      <a:pt x="746" y="192"/>
                    </a:cubicBezTo>
                    <a:cubicBezTo>
                      <a:pt x="742" y="204"/>
                      <a:pt x="748" y="215"/>
                      <a:pt x="755" y="224"/>
                    </a:cubicBezTo>
                    <a:cubicBezTo>
                      <a:pt x="761" y="229"/>
                      <a:pt x="768" y="235"/>
                      <a:pt x="778" y="234"/>
                    </a:cubicBezTo>
                    <a:cubicBezTo>
                      <a:pt x="786" y="237"/>
                      <a:pt x="780" y="247"/>
                      <a:pt x="785" y="253"/>
                    </a:cubicBezTo>
                    <a:cubicBezTo>
                      <a:pt x="790" y="263"/>
                      <a:pt x="802" y="269"/>
                      <a:pt x="813" y="268"/>
                    </a:cubicBezTo>
                    <a:cubicBezTo>
                      <a:pt x="819" y="265"/>
                      <a:pt x="828" y="263"/>
                      <a:pt x="828" y="254"/>
                    </a:cubicBezTo>
                    <a:cubicBezTo>
                      <a:pt x="828" y="253"/>
                      <a:pt x="826" y="253"/>
                      <a:pt x="824" y="252"/>
                    </a:cubicBezTo>
                    <a:cubicBezTo>
                      <a:pt x="822" y="251"/>
                      <a:pt x="820" y="248"/>
                      <a:pt x="820" y="246"/>
                    </a:cubicBezTo>
                    <a:cubicBezTo>
                      <a:pt x="822" y="243"/>
                      <a:pt x="824" y="239"/>
                      <a:pt x="828" y="240"/>
                    </a:cubicBezTo>
                    <a:cubicBezTo>
                      <a:pt x="834" y="241"/>
                      <a:pt x="834" y="248"/>
                      <a:pt x="836" y="252"/>
                    </a:cubicBezTo>
                    <a:cubicBezTo>
                      <a:pt x="834" y="260"/>
                      <a:pt x="827" y="269"/>
                      <a:pt x="819" y="272"/>
                    </a:cubicBezTo>
                    <a:cubicBezTo>
                      <a:pt x="816" y="277"/>
                      <a:pt x="806" y="270"/>
                      <a:pt x="805" y="278"/>
                    </a:cubicBezTo>
                    <a:cubicBezTo>
                      <a:pt x="807" y="295"/>
                      <a:pt x="825" y="303"/>
                      <a:pt x="826" y="321"/>
                    </a:cubicBezTo>
                    <a:cubicBezTo>
                      <a:pt x="830" y="339"/>
                      <a:pt x="821" y="356"/>
                      <a:pt x="827" y="372"/>
                    </a:cubicBezTo>
                    <a:cubicBezTo>
                      <a:pt x="831" y="384"/>
                      <a:pt x="844" y="391"/>
                      <a:pt x="854" y="394"/>
                    </a:cubicBezTo>
                    <a:cubicBezTo>
                      <a:pt x="857" y="395"/>
                      <a:pt x="860" y="398"/>
                      <a:pt x="863" y="398"/>
                    </a:cubicBezTo>
                    <a:cubicBezTo>
                      <a:pt x="865" y="384"/>
                      <a:pt x="850" y="374"/>
                      <a:pt x="850" y="359"/>
                    </a:cubicBezTo>
                    <a:cubicBezTo>
                      <a:pt x="854" y="336"/>
                      <a:pt x="870" y="312"/>
                      <a:pt x="858" y="289"/>
                    </a:cubicBezTo>
                    <a:cubicBezTo>
                      <a:pt x="846" y="279"/>
                      <a:pt x="862" y="269"/>
                      <a:pt x="863" y="259"/>
                    </a:cubicBezTo>
                    <a:cubicBezTo>
                      <a:pt x="865" y="244"/>
                      <a:pt x="859" y="233"/>
                      <a:pt x="851" y="222"/>
                    </a:cubicBezTo>
                    <a:cubicBezTo>
                      <a:pt x="843" y="214"/>
                      <a:pt x="831" y="224"/>
                      <a:pt x="822" y="219"/>
                    </a:cubicBezTo>
                    <a:cubicBezTo>
                      <a:pt x="817" y="217"/>
                      <a:pt x="812" y="213"/>
                      <a:pt x="811" y="208"/>
                    </a:cubicBezTo>
                    <a:cubicBezTo>
                      <a:pt x="808" y="199"/>
                      <a:pt x="807" y="186"/>
                      <a:pt x="816" y="179"/>
                    </a:cubicBezTo>
                    <a:cubicBezTo>
                      <a:pt x="818" y="178"/>
                      <a:pt x="822" y="175"/>
                      <a:pt x="825" y="179"/>
                    </a:cubicBezTo>
                    <a:cubicBezTo>
                      <a:pt x="828" y="183"/>
                      <a:pt x="825" y="186"/>
                      <a:pt x="822" y="189"/>
                    </a:cubicBezTo>
                    <a:cubicBezTo>
                      <a:pt x="820" y="189"/>
                      <a:pt x="816" y="188"/>
                      <a:pt x="815" y="191"/>
                    </a:cubicBezTo>
                    <a:cubicBezTo>
                      <a:pt x="812" y="200"/>
                      <a:pt x="816" y="208"/>
                      <a:pt x="822" y="213"/>
                    </a:cubicBezTo>
                    <a:cubicBezTo>
                      <a:pt x="832" y="215"/>
                      <a:pt x="845" y="215"/>
                      <a:pt x="851" y="205"/>
                    </a:cubicBezTo>
                    <a:cubicBezTo>
                      <a:pt x="859" y="196"/>
                      <a:pt x="860" y="182"/>
                      <a:pt x="856" y="170"/>
                    </a:cubicBezTo>
                    <a:cubicBezTo>
                      <a:pt x="852" y="164"/>
                      <a:pt x="851" y="155"/>
                      <a:pt x="842" y="153"/>
                    </a:cubicBezTo>
                    <a:cubicBezTo>
                      <a:pt x="833" y="157"/>
                      <a:pt x="821" y="157"/>
                      <a:pt x="812" y="152"/>
                    </a:cubicBezTo>
                    <a:cubicBezTo>
                      <a:pt x="798" y="147"/>
                      <a:pt x="794" y="131"/>
                      <a:pt x="792" y="118"/>
                    </a:cubicBezTo>
                    <a:cubicBezTo>
                      <a:pt x="792" y="110"/>
                      <a:pt x="795" y="100"/>
                      <a:pt x="804" y="97"/>
                    </a:cubicBezTo>
                    <a:cubicBezTo>
                      <a:pt x="808" y="96"/>
                      <a:pt x="815" y="94"/>
                      <a:pt x="818" y="98"/>
                    </a:cubicBezTo>
                    <a:cubicBezTo>
                      <a:pt x="821" y="101"/>
                      <a:pt x="817" y="104"/>
                      <a:pt x="815" y="105"/>
                    </a:cubicBezTo>
                    <a:cubicBezTo>
                      <a:pt x="811" y="107"/>
                      <a:pt x="807" y="106"/>
                      <a:pt x="805" y="104"/>
                    </a:cubicBezTo>
                    <a:cubicBezTo>
                      <a:pt x="797" y="110"/>
                      <a:pt x="798" y="124"/>
                      <a:pt x="801" y="133"/>
                    </a:cubicBezTo>
                    <a:cubicBezTo>
                      <a:pt x="805" y="146"/>
                      <a:pt x="821" y="149"/>
                      <a:pt x="833" y="150"/>
                    </a:cubicBezTo>
                    <a:cubicBezTo>
                      <a:pt x="841" y="148"/>
                      <a:pt x="848" y="143"/>
                      <a:pt x="853" y="136"/>
                    </a:cubicBezTo>
                    <a:cubicBezTo>
                      <a:pt x="862" y="121"/>
                      <a:pt x="862" y="101"/>
                      <a:pt x="853" y="86"/>
                    </a:cubicBezTo>
                    <a:cubicBezTo>
                      <a:pt x="852" y="81"/>
                      <a:pt x="845" y="78"/>
                      <a:pt x="847" y="72"/>
                    </a:cubicBezTo>
                    <a:cubicBezTo>
                      <a:pt x="854" y="64"/>
                      <a:pt x="854" y="48"/>
                      <a:pt x="850" y="39"/>
                    </a:cubicBezTo>
                    <a:cubicBezTo>
                      <a:pt x="843" y="23"/>
                      <a:pt x="824" y="24"/>
                      <a:pt x="810" y="25"/>
                    </a:cubicBezTo>
                    <a:cubicBezTo>
                      <a:pt x="803" y="23"/>
                      <a:pt x="800" y="39"/>
                      <a:pt x="794" y="30"/>
                    </a:cubicBezTo>
                    <a:cubicBezTo>
                      <a:pt x="782" y="21"/>
                      <a:pt x="766" y="17"/>
                      <a:pt x="749" y="20"/>
                    </a:cubicBezTo>
                    <a:cubicBezTo>
                      <a:pt x="737" y="27"/>
                      <a:pt x="737" y="27"/>
                      <a:pt x="737" y="27"/>
                    </a:cubicBezTo>
                    <a:cubicBezTo>
                      <a:pt x="732" y="38"/>
                      <a:pt x="732" y="38"/>
                      <a:pt x="732" y="38"/>
                    </a:cubicBezTo>
                    <a:cubicBezTo>
                      <a:pt x="730" y="52"/>
                      <a:pt x="733" y="68"/>
                      <a:pt x="746" y="77"/>
                    </a:cubicBezTo>
                    <a:cubicBezTo>
                      <a:pt x="753" y="80"/>
                      <a:pt x="760" y="77"/>
                      <a:pt x="766" y="73"/>
                    </a:cubicBezTo>
                    <a:cubicBezTo>
                      <a:pt x="773" y="69"/>
                      <a:pt x="765" y="64"/>
                      <a:pt x="765" y="58"/>
                    </a:cubicBezTo>
                    <a:cubicBezTo>
                      <a:pt x="765" y="56"/>
                      <a:pt x="766" y="55"/>
                      <a:pt x="768" y="55"/>
                    </a:cubicBezTo>
                    <a:cubicBezTo>
                      <a:pt x="771" y="56"/>
                      <a:pt x="775" y="56"/>
                      <a:pt x="777" y="59"/>
                    </a:cubicBezTo>
                    <a:cubicBezTo>
                      <a:pt x="776" y="65"/>
                      <a:pt x="776" y="73"/>
                      <a:pt x="771" y="77"/>
                    </a:cubicBezTo>
                    <a:cubicBezTo>
                      <a:pt x="765" y="82"/>
                      <a:pt x="757" y="87"/>
                      <a:pt x="749" y="85"/>
                    </a:cubicBezTo>
                    <a:cubicBezTo>
                      <a:pt x="731" y="80"/>
                      <a:pt x="726" y="61"/>
                      <a:pt x="724" y="45"/>
                    </a:cubicBezTo>
                    <a:cubicBezTo>
                      <a:pt x="711" y="39"/>
                      <a:pt x="698" y="32"/>
                      <a:pt x="683" y="34"/>
                    </a:cubicBezTo>
                    <a:cubicBezTo>
                      <a:pt x="681" y="35"/>
                      <a:pt x="679" y="37"/>
                      <a:pt x="678" y="40"/>
                    </a:cubicBezTo>
                    <a:cubicBezTo>
                      <a:pt x="675" y="46"/>
                      <a:pt x="680" y="50"/>
                      <a:pt x="683" y="55"/>
                    </a:cubicBezTo>
                    <a:cubicBezTo>
                      <a:pt x="683" y="58"/>
                      <a:pt x="680" y="57"/>
                      <a:pt x="679" y="56"/>
                    </a:cubicBezTo>
                    <a:cubicBezTo>
                      <a:pt x="676" y="56"/>
                      <a:pt x="674" y="53"/>
                      <a:pt x="673" y="51"/>
                    </a:cubicBezTo>
                    <a:cubicBezTo>
                      <a:pt x="671" y="45"/>
                      <a:pt x="671" y="39"/>
                      <a:pt x="674" y="34"/>
                    </a:cubicBezTo>
                    <a:cubicBezTo>
                      <a:pt x="690" y="20"/>
                      <a:pt x="710" y="32"/>
                      <a:pt x="725" y="39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18" y="26"/>
                      <a:pt x="708" y="22"/>
                      <a:pt x="697" y="20"/>
                    </a:cubicBezTo>
                    <a:cubicBezTo>
                      <a:pt x="686" y="20"/>
                      <a:pt x="673" y="20"/>
                      <a:pt x="666" y="30"/>
                    </a:cubicBezTo>
                    <a:cubicBezTo>
                      <a:pt x="662" y="40"/>
                      <a:pt x="663" y="53"/>
                      <a:pt x="672" y="61"/>
                    </a:cubicBezTo>
                    <a:cubicBezTo>
                      <a:pt x="675" y="66"/>
                      <a:pt x="682" y="66"/>
                      <a:pt x="687" y="65"/>
                    </a:cubicBezTo>
                    <a:cubicBezTo>
                      <a:pt x="688" y="62"/>
                      <a:pt x="686" y="60"/>
                      <a:pt x="689" y="58"/>
                    </a:cubicBezTo>
                    <a:cubicBezTo>
                      <a:pt x="692" y="55"/>
                      <a:pt x="695" y="58"/>
                      <a:pt x="697" y="60"/>
                    </a:cubicBezTo>
                    <a:cubicBezTo>
                      <a:pt x="698" y="62"/>
                      <a:pt x="698" y="65"/>
                      <a:pt x="697" y="67"/>
                    </a:cubicBezTo>
                    <a:cubicBezTo>
                      <a:pt x="690" y="75"/>
                      <a:pt x="679" y="73"/>
                      <a:pt x="671" y="70"/>
                    </a:cubicBezTo>
                    <a:cubicBezTo>
                      <a:pt x="665" y="65"/>
                      <a:pt x="660" y="58"/>
                      <a:pt x="658" y="51"/>
                    </a:cubicBezTo>
                    <a:cubicBezTo>
                      <a:pt x="655" y="42"/>
                      <a:pt x="663" y="32"/>
                      <a:pt x="654" y="26"/>
                    </a:cubicBezTo>
                    <a:cubicBezTo>
                      <a:pt x="648" y="20"/>
                      <a:pt x="639" y="23"/>
                      <a:pt x="635" y="17"/>
                    </a:cubicBezTo>
                    <a:cubicBezTo>
                      <a:pt x="626" y="15"/>
                      <a:pt x="616" y="7"/>
                      <a:pt x="606" y="13"/>
                    </a:cubicBezTo>
                    <a:cubicBezTo>
                      <a:pt x="597" y="14"/>
                      <a:pt x="591" y="26"/>
                      <a:pt x="580" y="24"/>
                    </a:cubicBezTo>
                    <a:close/>
                    <a:moveTo>
                      <a:pt x="373" y="26"/>
                    </a:moveTo>
                    <a:cubicBezTo>
                      <a:pt x="369" y="27"/>
                      <a:pt x="362" y="27"/>
                      <a:pt x="357" y="25"/>
                    </a:cubicBezTo>
                    <a:cubicBezTo>
                      <a:pt x="345" y="19"/>
                      <a:pt x="333" y="11"/>
                      <a:pt x="317" y="13"/>
                    </a:cubicBezTo>
                    <a:cubicBezTo>
                      <a:pt x="305" y="13"/>
                      <a:pt x="298" y="28"/>
                      <a:pt x="286" y="29"/>
                    </a:cubicBezTo>
                    <a:cubicBezTo>
                      <a:pt x="277" y="22"/>
                      <a:pt x="265" y="21"/>
                      <a:pt x="254" y="19"/>
                    </a:cubicBezTo>
                    <a:cubicBezTo>
                      <a:pt x="247" y="21"/>
                      <a:pt x="239" y="23"/>
                      <a:pt x="231" y="26"/>
                    </a:cubicBezTo>
                    <a:cubicBezTo>
                      <a:pt x="230" y="27"/>
                      <a:pt x="230" y="29"/>
                      <a:pt x="231" y="31"/>
                    </a:cubicBezTo>
                    <a:cubicBezTo>
                      <a:pt x="238" y="33"/>
                      <a:pt x="243" y="25"/>
                      <a:pt x="250" y="24"/>
                    </a:cubicBezTo>
                    <a:cubicBezTo>
                      <a:pt x="261" y="24"/>
                      <a:pt x="272" y="27"/>
                      <a:pt x="281" y="32"/>
                    </a:cubicBezTo>
                    <a:cubicBezTo>
                      <a:pt x="293" y="37"/>
                      <a:pt x="301" y="27"/>
                      <a:pt x="311" y="20"/>
                    </a:cubicBezTo>
                    <a:cubicBezTo>
                      <a:pt x="333" y="8"/>
                      <a:pt x="348" y="34"/>
                      <a:pt x="370" y="32"/>
                    </a:cubicBezTo>
                    <a:cubicBezTo>
                      <a:pt x="370" y="33"/>
                      <a:pt x="370" y="33"/>
                      <a:pt x="370" y="33"/>
                    </a:cubicBezTo>
                    <a:cubicBezTo>
                      <a:pt x="364" y="38"/>
                      <a:pt x="357" y="40"/>
                      <a:pt x="350" y="41"/>
                    </a:cubicBezTo>
                    <a:cubicBezTo>
                      <a:pt x="339" y="37"/>
                      <a:pt x="328" y="37"/>
                      <a:pt x="317" y="36"/>
                    </a:cubicBezTo>
                    <a:cubicBezTo>
                      <a:pt x="305" y="34"/>
                      <a:pt x="301" y="45"/>
                      <a:pt x="293" y="51"/>
                    </a:cubicBezTo>
                    <a:cubicBezTo>
                      <a:pt x="284" y="60"/>
                      <a:pt x="286" y="44"/>
                      <a:pt x="280" y="42"/>
                    </a:cubicBezTo>
                    <a:cubicBezTo>
                      <a:pt x="275" y="39"/>
                      <a:pt x="271" y="32"/>
                      <a:pt x="265" y="35"/>
                    </a:cubicBezTo>
                    <a:cubicBezTo>
                      <a:pt x="263" y="41"/>
                      <a:pt x="272" y="39"/>
                      <a:pt x="274" y="44"/>
                    </a:cubicBezTo>
                    <a:cubicBezTo>
                      <a:pt x="280" y="48"/>
                      <a:pt x="280" y="54"/>
                      <a:pt x="281" y="61"/>
                    </a:cubicBezTo>
                    <a:cubicBezTo>
                      <a:pt x="293" y="62"/>
                      <a:pt x="303" y="51"/>
                      <a:pt x="311" y="41"/>
                    </a:cubicBezTo>
                    <a:cubicBezTo>
                      <a:pt x="321" y="40"/>
                      <a:pt x="334" y="41"/>
                      <a:pt x="344" y="46"/>
                    </a:cubicBezTo>
                    <a:cubicBezTo>
                      <a:pt x="355" y="44"/>
                      <a:pt x="369" y="44"/>
                      <a:pt x="377" y="34"/>
                    </a:cubicBezTo>
                    <a:cubicBezTo>
                      <a:pt x="379" y="30"/>
                      <a:pt x="384" y="28"/>
                      <a:pt x="385" y="24"/>
                    </a:cubicBezTo>
                    <a:cubicBezTo>
                      <a:pt x="382" y="19"/>
                      <a:pt x="377" y="26"/>
                      <a:pt x="373" y="26"/>
                    </a:cubicBezTo>
                    <a:close/>
                    <a:moveTo>
                      <a:pt x="575" y="30"/>
                    </a:moveTo>
                    <a:cubicBezTo>
                      <a:pt x="564" y="21"/>
                      <a:pt x="550" y="15"/>
                      <a:pt x="534" y="16"/>
                    </a:cubicBezTo>
                    <a:cubicBezTo>
                      <a:pt x="520" y="20"/>
                      <a:pt x="507" y="29"/>
                      <a:pt x="491" y="27"/>
                    </a:cubicBezTo>
                    <a:cubicBezTo>
                      <a:pt x="486" y="28"/>
                      <a:pt x="481" y="21"/>
                      <a:pt x="475" y="24"/>
                    </a:cubicBezTo>
                    <a:cubicBezTo>
                      <a:pt x="475" y="28"/>
                      <a:pt x="476" y="30"/>
                      <a:pt x="478" y="32"/>
                    </a:cubicBezTo>
                    <a:cubicBezTo>
                      <a:pt x="485" y="43"/>
                      <a:pt x="497" y="50"/>
                      <a:pt x="509" y="48"/>
                    </a:cubicBezTo>
                    <a:cubicBezTo>
                      <a:pt x="522" y="45"/>
                      <a:pt x="537" y="46"/>
                      <a:pt x="546" y="55"/>
                    </a:cubicBezTo>
                    <a:cubicBezTo>
                      <a:pt x="560" y="63"/>
                      <a:pt x="577" y="74"/>
                      <a:pt x="593" y="65"/>
                    </a:cubicBezTo>
                    <a:cubicBezTo>
                      <a:pt x="595" y="55"/>
                      <a:pt x="603" y="46"/>
                      <a:pt x="614" y="43"/>
                    </a:cubicBezTo>
                    <a:cubicBezTo>
                      <a:pt x="624" y="40"/>
                      <a:pt x="636" y="43"/>
                      <a:pt x="643" y="49"/>
                    </a:cubicBezTo>
                    <a:cubicBezTo>
                      <a:pt x="649" y="65"/>
                      <a:pt x="660" y="81"/>
                      <a:pt x="678" y="82"/>
                    </a:cubicBezTo>
                    <a:cubicBezTo>
                      <a:pt x="688" y="85"/>
                      <a:pt x="699" y="83"/>
                      <a:pt x="706" y="74"/>
                    </a:cubicBezTo>
                    <a:cubicBezTo>
                      <a:pt x="707" y="72"/>
                      <a:pt x="708" y="69"/>
                      <a:pt x="706" y="67"/>
                    </a:cubicBezTo>
                    <a:cubicBezTo>
                      <a:pt x="700" y="67"/>
                      <a:pt x="699" y="76"/>
                      <a:pt x="694" y="76"/>
                    </a:cubicBezTo>
                    <a:cubicBezTo>
                      <a:pt x="682" y="78"/>
                      <a:pt x="669" y="78"/>
                      <a:pt x="661" y="68"/>
                    </a:cubicBezTo>
                    <a:cubicBezTo>
                      <a:pt x="651" y="58"/>
                      <a:pt x="646" y="45"/>
                      <a:pt x="647" y="30"/>
                    </a:cubicBezTo>
                    <a:cubicBezTo>
                      <a:pt x="641" y="18"/>
                      <a:pt x="627" y="21"/>
                      <a:pt x="615" y="19"/>
                    </a:cubicBezTo>
                    <a:cubicBezTo>
                      <a:pt x="600" y="18"/>
                      <a:pt x="591" y="35"/>
                      <a:pt x="575" y="30"/>
                    </a:cubicBezTo>
                    <a:close/>
                    <a:moveTo>
                      <a:pt x="213" y="29"/>
                    </a:moveTo>
                    <a:cubicBezTo>
                      <a:pt x="209" y="20"/>
                      <a:pt x="199" y="19"/>
                      <a:pt x="191" y="17"/>
                    </a:cubicBezTo>
                    <a:cubicBezTo>
                      <a:pt x="172" y="13"/>
                      <a:pt x="156" y="24"/>
                      <a:pt x="142" y="35"/>
                    </a:cubicBezTo>
                    <a:cubicBezTo>
                      <a:pt x="144" y="42"/>
                      <a:pt x="143" y="50"/>
                      <a:pt x="141" y="57"/>
                    </a:cubicBezTo>
                    <a:cubicBezTo>
                      <a:pt x="136" y="68"/>
                      <a:pt x="129" y="79"/>
                      <a:pt x="117" y="83"/>
                    </a:cubicBezTo>
                    <a:cubicBezTo>
                      <a:pt x="107" y="88"/>
                      <a:pt x="97" y="82"/>
                      <a:pt x="91" y="76"/>
                    </a:cubicBezTo>
                    <a:cubicBezTo>
                      <a:pt x="89" y="73"/>
                      <a:pt x="88" y="69"/>
                      <a:pt x="90" y="66"/>
                    </a:cubicBezTo>
                    <a:cubicBezTo>
                      <a:pt x="90" y="64"/>
                      <a:pt x="94" y="62"/>
                      <a:pt x="96" y="61"/>
                    </a:cubicBezTo>
                    <a:cubicBezTo>
                      <a:pt x="104" y="62"/>
                      <a:pt x="98" y="71"/>
                      <a:pt x="100" y="76"/>
                    </a:cubicBezTo>
                    <a:cubicBezTo>
                      <a:pt x="109" y="82"/>
                      <a:pt x="118" y="76"/>
                      <a:pt x="125" y="71"/>
                    </a:cubicBezTo>
                    <a:cubicBezTo>
                      <a:pt x="136" y="63"/>
                      <a:pt x="139" y="47"/>
                      <a:pt x="135" y="34"/>
                    </a:cubicBezTo>
                    <a:cubicBezTo>
                      <a:pt x="132" y="27"/>
                      <a:pt x="126" y="24"/>
                      <a:pt x="120" y="22"/>
                    </a:cubicBezTo>
                    <a:cubicBezTo>
                      <a:pt x="104" y="15"/>
                      <a:pt x="88" y="22"/>
                      <a:pt x="76" y="31"/>
                    </a:cubicBezTo>
                    <a:cubicBezTo>
                      <a:pt x="74" y="32"/>
                      <a:pt x="73" y="34"/>
                      <a:pt x="71" y="34"/>
                    </a:cubicBezTo>
                    <a:cubicBezTo>
                      <a:pt x="65" y="26"/>
                      <a:pt x="54" y="27"/>
                      <a:pt x="46" y="27"/>
                    </a:cubicBezTo>
                    <a:cubicBezTo>
                      <a:pt x="33" y="26"/>
                      <a:pt x="23" y="34"/>
                      <a:pt x="18" y="45"/>
                    </a:cubicBezTo>
                    <a:cubicBezTo>
                      <a:pt x="16" y="55"/>
                      <a:pt x="17" y="69"/>
                      <a:pt x="26" y="75"/>
                    </a:cubicBezTo>
                    <a:cubicBezTo>
                      <a:pt x="19" y="84"/>
                      <a:pt x="16" y="95"/>
                      <a:pt x="14" y="106"/>
                    </a:cubicBezTo>
                    <a:cubicBezTo>
                      <a:pt x="14" y="121"/>
                      <a:pt x="19" y="136"/>
                      <a:pt x="32" y="144"/>
                    </a:cubicBezTo>
                    <a:cubicBezTo>
                      <a:pt x="40" y="149"/>
                      <a:pt x="52" y="147"/>
                      <a:pt x="60" y="141"/>
                    </a:cubicBezTo>
                    <a:cubicBezTo>
                      <a:pt x="68" y="137"/>
                      <a:pt x="73" y="128"/>
                      <a:pt x="74" y="119"/>
                    </a:cubicBezTo>
                    <a:cubicBezTo>
                      <a:pt x="72" y="113"/>
                      <a:pt x="71" y="104"/>
                      <a:pt x="63" y="102"/>
                    </a:cubicBezTo>
                    <a:cubicBezTo>
                      <a:pt x="57" y="102"/>
                      <a:pt x="59" y="108"/>
                      <a:pt x="55" y="109"/>
                    </a:cubicBezTo>
                    <a:cubicBezTo>
                      <a:pt x="53" y="111"/>
                      <a:pt x="49" y="111"/>
                      <a:pt x="47" y="108"/>
                    </a:cubicBezTo>
                    <a:cubicBezTo>
                      <a:pt x="45" y="105"/>
                      <a:pt x="48" y="101"/>
                      <a:pt x="50" y="99"/>
                    </a:cubicBezTo>
                    <a:cubicBezTo>
                      <a:pt x="55" y="98"/>
                      <a:pt x="61" y="96"/>
                      <a:pt x="66" y="97"/>
                    </a:cubicBezTo>
                    <a:cubicBezTo>
                      <a:pt x="76" y="100"/>
                      <a:pt x="79" y="111"/>
                      <a:pt x="81" y="120"/>
                    </a:cubicBezTo>
                    <a:cubicBezTo>
                      <a:pt x="81" y="131"/>
                      <a:pt x="73" y="139"/>
                      <a:pt x="65" y="145"/>
                    </a:cubicBezTo>
                    <a:cubicBezTo>
                      <a:pt x="59" y="147"/>
                      <a:pt x="54" y="152"/>
                      <a:pt x="48" y="151"/>
                    </a:cubicBezTo>
                    <a:cubicBezTo>
                      <a:pt x="43" y="155"/>
                      <a:pt x="35" y="151"/>
                      <a:pt x="29" y="150"/>
                    </a:cubicBezTo>
                    <a:cubicBezTo>
                      <a:pt x="22" y="155"/>
                      <a:pt x="17" y="163"/>
                      <a:pt x="13" y="171"/>
                    </a:cubicBezTo>
                    <a:cubicBezTo>
                      <a:pt x="8" y="186"/>
                      <a:pt x="10" y="203"/>
                      <a:pt x="21" y="215"/>
                    </a:cubicBezTo>
                    <a:cubicBezTo>
                      <a:pt x="28" y="219"/>
                      <a:pt x="37" y="219"/>
                      <a:pt x="43" y="214"/>
                    </a:cubicBezTo>
                    <a:cubicBezTo>
                      <a:pt x="51" y="210"/>
                      <a:pt x="59" y="204"/>
                      <a:pt x="57" y="193"/>
                    </a:cubicBezTo>
                    <a:cubicBezTo>
                      <a:pt x="59" y="184"/>
                      <a:pt x="52" y="195"/>
                      <a:pt x="48" y="193"/>
                    </a:cubicBezTo>
                    <a:cubicBezTo>
                      <a:pt x="46" y="193"/>
                      <a:pt x="45" y="191"/>
                      <a:pt x="46" y="190"/>
                    </a:cubicBezTo>
                    <a:cubicBezTo>
                      <a:pt x="47" y="186"/>
                      <a:pt x="50" y="181"/>
                      <a:pt x="55" y="181"/>
                    </a:cubicBezTo>
                    <a:cubicBezTo>
                      <a:pt x="58" y="182"/>
                      <a:pt x="62" y="184"/>
                      <a:pt x="64" y="187"/>
                    </a:cubicBezTo>
                    <a:cubicBezTo>
                      <a:pt x="66" y="195"/>
                      <a:pt x="64" y="204"/>
                      <a:pt x="59" y="210"/>
                    </a:cubicBezTo>
                    <a:cubicBezTo>
                      <a:pt x="50" y="219"/>
                      <a:pt x="36" y="225"/>
                      <a:pt x="23" y="224"/>
                    </a:cubicBezTo>
                    <a:cubicBezTo>
                      <a:pt x="11" y="237"/>
                      <a:pt x="6" y="256"/>
                      <a:pt x="14" y="273"/>
                    </a:cubicBezTo>
                    <a:cubicBezTo>
                      <a:pt x="16" y="277"/>
                      <a:pt x="20" y="281"/>
                      <a:pt x="21" y="286"/>
                    </a:cubicBezTo>
                    <a:cubicBezTo>
                      <a:pt x="16" y="297"/>
                      <a:pt x="10" y="308"/>
                      <a:pt x="10" y="322"/>
                    </a:cubicBezTo>
                    <a:cubicBezTo>
                      <a:pt x="7" y="339"/>
                      <a:pt x="15" y="354"/>
                      <a:pt x="20" y="368"/>
                    </a:cubicBezTo>
                    <a:cubicBezTo>
                      <a:pt x="25" y="382"/>
                      <a:pt x="15" y="394"/>
                      <a:pt x="13" y="407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44" y="396"/>
                      <a:pt x="51" y="377"/>
                      <a:pt x="52" y="361"/>
                    </a:cubicBezTo>
                    <a:cubicBezTo>
                      <a:pt x="53" y="350"/>
                      <a:pt x="45" y="339"/>
                      <a:pt x="49" y="328"/>
                    </a:cubicBezTo>
                    <a:cubicBezTo>
                      <a:pt x="59" y="318"/>
                      <a:pt x="66" y="304"/>
                      <a:pt x="64" y="288"/>
                    </a:cubicBezTo>
                    <a:cubicBezTo>
                      <a:pt x="64" y="283"/>
                      <a:pt x="63" y="277"/>
                      <a:pt x="60" y="273"/>
                    </a:cubicBezTo>
                    <a:cubicBezTo>
                      <a:pt x="54" y="273"/>
                      <a:pt x="50" y="270"/>
                      <a:pt x="47" y="265"/>
                    </a:cubicBezTo>
                    <a:cubicBezTo>
                      <a:pt x="42" y="257"/>
                      <a:pt x="44" y="248"/>
                      <a:pt x="49" y="241"/>
                    </a:cubicBezTo>
                    <a:cubicBezTo>
                      <a:pt x="52" y="240"/>
                      <a:pt x="54" y="240"/>
                      <a:pt x="56" y="242"/>
                    </a:cubicBezTo>
                    <a:cubicBezTo>
                      <a:pt x="58" y="248"/>
                      <a:pt x="51" y="248"/>
                      <a:pt x="50" y="253"/>
                    </a:cubicBezTo>
                    <a:cubicBezTo>
                      <a:pt x="51" y="257"/>
                      <a:pt x="52" y="263"/>
                      <a:pt x="56" y="265"/>
                    </a:cubicBezTo>
                    <a:cubicBezTo>
                      <a:pt x="61" y="267"/>
                      <a:pt x="67" y="266"/>
                      <a:pt x="71" y="263"/>
                    </a:cubicBezTo>
                    <a:cubicBezTo>
                      <a:pt x="75" y="260"/>
                      <a:pt x="79" y="256"/>
                      <a:pt x="80" y="251"/>
                    </a:cubicBezTo>
                    <a:cubicBezTo>
                      <a:pt x="82" y="246"/>
                      <a:pt x="78" y="241"/>
                      <a:pt x="83" y="238"/>
                    </a:cubicBezTo>
                    <a:cubicBezTo>
                      <a:pt x="88" y="238"/>
                      <a:pt x="94" y="239"/>
                      <a:pt x="98" y="236"/>
                    </a:cubicBezTo>
                    <a:cubicBezTo>
                      <a:pt x="111" y="231"/>
                      <a:pt x="118" y="217"/>
                      <a:pt x="119" y="203"/>
                    </a:cubicBezTo>
                    <a:cubicBezTo>
                      <a:pt x="120" y="199"/>
                      <a:pt x="127" y="200"/>
                      <a:pt x="129" y="196"/>
                    </a:cubicBezTo>
                    <a:cubicBezTo>
                      <a:pt x="136" y="187"/>
                      <a:pt x="143" y="177"/>
                      <a:pt x="140" y="165"/>
                    </a:cubicBezTo>
                    <a:cubicBezTo>
                      <a:pt x="138" y="156"/>
                      <a:pt x="135" y="147"/>
                      <a:pt x="127" y="142"/>
                    </a:cubicBezTo>
                    <a:cubicBezTo>
                      <a:pt x="118" y="135"/>
                      <a:pt x="106" y="136"/>
                      <a:pt x="96" y="139"/>
                    </a:cubicBezTo>
                    <a:cubicBezTo>
                      <a:pt x="91" y="142"/>
                      <a:pt x="87" y="147"/>
                      <a:pt x="86" y="153"/>
                    </a:cubicBezTo>
                    <a:cubicBezTo>
                      <a:pt x="86" y="162"/>
                      <a:pt x="87" y="170"/>
                      <a:pt x="94" y="175"/>
                    </a:cubicBezTo>
                    <a:cubicBezTo>
                      <a:pt x="98" y="173"/>
                      <a:pt x="98" y="166"/>
                      <a:pt x="103" y="168"/>
                    </a:cubicBezTo>
                    <a:cubicBezTo>
                      <a:pt x="106" y="170"/>
                      <a:pt x="107" y="172"/>
                      <a:pt x="107" y="174"/>
                    </a:cubicBezTo>
                    <a:cubicBezTo>
                      <a:pt x="105" y="177"/>
                      <a:pt x="105" y="181"/>
                      <a:pt x="101" y="182"/>
                    </a:cubicBezTo>
                    <a:cubicBezTo>
                      <a:pt x="97" y="185"/>
                      <a:pt x="93" y="182"/>
                      <a:pt x="90" y="180"/>
                    </a:cubicBezTo>
                    <a:cubicBezTo>
                      <a:pt x="81" y="172"/>
                      <a:pt x="79" y="160"/>
                      <a:pt x="80" y="149"/>
                    </a:cubicBezTo>
                    <a:cubicBezTo>
                      <a:pt x="72" y="157"/>
                      <a:pt x="63" y="164"/>
                      <a:pt x="52" y="168"/>
                    </a:cubicBezTo>
                    <a:cubicBezTo>
                      <a:pt x="46" y="171"/>
                      <a:pt x="38" y="170"/>
                      <a:pt x="31" y="169"/>
                    </a:cubicBezTo>
                    <a:cubicBezTo>
                      <a:pt x="25" y="175"/>
                      <a:pt x="22" y="185"/>
                      <a:pt x="25" y="194"/>
                    </a:cubicBezTo>
                    <a:cubicBezTo>
                      <a:pt x="26" y="197"/>
                      <a:pt x="28" y="201"/>
                      <a:pt x="31" y="202"/>
                    </a:cubicBezTo>
                    <a:cubicBezTo>
                      <a:pt x="35" y="204"/>
                      <a:pt x="40" y="201"/>
                      <a:pt x="43" y="199"/>
                    </a:cubicBezTo>
                    <a:cubicBezTo>
                      <a:pt x="45" y="198"/>
                      <a:pt x="45" y="201"/>
                      <a:pt x="45" y="202"/>
                    </a:cubicBezTo>
                    <a:cubicBezTo>
                      <a:pt x="43" y="207"/>
                      <a:pt x="38" y="208"/>
                      <a:pt x="34" y="208"/>
                    </a:cubicBezTo>
                    <a:cubicBezTo>
                      <a:pt x="28" y="209"/>
                      <a:pt x="23" y="204"/>
                      <a:pt x="20" y="199"/>
                    </a:cubicBezTo>
                    <a:cubicBezTo>
                      <a:pt x="16" y="189"/>
                      <a:pt x="19" y="177"/>
                      <a:pt x="24" y="169"/>
                    </a:cubicBezTo>
                    <a:cubicBezTo>
                      <a:pt x="27" y="157"/>
                      <a:pt x="38" y="169"/>
                      <a:pt x="46" y="164"/>
                    </a:cubicBezTo>
                    <a:cubicBezTo>
                      <a:pt x="49" y="163"/>
                      <a:pt x="52" y="164"/>
                      <a:pt x="54" y="161"/>
                    </a:cubicBezTo>
                    <a:cubicBezTo>
                      <a:pt x="74" y="152"/>
                      <a:pt x="88" y="131"/>
                      <a:pt x="86" y="108"/>
                    </a:cubicBezTo>
                    <a:cubicBezTo>
                      <a:pt x="86" y="101"/>
                      <a:pt x="79" y="96"/>
                      <a:pt x="75" y="93"/>
                    </a:cubicBezTo>
                    <a:cubicBezTo>
                      <a:pt x="71" y="90"/>
                      <a:pt x="64" y="91"/>
                      <a:pt x="62" y="87"/>
                    </a:cubicBezTo>
                    <a:cubicBezTo>
                      <a:pt x="62" y="86"/>
                      <a:pt x="64" y="85"/>
                      <a:pt x="66" y="84"/>
                    </a:cubicBezTo>
                    <a:cubicBezTo>
                      <a:pt x="74" y="86"/>
                      <a:pt x="81" y="90"/>
                      <a:pt x="88" y="97"/>
                    </a:cubicBezTo>
                    <a:cubicBezTo>
                      <a:pt x="95" y="104"/>
                      <a:pt x="94" y="115"/>
                      <a:pt x="93" y="124"/>
                    </a:cubicBezTo>
                    <a:cubicBezTo>
                      <a:pt x="99" y="120"/>
                      <a:pt x="107" y="121"/>
                      <a:pt x="113" y="119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5" y="105"/>
                      <a:pt x="121" y="101"/>
                      <a:pt x="118" y="96"/>
                    </a:cubicBezTo>
                    <a:cubicBezTo>
                      <a:pt x="105" y="97"/>
                      <a:pt x="91" y="95"/>
                      <a:pt x="83" y="82"/>
                    </a:cubicBezTo>
                    <a:cubicBezTo>
                      <a:pt x="81" y="78"/>
                      <a:pt x="76" y="74"/>
                      <a:pt x="79" y="68"/>
                    </a:cubicBezTo>
                    <a:cubicBezTo>
                      <a:pt x="80" y="67"/>
                      <a:pt x="83" y="66"/>
                      <a:pt x="84" y="69"/>
                    </a:cubicBezTo>
                    <a:cubicBezTo>
                      <a:pt x="85" y="76"/>
                      <a:pt x="89" y="82"/>
                      <a:pt x="95" y="86"/>
                    </a:cubicBezTo>
                    <a:cubicBezTo>
                      <a:pt x="105" y="92"/>
                      <a:pt x="118" y="93"/>
                      <a:pt x="127" y="87"/>
                    </a:cubicBezTo>
                    <a:cubicBezTo>
                      <a:pt x="129" y="88"/>
                      <a:pt x="129" y="88"/>
                      <a:pt x="129" y="88"/>
                    </a:cubicBezTo>
                    <a:cubicBezTo>
                      <a:pt x="128" y="95"/>
                      <a:pt x="124" y="101"/>
                      <a:pt x="122" y="108"/>
                    </a:cubicBezTo>
                    <a:cubicBezTo>
                      <a:pt x="118" y="114"/>
                      <a:pt x="123" y="124"/>
                      <a:pt x="115" y="126"/>
                    </a:cubicBezTo>
                    <a:cubicBezTo>
                      <a:pt x="107" y="123"/>
                      <a:pt x="101" y="128"/>
                      <a:pt x="94" y="129"/>
                    </a:cubicBezTo>
                    <a:cubicBezTo>
                      <a:pt x="88" y="130"/>
                      <a:pt x="88" y="137"/>
                      <a:pt x="86" y="141"/>
                    </a:cubicBezTo>
                    <a:cubicBezTo>
                      <a:pt x="89" y="140"/>
                      <a:pt x="89" y="138"/>
                      <a:pt x="91" y="137"/>
                    </a:cubicBezTo>
                    <a:cubicBezTo>
                      <a:pt x="101" y="132"/>
                      <a:pt x="116" y="129"/>
                      <a:pt x="126" y="135"/>
                    </a:cubicBezTo>
                    <a:cubicBezTo>
                      <a:pt x="128" y="134"/>
                      <a:pt x="128" y="134"/>
                      <a:pt x="128" y="134"/>
                    </a:cubicBezTo>
                    <a:cubicBezTo>
                      <a:pt x="127" y="121"/>
                      <a:pt x="123" y="107"/>
                      <a:pt x="131" y="96"/>
                    </a:cubicBezTo>
                    <a:cubicBezTo>
                      <a:pt x="136" y="89"/>
                      <a:pt x="144" y="85"/>
                      <a:pt x="152" y="83"/>
                    </a:cubicBezTo>
                    <a:cubicBezTo>
                      <a:pt x="160" y="84"/>
                      <a:pt x="170" y="83"/>
                      <a:pt x="176" y="91"/>
                    </a:cubicBezTo>
                    <a:cubicBezTo>
                      <a:pt x="179" y="94"/>
                      <a:pt x="178" y="100"/>
                      <a:pt x="175" y="103"/>
                    </a:cubicBezTo>
                    <a:cubicBezTo>
                      <a:pt x="174" y="106"/>
                      <a:pt x="171" y="108"/>
                      <a:pt x="168" y="108"/>
                    </a:cubicBezTo>
                    <a:cubicBezTo>
                      <a:pt x="157" y="102"/>
                      <a:pt x="175" y="96"/>
                      <a:pt x="167" y="90"/>
                    </a:cubicBezTo>
                    <a:cubicBezTo>
                      <a:pt x="160" y="86"/>
                      <a:pt x="151" y="87"/>
                      <a:pt x="144" y="92"/>
                    </a:cubicBezTo>
                    <a:cubicBezTo>
                      <a:pt x="132" y="102"/>
                      <a:pt x="130" y="116"/>
                      <a:pt x="134" y="131"/>
                    </a:cubicBezTo>
                    <a:cubicBezTo>
                      <a:pt x="137" y="140"/>
                      <a:pt x="147" y="141"/>
                      <a:pt x="154" y="143"/>
                    </a:cubicBezTo>
                    <a:cubicBezTo>
                      <a:pt x="164" y="143"/>
                      <a:pt x="173" y="138"/>
                      <a:pt x="179" y="130"/>
                    </a:cubicBezTo>
                    <a:cubicBezTo>
                      <a:pt x="184" y="126"/>
                      <a:pt x="187" y="134"/>
                      <a:pt x="192" y="131"/>
                    </a:cubicBezTo>
                    <a:cubicBezTo>
                      <a:pt x="208" y="129"/>
                      <a:pt x="223" y="117"/>
                      <a:pt x="227" y="102"/>
                    </a:cubicBezTo>
                    <a:cubicBezTo>
                      <a:pt x="240" y="101"/>
                      <a:pt x="254" y="95"/>
                      <a:pt x="262" y="84"/>
                    </a:cubicBezTo>
                    <a:cubicBezTo>
                      <a:pt x="267" y="75"/>
                      <a:pt x="272" y="62"/>
                      <a:pt x="265" y="52"/>
                    </a:cubicBezTo>
                    <a:cubicBezTo>
                      <a:pt x="261" y="45"/>
                      <a:pt x="253" y="41"/>
                      <a:pt x="245" y="41"/>
                    </a:cubicBezTo>
                    <a:cubicBezTo>
                      <a:pt x="236" y="42"/>
                      <a:pt x="227" y="43"/>
                      <a:pt x="222" y="51"/>
                    </a:cubicBezTo>
                    <a:cubicBezTo>
                      <a:pt x="219" y="56"/>
                      <a:pt x="217" y="63"/>
                      <a:pt x="221" y="68"/>
                    </a:cubicBezTo>
                    <a:cubicBezTo>
                      <a:pt x="225" y="69"/>
                      <a:pt x="224" y="60"/>
                      <a:pt x="230" y="62"/>
                    </a:cubicBezTo>
                    <a:cubicBezTo>
                      <a:pt x="231" y="64"/>
                      <a:pt x="234" y="66"/>
                      <a:pt x="233" y="69"/>
                    </a:cubicBezTo>
                    <a:cubicBezTo>
                      <a:pt x="231" y="72"/>
                      <a:pt x="228" y="75"/>
                      <a:pt x="225" y="75"/>
                    </a:cubicBezTo>
                    <a:cubicBezTo>
                      <a:pt x="220" y="76"/>
                      <a:pt x="216" y="72"/>
                      <a:pt x="214" y="68"/>
                    </a:cubicBezTo>
                    <a:cubicBezTo>
                      <a:pt x="213" y="64"/>
                      <a:pt x="214" y="60"/>
                      <a:pt x="212" y="57"/>
                    </a:cubicBezTo>
                    <a:cubicBezTo>
                      <a:pt x="205" y="65"/>
                      <a:pt x="193" y="65"/>
                      <a:pt x="183" y="64"/>
                    </a:cubicBezTo>
                    <a:cubicBezTo>
                      <a:pt x="180" y="64"/>
                      <a:pt x="178" y="68"/>
                      <a:pt x="176" y="64"/>
                    </a:cubicBezTo>
                    <a:cubicBezTo>
                      <a:pt x="175" y="62"/>
                      <a:pt x="175" y="58"/>
                      <a:pt x="177" y="56"/>
                    </a:cubicBezTo>
                    <a:cubicBezTo>
                      <a:pt x="180" y="55"/>
                      <a:pt x="184" y="55"/>
                      <a:pt x="186" y="59"/>
                    </a:cubicBezTo>
                    <a:cubicBezTo>
                      <a:pt x="193" y="61"/>
                      <a:pt x="202" y="58"/>
                      <a:pt x="208" y="52"/>
                    </a:cubicBezTo>
                    <a:cubicBezTo>
                      <a:pt x="214" y="46"/>
                      <a:pt x="216" y="37"/>
                      <a:pt x="213" y="29"/>
                    </a:cubicBezTo>
                    <a:close/>
                    <a:moveTo>
                      <a:pt x="564" y="30"/>
                    </a:moveTo>
                    <a:cubicBezTo>
                      <a:pt x="558" y="24"/>
                      <a:pt x="549" y="24"/>
                      <a:pt x="541" y="21"/>
                    </a:cubicBezTo>
                    <a:cubicBezTo>
                      <a:pt x="522" y="25"/>
                      <a:pt x="507" y="36"/>
                      <a:pt x="488" y="33"/>
                    </a:cubicBezTo>
                    <a:cubicBezTo>
                      <a:pt x="497" y="48"/>
                      <a:pt x="516" y="39"/>
                      <a:pt x="530" y="41"/>
                    </a:cubicBezTo>
                    <a:cubicBezTo>
                      <a:pt x="550" y="47"/>
                      <a:pt x="566" y="67"/>
                      <a:pt x="588" y="61"/>
                    </a:cubicBezTo>
                    <a:cubicBezTo>
                      <a:pt x="592" y="51"/>
                      <a:pt x="599" y="43"/>
                      <a:pt x="609" y="38"/>
                    </a:cubicBezTo>
                    <a:cubicBezTo>
                      <a:pt x="619" y="33"/>
                      <a:pt x="632" y="37"/>
                      <a:pt x="641" y="39"/>
                    </a:cubicBezTo>
                    <a:cubicBezTo>
                      <a:pt x="642" y="36"/>
                      <a:pt x="643" y="33"/>
                      <a:pt x="639" y="30"/>
                    </a:cubicBezTo>
                    <a:cubicBezTo>
                      <a:pt x="630" y="25"/>
                      <a:pt x="619" y="24"/>
                      <a:pt x="608" y="26"/>
                    </a:cubicBezTo>
                    <a:cubicBezTo>
                      <a:pt x="599" y="29"/>
                      <a:pt x="592" y="36"/>
                      <a:pt x="582" y="37"/>
                    </a:cubicBezTo>
                    <a:cubicBezTo>
                      <a:pt x="575" y="38"/>
                      <a:pt x="570" y="34"/>
                      <a:pt x="564" y="30"/>
                    </a:cubicBezTo>
                    <a:close/>
                    <a:moveTo>
                      <a:pt x="798" y="42"/>
                    </a:moveTo>
                    <a:cubicBezTo>
                      <a:pt x="786" y="33"/>
                      <a:pt x="772" y="26"/>
                      <a:pt x="756" y="27"/>
                    </a:cubicBezTo>
                    <a:cubicBezTo>
                      <a:pt x="748" y="28"/>
                      <a:pt x="740" y="32"/>
                      <a:pt x="738" y="40"/>
                    </a:cubicBezTo>
                    <a:cubicBezTo>
                      <a:pt x="735" y="50"/>
                      <a:pt x="738" y="60"/>
                      <a:pt x="745" y="67"/>
                    </a:cubicBezTo>
                    <a:cubicBezTo>
                      <a:pt x="748" y="69"/>
                      <a:pt x="753" y="70"/>
                      <a:pt x="756" y="67"/>
                    </a:cubicBezTo>
                    <a:cubicBezTo>
                      <a:pt x="758" y="66"/>
                      <a:pt x="758" y="63"/>
                      <a:pt x="756" y="61"/>
                    </a:cubicBezTo>
                    <a:cubicBezTo>
                      <a:pt x="755" y="60"/>
                      <a:pt x="754" y="62"/>
                      <a:pt x="753" y="63"/>
                    </a:cubicBezTo>
                    <a:cubicBezTo>
                      <a:pt x="751" y="64"/>
                      <a:pt x="749" y="63"/>
                      <a:pt x="747" y="62"/>
                    </a:cubicBezTo>
                    <a:cubicBezTo>
                      <a:pt x="744" y="59"/>
                      <a:pt x="743" y="54"/>
                      <a:pt x="742" y="49"/>
                    </a:cubicBezTo>
                    <a:cubicBezTo>
                      <a:pt x="743" y="44"/>
                      <a:pt x="744" y="38"/>
                      <a:pt x="749" y="35"/>
                    </a:cubicBezTo>
                    <a:cubicBezTo>
                      <a:pt x="763" y="27"/>
                      <a:pt x="777" y="36"/>
                      <a:pt x="789" y="41"/>
                    </a:cubicBezTo>
                    <a:cubicBezTo>
                      <a:pt x="793" y="43"/>
                      <a:pt x="795" y="50"/>
                      <a:pt x="800" y="48"/>
                    </a:cubicBezTo>
                    <a:cubicBezTo>
                      <a:pt x="808" y="41"/>
                      <a:pt x="818" y="33"/>
                      <a:pt x="829" y="37"/>
                    </a:cubicBezTo>
                    <a:cubicBezTo>
                      <a:pt x="837" y="42"/>
                      <a:pt x="837" y="51"/>
                      <a:pt x="835" y="59"/>
                    </a:cubicBezTo>
                    <a:cubicBezTo>
                      <a:pt x="832" y="65"/>
                      <a:pt x="829" y="70"/>
                      <a:pt x="829" y="77"/>
                    </a:cubicBezTo>
                    <a:cubicBezTo>
                      <a:pt x="834" y="84"/>
                      <a:pt x="841" y="90"/>
                      <a:pt x="844" y="98"/>
                    </a:cubicBezTo>
                    <a:cubicBezTo>
                      <a:pt x="847" y="111"/>
                      <a:pt x="847" y="125"/>
                      <a:pt x="837" y="134"/>
                    </a:cubicBezTo>
                    <a:cubicBezTo>
                      <a:pt x="831" y="137"/>
                      <a:pt x="824" y="137"/>
                      <a:pt x="818" y="133"/>
                    </a:cubicBezTo>
                    <a:cubicBezTo>
                      <a:pt x="814" y="130"/>
                      <a:pt x="811" y="125"/>
                      <a:pt x="810" y="120"/>
                    </a:cubicBezTo>
                    <a:cubicBezTo>
                      <a:pt x="810" y="117"/>
                      <a:pt x="810" y="113"/>
                      <a:pt x="807" y="112"/>
                    </a:cubicBezTo>
                    <a:cubicBezTo>
                      <a:pt x="805" y="113"/>
                      <a:pt x="804" y="116"/>
                      <a:pt x="804" y="118"/>
                    </a:cubicBezTo>
                    <a:cubicBezTo>
                      <a:pt x="804" y="127"/>
                      <a:pt x="807" y="134"/>
                      <a:pt x="815" y="139"/>
                    </a:cubicBezTo>
                    <a:cubicBezTo>
                      <a:pt x="822" y="144"/>
                      <a:pt x="830" y="142"/>
                      <a:pt x="837" y="140"/>
                    </a:cubicBezTo>
                    <a:cubicBezTo>
                      <a:pt x="844" y="138"/>
                      <a:pt x="847" y="130"/>
                      <a:pt x="850" y="123"/>
                    </a:cubicBezTo>
                    <a:cubicBezTo>
                      <a:pt x="853" y="107"/>
                      <a:pt x="849" y="87"/>
                      <a:pt x="836" y="76"/>
                    </a:cubicBezTo>
                    <a:cubicBezTo>
                      <a:pt x="833" y="67"/>
                      <a:pt x="843" y="63"/>
                      <a:pt x="841" y="55"/>
                    </a:cubicBezTo>
                    <a:cubicBezTo>
                      <a:pt x="841" y="46"/>
                      <a:pt x="839" y="36"/>
                      <a:pt x="830" y="32"/>
                    </a:cubicBezTo>
                    <a:cubicBezTo>
                      <a:pt x="824" y="30"/>
                      <a:pt x="815" y="30"/>
                      <a:pt x="810" y="34"/>
                    </a:cubicBezTo>
                    <a:cubicBezTo>
                      <a:pt x="806" y="35"/>
                      <a:pt x="803" y="41"/>
                      <a:pt x="798" y="42"/>
                    </a:cubicBezTo>
                    <a:close/>
                    <a:moveTo>
                      <a:pt x="203" y="28"/>
                    </a:moveTo>
                    <a:cubicBezTo>
                      <a:pt x="186" y="18"/>
                      <a:pt x="163" y="24"/>
                      <a:pt x="149" y="38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51" y="43"/>
                      <a:pt x="153" y="41"/>
                      <a:pt x="154" y="41"/>
                    </a:cubicBezTo>
                    <a:cubicBezTo>
                      <a:pt x="158" y="35"/>
                      <a:pt x="165" y="32"/>
                      <a:pt x="170" y="29"/>
                    </a:cubicBezTo>
                    <a:cubicBezTo>
                      <a:pt x="180" y="26"/>
                      <a:pt x="194" y="25"/>
                      <a:pt x="201" y="35"/>
                    </a:cubicBezTo>
                    <a:cubicBezTo>
                      <a:pt x="203" y="38"/>
                      <a:pt x="202" y="44"/>
                      <a:pt x="198" y="46"/>
                    </a:cubicBezTo>
                    <a:cubicBezTo>
                      <a:pt x="194" y="51"/>
                      <a:pt x="190" y="48"/>
                      <a:pt x="186" y="48"/>
                    </a:cubicBezTo>
                    <a:cubicBezTo>
                      <a:pt x="183" y="50"/>
                      <a:pt x="186" y="52"/>
                      <a:pt x="187" y="53"/>
                    </a:cubicBezTo>
                    <a:cubicBezTo>
                      <a:pt x="190" y="55"/>
                      <a:pt x="195" y="55"/>
                      <a:pt x="197" y="53"/>
                    </a:cubicBezTo>
                    <a:cubicBezTo>
                      <a:pt x="202" y="49"/>
                      <a:pt x="207" y="46"/>
                      <a:pt x="208" y="40"/>
                    </a:cubicBezTo>
                    <a:cubicBezTo>
                      <a:pt x="207" y="36"/>
                      <a:pt x="207" y="31"/>
                      <a:pt x="203" y="28"/>
                    </a:cubicBezTo>
                    <a:close/>
                    <a:moveTo>
                      <a:pt x="125" y="35"/>
                    </a:moveTo>
                    <a:cubicBezTo>
                      <a:pt x="115" y="22"/>
                      <a:pt x="94" y="26"/>
                      <a:pt x="84" y="34"/>
                    </a:cubicBezTo>
                    <a:cubicBezTo>
                      <a:pt x="80" y="35"/>
                      <a:pt x="78" y="41"/>
                      <a:pt x="74" y="4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2" y="36"/>
                      <a:pt x="45" y="35"/>
                      <a:pt x="39" y="37"/>
                    </a:cubicBezTo>
                    <a:cubicBezTo>
                      <a:pt x="28" y="40"/>
                      <a:pt x="27" y="52"/>
                      <a:pt x="26" y="62"/>
                    </a:cubicBezTo>
                    <a:cubicBezTo>
                      <a:pt x="28" y="66"/>
                      <a:pt x="35" y="69"/>
                      <a:pt x="32" y="74"/>
                    </a:cubicBezTo>
                    <a:cubicBezTo>
                      <a:pt x="23" y="89"/>
                      <a:pt x="16" y="110"/>
                      <a:pt x="25" y="127"/>
                    </a:cubicBezTo>
                    <a:cubicBezTo>
                      <a:pt x="29" y="134"/>
                      <a:pt x="35" y="139"/>
                      <a:pt x="42" y="138"/>
                    </a:cubicBezTo>
                    <a:cubicBezTo>
                      <a:pt x="50" y="139"/>
                      <a:pt x="59" y="136"/>
                      <a:pt x="63" y="129"/>
                    </a:cubicBezTo>
                    <a:cubicBezTo>
                      <a:pt x="64" y="124"/>
                      <a:pt x="64" y="120"/>
                      <a:pt x="62" y="116"/>
                    </a:cubicBezTo>
                    <a:cubicBezTo>
                      <a:pt x="53" y="112"/>
                      <a:pt x="60" y="123"/>
                      <a:pt x="57" y="126"/>
                    </a:cubicBezTo>
                    <a:cubicBezTo>
                      <a:pt x="54" y="131"/>
                      <a:pt x="48" y="133"/>
                      <a:pt x="42" y="133"/>
                    </a:cubicBezTo>
                    <a:cubicBezTo>
                      <a:pt x="37" y="132"/>
                      <a:pt x="33" y="129"/>
                      <a:pt x="30" y="125"/>
                    </a:cubicBezTo>
                    <a:cubicBezTo>
                      <a:pt x="26" y="119"/>
                      <a:pt x="26" y="110"/>
                      <a:pt x="27" y="103"/>
                    </a:cubicBezTo>
                    <a:cubicBezTo>
                      <a:pt x="28" y="91"/>
                      <a:pt x="36" y="81"/>
                      <a:pt x="39" y="71"/>
                    </a:cubicBezTo>
                    <a:cubicBezTo>
                      <a:pt x="35" y="63"/>
                      <a:pt x="31" y="56"/>
                      <a:pt x="35" y="47"/>
                    </a:cubicBezTo>
                    <a:cubicBezTo>
                      <a:pt x="38" y="38"/>
                      <a:pt x="47" y="40"/>
                      <a:pt x="55" y="39"/>
                    </a:cubicBezTo>
                    <a:cubicBezTo>
                      <a:pt x="59" y="39"/>
                      <a:pt x="61" y="41"/>
                      <a:pt x="65" y="42"/>
                    </a:cubicBezTo>
                    <a:cubicBezTo>
                      <a:pt x="69" y="43"/>
                      <a:pt x="70" y="50"/>
                      <a:pt x="74" y="47"/>
                    </a:cubicBezTo>
                    <a:cubicBezTo>
                      <a:pt x="86" y="38"/>
                      <a:pt x="99" y="27"/>
                      <a:pt x="115" y="32"/>
                    </a:cubicBezTo>
                    <a:cubicBezTo>
                      <a:pt x="118" y="36"/>
                      <a:pt x="124" y="39"/>
                      <a:pt x="123" y="45"/>
                    </a:cubicBezTo>
                    <a:cubicBezTo>
                      <a:pt x="124" y="52"/>
                      <a:pt x="121" y="56"/>
                      <a:pt x="117" y="61"/>
                    </a:cubicBezTo>
                    <a:cubicBezTo>
                      <a:pt x="114" y="65"/>
                      <a:pt x="109" y="65"/>
                      <a:pt x="109" y="69"/>
                    </a:cubicBezTo>
                    <a:cubicBezTo>
                      <a:pt x="109" y="70"/>
                      <a:pt x="110" y="70"/>
                      <a:pt x="112" y="70"/>
                    </a:cubicBezTo>
                    <a:cubicBezTo>
                      <a:pt x="119" y="67"/>
                      <a:pt x="127" y="60"/>
                      <a:pt x="129" y="52"/>
                    </a:cubicBezTo>
                    <a:cubicBezTo>
                      <a:pt x="130" y="46"/>
                      <a:pt x="128" y="40"/>
                      <a:pt x="125" y="35"/>
                    </a:cubicBezTo>
                    <a:close/>
                    <a:moveTo>
                      <a:pt x="253" y="53"/>
                    </a:moveTo>
                    <a:cubicBezTo>
                      <a:pt x="247" y="49"/>
                      <a:pt x="237" y="47"/>
                      <a:pt x="230" y="52"/>
                    </a:cubicBezTo>
                    <a:cubicBezTo>
                      <a:pt x="229" y="53"/>
                      <a:pt x="229" y="54"/>
                      <a:pt x="230" y="55"/>
                    </a:cubicBezTo>
                    <a:cubicBezTo>
                      <a:pt x="237" y="55"/>
                      <a:pt x="245" y="52"/>
                      <a:pt x="250" y="59"/>
                    </a:cubicBezTo>
                    <a:cubicBezTo>
                      <a:pt x="253" y="63"/>
                      <a:pt x="253" y="68"/>
                      <a:pt x="253" y="72"/>
                    </a:cubicBezTo>
                    <a:cubicBezTo>
                      <a:pt x="247" y="89"/>
                      <a:pt x="229" y="89"/>
                      <a:pt x="216" y="92"/>
                    </a:cubicBezTo>
                    <a:cubicBezTo>
                      <a:pt x="215" y="99"/>
                      <a:pt x="212" y="105"/>
                      <a:pt x="207" y="110"/>
                    </a:cubicBezTo>
                    <a:cubicBezTo>
                      <a:pt x="201" y="116"/>
                      <a:pt x="192" y="121"/>
                      <a:pt x="183" y="116"/>
                    </a:cubicBezTo>
                    <a:cubicBezTo>
                      <a:pt x="172" y="110"/>
                      <a:pt x="171" y="123"/>
                      <a:pt x="163" y="126"/>
                    </a:cubicBezTo>
                    <a:cubicBezTo>
                      <a:pt x="160" y="128"/>
                      <a:pt x="155" y="130"/>
                      <a:pt x="151" y="127"/>
                    </a:cubicBezTo>
                    <a:cubicBezTo>
                      <a:pt x="147" y="124"/>
                      <a:pt x="145" y="118"/>
                      <a:pt x="146" y="112"/>
                    </a:cubicBezTo>
                    <a:cubicBezTo>
                      <a:pt x="148" y="106"/>
                      <a:pt x="153" y="99"/>
                      <a:pt x="159" y="98"/>
                    </a:cubicBezTo>
                    <a:cubicBezTo>
                      <a:pt x="161" y="97"/>
                      <a:pt x="159" y="95"/>
                      <a:pt x="157" y="95"/>
                    </a:cubicBezTo>
                    <a:cubicBezTo>
                      <a:pt x="152" y="95"/>
                      <a:pt x="148" y="99"/>
                      <a:pt x="144" y="103"/>
                    </a:cubicBezTo>
                    <a:cubicBezTo>
                      <a:pt x="141" y="108"/>
                      <a:pt x="139" y="116"/>
                      <a:pt x="141" y="123"/>
                    </a:cubicBezTo>
                    <a:cubicBezTo>
                      <a:pt x="144" y="128"/>
                      <a:pt x="147" y="134"/>
                      <a:pt x="154" y="134"/>
                    </a:cubicBezTo>
                    <a:cubicBezTo>
                      <a:pt x="165" y="137"/>
                      <a:pt x="169" y="124"/>
                      <a:pt x="178" y="120"/>
                    </a:cubicBezTo>
                    <a:cubicBezTo>
                      <a:pt x="185" y="124"/>
                      <a:pt x="192" y="124"/>
                      <a:pt x="199" y="122"/>
                    </a:cubicBezTo>
                    <a:cubicBezTo>
                      <a:pt x="207" y="117"/>
                      <a:pt x="217" y="111"/>
                      <a:pt x="219" y="102"/>
                    </a:cubicBezTo>
                    <a:cubicBezTo>
                      <a:pt x="220" y="93"/>
                      <a:pt x="230" y="96"/>
                      <a:pt x="236" y="94"/>
                    </a:cubicBezTo>
                    <a:cubicBezTo>
                      <a:pt x="247" y="92"/>
                      <a:pt x="257" y="82"/>
                      <a:pt x="259" y="71"/>
                    </a:cubicBezTo>
                    <a:cubicBezTo>
                      <a:pt x="259" y="65"/>
                      <a:pt x="257" y="58"/>
                      <a:pt x="253" y="53"/>
                    </a:cubicBezTo>
                    <a:close/>
                    <a:moveTo>
                      <a:pt x="623" y="66"/>
                    </a:moveTo>
                    <a:cubicBezTo>
                      <a:pt x="622" y="63"/>
                      <a:pt x="619" y="63"/>
                      <a:pt x="617" y="65"/>
                    </a:cubicBezTo>
                    <a:cubicBezTo>
                      <a:pt x="615" y="68"/>
                      <a:pt x="617" y="73"/>
                      <a:pt x="618" y="76"/>
                    </a:cubicBezTo>
                    <a:cubicBezTo>
                      <a:pt x="620" y="81"/>
                      <a:pt x="625" y="83"/>
                      <a:pt x="631" y="83"/>
                    </a:cubicBezTo>
                    <a:cubicBezTo>
                      <a:pt x="635" y="84"/>
                      <a:pt x="639" y="81"/>
                      <a:pt x="642" y="83"/>
                    </a:cubicBezTo>
                    <a:cubicBezTo>
                      <a:pt x="643" y="97"/>
                      <a:pt x="649" y="110"/>
                      <a:pt x="661" y="117"/>
                    </a:cubicBezTo>
                    <a:cubicBezTo>
                      <a:pt x="669" y="120"/>
                      <a:pt x="679" y="122"/>
                      <a:pt x="688" y="119"/>
                    </a:cubicBezTo>
                    <a:cubicBezTo>
                      <a:pt x="693" y="121"/>
                      <a:pt x="692" y="128"/>
                      <a:pt x="696" y="130"/>
                    </a:cubicBezTo>
                    <a:cubicBezTo>
                      <a:pt x="701" y="135"/>
                      <a:pt x="706" y="136"/>
                      <a:pt x="713" y="135"/>
                    </a:cubicBezTo>
                    <a:cubicBezTo>
                      <a:pt x="722" y="135"/>
                      <a:pt x="729" y="128"/>
                      <a:pt x="734" y="120"/>
                    </a:cubicBezTo>
                    <a:cubicBezTo>
                      <a:pt x="736" y="113"/>
                      <a:pt x="735" y="105"/>
                      <a:pt x="730" y="100"/>
                    </a:cubicBezTo>
                    <a:cubicBezTo>
                      <a:pt x="725" y="97"/>
                      <a:pt x="721" y="89"/>
                      <a:pt x="716" y="93"/>
                    </a:cubicBezTo>
                    <a:cubicBezTo>
                      <a:pt x="715" y="95"/>
                      <a:pt x="715" y="96"/>
                      <a:pt x="716" y="97"/>
                    </a:cubicBezTo>
                    <a:cubicBezTo>
                      <a:pt x="723" y="99"/>
                      <a:pt x="730" y="104"/>
                      <a:pt x="730" y="111"/>
                    </a:cubicBezTo>
                    <a:cubicBezTo>
                      <a:pt x="732" y="118"/>
                      <a:pt x="725" y="124"/>
                      <a:pt x="720" y="128"/>
                    </a:cubicBezTo>
                    <a:cubicBezTo>
                      <a:pt x="715" y="130"/>
                      <a:pt x="709" y="131"/>
                      <a:pt x="704" y="130"/>
                    </a:cubicBezTo>
                    <a:cubicBezTo>
                      <a:pt x="701" y="127"/>
                      <a:pt x="698" y="125"/>
                      <a:pt x="696" y="121"/>
                    </a:cubicBezTo>
                    <a:cubicBezTo>
                      <a:pt x="694" y="119"/>
                      <a:pt x="696" y="113"/>
                      <a:pt x="690" y="112"/>
                    </a:cubicBezTo>
                    <a:cubicBezTo>
                      <a:pt x="685" y="115"/>
                      <a:pt x="679" y="116"/>
                      <a:pt x="673" y="114"/>
                    </a:cubicBezTo>
                    <a:cubicBezTo>
                      <a:pt x="663" y="114"/>
                      <a:pt x="653" y="106"/>
                      <a:pt x="650" y="97"/>
                    </a:cubicBezTo>
                    <a:cubicBezTo>
                      <a:pt x="646" y="91"/>
                      <a:pt x="649" y="81"/>
                      <a:pt x="642" y="76"/>
                    </a:cubicBezTo>
                    <a:cubicBezTo>
                      <a:pt x="637" y="78"/>
                      <a:pt x="629" y="79"/>
                      <a:pt x="624" y="76"/>
                    </a:cubicBezTo>
                    <a:cubicBezTo>
                      <a:pt x="621" y="73"/>
                      <a:pt x="622" y="69"/>
                      <a:pt x="623" y="66"/>
                    </a:cubicBezTo>
                    <a:close/>
                    <a:moveTo>
                      <a:pt x="199" y="70"/>
                    </a:moveTo>
                    <a:cubicBezTo>
                      <a:pt x="192" y="72"/>
                      <a:pt x="183" y="74"/>
                      <a:pt x="176" y="71"/>
                    </a:cubicBezTo>
                    <a:cubicBezTo>
                      <a:pt x="172" y="71"/>
                      <a:pt x="169" y="64"/>
                      <a:pt x="166" y="68"/>
                    </a:cubicBezTo>
                    <a:cubicBezTo>
                      <a:pt x="165" y="69"/>
                      <a:pt x="165" y="71"/>
                      <a:pt x="167" y="72"/>
                    </a:cubicBezTo>
                    <a:cubicBezTo>
                      <a:pt x="179" y="80"/>
                      <a:pt x="194" y="77"/>
                      <a:pt x="206" y="70"/>
                    </a:cubicBezTo>
                    <a:cubicBezTo>
                      <a:pt x="206" y="70"/>
                      <a:pt x="207" y="68"/>
                      <a:pt x="206" y="68"/>
                    </a:cubicBezTo>
                    <a:cubicBezTo>
                      <a:pt x="203" y="66"/>
                      <a:pt x="201" y="69"/>
                      <a:pt x="199" y="70"/>
                    </a:cubicBezTo>
                    <a:close/>
                    <a:moveTo>
                      <a:pt x="782" y="78"/>
                    </a:moveTo>
                    <a:cubicBezTo>
                      <a:pt x="776" y="69"/>
                      <a:pt x="777" y="83"/>
                      <a:pt x="773" y="85"/>
                    </a:cubicBezTo>
                    <a:cubicBezTo>
                      <a:pt x="769" y="92"/>
                      <a:pt x="761" y="94"/>
                      <a:pt x="754" y="93"/>
                    </a:cubicBezTo>
                    <a:cubicBezTo>
                      <a:pt x="748" y="97"/>
                      <a:pt x="755" y="103"/>
                      <a:pt x="755" y="108"/>
                    </a:cubicBezTo>
                    <a:cubicBezTo>
                      <a:pt x="757" y="112"/>
                      <a:pt x="752" y="117"/>
                      <a:pt x="756" y="121"/>
                    </a:cubicBezTo>
                    <a:cubicBezTo>
                      <a:pt x="762" y="122"/>
                      <a:pt x="768" y="125"/>
                      <a:pt x="773" y="127"/>
                    </a:cubicBezTo>
                    <a:cubicBezTo>
                      <a:pt x="778" y="128"/>
                      <a:pt x="781" y="135"/>
                      <a:pt x="786" y="131"/>
                    </a:cubicBezTo>
                    <a:cubicBezTo>
                      <a:pt x="785" y="122"/>
                      <a:pt x="781" y="109"/>
                      <a:pt x="789" y="100"/>
                    </a:cubicBezTo>
                    <a:cubicBezTo>
                      <a:pt x="793" y="96"/>
                      <a:pt x="800" y="96"/>
                      <a:pt x="802" y="90"/>
                    </a:cubicBezTo>
                    <a:cubicBezTo>
                      <a:pt x="798" y="83"/>
                      <a:pt x="794" y="93"/>
                      <a:pt x="790" y="92"/>
                    </a:cubicBezTo>
                    <a:cubicBezTo>
                      <a:pt x="785" y="97"/>
                      <a:pt x="779" y="103"/>
                      <a:pt x="780" y="110"/>
                    </a:cubicBezTo>
                    <a:cubicBezTo>
                      <a:pt x="778" y="114"/>
                      <a:pt x="781" y="118"/>
                      <a:pt x="779" y="122"/>
                    </a:cubicBezTo>
                    <a:cubicBezTo>
                      <a:pt x="773" y="121"/>
                      <a:pt x="767" y="118"/>
                      <a:pt x="762" y="114"/>
                    </a:cubicBezTo>
                    <a:cubicBezTo>
                      <a:pt x="761" y="109"/>
                      <a:pt x="758" y="105"/>
                      <a:pt x="760" y="100"/>
                    </a:cubicBezTo>
                    <a:cubicBezTo>
                      <a:pt x="771" y="98"/>
                      <a:pt x="780" y="88"/>
                      <a:pt x="782" y="78"/>
                    </a:cubicBezTo>
                    <a:close/>
                    <a:moveTo>
                      <a:pt x="581" y="135"/>
                    </a:moveTo>
                    <a:cubicBezTo>
                      <a:pt x="570" y="129"/>
                      <a:pt x="558" y="126"/>
                      <a:pt x="547" y="122"/>
                    </a:cubicBezTo>
                    <a:cubicBezTo>
                      <a:pt x="523" y="116"/>
                      <a:pt x="493" y="116"/>
                      <a:pt x="472" y="128"/>
                    </a:cubicBezTo>
                    <a:cubicBezTo>
                      <a:pt x="451" y="118"/>
                      <a:pt x="422" y="119"/>
                      <a:pt x="402" y="131"/>
                    </a:cubicBezTo>
                    <a:cubicBezTo>
                      <a:pt x="367" y="124"/>
                      <a:pt x="328" y="124"/>
                      <a:pt x="295" y="138"/>
                    </a:cubicBezTo>
                    <a:cubicBezTo>
                      <a:pt x="289" y="140"/>
                      <a:pt x="284" y="144"/>
                      <a:pt x="279" y="147"/>
                    </a:cubicBezTo>
                    <a:cubicBezTo>
                      <a:pt x="268" y="155"/>
                      <a:pt x="258" y="165"/>
                      <a:pt x="253" y="177"/>
                    </a:cubicBezTo>
                    <a:cubicBezTo>
                      <a:pt x="250" y="182"/>
                      <a:pt x="250" y="188"/>
                      <a:pt x="247" y="194"/>
                    </a:cubicBezTo>
                    <a:cubicBezTo>
                      <a:pt x="224" y="198"/>
                      <a:pt x="203" y="217"/>
                      <a:pt x="196" y="239"/>
                    </a:cubicBezTo>
                    <a:cubicBezTo>
                      <a:pt x="161" y="253"/>
                      <a:pt x="145" y="291"/>
                      <a:pt x="130" y="321"/>
                    </a:cubicBezTo>
                    <a:cubicBezTo>
                      <a:pt x="122" y="344"/>
                      <a:pt x="123" y="368"/>
                      <a:pt x="131" y="391"/>
                    </a:cubicBezTo>
                    <a:cubicBezTo>
                      <a:pt x="117" y="408"/>
                      <a:pt x="111" y="436"/>
                      <a:pt x="121" y="456"/>
                    </a:cubicBezTo>
                    <a:cubicBezTo>
                      <a:pt x="130" y="466"/>
                      <a:pt x="117" y="477"/>
                      <a:pt x="119" y="489"/>
                    </a:cubicBezTo>
                    <a:cubicBezTo>
                      <a:pt x="115" y="519"/>
                      <a:pt x="122" y="549"/>
                      <a:pt x="135" y="574"/>
                    </a:cubicBezTo>
                    <a:cubicBezTo>
                      <a:pt x="149" y="596"/>
                      <a:pt x="171" y="615"/>
                      <a:pt x="194" y="624"/>
                    </a:cubicBezTo>
                    <a:cubicBezTo>
                      <a:pt x="200" y="643"/>
                      <a:pt x="217" y="661"/>
                      <a:pt x="235" y="668"/>
                    </a:cubicBezTo>
                    <a:cubicBezTo>
                      <a:pt x="238" y="671"/>
                      <a:pt x="245" y="668"/>
                      <a:pt x="245" y="674"/>
                    </a:cubicBezTo>
                    <a:cubicBezTo>
                      <a:pt x="257" y="699"/>
                      <a:pt x="280" y="716"/>
                      <a:pt x="304" y="728"/>
                    </a:cubicBezTo>
                    <a:cubicBezTo>
                      <a:pt x="331" y="742"/>
                      <a:pt x="369" y="739"/>
                      <a:pt x="397" y="728"/>
                    </a:cubicBezTo>
                    <a:cubicBezTo>
                      <a:pt x="406" y="734"/>
                      <a:pt x="416" y="738"/>
                      <a:pt x="427" y="740"/>
                    </a:cubicBezTo>
                    <a:cubicBezTo>
                      <a:pt x="430" y="739"/>
                      <a:pt x="434" y="741"/>
                      <a:pt x="437" y="741"/>
                    </a:cubicBezTo>
                    <a:cubicBezTo>
                      <a:pt x="452" y="740"/>
                      <a:pt x="465" y="736"/>
                      <a:pt x="476" y="727"/>
                    </a:cubicBezTo>
                    <a:cubicBezTo>
                      <a:pt x="489" y="730"/>
                      <a:pt x="500" y="735"/>
                      <a:pt x="514" y="735"/>
                    </a:cubicBezTo>
                    <a:cubicBezTo>
                      <a:pt x="548" y="739"/>
                      <a:pt x="579" y="726"/>
                      <a:pt x="604" y="705"/>
                    </a:cubicBezTo>
                    <a:cubicBezTo>
                      <a:pt x="617" y="693"/>
                      <a:pt x="624" y="677"/>
                      <a:pt x="632" y="661"/>
                    </a:cubicBezTo>
                    <a:cubicBezTo>
                      <a:pt x="651" y="653"/>
                      <a:pt x="670" y="638"/>
                      <a:pt x="678" y="618"/>
                    </a:cubicBezTo>
                    <a:cubicBezTo>
                      <a:pt x="680" y="615"/>
                      <a:pt x="680" y="609"/>
                      <a:pt x="685" y="609"/>
                    </a:cubicBezTo>
                    <a:cubicBezTo>
                      <a:pt x="714" y="594"/>
                      <a:pt x="737" y="568"/>
                      <a:pt x="749" y="539"/>
                    </a:cubicBezTo>
                    <a:cubicBezTo>
                      <a:pt x="760" y="516"/>
                      <a:pt x="762" y="482"/>
                      <a:pt x="749" y="459"/>
                    </a:cubicBezTo>
                    <a:cubicBezTo>
                      <a:pt x="751" y="452"/>
                      <a:pt x="755" y="445"/>
                      <a:pt x="756" y="436"/>
                    </a:cubicBezTo>
                    <a:cubicBezTo>
                      <a:pt x="761" y="421"/>
                      <a:pt x="757" y="403"/>
                      <a:pt x="752" y="389"/>
                    </a:cubicBezTo>
                    <a:cubicBezTo>
                      <a:pt x="756" y="371"/>
                      <a:pt x="757" y="347"/>
                      <a:pt x="753" y="328"/>
                    </a:cubicBezTo>
                    <a:cubicBezTo>
                      <a:pt x="747" y="313"/>
                      <a:pt x="743" y="298"/>
                      <a:pt x="731" y="284"/>
                    </a:cubicBezTo>
                    <a:cubicBezTo>
                      <a:pt x="719" y="265"/>
                      <a:pt x="698" y="254"/>
                      <a:pt x="679" y="242"/>
                    </a:cubicBezTo>
                    <a:cubicBezTo>
                      <a:pt x="675" y="231"/>
                      <a:pt x="669" y="221"/>
                      <a:pt x="660" y="212"/>
                    </a:cubicBezTo>
                    <a:cubicBezTo>
                      <a:pt x="653" y="205"/>
                      <a:pt x="644" y="201"/>
                      <a:pt x="637" y="194"/>
                    </a:cubicBezTo>
                    <a:cubicBezTo>
                      <a:pt x="635" y="193"/>
                      <a:pt x="631" y="194"/>
                      <a:pt x="629" y="191"/>
                    </a:cubicBezTo>
                    <a:cubicBezTo>
                      <a:pt x="623" y="167"/>
                      <a:pt x="602" y="148"/>
                      <a:pt x="581" y="135"/>
                    </a:cubicBezTo>
                    <a:close/>
                    <a:moveTo>
                      <a:pt x="575" y="138"/>
                    </a:moveTo>
                    <a:cubicBezTo>
                      <a:pt x="565" y="134"/>
                      <a:pt x="555" y="130"/>
                      <a:pt x="545" y="127"/>
                    </a:cubicBezTo>
                    <a:cubicBezTo>
                      <a:pt x="521" y="123"/>
                      <a:pt x="493" y="121"/>
                      <a:pt x="474" y="136"/>
                    </a:cubicBezTo>
                    <a:cubicBezTo>
                      <a:pt x="467" y="137"/>
                      <a:pt x="463" y="129"/>
                      <a:pt x="456" y="130"/>
                    </a:cubicBezTo>
                    <a:cubicBezTo>
                      <a:pt x="439" y="125"/>
                      <a:pt x="420" y="128"/>
                      <a:pt x="405" y="137"/>
                    </a:cubicBezTo>
                    <a:cubicBezTo>
                      <a:pt x="401" y="137"/>
                      <a:pt x="397" y="139"/>
                      <a:pt x="394" y="136"/>
                    </a:cubicBezTo>
                    <a:cubicBezTo>
                      <a:pt x="361" y="127"/>
                      <a:pt x="325" y="133"/>
                      <a:pt x="295" y="145"/>
                    </a:cubicBezTo>
                    <a:cubicBezTo>
                      <a:pt x="276" y="155"/>
                      <a:pt x="260" y="169"/>
                      <a:pt x="255" y="191"/>
                    </a:cubicBezTo>
                    <a:cubicBezTo>
                      <a:pt x="255" y="194"/>
                      <a:pt x="257" y="196"/>
                      <a:pt x="255" y="198"/>
                    </a:cubicBezTo>
                    <a:cubicBezTo>
                      <a:pt x="254" y="199"/>
                      <a:pt x="253" y="198"/>
                      <a:pt x="251" y="198"/>
                    </a:cubicBezTo>
                    <a:cubicBezTo>
                      <a:pt x="232" y="202"/>
                      <a:pt x="209" y="217"/>
                      <a:pt x="204" y="238"/>
                    </a:cubicBezTo>
                    <a:cubicBezTo>
                      <a:pt x="205" y="244"/>
                      <a:pt x="198" y="244"/>
                      <a:pt x="194" y="245"/>
                    </a:cubicBezTo>
                    <a:cubicBezTo>
                      <a:pt x="172" y="258"/>
                      <a:pt x="157" y="279"/>
                      <a:pt x="147" y="301"/>
                    </a:cubicBezTo>
                    <a:cubicBezTo>
                      <a:pt x="131" y="328"/>
                      <a:pt x="124" y="363"/>
                      <a:pt x="139" y="391"/>
                    </a:cubicBezTo>
                    <a:cubicBezTo>
                      <a:pt x="127" y="403"/>
                      <a:pt x="122" y="418"/>
                      <a:pt x="122" y="435"/>
                    </a:cubicBezTo>
                    <a:cubicBezTo>
                      <a:pt x="120" y="446"/>
                      <a:pt x="128" y="454"/>
                      <a:pt x="130" y="464"/>
                    </a:cubicBezTo>
                    <a:cubicBezTo>
                      <a:pt x="122" y="493"/>
                      <a:pt x="122" y="523"/>
                      <a:pt x="132" y="551"/>
                    </a:cubicBezTo>
                    <a:cubicBezTo>
                      <a:pt x="139" y="577"/>
                      <a:pt x="161" y="599"/>
                      <a:pt x="184" y="613"/>
                    </a:cubicBezTo>
                    <a:cubicBezTo>
                      <a:pt x="188" y="617"/>
                      <a:pt x="194" y="617"/>
                      <a:pt x="199" y="615"/>
                    </a:cubicBezTo>
                    <a:cubicBezTo>
                      <a:pt x="203" y="616"/>
                      <a:pt x="199" y="620"/>
                      <a:pt x="201" y="623"/>
                    </a:cubicBezTo>
                    <a:cubicBezTo>
                      <a:pt x="206" y="639"/>
                      <a:pt x="221" y="660"/>
                      <a:pt x="240" y="663"/>
                    </a:cubicBezTo>
                    <a:cubicBezTo>
                      <a:pt x="243" y="659"/>
                      <a:pt x="243" y="659"/>
                      <a:pt x="243" y="659"/>
                    </a:cubicBezTo>
                    <a:cubicBezTo>
                      <a:pt x="251" y="658"/>
                      <a:pt x="248" y="670"/>
                      <a:pt x="251" y="675"/>
                    </a:cubicBezTo>
                    <a:cubicBezTo>
                      <a:pt x="264" y="699"/>
                      <a:pt x="289" y="717"/>
                      <a:pt x="314" y="726"/>
                    </a:cubicBezTo>
                    <a:cubicBezTo>
                      <a:pt x="341" y="736"/>
                      <a:pt x="374" y="733"/>
                      <a:pt x="398" y="721"/>
                    </a:cubicBezTo>
                    <a:cubicBezTo>
                      <a:pt x="411" y="733"/>
                      <a:pt x="433" y="737"/>
                      <a:pt x="452" y="733"/>
                    </a:cubicBezTo>
                    <a:cubicBezTo>
                      <a:pt x="461" y="731"/>
                      <a:pt x="467" y="724"/>
                      <a:pt x="476" y="722"/>
                    </a:cubicBezTo>
                    <a:cubicBezTo>
                      <a:pt x="509" y="735"/>
                      <a:pt x="550" y="735"/>
                      <a:pt x="580" y="715"/>
                    </a:cubicBezTo>
                    <a:cubicBezTo>
                      <a:pt x="599" y="704"/>
                      <a:pt x="617" y="686"/>
                      <a:pt x="624" y="665"/>
                    </a:cubicBezTo>
                    <a:cubicBezTo>
                      <a:pt x="625" y="663"/>
                      <a:pt x="623" y="659"/>
                      <a:pt x="625" y="657"/>
                    </a:cubicBezTo>
                    <a:cubicBezTo>
                      <a:pt x="647" y="649"/>
                      <a:pt x="669" y="631"/>
                      <a:pt x="675" y="608"/>
                    </a:cubicBezTo>
                    <a:cubicBezTo>
                      <a:pt x="717" y="589"/>
                      <a:pt x="750" y="545"/>
                      <a:pt x="751" y="498"/>
                    </a:cubicBezTo>
                    <a:cubicBezTo>
                      <a:pt x="750" y="486"/>
                      <a:pt x="752" y="475"/>
                      <a:pt x="744" y="466"/>
                    </a:cubicBezTo>
                    <a:cubicBezTo>
                      <a:pt x="743" y="463"/>
                      <a:pt x="740" y="463"/>
                      <a:pt x="740" y="460"/>
                    </a:cubicBezTo>
                    <a:cubicBezTo>
                      <a:pt x="744" y="455"/>
                      <a:pt x="745" y="448"/>
                      <a:pt x="749" y="442"/>
                    </a:cubicBezTo>
                    <a:cubicBezTo>
                      <a:pt x="751" y="430"/>
                      <a:pt x="752" y="419"/>
                      <a:pt x="750" y="405"/>
                    </a:cubicBezTo>
                    <a:cubicBezTo>
                      <a:pt x="750" y="399"/>
                      <a:pt x="742" y="392"/>
                      <a:pt x="747" y="386"/>
                    </a:cubicBezTo>
                    <a:cubicBezTo>
                      <a:pt x="754" y="360"/>
                      <a:pt x="751" y="327"/>
                      <a:pt x="737" y="304"/>
                    </a:cubicBezTo>
                    <a:cubicBezTo>
                      <a:pt x="723" y="283"/>
                      <a:pt x="707" y="262"/>
                      <a:pt x="684" y="252"/>
                    </a:cubicBezTo>
                    <a:cubicBezTo>
                      <a:pt x="680" y="250"/>
                      <a:pt x="677" y="253"/>
                      <a:pt x="675" y="255"/>
                    </a:cubicBezTo>
                    <a:cubicBezTo>
                      <a:pt x="673" y="254"/>
                      <a:pt x="673" y="253"/>
                      <a:pt x="673" y="252"/>
                    </a:cubicBezTo>
                    <a:cubicBezTo>
                      <a:pt x="672" y="229"/>
                      <a:pt x="650" y="212"/>
                      <a:pt x="633" y="200"/>
                    </a:cubicBezTo>
                    <a:cubicBezTo>
                      <a:pt x="630" y="198"/>
                      <a:pt x="627" y="200"/>
                      <a:pt x="625" y="198"/>
                    </a:cubicBezTo>
                    <a:cubicBezTo>
                      <a:pt x="624" y="181"/>
                      <a:pt x="612" y="167"/>
                      <a:pt x="601" y="156"/>
                    </a:cubicBezTo>
                    <a:cubicBezTo>
                      <a:pt x="593" y="149"/>
                      <a:pt x="585" y="143"/>
                      <a:pt x="575" y="138"/>
                    </a:cubicBezTo>
                    <a:close/>
                    <a:moveTo>
                      <a:pt x="776" y="147"/>
                    </a:moveTo>
                    <a:cubicBezTo>
                      <a:pt x="769" y="141"/>
                      <a:pt x="758" y="139"/>
                      <a:pt x="750" y="144"/>
                    </a:cubicBezTo>
                    <a:cubicBezTo>
                      <a:pt x="744" y="145"/>
                      <a:pt x="744" y="151"/>
                      <a:pt x="743" y="155"/>
                    </a:cubicBezTo>
                    <a:cubicBezTo>
                      <a:pt x="741" y="166"/>
                      <a:pt x="744" y="177"/>
                      <a:pt x="754" y="181"/>
                    </a:cubicBezTo>
                    <a:cubicBezTo>
                      <a:pt x="752" y="188"/>
                      <a:pt x="750" y="197"/>
                      <a:pt x="751" y="204"/>
                    </a:cubicBezTo>
                    <a:cubicBezTo>
                      <a:pt x="755" y="214"/>
                      <a:pt x="762" y="224"/>
                      <a:pt x="772" y="226"/>
                    </a:cubicBezTo>
                    <a:cubicBezTo>
                      <a:pt x="776" y="229"/>
                      <a:pt x="782" y="227"/>
                      <a:pt x="786" y="229"/>
                    </a:cubicBezTo>
                    <a:cubicBezTo>
                      <a:pt x="786" y="239"/>
                      <a:pt x="790" y="249"/>
                      <a:pt x="798" y="256"/>
                    </a:cubicBezTo>
                    <a:cubicBezTo>
                      <a:pt x="802" y="258"/>
                      <a:pt x="807" y="259"/>
                      <a:pt x="810" y="256"/>
                    </a:cubicBezTo>
                    <a:cubicBezTo>
                      <a:pt x="811" y="254"/>
                      <a:pt x="810" y="253"/>
                      <a:pt x="808" y="252"/>
                    </a:cubicBezTo>
                    <a:cubicBezTo>
                      <a:pt x="804" y="253"/>
                      <a:pt x="803" y="249"/>
                      <a:pt x="799" y="249"/>
                    </a:cubicBezTo>
                    <a:cubicBezTo>
                      <a:pt x="794" y="242"/>
                      <a:pt x="792" y="233"/>
                      <a:pt x="791" y="225"/>
                    </a:cubicBezTo>
                    <a:cubicBezTo>
                      <a:pt x="792" y="224"/>
                      <a:pt x="790" y="222"/>
                      <a:pt x="789" y="222"/>
                    </a:cubicBezTo>
                    <a:cubicBezTo>
                      <a:pt x="783" y="223"/>
                      <a:pt x="777" y="221"/>
                      <a:pt x="771" y="220"/>
                    </a:cubicBezTo>
                    <a:cubicBezTo>
                      <a:pt x="764" y="216"/>
                      <a:pt x="759" y="210"/>
                      <a:pt x="757" y="202"/>
                    </a:cubicBezTo>
                    <a:cubicBezTo>
                      <a:pt x="756" y="195"/>
                      <a:pt x="759" y="188"/>
                      <a:pt x="761" y="181"/>
                    </a:cubicBezTo>
                    <a:cubicBezTo>
                      <a:pt x="757" y="174"/>
                      <a:pt x="745" y="171"/>
                      <a:pt x="748" y="161"/>
                    </a:cubicBezTo>
                    <a:cubicBezTo>
                      <a:pt x="748" y="156"/>
                      <a:pt x="750" y="151"/>
                      <a:pt x="753" y="148"/>
                    </a:cubicBezTo>
                    <a:cubicBezTo>
                      <a:pt x="759" y="145"/>
                      <a:pt x="765" y="147"/>
                      <a:pt x="770" y="150"/>
                    </a:cubicBezTo>
                    <a:cubicBezTo>
                      <a:pt x="774" y="152"/>
                      <a:pt x="776" y="157"/>
                      <a:pt x="776" y="161"/>
                    </a:cubicBezTo>
                    <a:cubicBezTo>
                      <a:pt x="778" y="162"/>
                      <a:pt x="779" y="161"/>
                      <a:pt x="780" y="160"/>
                    </a:cubicBezTo>
                    <a:cubicBezTo>
                      <a:pt x="783" y="156"/>
                      <a:pt x="778" y="151"/>
                      <a:pt x="776" y="147"/>
                    </a:cubicBezTo>
                    <a:close/>
                    <a:moveTo>
                      <a:pt x="593" y="180"/>
                    </a:moveTo>
                    <a:cubicBezTo>
                      <a:pt x="585" y="171"/>
                      <a:pt x="576" y="164"/>
                      <a:pt x="566" y="157"/>
                    </a:cubicBezTo>
                    <a:cubicBezTo>
                      <a:pt x="539" y="143"/>
                      <a:pt x="501" y="137"/>
                      <a:pt x="474" y="154"/>
                    </a:cubicBezTo>
                    <a:cubicBezTo>
                      <a:pt x="464" y="149"/>
                      <a:pt x="464" y="149"/>
                      <a:pt x="464" y="149"/>
                    </a:cubicBezTo>
                    <a:cubicBezTo>
                      <a:pt x="457" y="147"/>
                      <a:pt x="448" y="147"/>
                      <a:pt x="441" y="146"/>
                    </a:cubicBezTo>
                    <a:cubicBezTo>
                      <a:pt x="427" y="146"/>
                      <a:pt x="417" y="154"/>
                      <a:pt x="405" y="160"/>
                    </a:cubicBezTo>
                    <a:cubicBezTo>
                      <a:pt x="394" y="157"/>
                      <a:pt x="382" y="154"/>
                      <a:pt x="369" y="154"/>
                    </a:cubicBezTo>
                    <a:cubicBezTo>
                      <a:pt x="348" y="153"/>
                      <a:pt x="328" y="158"/>
                      <a:pt x="309" y="166"/>
                    </a:cubicBezTo>
                    <a:cubicBezTo>
                      <a:pt x="290" y="175"/>
                      <a:pt x="271" y="189"/>
                      <a:pt x="264" y="210"/>
                    </a:cubicBezTo>
                    <a:cubicBezTo>
                      <a:pt x="247" y="216"/>
                      <a:pt x="247" y="216"/>
                      <a:pt x="247" y="216"/>
                    </a:cubicBezTo>
                    <a:cubicBezTo>
                      <a:pt x="239" y="222"/>
                      <a:pt x="230" y="228"/>
                      <a:pt x="225" y="237"/>
                    </a:cubicBezTo>
                    <a:cubicBezTo>
                      <a:pt x="219" y="243"/>
                      <a:pt x="223" y="256"/>
                      <a:pt x="212" y="256"/>
                    </a:cubicBezTo>
                    <a:cubicBezTo>
                      <a:pt x="181" y="279"/>
                      <a:pt x="153" y="311"/>
                      <a:pt x="148" y="349"/>
                    </a:cubicBezTo>
                    <a:cubicBezTo>
                      <a:pt x="149" y="361"/>
                      <a:pt x="147" y="376"/>
                      <a:pt x="153" y="387"/>
                    </a:cubicBezTo>
                    <a:cubicBezTo>
                      <a:pt x="157" y="393"/>
                      <a:pt x="152" y="401"/>
                      <a:pt x="148" y="407"/>
                    </a:cubicBezTo>
                    <a:cubicBezTo>
                      <a:pt x="139" y="424"/>
                      <a:pt x="143" y="447"/>
                      <a:pt x="155" y="462"/>
                    </a:cubicBezTo>
                    <a:cubicBezTo>
                      <a:pt x="154" y="464"/>
                      <a:pt x="154" y="464"/>
                      <a:pt x="154" y="464"/>
                    </a:cubicBezTo>
                    <a:cubicBezTo>
                      <a:pt x="145" y="494"/>
                      <a:pt x="144" y="530"/>
                      <a:pt x="159" y="557"/>
                    </a:cubicBezTo>
                    <a:cubicBezTo>
                      <a:pt x="160" y="567"/>
                      <a:pt x="169" y="573"/>
                      <a:pt x="173" y="581"/>
                    </a:cubicBezTo>
                    <a:cubicBezTo>
                      <a:pt x="183" y="594"/>
                      <a:pt x="200" y="599"/>
                      <a:pt x="214" y="606"/>
                    </a:cubicBezTo>
                    <a:cubicBezTo>
                      <a:pt x="218" y="618"/>
                      <a:pt x="225" y="628"/>
                      <a:pt x="234" y="636"/>
                    </a:cubicBezTo>
                    <a:cubicBezTo>
                      <a:pt x="242" y="642"/>
                      <a:pt x="250" y="643"/>
                      <a:pt x="258" y="646"/>
                    </a:cubicBezTo>
                    <a:cubicBezTo>
                      <a:pt x="263" y="658"/>
                      <a:pt x="269" y="669"/>
                      <a:pt x="278" y="678"/>
                    </a:cubicBezTo>
                    <a:cubicBezTo>
                      <a:pt x="294" y="699"/>
                      <a:pt x="321" y="707"/>
                      <a:pt x="346" y="710"/>
                    </a:cubicBezTo>
                    <a:cubicBezTo>
                      <a:pt x="364" y="714"/>
                      <a:pt x="382" y="708"/>
                      <a:pt x="400" y="702"/>
                    </a:cubicBezTo>
                    <a:cubicBezTo>
                      <a:pt x="414" y="711"/>
                      <a:pt x="432" y="714"/>
                      <a:pt x="448" y="711"/>
                    </a:cubicBezTo>
                    <a:cubicBezTo>
                      <a:pt x="453" y="711"/>
                      <a:pt x="459" y="708"/>
                      <a:pt x="462" y="706"/>
                    </a:cubicBezTo>
                    <a:cubicBezTo>
                      <a:pt x="461" y="704"/>
                      <a:pt x="461" y="704"/>
                      <a:pt x="461" y="704"/>
                    </a:cubicBezTo>
                    <a:cubicBezTo>
                      <a:pt x="461" y="704"/>
                      <a:pt x="461" y="703"/>
                      <a:pt x="462" y="703"/>
                    </a:cubicBezTo>
                    <a:cubicBezTo>
                      <a:pt x="464" y="706"/>
                      <a:pt x="467" y="699"/>
                      <a:pt x="470" y="700"/>
                    </a:cubicBezTo>
                    <a:cubicBezTo>
                      <a:pt x="481" y="704"/>
                      <a:pt x="494" y="707"/>
                      <a:pt x="505" y="711"/>
                    </a:cubicBezTo>
                    <a:cubicBezTo>
                      <a:pt x="511" y="709"/>
                      <a:pt x="516" y="712"/>
                      <a:pt x="522" y="712"/>
                    </a:cubicBezTo>
                    <a:cubicBezTo>
                      <a:pt x="546" y="711"/>
                      <a:pt x="566" y="702"/>
                      <a:pt x="585" y="688"/>
                    </a:cubicBezTo>
                    <a:cubicBezTo>
                      <a:pt x="593" y="681"/>
                      <a:pt x="601" y="673"/>
                      <a:pt x="606" y="663"/>
                    </a:cubicBezTo>
                    <a:cubicBezTo>
                      <a:pt x="610" y="656"/>
                      <a:pt x="608" y="647"/>
                      <a:pt x="615" y="642"/>
                    </a:cubicBezTo>
                    <a:cubicBezTo>
                      <a:pt x="632" y="638"/>
                      <a:pt x="652" y="626"/>
                      <a:pt x="656" y="607"/>
                    </a:cubicBezTo>
                    <a:cubicBezTo>
                      <a:pt x="656" y="605"/>
                      <a:pt x="656" y="600"/>
                      <a:pt x="657" y="598"/>
                    </a:cubicBezTo>
                    <a:cubicBezTo>
                      <a:pt x="668" y="591"/>
                      <a:pt x="681" y="585"/>
                      <a:pt x="691" y="575"/>
                    </a:cubicBezTo>
                    <a:cubicBezTo>
                      <a:pt x="708" y="563"/>
                      <a:pt x="717" y="543"/>
                      <a:pt x="724" y="525"/>
                    </a:cubicBezTo>
                    <a:cubicBezTo>
                      <a:pt x="733" y="502"/>
                      <a:pt x="731" y="479"/>
                      <a:pt x="721" y="457"/>
                    </a:cubicBezTo>
                    <a:cubicBezTo>
                      <a:pt x="730" y="434"/>
                      <a:pt x="730" y="434"/>
                      <a:pt x="730" y="434"/>
                    </a:cubicBezTo>
                    <a:cubicBezTo>
                      <a:pt x="734" y="419"/>
                      <a:pt x="731" y="404"/>
                      <a:pt x="723" y="391"/>
                    </a:cubicBezTo>
                    <a:cubicBezTo>
                      <a:pt x="726" y="375"/>
                      <a:pt x="728" y="357"/>
                      <a:pt x="727" y="340"/>
                    </a:cubicBezTo>
                    <a:cubicBezTo>
                      <a:pt x="722" y="307"/>
                      <a:pt x="698" y="274"/>
                      <a:pt x="665" y="263"/>
                    </a:cubicBezTo>
                    <a:cubicBezTo>
                      <a:pt x="657" y="260"/>
                      <a:pt x="660" y="251"/>
                      <a:pt x="656" y="245"/>
                    </a:cubicBezTo>
                    <a:cubicBezTo>
                      <a:pt x="649" y="228"/>
                      <a:pt x="633" y="213"/>
                      <a:pt x="614" y="213"/>
                    </a:cubicBezTo>
                    <a:cubicBezTo>
                      <a:pt x="608" y="202"/>
                      <a:pt x="602" y="189"/>
                      <a:pt x="593" y="180"/>
                    </a:cubicBezTo>
                    <a:close/>
                    <a:moveTo>
                      <a:pt x="728" y="162"/>
                    </a:moveTo>
                    <a:cubicBezTo>
                      <a:pt x="729" y="148"/>
                      <a:pt x="729" y="148"/>
                      <a:pt x="729" y="148"/>
                    </a:cubicBezTo>
                    <a:cubicBezTo>
                      <a:pt x="725" y="150"/>
                      <a:pt x="721" y="153"/>
                      <a:pt x="717" y="154"/>
                    </a:cubicBezTo>
                    <a:cubicBezTo>
                      <a:pt x="717" y="157"/>
                      <a:pt x="719" y="160"/>
                      <a:pt x="722" y="162"/>
                    </a:cubicBezTo>
                    <a:cubicBezTo>
                      <a:pt x="723" y="163"/>
                      <a:pt x="726" y="164"/>
                      <a:pt x="728" y="162"/>
                    </a:cubicBezTo>
                    <a:close/>
                    <a:moveTo>
                      <a:pt x="166" y="169"/>
                    </a:moveTo>
                    <a:cubicBezTo>
                      <a:pt x="171" y="163"/>
                      <a:pt x="174" y="153"/>
                      <a:pt x="170" y="145"/>
                    </a:cubicBezTo>
                    <a:cubicBezTo>
                      <a:pt x="165" y="147"/>
                      <a:pt x="165" y="147"/>
                      <a:pt x="165" y="147"/>
                    </a:cubicBezTo>
                    <a:cubicBezTo>
                      <a:pt x="164" y="158"/>
                      <a:pt x="158" y="169"/>
                      <a:pt x="146" y="171"/>
                    </a:cubicBezTo>
                    <a:cubicBezTo>
                      <a:pt x="145" y="174"/>
                      <a:pt x="146" y="178"/>
                      <a:pt x="147" y="180"/>
                    </a:cubicBezTo>
                    <a:cubicBezTo>
                      <a:pt x="154" y="178"/>
                      <a:pt x="161" y="174"/>
                      <a:pt x="166" y="169"/>
                    </a:cubicBezTo>
                    <a:close/>
                    <a:moveTo>
                      <a:pt x="126" y="154"/>
                    </a:moveTo>
                    <a:cubicBezTo>
                      <a:pt x="120" y="145"/>
                      <a:pt x="106" y="143"/>
                      <a:pt x="96" y="147"/>
                    </a:cubicBezTo>
                    <a:cubicBezTo>
                      <a:pt x="92" y="150"/>
                      <a:pt x="90" y="155"/>
                      <a:pt x="89" y="160"/>
                    </a:cubicBezTo>
                    <a:cubicBezTo>
                      <a:pt x="100" y="170"/>
                      <a:pt x="93" y="151"/>
                      <a:pt x="102" y="150"/>
                    </a:cubicBezTo>
                    <a:cubicBezTo>
                      <a:pt x="108" y="150"/>
                      <a:pt x="118" y="149"/>
                      <a:pt x="121" y="157"/>
                    </a:cubicBezTo>
                    <a:cubicBezTo>
                      <a:pt x="124" y="165"/>
                      <a:pt x="123" y="175"/>
                      <a:pt x="119" y="183"/>
                    </a:cubicBezTo>
                    <a:cubicBezTo>
                      <a:pt x="115" y="187"/>
                      <a:pt x="110" y="189"/>
                      <a:pt x="105" y="192"/>
                    </a:cubicBezTo>
                    <a:cubicBezTo>
                      <a:pt x="105" y="202"/>
                      <a:pt x="103" y="212"/>
                      <a:pt x="95" y="219"/>
                    </a:cubicBezTo>
                    <a:cubicBezTo>
                      <a:pt x="89" y="225"/>
                      <a:pt x="79" y="224"/>
                      <a:pt x="70" y="226"/>
                    </a:cubicBezTo>
                    <a:cubicBezTo>
                      <a:pt x="70" y="234"/>
                      <a:pt x="71" y="244"/>
                      <a:pt x="65" y="251"/>
                    </a:cubicBezTo>
                    <a:cubicBezTo>
                      <a:pt x="62" y="254"/>
                      <a:pt x="59" y="250"/>
                      <a:pt x="57" y="254"/>
                    </a:cubicBezTo>
                    <a:cubicBezTo>
                      <a:pt x="56" y="255"/>
                      <a:pt x="57" y="256"/>
                      <a:pt x="58" y="256"/>
                    </a:cubicBezTo>
                    <a:cubicBezTo>
                      <a:pt x="60" y="260"/>
                      <a:pt x="64" y="258"/>
                      <a:pt x="67" y="257"/>
                    </a:cubicBezTo>
                    <a:cubicBezTo>
                      <a:pt x="76" y="252"/>
                      <a:pt x="77" y="241"/>
                      <a:pt x="76" y="232"/>
                    </a:cubicBezTo>
                    <a:cubicBezTo>
                      <a:pt x="81" y="227"/>
                      <a:pt x="88" y="232"/>
                      <a:pt x="93" y="228"/>
                    </a:cubicBezTo>
                    <a:cubicBezTo>
                      <a:pt x="103" y="223"/>
                      <a:pt x="112" y="211"/>
                      <a:pt x="111" y="198"/>
                    </a:cubicBezTo>
                    <a:cubicBezTo>
                      <a:pt x="111" y="191"/>
                      <a:pt x="119" y="193"/>
                      <a:pt x="122" y="187"/>
                    </a:cubicBezTo>
                    <a:cubicBezTo>
                      <a:pt x="129" y="178"/>
                      <a:pt x="131" y="165"/>
                      <a:pt x="126" y="154"/>
                    </a:cubicBezTo>
                    <a:close/>
                    <a:moveTo>
                      <a:pt x="157" y="150"/>
                    </a:moveTo>
                    <a:cubicBezTo>
                      <a:pt x="151" y="149"/>
                      <a:pt x="145" y="148"/>
                      <a:pt x="140" y="145"/>
                    </a:cubicBezTo>
                    <a:cubicBezTo>
                      <a:pt x="143" y="152"/>
                      <a:pt x="145" y="158"/>
                      <a:pt x="146" y="165"/>
                    </a:cubicBezTo>
                    <a:cubicBezTo>
                      <a:pt x="148" y="165"/>
                      <a:pt x="150" y="164"/>
                      <a:pt x="152" y="163"/>
                    </a:cubicBezTo>
                    <a:cubicBezTo>
                      <a:pt x="155" y="159"/>
                      <a:pt x="158" y="155"/>
                      <a:pt x="157" y="150"/>
                    </a:cubicBezTo>
                    <a:close/>
                    <a:moveTo>
                      <a:pt x="715" y="163"/>
                    </a:moveTo>
                    <a:cubicBezTo>
                      <a:pt x="711" y="160"/>
                      <a:pt x="712" y="148"/>
                      <a:pt x="705" y="153"/>
                    </a:cubicBezTo>
                    <a:cubicBezTo>
                      <a:pt x="709" y="165"/>
                      <a:pt x="709" y="165"/>
                      <a:pt x="709" y="165"/>
                    </a:cubicBezTo>
                    <a:cubicBezTo>
                      <a:pt x="713" y="172"/>
                      <a:pt x="722" y="177"/>
                      <a:pt x="730" y="177"/>
                    </a:cubicBezTo>
                    <a:cubicBezTo>
                      <a:pt x="731" y="174"/>
                      <a:pt x="731" y="173"/>
                      <a:pt x="730" y="170"/>
                    </a:cubicBezTo>
                    <a:cubicBezTo>
                      <a:pt x="729" y="169"/>
                      <a:pt x="728" y="168"/>
                      <a:pt x="727" y="169"/>
                    </a:cubicBezTo>
                    <a:cubicBezTo>
                      <a:pt x="721" y="171"/>
                      <a:pt x="718" y="166"/>
                      <a:pt x="715" y="163"/>
                    </a:cubicBezTo>
                    <a:close/>
                    <a:moveTo>
                      <a:pt x="851" y="181"/>
                    </a:moveTo>
                    <a:cubicBezTo>
                      <a:pt x="850" y="174"/>
                      <a:pt x="849" y="167"/>
                      <a:pt x="844" y="163"/>
                    </a:cubicBezTo>
                    <a:cubicBezTo>
                      <a:pt x="835" y="168"/>
                      <a:pt x="848" y="174"/>
                      <a:pt x="847" y="180"/>
                    </a:cubicBezTo>
                    <a:cubicBezTo>
                      <a:pt x="846" y="188"/>
                      <a:pt x="846" y="196"/>
                      <a:pt x="838" y="200"/>
                    </a:cubicBezTo>
                    <a:cubicBezTo>
                      <a:pt x="834" y="202"/>
                      <a:pt x="830" y="202"/>
                      <a:pt x="827" y="200"/>
                    </a:cubicBezTo>
                    <a:cubicBezTo>
                      <a:pt x="825" y="199"/>
                      <a:pt x="825" y="194"/>
                      <a:pt x="822" y="195"/>
                    </a:cubicBezTo>
                    <a:cubicBezTo>
                      <a:pt x="820" y="199"/>
                      <a:pt x="822" y="202"/>
                      <a:pt x="824" y="205"/>
                    </a:cubicBezTo>
                    <a:cubicBezTo>
                      <a:pt x="829" y="209"/>
                      <a:pt x="835" y="206"/>
                      <a:pt x="840" y="205"/>
                    </a:cubicBezTo>
                    <a:cubicBezTo>
                      <a:pt x="849" y="200"/>
                      <a:pt x="850" y="190"/>
                      <a:pt x="851" y="181"/>
                    </a:cubicBezTo>
                    <a:close/>
                    <a:moveTo>
                      <a:pt x="454" y="171"/>
                    </a:moveTo>
                    <a:cubicBezTo>
                      <a:pt x="453" y="160"/>
                      <a:pt x="453" y="160"/>
                      <a:pt x="453" y="160"/>
                    </a:cubicBezTo>
                    <a:cubicBezTo>
                      <a:pt x="451" y="160"/>
                      <a:pt x="451" y="160"/>
                      <a:pt x="451" y="160"/>
                    </a:cubicBezTo>
                    <a:cubicBezTo>
                      <a:pt x="446" y="163"/>
                      <a:pt x="439" y="167"/>
                      <a:pt x="440" y="173"/>
                    </a:cubicBezTo>
                    <a:cubicBezTo>
                      <a:pt x="440" y="184"/>
                      <a:pt x="448" y="192"/>
                      <a:pt x="458" y="195"/>
                    </a:cubicBezTo>
                    <a:cubicBezTo>
                      <a:pt x="469" y="199"/>
                      <a:pt x="482" y="197"/>
                      <a:pt x="490" y="189"/>
                    </a:cubicBezTo>
                    <a:cubicBezTo>
                      <a:pt x="509" y="178"/>
                      <a:pt x="537" y="180"/>
                      <a:pt x="555" y="191"/>
                    </a:cubicBezTo>
                    <a:cubicBezTo>
                      <a:pt x="556" y="189"/>
                      <a:pt x="556" y="185"/>
                      <a:pt x="555" y="182"/>
                    </a:cubicBezTo>
                    <a:cubicBezTo>
                      <a:pt x="549" y="177"/>
                      <a:pt x="542" y="176"/>
                      <a:pt x="536" y="173"/>
                    </a:cubicBezTo>
                    <a:cubicBezTo>
                      <a:pt x="511" y="166"/>
                      <a:pt x="491" y="179"/>
                      <a:pt x="468" y="183"/>
                    </a:cubicBezTo>
                    <a:cubicBezTo>
                      <a:pt x="461" y="183"/>
                      <a:pt x="458" y="176"/>
                      <a:pt x="454" y="171"/>
                    </a:cubicBezTo>
                    <a:close/>
                    <a:moveTo>
                      <a:pt x="428" y="166"/>
                    </a:moveTo>
                    <a:cubicBezTo>
                      <a:pt x="424" y="164"/>
                      <a:pt x="419" y="160"/>
                      <a:pt x="415" y="163"/>
                    </a:cubicBezTo>
                    <a:cubicBezTo>
                      <a:pt x="414" y="166"/>
                      <a:pt x="416" y="167"/>
                      <a:pt x="417" y="169"/>
                    </a:cubicBezTo>
                    <a:cubicBezTo>
                      <a:pt x="418" y="173"/>
                      <a:pt x="417" y="177"/>
                      <a:pt x="415" y="180"/>
                    </a:cubicBezTo>
                    <a:cubicBezTo>
                      <a:pt x="404" y="187"/>
                      <a:pt x="394" y="178"/>
                      <a:pt x="385" y="176"/>
                    </a:cubicBezTo>
                    <a:cubicBezTo>
                      <a:pt x="367" y="168"/>
                      <a:pt x="345" y="173"/>
                      <a:pt x="327" y="179"/>
                    </a:cubicBezTo>
                    <a:cubicBezTo>
                      <a:pt x="326" y="180"/>
                      <a:pt x="326" y="180"/>
                      <a:pt x="326" y="180"/>
                    </a:cubicBezTo>
                    <a:cubicBezTo>
                      <a:pt x="326" y="182"/>
                      <a:pt x="324" y="184"/>
                      <a:pt x="326" y="185"/>
                    </a:cubicBezTo>
                    <a:cubicBezTo>
                      <a:pt x="347" y="176"/>
                      <a:pt x="375" y="174"/>
                      <a:pt x="393" y="191"/>
                    </a:cubicBezTo>
                    <a:cubicBezTo>
                      <a:pt x="402" y="195"/>
                      <a:pt x="413" y="198"/>
                      <a:pt x="423" y="193"/>
                    </a:cubicBezTo>
                    <a:cubicBezTo>
                      <a:pt x="427" y="191"/>
                      <a:pt x="430" y="186"/>
                      <a:pt x="431" y="182"/>
                    </a:cubicBezTo>
                    <a:cubicBezTo>
                      <a:pt x="433" y="176"/>
                      <a:pt x="431" y="170"/>
                      <a:pt x="428" y="166"/>
                    </a:cubicBezTo>
                    <a:close/>
                    <a:moveTo>
                      <a:pt x="570" y="182"/>
                    </a:moveTo>
                    <a:cubicBezTo>
                      <a:pt x="568" y="176"/>
                      <a:pt x="570" y="169"/>
                      <a:pt x="568" y="164"/>
                    </a:cubicBezTo>
                    <a:cubicBezTo>
                      <a:pt x="566" y="164"/>
                      <a:pt x="563" y="162"/>
                      <a:pt x="562" y="165"/>
                    </a:cubicBezTo>
                    <a:cubicBezTo>
                      <a:pt x="560" y="176"/>
                      <a:pt x="561" y="186"/>
                      <a:pt x="566" y="196"/>
                    </a:cubicBezTo>
                    <a:cubicBezTo>
                      <a:pt x="575" y="213"/>
                      <a:pt x="594" y="222"/>
                      <a:pt x="612" y="223"/>
                    </a:cubicBezTo>
                    <a:cubicBezTo>
                      <a:pt x="595" y="214"/>
                      <a:pt x="575" y="202"/>
                      <a:pt x="570" y="182"/>
                    </a:cubicBezTo>
                    <a:close/>
                    <a:moveTo>
                      <a:pt x="553" y="171"/>
                    </a:moveTo>
                    <a:cubicBezTo>
                      <a:pt x="535" y="163"/>
                      <a:pt x="513" y="162"/>
                      <a:pt x="494" y="167"/>
                    </a:cubicBezTo>
                    <a:cubicBezTo>
                      <a:pt x="483" y="171"/>
                      <a:pt x="469" y="172"/>
                      <a:pt x="461" y="164"/>
                    </a:cubicBezTo>
                    <a:cubicBezTo>
                      <a:pt x="458" y="168"/>
                      <a:pt x="462" y="171"/>
                      <a:pt x="463" y="174"/>
                    </a:cubicBezTo>
                    <a:cubicBezTo>
                      <a:pt x="466" y="175"/>
                      <a:pt x="468" y="178"/>
                      <a:pt x="471" y="177"/>
                    </a:cubicBezTo>
                    <a:cubicBezTo>
                      <a:pt x="496" y="169"/>
                      <a:pt x="527" y="160"/>
                      <a:pt x="552" y="175"/>
                    </a:cubicBezTo>
                    <a:cubicBezTo>
                      <a:pt x="554" y="174"/>
                      <a:pt x="554" y="174"/>
                      <a:pt x="554" y="174"/>
                    </a:cubicBezTo>
                    <a:cubicBezTo>
                      <a:pt x="554" y="173"/>
                      <a:pt x="554" y="172"/>
                      <a:pt x="553" y="171"/>
                    </a:cubicBezTo>
                    <a:close/>
                    <a:moveTo>
                      <a:pt x="812" y="174"/>
                    </a:moveTo>
                    <a:cubicBezTo>
                      <a:pt x="811" y="173"/>
                      <a:pt x="810" y="171"/>
                      <a:pt x="809" y="171"/>
                    </a:cubicBezTo>
                    <a:cubicBezTo>
                      <a:pt x="801" y="176"/>
                      <a:pt x="797" y="184"/>
                      <a:pt x="796" y="192"/>
                    </a:cubicBezTo>
                    <a:cubicBezTo>
                      <a:pt x="798" y="199"/>
                      <a:pt x="796" y="209"/>
                      <a:pt x="804" y="214"/>
                    </a:cubicBezTo>
                    <a:cubicBezTo>
                      <a:pt x="805" y="213"/>
                      <a:pt x="805" y="212"/>
                      <a:pt x="805" y="211"/>
                    </a:cubicBezTo>
                    <a:cubicBezTo>
                      <a:pt x="802" y="206"/>
                      <a:pt x="802" y="201"/>
                      <a:pt x="801" y="196"/>
                    </a:cubicBezTo>
                    <a:cubicBezTo>
                      <a:pt x="801" y="187"/>
                      <a:pt x="807" y="181"/>
                      <a:pt x="812" y="174"/>
                    </a:cubicBezTo>
                    <a:close/>
                    <a:moveTo>
                      <a:pt x="325" y="169"/>
                    </a:moveTo>
                    <a:cubicBezTo>
                      <a:pt x="324" y="167"/>
                      <a:pt x="324" y="167"/>
                      <a:pt x="324" y="167"/>
                    </a:cubicBezTo>
                    <a:cubicBezTo>
                      <a:pt x="318" y="170"/>
                      <a:pt x="309" y="170"/>
                      <a:pt x="304" y="177"/>
                    </a:cubicBezTo>
                    <a:cubicBezTo>
                      <a:pt x="302" y="186"/>
                      <a:pt x="302" y="186"/>
                      <a:pt x="302" y="186"/>
                    </a:cubicBezTo>
                    <a:cubicBezTo>
                      <a:pt x="301" y="201"/>
                      <a:pt x="290" y="216"/>
                      <a:pt x="275" y="221"/>
                    </a:cubicBezTo>
                    <a:cubicBezTo>
                      <a:pt x="274" y="223"/>
                      <a:pt x="269" y="221"/>
                      <a:pt x="269" y="224"/>
                    </a:cubicBezTo>
                    <a:cubicBezTo>
                      <a:pt x="276" y="223"/>
                      <a:pt x="283" y="220"/>
                      <a:pt x="290" y="217"/>
                    </a:cubicBezTo>
                    <a:cubicBezTo>
                      <a:pt x="308" y="206"/>
                      <a:pt x="319" y="188"/>
                      <a:pt x="325" y="169"/>
                    </a:cubicBezTo>
                    <a:close/>
                    <a:moveTo>
                      <a:pt x="595" y="189"/>
                    </a:moveTo>
                    <a:cubicBezTo>
                      <a:pt x="588" y="183"/>
                      <a:pt x="582" y="174"/>
                      <a:pt x="575" y="170"/>
                    </a:cubicBezTo>
                    <a:cubicBezTo>
                      <a:pt x="574" y="171"/>
                      <a:pt x="574" y="172"/>
                      <a:pt x="574" y="173"/>
                    </a:cubicBezTo>
                    <a:cubicBezTo>
                      <a:pt x="573" y="192"/>
                      <a:pt x="591" y="205"/>
                      <a:pt x="606" y="211"/>
                    </a:cubicBezTo>
                    <a:cubicBezTo>
                      <a:pt x="606" y="208"/>
                      <a:pt x="606" y="208"/>
                      <a:pt x="606" y="208"/>
                    </a:cubicBezTo>
                    <a:cubicBezTo>
                      <a:pt x="595" y="189"/>
                      <a:pt x="595" y="189"/>
                      <a:pt x="595" y="189"/>
                    </a:cubicBezTo>
                    <a:close/>
                    <a:moveTo>
                      <a:pt x="77" y="185"/>
                    </a:moveTo>
                    <a:cubicBezTo>
                      <a:pt x="76" y="181"/>
                      <a:pt x="73" y="175"/>
                      <a:pt x="68" y="173"/>
                    </a:cubicBezTo>
                    <a:cubicBezTo>
                      <a:pt x="66" y="174"/>
                      <a:pt x="65" y="175"/>
                      <a:pt x="65" y="176"/>
                    </a:cubicBezTo>
                    <a:cubicBezTo>
                      <a:pt x="70" y="182"/>
                      <a:pt x="75" y="190"/>
                      <a:pt x="72" y="197"/>
                    </a:cubicBezTo>
                    <a:cubicBezTo>
                      <a:pt x="69" y="214"/>
                      <a:pt x="52" y="224"/>
                      <a:pt x="38" y="228"/>
                    </a:cubicBezTo>
                    <a:cubicBezTo>
                      <a:pt x="34" y="230"/>
                      <a:pt x="29" y="228"/>
                      <a:pt x="25" y="231"/>
                    </a:cubicBezTo>
                    <a:cubicBezTo>
                      <a:pt x="19" y="245"/>
                      <a:pt x="13" y="263"/>
                      <a:pt x="23" y="277"/>
                    </a:cubicBezTo>
                    <a:cubicBezTo>
                      <a:pt x="24" y="282"/>
                      <a:pt x="30" y="284"/>
                      <a:pt x="30" y="289"/>
                    </a:cubicBezTo>
                    <a:cubicBezTo>
                      <a:pt x="24" y="305"/>
                      <a:pt x="15" y="320"/>
                      <a:pt x="17" y="337"/>
                    </a:cubicBezTo>
                    <a:cubicBezTo>
                      <a:pt x="18" y="352"/>
                      <a:pt x="31" y="363"/>
                      <a:pt x="28" y="378"/>
                    </a:cubicBezTo>
                    <a:cubicBezTo>
                      <a:pt x="28" y="384"/>
                      <a:pt x="24" y="389"/>
                      <a:pt x="25" y="394"/>
                    </a:cubicBezTo>
                    <a:cubicBezTo>
                      <a:pt x="30" y="394"/>
                      <a:pt x="34" y="389"/>
                      <a:pt x="37" y="385"/>
                    </a:cubicBezTo>
                    <a:cubicBezTo>
                      <a:pt x="46" y="373"/>
                      <a:pt x="45" y="359"/>
                      <a:pt x="42" y="344"/>
                    </a:cubicBezTo>
                    <a:cubicBezTo>
                      <a:pt x="38" y="327"/>
                      <a:pt x="54" y="317"/>
                      <a:pt x="56" y="302"/>
                    </a:cubicBezTo>
                    <a:cubicBezTo>
                      <a:pt x="56" y="295"/>
                      <a:pt x="58" y="284"/>
                      <a:pt x="53" y="278"/>
                    </a:cubicBezTo>
                    <a:cubicBezTo>
                      <a:pt x="47" y="278"/>
                      <a:pt x="42" y="272"/>
                      <a:pt x="40" y="267"/>
                    </a:cubicBezTo>
                    <a:cubicBezTo>
                      <a:pt x="38" y="260"/>
                      <a:pt x="39" y="253"/>
                      <a:pt x="42" y="246"/>
                    </a:cubicBezTo>
                    <a:cubicBezTo>
                      <a:pt x="41" y="245"/>
                      <a:pt x="41" y="245"/>
                      <a:pt x="41" y="245"/>
                    </a:cubicBezTo>
                    <a:cubicBezTo>
                      <a:pt x="40" y="245"/>
                      <a:pt x="38" y="245"/>
                      <a:pt x="37" y="246"/>
                    </a:cubicBezTo>
                    <a:cubicBezTo>
                      <a:pt x="33" y="254"/>
                      <a:pt x="32" y="263"/>
                      <a:pt x="36" y="271"/>
                    </a:cubicBezTo>
                    <a:cubicBezTo>
                      <a:pt x="38" y="278"/>
                      <a:pt x="46" y="280"/>
                      <a:pt x="50" y="284"/>
                    </a:cubicBezTo>
                    <a:cubicBezTo>
                      <a:pt x="52" y="297"/>
                      <a:pt x="50" y="311"/>
                      <a:pt x="42" y="321"/>
                    </a:cubicBezTo>
                    <a:cubicBezTo>
                      <a:pt x="30" y="336"/>
                      <a:pt x="42" y="352"/>
                      <a:pt x="39" y="369"/>
                    </a:cubicBezTo>
                    <a:cubicBezTo>
                      <a:pt x="37" y="373"/>
                      <a:pt x="36" y="379"/>
                      <a:pt x="33" y="380"/>
                    </a:cubicBezTo>
                    <a:cubicBezTo>
                      <a:pt x="33" y="368"/>
                      <a:pt x="31" y="354"/>
                      <a:pt x="23" y="343"/>
                    </a:cubicBezTo>
                    <a:cubicBezTo>
                      <a:pt x="19" y="322"/>
                      <a:pt x="31" y="304"/>
                      <a:pt x="36" y="285"/>
                    </a:cubicBezTo>
                    <a:cubicBezTo>
                      <a:pt x="30" y="281"/>
                      <a:pt x="27" y="273"/>
                      <a:pt x="24" y="267"/>
                    </a:cubicBezTo>
                    <a:cubicBezTo>
                      <a:pt x="22" y="256"/>
                      <a:pt x="25" y="244"/>
                      <a:pt x="31" y="234"/>
                    </a:cubicBezTo>
                    <a:cubicBezTo>
                      <a:pt x="32" y="233"/>
                      <a:pt x="33" y="233"/>
                      <a:pt x="34" y="234"/>
                    </a:cubicBezTo>
                    <a:cubicBezTo>
                      <a:pt x="44" y="232"/>
                      <a:pt x="54" y="229"/>
                      <a:pt x="62" y="222"/>
                    </a:cubicBezTo>
                    <a:cubicBezTo>
                      <a:pt x="73" y="214"/>
                      <a:pt x="80" y="199"/>
                      <a:pt x="77" y="185"/>
                    </a:cubicBezTo>
                    <a:close/>
                    <a:moveTo>
                      <a:pt x="292" y="197"/>
                    </a:moveTo>
                    <a:cubicBezTo>
                      <a:pt x="295" y="192"/>
                      <a:pt x="296" y="186"/>
                      <a:pt x="295" y="182"/>
                    </a:cubicBezTo>
                    <a:cubicBezTo>
                      <a:pt x="281" y="187"/>
                      <a:pt x="273" y="202"/>
                      <a:pt x="270" y="216"/>
                    </a:cubicBezTo>
                    <a:cubicBezTo>
                      <a:pt x="280" y="214"/>
                      <a:pt x="288" y="206"/>
                      <a:pt x="292" y="197"/>
                    </a:cubicBezTo>
                    <a:close/>
                    <a:moveTo>
                      <a:pt x="395" y="202"/>
                    </a:moveTo>
                    <a:cubicBezTo>
                      <a:pt x="389" y="185"/>
                      <a:pt x="369" y="185"/>
                      <a:pt x="355" y="184"/>
                    </a:cubicBezTo>
                    <a:cubicBezTo>
                      <a:pt x="341" y="184"/>
                      <a:pt x="329" y="189"/>
                      <a:pt x="318" y="196"/>
                    </a:cubicBezTo>
                    <a:cubicBezTo>
                      <a:pt x="317" y="200"/>
                      <a:pt x="311" y="203"/>
                      <a:pt x="312" y="208"/>
                    </a:cubicBezTo>
                    <a:cubicBezTo>
                      <a:pt x="327" y="209"/>
                      <a:pt x="339" y="199"/>
                      <a:pt x="353" y="196"/>
                    </a:cubicBezTo>
                    <a:cubicBezTo>
                      <a:pt x="362" y="194"/>
                      <a:pt x="371" y="196"/>
                      <a:pt x="378" y="203"/>
                    </a:cubicBezTo>
                    <a:cubicBezTo>
                      <a:pt x="381" y="208"/>
                      <a:pt x="380" y="215"/>
                      <a:pt x="377" y="220"/>
                    </a:cubicBezTo>
                    <a:cubicBezTo>
                      <a:pt x="379" y="221"/>
                      <a:pt x="381" y="222"/>
                      <a:pt x="383" y="223"/>
                    </a:cubicBezTo>
                    <a:cubicBezTo>
                      <a:pt x="387" y="221"/>
                      <a:pt x="391" y="222"/>
                      <a:pt x="394" y="218"/>
                    </a:cubicBezTo>
                    <a:cubicBezTo>
                      <a:pt x="397" y="214"/>
                      <a:pt x="397" y="207"/>
                      <a:pt x="395" y="202"/>
                    </a:cubicBezTo>
                    <a:close/>
                    <a:moveTo>
                      <a:pt x="550" y="194"/>
                    </a:moveTo>
                    <a:cubicBezTo>
                      <a:pt x="538" y="189"/>
                      <a:pt x="524" y="186"/>
                      <a:pt x="511" y="187"/>
                    </a:cubicBezTo>
                    <a:cubicBezTo>
                      <a:pt x="500" y="190"/>
                      <a:pt x="484" y="196"/>
                      <a:pt x="482" y="209"/>
                    </a:cubicBezTo>
                    <a:cubicBezTo>
                      <a:pt x="482" y="214"/>
                      <a:pt x="484" y="218"/>
                      <a:pt x="486" y="222"/>
                    </a:cubicBezTo>
                    <a:cubicBezTo>
                      <a:pt x="489" y="226"/>
                      <a:pt x="495" y="225"/>
                      <a:pt x="499" y="227"/>
                    </a:cubicBezTo>
                    <a:cubicBezTo>
                      <a:pt x="500" y="226"/>
                      <a:pt x="504" y="227"/>
                      <a:pt x="503" y="224"/>
                    </a:cubicBezTo>
                    <a:cubicBezTo>
                      <a:pt x="499" y="222"/>
                      <a:pt x="498" y="217"/>
                      <a:pt x="498" y="213"/>
                    </a:cubicBezTo>
                    <a:cubicBezTo>
                      <a:pt x="499" y="207"/>
                      <a:pt x="506" y="203"/>
                      <a:pt x="511" y="200"/>
                    </a:cubicBezTo>
                    <a:cubicBezTo>
                      <a:pt x="529" y="198"/>
                      <a:pt x="548" y="205"/>
                      <a:pt x="564" y="212"/>
                    </a:cubicBezTo>
                    <a:cubicBezTo>
                      <a:pt x="571" y="209"/>
                      <a:pt x="561" y="204"/>
                      <a:pt x="561" y="199"/>
                    </a:cubicBezTo>
                    <a:cubicBezTo>
                      <a:pt x="557" y="195"/>
                      <a:pt x="552" y="200"/>
                      <a:pt x="550" y="194"/>
                    </a:cubicBezTo>
                    <a:close/>
                    <a:moveTo>
                      <a:pt x="374" y="209"/>
                    </a:moveTo>
                    <a:cubicBezTo>
                      <a:pt x="373" y="206"/>
                      <a:pt x="373" y="206"/>
                      <a:pt x="373" y="206"/>
                    </a:cubicBezTo>
                    <a:cubicBezTo>
                      <a:pt x="354" y="193"/>
                      <a:pt x="338" y="213"/>
                      <a:pt x="319" y="214"/>
                    </a:cubicBezTo>
                    <a:cubicBezTo>
                      <a:pt x="319" y="214"/>
                      <a:pt x="318" y="216"/>
                      <a:pt x="319" y="216"/>
                    </a:cubicBezTo>
                    <a:cubicBezTo>
                      <a:pt x="333" y="220"/>
                      <a:pt x="343" y="208"/>
                      <a:pt x="356" y="207"/>
                    </a:cubicBezTo>
                    <a:cubicBezTo>
                      <a:pt x="362" y="208"/>
                      <a:pt x="366" y="213"/>
                      <a:pt x="371" y="215"/>
                    </a:cubicBezTo>
                    <a:cubicBezTo>
                      <a:pt x="373" y="214"/>
                      <a:pt x="373" y="211"/>
                      <a:pt x="374" y="209"/>
                    </a:cubicBezTo>
                    <a:close/>
                    <a:moveTo>
                      <a:pt x="463" y="221"/>
                    </a:moveTo>
                    <a:cubicBezTo>
                      <a:pt x="456" y="217"/>
                      <a:pt x="448" y="217"/>
                      <a:pt x="441" y="211"/>
                    </a:cubicBezTo>
                    <a:cubicBezTo>
                      <a:pt x="436" y="211"/>
                      <a:pt x="434" y="201"/>
                      <a:pt x="428" y="204"/>
                    </a:cubicBezTo>
                    <a:cubicBezTo>
                      <a:pt x="414" y="228"/>
                      <a:pt x="382" y="224"/>
                      <a:pt x="370" y="249"/>
                    </a:cubicBezTo>
                    <a:cubicBezTo>
                      <a:pt x="366" y="254"/>
                      <a:pt x="367" y="267"/>
                      <a:pt x="357" y="265"/>
                    </a:cubicBezTo>
                    <a:cubicBezTo>
                      <a:pt x="341" y="265"/>
                      <a:pt x="326" y="277"/>
                      <a:pt x="318" y="292"/>
                    </a:cubicBezTo>
                    <a:cubicBezTo>
                      <a:pt x="319" y="293"/>
                      <a:pt x="319" y="293"/>
                      <a:pt x="319" y="293"/>
                    </a:cubicBezTo>
                    <a:cubicBezTo>
                      <a:pt x="327" y="290"/>
                      <a:pt x="335" y="287"/>
                      <a:pt x="344" y="287"/>
                    </a:cubicBezTo>
                    <a:cubicBezTo>
                      <a:pt x="359" y="279"/>
                      <a:pt x="359" y="279"/>
                      <a:pt x="359" y="279"/>
                    </a:cubicBezTo>
                    <a:cubicBezTo>
                      <a:pt x="365" y="274"/>
                      <a:pt x="379" y="277"/>
                      <a:pt x="378" y="266"/>
                    </a:cubicBezTo>
                    <a:cubicBezTo>
                      <a:pt x="387" y="243"/>
                      <a:pt x="414" y="242"/>
                      <a:pt x="429" y="224"/>
                    </a:cubicBezTo>
                    <a:cubicBezTo>
                      <a:pt x="433" y="223"/>
                      <a:pt x="438" y="223"/>
                      <a:pt x="440" y="227"/>
                    </a:cubicBezTo>
                    <a:cubicBezTo>
                      <a:pt x="457" y="235"/>
                      <a:pt x="478" y="241"/>
                      <a:pt x="488" y="259"/>
                    </a:cubicBezTo>
                    <a:cubicBezTo>
                      <a:pt x="489" y="262"/>
                      <a:pt x="490" y="267"/>
                      <a:pt x="495" y="266"/>
                    </a:cubicBezTo>
                    <a:cubicBezTo>
                      <a:pt x="511" y="268"/>
                      <a:pt x="527" y="277"/>
                      <a:pt x="536" y="292"/>
                    </a:cubicBezTo>
                    <a:cubicBezTo>
                      <a:pt x="541" y="294"/>
                      <a:pt x="547" y="296"/>
                      <a:pt x="552" y="295"/>
                    </a:cubicBezTo>
                    <a:cubicBezTo>
                      <a:pt x="552" y="290"/>
                      <a:pt x="549" y="284"/>
                      <a:pt x="546" y="280"/>
                    </a:cubicBezTo>
                    <a:cubicBezTo>
                      <a:pt x="535" y="268"/>
                      <a:pt x="522" y="260"/>
                      <a:pt x="506" y="256"/>
                    </a:cubicBezTo>
                    <a:cubicBezTo>
                      <a:pt x="499" y="238"/>
                      <a:pt x="480" y="227"/>
                      <a:pt x="463" y="221"/>
                    </a:cubicBezTo>
                    <a:close/>
                    <a:moveTo>
                      <a:pt x="556" y="214"/>
                    </a:moveTo>
                    <a:cubicBezTo>
                      <a:pt x="543" y="210"/>
                      <a:pt x="529" y="202"/>
                      <a:pt x="515" y="206"/>
                    </a:cubicBezTo>
                    <a:cubicBezTo>
                      <a:pt x="510" y="208"/>
                      <a:pt x="504" y="210"/>
                      <a:pt x="504" y="216"/>
                    </a:cubicBezTo>
                    <a:cubicBezTo>
                      <a:pt x="505" y="217"/>
                      <a:pt x="505" y="220"/>
                      <a:pt x="507" y="220"/>
                    </a:cubicBezTo>
                    <a:cubicBezTo>
                      <a:pt x="508" y="216"/>
                      <a:pt x="513" y="213"/>
                      <a:pt x="517" y="210"/>
                    </a:cubicBezTo>
                    <a:cubicBezTo>
                      <a:pt x="528" y="206"/>
                      <a:pt x="540" y="211"/>
                      <a:pt x="550" y="215"/>
                    </a:cubicBezTo>
                    <a:cubicBezTo>
                      <a:pt x="553" y="215"/>
                      <a:pt x="554" y="219"/>
                      <a:pt x="556" y="217"/>
                    </a:cubicBezTo>
                    <a:cubicBezTo>
                      <a:pt x="557" y="217"/>
                      <a:pt x="557" y="215"/>
                      <a:pt x="556" y="214"/>
                    </a:cubicBezTo>
                    <a:close/>
                    <a:moveTo>
                      <a:pt x="578" y="219"/>
                    </a:moveTo>
                    <a:cubicBezTo>
                      <a:pt x="577" y="218"/>
                      <a:pt x="575" y="215"/>
                      <a:pt x="573" y="216"/>
                    </a:cubicBezTo>
                    <a:cubicBezTo>
                      <a:pt x="562" y="219"/>
                      <a:pt x="553" y="228"/>
                      <a:pt x="546" y="237"/>
                    </a:cubicBezTo>
                    <a:cubicBezTo>
                      <a:pt x="545" y="239"/>
                      <a:pt x="545" y="239"/>
                      <a:pt x="545" y="239"/>
                    </a:cubicBezTo>
                    <a:cubicBezTo>
                      <a:pt x="549" y="242"/>
                      <a:pt x="555" y="245"/>
                      <a:pt x="560" y="246"/>
                    </a:cubicBezTo>
                    <a:cubicBezTo>
                      <a:pt x="567" y="247"/>
                      <a:pt x="577" y="248"/>
                      <a:pt x="583" y="245"/>
                    </a:cubicBezTo>
                    <a:cubicBezTo>
                      <a:pt x="580" y="243"/>
                      <a:pt x="576" y="246"/>
                      <a:pt x="574" y="244"/>
                    </a:cubicBezTo>
                    <a:cubicBezTo>
                      <a:pt x="568" y="241"/>
                      <a:pt x="558" y="242"/>
                      <a:pt x="557" y="235"/>
                    </a:cubicBezTo>
                    <a:cubicBezTo>
                      <a:pt x="563" y="230"/>
                      <a:pt x="570" y="225"/>
                      <a:pt x="577" y="221"/>
                    </a:cubicBezTo>
                    <a:cubicBezTo>
                      <a:pt x="578" y="219"/>
                      <a:pt x="578" y="219"/>
                      <a:pt x="578" y="219"/>
                    </a:cubicBezTo>
                    <a:close/>
                    <a:moveTo>
                      <a:pt x="321" y="225"/>
                    </a:moveTo>
                    <a:cubicBezTo>
                      <a:pt x="315" y="222"/>
                      <a:pt x="312" y="216"/>
                      <a:pt x="304" y="215"/>
                    </a:cubicBezTo>
                    <a:cubicBezTo>
                      <a:pt x="304" y="217"/>
                      <a:pt x="307" y="220"/>
                      <a:pt x="309" y="221"/>
                    </a:cubicBezTo>
                    <a:cubicBezTo>
                      <a:pt x="312" y="225"/>
                      <a:pt x="317" y="229"/>
                      <a:pt x="317" y="234"/>
                    </a:cubicBezTo>
                    <a:cubicBezTo>
                      <a:pt x="311" y="244"/>
                      <a:pt x="299" y="243"/>
                      <a:pt x="290" y="247"/>
                    </a:cubicBezTo>
                    <a:cubicBezTo>
                      <a:pt x="290" y="249"/>
                      <a:pt x="290" y="249"/>
                      <a:pt x="291" y="250"/>
                    </a:cubicBezTo>
                    <a:cubicBezTo>
                      <a:pt x="297" y="251"/>
                      <a:pt x="304" y="249"/>
                      <a:pt x="309" y="247"/>
                    </a:cubicBezTo>
                    <a:cubicBezTo>
                      <a:pt x="316" y="244"/>
                      <a:pt x="324" y="241"/>
                      <a:pt x="328" y="235"/>
                    </a:cubicBezTo>
                    <a:cubicBezTo>
                      <a:pt x="327" y="233"/>
                      <a:pt x="326" y="231"/>
                      <a:pt x="326" y="228"/>
                    </a:cubicBezTo>
                    <a:cubicBezTo>
                      <a:pt x="325" y="227"/>
                      <a:pt x="323" y="224"/>
                      <a:pt x="321" y="225"/>
                    </a:cubicBezTo>
                    <a:close/>
                    <a:moveTo>
                      <a:pt x="844" y="223"/>
                    </a:moveTo>
                    <a:cubicBezTo>
                      <a:pt x="840" y="221"/>
                      <a:pt x="838" y="226"/>
                      <a:pt x="840" y="228"/>
                    </a:cubicBezTo>
                    <a:cubicBezTo>
                      <a:pt x="845" y="233"/>
                      <a:pt x="849" y="238"/>
                      <a:pt x="850" y="245"/>
                    </a:cubicBezTo>
                    <a:cubicBezTo>
                      <a:pt x="850" y="255"/>
                      <a:pt x="849" y="268"/>
                      <a:pt x="839" y="274"/>
                    </a:cubicBezTo>
                    <a:cubicBezTo>
                      <a:pt x="836" y="279"/>
                      <a:pt x="839" y="285"/>
                      <a:pt x="843" y="288"/>
                    </a:cubicBezTo>
                    <a:cubicBezTo>
                      <a:pt x="860" y="305"/>
                      <a:pt x="849" y="329"/>
                      <a:pt x="843" y="347"/>
                    </a:cubicBezTo>
                    <a:cubicBezTo>
                      <a:pt x="841" y="352"/>
                      <a:pt x="841" y="359"/>
                      <a:pt x="838" y="364"/>
                    </a:cubicBezTo>
                    <a:cubicBezTo>
                      <a:pt x="829" y="353"/>
                      <a:pt x="840" y="339"/>
                      <a:pt x="839" y="326"/>
                    </a:cubicBezTo>
                    <a:cubicBezTo>
                      <a:pt x="839" y="311"/>
                      <a:pt x="833" y="299"/>
                      <a:pt x="823" y="289"/>
                    </a:cubicBezTo>
                    <a:cubicBezTo>
                      <a:pt x="819" y="285"/>
                      <a:pt x="819" y="279"/>
                      <a:pt x="815" y="277"/>
                    </a:cubicBezTo>
                    <a:cubicBezTo>
                      <a:pt x="814" y="278"/>
                      <a:pt x="813" y="279"/>
                      <a:pt x="813" y="280"/>
                    </a:cubicBezTo>
                    <a:cubicBezTo>
                      <a:pt x="818" y="295"/>
                      <a:pt x="836" y="306"/>
                      <a:pt x="834" y="324"/>
                    </a:cubicBezTo>
                    <a:cubicBezTo>
                      <a:pt x="831" y="341"/>
                      <a:pt x="826" y="361"/>
                      <a:pt x="838" y="376"/>
                    </a:cubicBezTo>
                    <a:cubicBezTo>
                      <a:pt x="841" y="379"/>
                      <a:pt x="845" y="384"/>
                      <a:pt x="850" y="384"/>
                    </a:cubicBezTo>
                    <a:cubicBezTo>
                      <a:pt x="851" y="384"/>
                      <a:pt x="852" y="382"/>
                      <a:pt x="851" y="380"/>
                    </a:cubicBezTo>
                    <a:cubicBezTo>
                      <a:pt x="846" y="377"/>
                      <a:pt x="845" y="371"/>
                      <a:pt x="844" y="365"/>
                    </a:cubicBezTo>
                    <a:cubicBezTo>
                      <a:pt x="846" y="342"/>
                      <a:pt x="863" y="321"/>
                      <a:pt x="855" y="297"/>
                    </a:cubicBezTo>
                    <a:cubicBezTo>
                      <a:pt x="851" y="290"/>
                      <a:pt x="847" y="285"/>
                      <a:pt x="845" y="278"/>
                    </a:cubicBezTo>
                    <a:cubicBezTo>
                      <a:pt x="849" y="271"/>
                      <a:pt x="854" y="265"/>
                      <a:pt x="854" y="257"/>
                    </a:cubicBezTo>
                    <a:cubicBezTo>
                      <a:pt x="856" y="245"/>
                      <a:pt x="853" y="232"/>
                      <a:pt x="844" y="223"/>
                    </a:cubicBezTo>
                    <a:close/>
                    <a:moveTo>
                      <a:pt x="309" y="231"/>
                    </a:moveTo>
                    <a:cubicBezTo>
                      <a:pt x="306" y="226"/>
                      <a:pt x="302" y="221"/>
                      <a:pt x="297" y="219"/>
                    </a:cubicBezTo>
                    <a:cubicBezTo>
                      <a:pt x="290" y="224"/>
                      <a:pt x="282" y="228"/>
                      <a:pt x="274" y="230"/>
                    </a:cubicBezTo>
                    <a:cubicBezTo>
                      <a:pt x="274" y="231"/>
                      <a:pt x="274" y="233"/>
                      <a:pt x="275" y="234"/>
                    </a:cubicBezTo>
                    <a:cubicBezTo>
                      <a:pt x="280" y="237"/>
                      <a:pt x="284" y="244"/>
                      <a:pt x="290" y="240"/>
                    </a:cubicBezTo>
                    <a:cubicBezTo>
                      <a:pt x="297" y="239"/>
                      <a:pt x="305" y="238"/>
                      <a:pt x="309" y="231"/>
                    </a:cubicBezTo>
                    <a:close/>
                    <a:moveTo>
                      <a:pt x="606" y="230"/>
                    </a:moveTo>
                    <a:cubicBezTo>
                      <a:pt x="600" y="228"/>
                      <a:pt x="593" y="226"/>
                      <a:pt x="587" y="224"/>
                    </a:cubicBezTo>
                    <a:cubicBezTo>
                      <a:pt x="579" y="225"/>
                      <a:pt x="573" y="231"/>
                      <a:pt x="568" y="236"/>
                    </a:cubicBezTo>
                    <a:cubicBezTo>
                      <a:pt x="576" y="239"/>
                      <a:pt x="588" y="239"/>
                      <a:pt x="597" y="237"/>
                    </a:cubicBezTo>
                    <a:cubicBezTo>
                      <a:pt x="600" y="235"/>
                      <a:pt x="606" y="235"/>
                      <a:pt x="606" y="230"/>
                    </a:cubicBezTo>
                    <a:close/>
                    <a:moveTo>
                      <a:pt x="467" y="247"/>
                    </a:moveTo>
                    <a:cubicBezTo>
                      <a:pt x="455" y="242"/>
                      <a:pt x="444" y="237"/>
                      <a:pt x="432" y="230"/>
                    </a:cubicBezTo>
                    <a:cubicBezTo>
                      <a:pt x="422" y="240"/>
                      <a:pt x="408" y="246"/>
                      <a:pt x="396" y="254"/>
                    </a:cubicBezTo>
                    <a:cubicBezTo>
                      <a:pt x="390" y="256"/>
                      <a:pt x="387" y="262"/>
                      <a:pt x="385" y="267"/>
                    </a:cubicBezTo>
                    <a:cubicBezTo>
                      <a:pt x="383" y="271"/>
                      <a:pt x="385" y="277"/>
                      <a:pt x="381" y="279"/>
                    </a:cubicBezTo>
                    <a:cubicBezTo>
                      <a:pt x="372" y="281"/>
                      <a:pt x="362" y="280"/>
                      <a:pt x="356" y="287"/>
                    </a:cubicBezTo>
                    <a:cubicBezTo>
                      <a:pt x="365" y="291"/>
                      <a:pt x="374" y="295"/>
                      <a:pt x="382" y="301"/>
                    </a:cubicBezTo>
                    <a:cubicBezTo>
                      <a:pt x="385" y="306"/>
                      <a:pt x="387" y="312"/>
                      <a:pt x="391" y="316"/>
                    </a:cubicBezTo>
                    <a:cubicBezTo>
                      <a:pt x="395" y="310"/>
                      <a:pt x="401" y="303"/>
                      <a:pt x="407" y="299"/>
                    </a:cubicBezTo>
                    <a:cubicBezTo>
                      <a:pt x="407" y="293"/>
                      <a:pt x="406" y="287"/>
                      <a:pt x="410" y="282"/>
                    </a:cubicBezTo>
                    <a:cubicBezTo>
                      <a:pt x="417" y="274"/>
                      <a:pt x="425" y="268"/>
                      <a:pt x="435" y="264"/>
                    </a:cubicBezTo>
                    <a:cubicBezTo>
                      <a:pt x="441" y="263"/>
                      <a:pt x="450" y="261"/>
                      <a:pt x="456" y="267"/>
                    </a:cubicBezTo>
                    <a:cubicBezTo>
                      <a:pt x="466" y="268"/>
                      <a:pt x="471" y="280"/>
                      <a:pt x="473" y="288"/>
                    </a:cubicBezTo>
                    <a:cubicBezTo>
                      <a:pt x="471" y="292"/>
                      <a:pt x="473" y="295"/>
                      <a:pt x="473" y="299"/>
                    </a:cubicBezTo>
                    <a:cubicBezTo>
                      <a:pt x="482" y="304"/>
                      <a:pt x="487" y="314"/>
                      <a:pt x="487" y="324"/>
                    </a:cubicBezTo>
                    <a:cubicBezTo>
                      <a:pt x="489" y="319"/>
                      <a:pt x="491" y="313"/>
                      <a:pt x="497" y="308"/>
                    </a:cubicBezTo>
                    <a:cubicBezTo>
                      <a:pt x="504" y="299"/>
                      <a:pt x="515" y="293"/>
                      <a:pt x="526" y="292"/>
                    </a:cubicBezTo>
                    <a:cubicBezTo>
                      <a:pt x="524" y="286"/>
                      <a:pt x="519" y="282"/>
                      <a:pt x="513" y="278"/>
                    </a:cubicBezTo>
                    <a:cubicBezTo>
                      <a:pt x="505" y="276"/>
                      <a:pt x="497" y="271"/>
                      <a:pt x="487" y="273"/>
                    </a:cubicBezTo>
                    <a:cubicBezTo>
                      <a:pt x="486" y="272"/>
                      <a:pt x="486" y="272"/>
                      <a:pt x="486" y="272"/>
                    </a:cubicBezTo>
                    <a:cubicBezTo>
                      <a:pt x="484" y="261"/>
                      <a:pt x="475" y="254"/>
                      <a:pt x="467" y="247"/>
                    </a:cubicBezTo>
                    <a:close/>
                    <a:moveTo>
                      <a:pt x="289" y="259"/>
                    </a:moveTo>
                    <a:cubicBezTo>
                      <a:pt x="281" y="247"/>
                      <a:pt x="281" y="247"/>
                      <a:pt x="281" y="247"/>
                    </a:cubicBezTo>
                    <a:cubicBezTo>
                      <a:pt x="273" y="242"/>
                      <a:pt x="267" y="231"/>
                      <a:pt x="257" y="231"/>
                    </a:cubicBezTo>
                    <a:cubicBezTo>
                      <a:pt x="255" y="229"/>
                      <a:pt x="250" y="229"/>
                      <a:pt x="249" y="231"/>
                    </a:cubicBezTo>
                    <a:cubicBezTo>
                      <a:pt x="267" y="241"/>
                      <a:pt x="285" y="257"/>
                      <a:pt x="286" y="278"/>
                    </a:cubicBezTo>
                    <a:cubicBezTo>
                      <a:pt x="286" y="280"/>
                      <a:pt x="283" y="280"/>
                      <a:pt x="282" y="281"/>
                    </a:cubicBezTo>
                    <a:cubicBezTo>
                      <a:pt x="265" y="277"/>
                      <a:pt x="252" y="261"/>
                      <a:pt x="241" y="249"/>
                    </a:cubicBezTo>
                    <a:cubicBezTo>
                      <a:pt x="240" y="253"/>
                      <a:pt x="242" y="256"/>
                      <a:pt x="244" y="259"/>
                    </a:cubicBezTo>
                    <a:cubicBezTo>
                      <a:pt x="253" y="269"/>
                      <a:pt x="261" y="283"/>
                      <a:pt x="276" y="286"/>
                    </a:cubicBezTo>
                    <a:cubicBezTo>
                      <a:pt x="281" y="289"/>
                      <a:pt x="289" y="292"/>
                      <a:pt x="294" y="288"/>
                    </a:cubicBezTo>
                    <a:cubicBezTo>
                      <a:pt x="296" y="278"/>
                      <a:pt x="291" y="268"/>
                      <a:pt x="289" y="259"/>
                    </a:cubicBezTo>
                    <a:close/>
                    <a:moveTo>
                      <a:pt x="446" y="240"/>
                    </a:moveTo>
                    <a:cubicBezTo>
                      <a:pt x="441" y="239"/>
                      <a:pt x="437" y="234"/>
                      <a:pt x="432" y="234"/>
                    </a:cubicBezTo>
                    <a:cubicBezTo>
                      <a:pt x="421" y="252"/>
                      <a:pt x="393" y="251"/>
                      <a:pt x="388" y="273"/>
                    </a:cubicBezTo>
                    <a:cubicBezTo>
                      <a:pt x="386" y="276"/>
                      <a:pt x="388" y="282"/>
                      <a:pt x="385" y="284"/>
                    </a:cubicBezTo>
                    <a:cubicBezTo>
                      <a:pt x="379" y="285"/>
                      <a:pt x="374" y="287"/>
                      <a:pt x="368" y="285"/>
                    </a:cubicBezTo>
                    <a:cubicBezTo>
                      <a:pt x="366" y="286"/>
                      <a:pt x="367" y="288"/>
                      <a:pt x="368" y="290"/>
                    </a:cubicBezTo>
                    <a:cubicBezTo>
                      <a:pt x="377" y="291"/>
                      <a:pt x="383" y="301"/>
                      <a:pt x="389" y="306"/>
                    </a:cubicBezTo>
                    <a:cubicBezTo>
                      <a:pt x="394" y="305"/>
                      <a:pt x="399" y="300"/>
                      <a:pt x="402" y="295"/>
                    </a:cubicBezTo>
                    <a:cubicBezTo>
                      <a:pt x="403" y="283"/>
                      <a:pt x="413" y="273"/>
                      <a:pt x="421" y="266"/>
                    </a:cubicBezTo>
                    <a:cubicBezTo>
                      <a:pt x="435" y="260"/>
                      <a:pt x="454" y="254"/>
                      <a:pt x="467" y="265"/>
                    </a:cubicBezTo>
                    <a:cubicBezTo>
                      <a:pt x="475" y="273"/>
                      <a:pt x="475" y="284"/>
                      <a:pt x="478" y="294"/>
                    </a:cubicBezTo>
                    <a:cubicBezTo>
                      <a:pt x="481" y="298"/>
                      <a:pt x="484" y="302"/>
                      <a:pt x="487" y="306"/>
                    </a:cubicBezTo>
                    <a:cubicBezTo>
                      <a:pt x="490" y="305"/>
                      <a:pt x="493" y="303"/>
                      <a:pt x="495" y="300"/>
                    </a:cubicBezTo>
                    <a:cubicBezTo>
                      <a:pt x="501" y="296"/>
                      <a:pt x="508" y="293"/>
                      <a:pt x="514" y="290"/>
                    </a:cubicBezTo>
                    <a:cubicBezTo>
                      <a:pt x="514" y="288"/>
                      <a:pt x="515" y="287"/>
                      <a:pt x="514" y="286"/>
                    </a:cubicBezTo>
                    <a:cubicBezTo>
                      <a:pt x="506" y="278"/>
                      <a:pt x="495" y="277"/>
                      <a:pt x="485" y="276"/>
                    </a:cubicBezTo>
                    <a:cubicBezTo>
                      <a:pt x="478" y="260"/>
                      <a:pt x="462" y="245"/>
                      <a:pt x="446" y="240"/>
                    </a:cubicBezTo>
                    <a:close/>
                    <a:moveTo>
                      <a:pt x="616" y="236"/>
                    </a:moveTo>
                    <a:cubicBezTo>
                      <a:pt x="607" y="239"/>
                      <a:pt x="599" y="244"/>
                      <a:pt x="592" y="250"/>
                    </a:cubicBezTo>
                    <a:cubicBezTo>
                      <a:pt x="581" y="260"/>
                      <a:pt x="576" y="276"/>
                      <a:pt x="578" y="288"/>
                    </a:cubicBezTo>
                    <a:cubicBezTo>
                      <a:pt x="587" y="290"/>
                      <a:pt x="596" y="287"/>
                      <a:pt x="604" y="284"/>
                    </a:cubicBezTo>
                    <a:cubicBezTo>
                      <a:pt x="618" y="277"/>
                      <a:pt x="633" y="263"/>
                      <a:pt x="635" y="247"/>
                    </a:cubicBezTo>
                    <a:cubicBezTo>
                      <a:pt x="630" y="256"/>
                      <a:pt x="624" y="265"/>
                      <a:pt x="615" y="271"/>
                    </a:cubicBezTo>
                    <a:cubicBezTo>
                      <a:pt x="606" y="278"/>
                      <a:pt x="596" y="278"/>
                      <a:pt x="586" y="281"/>
                    </a:cubicBezTo>
                    <a:cubicBezTo>
                      <a:pt x="585" y="280"/>
                      <a:pt x="584" y="278"/>
                      <a:pt x="585" y="276"/>
                    </a:cubicBezTo>
                    <a:cubicBezTo>
                      <a:pt x="590" y="265"/>
                      <a:pt x="597" y="252"/>
                      <a:pt x="607" y="244"/>
                    </a:cubicBezTo>
                    <a:cubicBezTo>
                      <a:pt x="610" y="242"/>
                      <a:pt x="614" y="239"/>
                      <a:pt x="616" y="236"/>
                    </a:cubicBezTo>
                    <a:close/>
                    <a:moveTo>
                      <a:pt x="275" y="261"/>
                    </a:moveTo>
                    <a:cubicBezTo>
                      <a:pt x="267" y="249"/>
                      <a:pt x="255" y="238"/>
                      <a:pt x="241" y="234"/>
                    </a:cubicBezTo>
                    <a:cubicBezTo>
                      <a:pt x="240" y="234"/>
                      <a:pt x="240" y="236"/>
                      <a:pt x="240" y="237"/>
                    </a:cubicBezTo>
                    <a:cubicBezTo>
                      <a:pt x="248" y="246"/>
                      <a:pt x="254" y="256"/>
                      <a:pt x="263" y="264"/>
                    </a:cubicBezTo>
                    <a:cubicBezTo>
                      <a:pt x="268" y="268"/>
                      <a:pt x="272" y="272"/>
                      <a:pt x="278" y="273"/>
                    </a:cubicBezTo>
                    <a:cubicBezTo>
                      <a:pt x="279" y="269"/>
                      <a:pt x="277" y="265"/>
                      <a:pt x="275" y="261"/>
                    </a:cubicBezTo>
                    <a:close/>
                    <a:moveTo>
                      <a:pt x="632" y="238"/>
                    </a:moveTo>
                    <a:cubicBezTo>
                      <a:pt x="628" y="237"/>
                      <a:pt x="625" y="240"/>
                      <a:pt x="621" y="241"/>
                    </a:cubicBezTo>
                    <a:cubicBezTo>
                      <a:pt x="611" y="250"/>
                      <a:pt x="597" y="258"/>
                      <a:pt x="594" y="272"/>
                    </a:cubicBezTo>
                    <a:cubicBezTo>
                      <a:pt x="613" y="271"/>
                      <a:pt x="628" y="255"/>
                      <a:pt x="632" y="238"/>
                    </a:cubicBezTo>
                    <a:close/>
                    <a:moveTo>
                      <a:pt x="650" y="249"/>
                    </a:moveTo>
                    <a:cubicBezTo>
                      <a:pt x="650" y="248"/>
                      <a:pt x="650" y="248"/>
                      <a:pt x="650" y="248"/>
                    </a:cubicBezTo>
                    <a:cubicBezTo>
                      <a:pt x="650" y="249"/>
                      <a:pt x="650" y="249"/>
                      <a:pt x="650" y="249"/>
                    </a:cubicBezTo>
                    <a:close/>
                    <a:moveTo>
                      <a:pt x="668" y="291"/>
                    </a:moveTo>
                    <a:cubicBezTo>
                      <a:pt x="655" y="281"/>
                      <a:pt x="652" y="265"/>
                      <a:pt x="645" y="251"/>
                    </a:cubicBezTo>
                    <a:cubicBezTo>
                      <a:pt x="644" y="258"/>
                      <a:pt x="644" y="258"/>
                      <a:pt x="644" y="258"/>
                    </a:cubicBezTo>
                    <a:cubicBezTo>
                      <a:pt x="648" y="277"/>
                      <a:pt x="659" y="300"/>
                      <a:pt x="678" y="307"/>
                    </a:cubicBezTo>
                    <a:cubicBezTo>
                      <a:pt x="688" y="312"/>
                      <a:pt x="700" y="316"/>
                      <a:pt x="710" y="312"/>
                    </a:cubicBezTo>
                    <a:cubicBezTo>
                      <a:pt x="710" y="309"/>
                      <a:pt x="708" y="305"/>
                      <a:pt x="705" y="302"/>
                    </a:cubicBezTo>
                    <a:cubicBezTo>
                      <a:pt x="692" y="304"/>
                      <a:pt x="679" y="297"/>
                      <a:pt x="668" y="291"/>
                    </a:cubicBezTo>
                    <a:close/>
                    <a:moveTo>
                      <a:pt x="234" y="269"/>
                    </a:moveTo>
                    <a:cubicBezTo>
                      <a:pt x="235" y="265"/>
                      <a:pt x="236" y="258"/>
                      <a:pt x="234" y="255"/>
                    </a:cubicBezTo>
                    <a:cubicBezTo>
                      <a:pt x="229" y="265"/>
                      <a:pt x="226" y="275"/>
                      <a:pt x="217" y="283"/>
                    </a:cubicBezTo>
                    <a:cubicBezTo>
                      <a:pt x="207" y="292"/>
                      <a:pt x="194" y="298"/>
                      <a:pt x="180" y="296"/>
                    </a:cubicBezTo>
                    <a:cubicBezTo>
                      <a:pt x="175" y="299"/>
                      <a:pt x="171" y="305"/>
                      <a:pt x="170" y="311"/>
                    </a:cubicBezTo>
                    <a:cubicBezTo>
                      <a:pt x="180" y="311"/>
                      <a:pt x="180" y="311"/>
                      <a:pt x="180" y="311"/>
                    </a:cubicBezTo>
                    <a:cubicBezTo>
                      <a:pt x="204" y="308"/>
                      <a:pt x="226" y="290"/>
                      <a:pt x="234" y="269"/>
                    </a:cubicBezTo>
                    <a:close/>
                    <a:moveTo>
                      <a:pt x="224" y="257"/>
                    </a:moveTo>
                    <a:cubicBezTo>
                      <a:pt x="211" y="260"/>
                      <a:pt x="202" y="271"/>
                      <a:pt x="192" y="280"/>
                    </a:cubicBezTo>
                    <a:cubicBezTo>
                      <a:pt x="190" y="283"/>
                      <a:pt x="186" y="286"/>
                      <a:pt x="186" y="289"/>
                    </a:cubicBezTo>
                    <a:cubicBezTo>
                      <a:pt x="191" y="291"/>
                      <a:pt x="195" y="287"/>
                      <a:pt x="200" y="287"/>
                    </a:cubicBezTo>
                    <a:cubicBezTo>
                      <a:pt x="212" y="281"/>
                      <a:pt x="222" y="271"/>
                      <a:pt x="224" y="257"/>
                    </a:cubicBezTo>
                    <a:close/>
                    <a:moveTo>
                      <a:pt x="646" y="286"/>
                    </a:moveTo>
                    <a:cubicBezTo>
                      <a:pt x="644" y="278"/>
                      <a:pt x="641" y="270"/>
                      <a:pt x="637" y="263"/>
                    </a:cubicBezTo>
                    <a:cubicBezTo>
                      <a:pt x="629" y="274"/>
                      <a:pt x="629" y="274"/>
                      <a:pt x="629" y="274"/>
                    </a:cubicBezTo>
                    <a:cubicBezTo>
                      <a:pt x="627" y="283"/>
                      <a:pt x="627" y="295"/>
                      <a:pt x="633" y="303"/>
                    </a:cubicBezTo>
                    <a:cubicBezTo>
                      <a:pt x="641" y="302"/>
                      <a:pt x="643" y="292"/>
                      <a:pt x="646" y="286"/>
                    </a:cubicBezTo>
                    <a:close/>
                    <a:moveTo>
                      <a:pt x="698" y="295"/>
                    </a:moveTo>
                    <a:cubicBezTo>
                      <a:pt x="690" y="280"/>
                      <a:pt x="674" y="272"/>
                      <a:pt x="659" y="268"/>
                    </a:cubicBezTo>
                    <a:cubicBezTo>
                      <a:pt x="659" y="270"/>
                      <a:pt x="659" y="270"/>
                      <a:pt x="659" y="270"/>
                    </a:cubicBezTo>
                    <a:cubicBezTo>
                      <a:pt x="665" y="279"/>
                      <a:pt x="670" y="289"/>
                      <a:pt x="681" y="292"/>
                    </a:cubicBezTo>
                    <a:cubicBezTo>
                      <a:pt x="686" y="294"/>
                      <a:pt x="693" y="296"/>
                      <a:pt x="698" y="295"/>
                    </a:cubicBezTo>
                    <a:close/>
                    <a:moveTo>
                      <a:pt x="250" y="282"/>
                    </a:moveTo>
                    <a:cubicBezTo>
                      <a:pt x="251" y="275"/>
                      <a:pt x="245" y="269"/>
                      <a:pt x="241" y="265"/>
                    </a:cubicBezTo>
                    <a:cubicBezTo>
                      <a:pt x="239" y="269"/>
                      <a:pt x="239" y="269"/>
                      <a:pt x="239" y="269"/>
                    </a:cubicBezTo>
                    <a:cubicBezTo>
                      <a:pt x="237" y="274"/>
                      <a:pt x="234" y="279"/>
                      <a:pt x="234" y="285"/>
                    </a:cubicBezTo>
                    <a:cubicBezTo>
                      <a:pt x="235" y="291"/>
                      <a:pt x="238" y="299"/>
                      <a:pt x="244" y="301"/>
                    </a:cubicBezTo>
                    <a:cubicBezTo>
                      <a:pt x="248" y="296"/>
                      <a:pt x="249" y="289"/>
                      <a:pt x="250" y="282"/>
                    </a:cubicBezTo>
                    <a:close/>
                    <a:moveTo>
                      <a:pt x="463" y="281"/>
                    </a:moveTo>
                    <a:cubicBezTo>
                      <a:pt x="462" y="277"/>
                      <a:pt x="457" y="273"/>
                      <a:pt x="453" y="271"/>
                    </a:cubicBezTo>
                    <a:cubicBezTo>
                      <a:pt x="446" y="268"/>
                      <a:pt x="436" y="270"/>
                      <a:pt x="429" y="274"/>
                    </a:cubicBezTo>
                    <a:cubicBezTo>
                      <a:pt x="420" y="279"/>
                      <a:pt x="414" y="290"/>
                      <a:pt x="413" y="300"/>
                    </a:cubicBezTo>
                    <a:cubicBezTo>
                      <a:pt x="408" y="304"/>
                      <a:pt x="401" y="310"/>
                      <a:pt x="399" y="317"/>
                    </a:cubicBezTo>
                    <a:cubicBezTo>
                      <a:pt x="396" y="322"/>
                      <a:pt x="397" y="330"/>
                      <a:pt x="399" y="334"/>
                    </a:cubicBezTo>
                    <a:cubicBezTo>
                      <a:pt x="402" y="341"/>
                      <a:pt x="408" y="345"/>
                      <a:pt x="415" y="347"/>
                    </a:cubicBezTo>
                    <a:cubicBezTo>
                      <a:pt x="421" y="347"/>
                      <a:pt x="429" y="345"/>
                      <a:pt x="431" y="340"/>
                    </a:cubicBezTo>
                    <a:cubicBezTo>
                      <a:pt x="433" y="337"/>
                      <a:pt x="435" y="334"/>
                      <a:pt x="433" y="330"/>
                    </a:cubicBezTo>
                    <a:cubicBezTo>
                      <a:pt x="429" y="320"/>
                      <a:pt x="423" y="335"/>
                      <a:pt x="415" y="332"/>
                    </a:cubicBezTo>
                    <a:cubicBezTo>
                      <a:pt x="409" y="330"/>
                      <a:pt x="410" y="324"/>
                      <a:pt x="410" y="319"/>
                    </a:cubicBezTo>
                    <a:cubicBezTo>
                      <a:pt x="409" y="310"/>
                      <a:pt x="419" y="305"/>
                      <a:pt x="425" y="299"/>
                    </a:cubicBezTo>
                    <a:cubicBezTo>
                      <a:pt x="425" y="293"/>
                      <a:pt x="428" y="288"/>
                      <a:pt x="433" y="284"/>
                    </a:cubicBezTo>
                    <a:cubicBezTo>
                      <a:pt x="437" y="281"/>
                      <a:pt x="443" y="278"/>
                      <a:pt x="449" y="280"/>
                    </a:cubicBezTo>
                    <a:cubicBezTo>
                      <a:pt x="461" y="285"/>
                      <a:pt x="460" y="300"/>
                      <a:pt x="461" y="310"/>
                    </a:cubicBezTo>
                    <a:cubicBezTo>
                      <a:pt x="465" y="311"/>
                      <a:pt x="470" y="315"/>
                      <a:pt x="471" y="320"/>
                    </a:cubicBezTo>
                    <a:cubicBezTo>
                      <a:pt x="472" y="324"/>
                      <a:pt x="471" y="328"/>
                      <a:pt x="467" y="331"/>
                    </a:cubicBezTo>
                    <a:cubicBezTo>
                      <a:pt x="465" y="332"/>
                      <a:pt x="463" y="331"/>
                      <a:pt x="461" y="329"/>
                    </a:cubicBezTo>
                    <a:cubicBezTo>
                      <a:pt x="460" y="328"/>
                      <a:pt x="457" y="328"/>
                      <a:pt x="456" y="330"/>
                    </a:cubicBezTo>
                    <a:cubicBezTo>
                      <a:pt x="454" y="334"/>
                      <a:pt x="454" y="339"/>
                      <a:pt x="458" y="342"/>
                    </a:cubicBezTo>
                    <a:cubicBezTo>
                      <a:pt x="461" y="345"/>
                      <a:pt x="465" y="344"/>
                      <a:pt x="468" y="343"/>
                    </a:cubicBezTo>
                    <a:cubicBezTo>
                      <a:pt x="473" y="342"/>
                      <a:pt x="478" y="337"/>
                      <a:pt x="480" y="331"/>
                    </a:cubicBezTo>
                    <a:cubicBezTo>
                      <a:pt x="481" y="323"/>
                      <a:pt x="480" y="314"/>
                      <a:pt x="474" y="308"/>
                    </a:cubicBezTo>
                    <a:cubicBezTo>
                      <a:pt x="460" y="305"/>
                      <a:pt x="468" y="289"/>
                      <a:pt x="463" y="281"/>
                    </a:cubicBezTo>
                    <a:close/>
                    <a:moveTo>
                      <a:pt x="625" y="296"/>
                    </a:moveTo>
                    <a:cubicBezTo>
                      <a:pt x="622" y="291"/>
                      <a:pt x="624" y="285"/>
                      <a:pt x="622" y="281"/>
                    </a:cubicBezTo>
                    <a:cubicBezTo>
                      <a:pt x="619" y="284"/>
                      <a:pt x="619" y="284"/>
                      <a:pt x="619" y="284"/>
                    </a:cubicBezTo>
                    <a:cubicBezTo>
                      <a:pt x="613" y="295"/>
                      <a:pt x="622" y="306"/>
                      <a:pt x="628" y="315"/>
                    </a:cubicBezTo>
                    <a:cubicBezTo>
                      <a:pt x="629" y="317"/>
                      <a:pt x="632" y="321"/>
                      <a:pt x="635" y="320"/>
                    </a:cubicBezTo>
                    <a:cubicBezTo>
                      <a:pt x="644" y="316"/>
                      <a:pt x="651" y="307"/>
                      <a:pt x="652" y="297"/>
                    </a:cubicBezTo>
                    <a:cubicBezTo>
                      <a:pt x="652" y="295"/>
                      <a:pt x="653" y="292"/>
                      <a:pt x="650" y="292"/>
                    </a:cubicBezTo>
                    <a:cubicBezTo>
                      <a:pt x="646" y="298"/>
                      <a:pt x="643" y="309"/>
                      <a:pt x="633" y="310"/>
                    </a:cubicBezTo>
                    <a:cubicBezTo>
                      <a:pt x="629" y="306"/>
                      <a:pt x="626" y="301"/>
                      <a:pt x="625" y="296"/>
                    </a:cubicBezTo>
                    <a:close/>
                    <a:moveTo>
                      <a:pt x="453" y="297"/>
                    </a:moveTo>
                    <a:cubicBezTo>
                      <a:pt x="451" y="293"/>
                      <a:pt x="451" y="284"/>
                      <a:pt x="443" y="286"/>
                    </a:cubicBezTo>
                    <a:cubicBezTo>
                      <a:pt x="437" y="287"/>
                      <a:pt x="434" y="292"/>
                      <a:pt x="432" y="297"/>
                    </a:cubicBezTo>
                    <a:cubicBezTo>
                      <a:pt x="432" y="299"/>
                      <a:pt x="434" y="301"/>
                      <a:pt x="432" y="303"/>
                    </a:cubicBezTo>
                    <a:cubicBezTo>
                      <a:pt x="427" y="307"/>
                      <a:pt x="420" y="309"/>
                      <a:pt x="418" y="315"/>
                    </a:cubicBezTo>
                    <a:cubicBezTo>
                      <a:pt x="417" y="318"/>
                      <a:pt x="416" y="323"/>
                      <a:pt x="418" y="325"/>
                    </a:cubicBezTo>
                    <a:cubicBezTo>
                      <a:pt x="422" y="321"/>
                      <a:pt x="428" y="319"/>
                      <a:pt x="434" y="321"/>
                    </a:cubicBezTo>
                    <a:cubicBezTo>
                      <a:pt x="439" y="324"/>
                      <a:pt x="441" y="330"/>
                      <a:pt x="441" y="336"/>
                    </a:cubicBezTo>
                    <a:cubicBezTo>
                      <a:pt x="436" y="345"/>
                      <a:pt x="428" y="352"/>
                      <a:pt x="417" y="353"/>
                    </a:cubicBezTo>
                    <a:cubicBezTo>
                      <a:pt x="409" y="351"/>
                      <a:pt x="400" y="347"/>
                      <a:pt x="395" y="339"/>
                    </a:cubicBezTo>
                    <a:cubicBezTo>
                      <a:pt x="393" y="346"/>
                      <a:pt x="391" y="353"/>
                      <a:pt x="388" y="359"/>
                    </a:cubicBezTo>
                    <a:cubicBezTo>
                      <a:pt x="377" y="375"/>
                      <a:pt x="361" y="383"/>
                      <a:pt x="342" y="382"/>
                    </a:cubicBezTo>
                    <a:cubicBezTo>
                      <a:pt x="342" y="384"/>
                      <a:pt x="342" y="384"/>
                      <a:pt x="342" y="384"/>
                    </a:cubicBezTo>
                    <a:cubicBezTo>
                      <a:pt x="347" y="389"/>
                      <a:pt x="351" y="397"/>
                      <a:pt x="348" y="405"/>
                    </a:cubicBezTo>
                    <a:cubicBezTo>
                      <a:pt x="344" y="411"/>
                      <a:pt x="338" y="415"/>
                      <a:pt x="331" y="415"/>
                    </a:cubicBezTo>
                    <a:cubicBezTo>
                      <a:pt x="325" y="415"/>
                      <a:pt x="326" y="406"/>
                      <a:pt x="319" y="405"/>
                    </a:cubicBezTo>
                    <a:cubicBezTo>
                      <a:pt x="314" y="406"/>
                      <a:pt x="313" y="411"/>
                      <a:pt x="311" y="415"/>
                    </a:cubicBezTo>
                    <a:cubicBezTo>
                      <a:pt x="308" y="417"/>
                      <a:pt x="305" y="414"/>
                      <a:pt x="303" y="414"/>
                    </a:cubicBezTo>
                    <a:cubicBezTo>
                      <a:pt x="298" y="415"/>
                      <a:pt x="293" y="419"/>
                      <a:pt x="292" y="424"/>
                    </a:cubicBezTo>
                    <a:cubicBezTo>
                      <a:pt x="289" y="430"/>
                      <a:pt x="293" y="436"/>
                      <a:pt x="295" y="441"/>
                    </a:cubicBezTo>
                    <a:cubicBezTo>
                      <a:pt x="301" y="447"/>
                      <a:pt x="309" y="447"/>
                      <a:pt x="318" y="447"/>
                    </a:cubicBezTo>
                    <a:cubicBezTo>
                      <a:pt x="322" y="449"/>
                      <a:pt x="317" y="457"/>
                      <a:pt x="323" y="457"/>
                    </a:cubicBezTo>
                    <a:cubicBezTo>
                      <a:pt x="323" y="453"/>
                      <a:pt x="324" y="451"/>
                      <a:pt x="325" y="448"/>
                    </a:cubicBezTo>
                    <a:cubicBezTo>
                      <a:pt x="329" y="444"/>
                      <a:pt x="333" y="442"/>
                      <a:pt x="338" y="443"/>
                    </a:cubicBezTo>
                    <a:cubicBezTo>
                      <a:pt x="341" y="445"/>
                      <a:pt x="345" y="446"/>
                      <a:pt x="347" y="450"/>
                    </a:cubicBezTo>
                    <a:cubicBezTo>
                      <a:pt x="350" y="456"/>
                      <a:pt x="350" y="462"/>
                      <a:pt x="348" y="468"/>
                    </a:cubicBezTo>
                    <a:cubicBezTo>
                      <a:pt x="347" y="471"/>
                      <a:pt x="344" y="473"/>
                      <a:pt x="346" y="476"/>
                    </a:cubicBezTo>
                    <a:cubicBezTo>
                      <a:pt x="353" y="476"/>
                      <a:pt x="360" y="478"/>
                      <a:pt x="368" y="479"/>
                    </a:cubicBezTo>
                    <a:cubicBezTo>
                      <a:pt x="378" y="485"/>
                      <a:pt x="389" y="494"/>
                      <a:pt x="392" y="507"/>
                    </a:cubicBezTo>
                    <a:cubicBezTo>
                      <a:pt x="395" y="511"/>
                      <a:pt x="392" y="517"/>
                      <a:pt x="394" y="521"/>
                    </a:cubicBezTo>
                    <a:cubicBezTo>
                      <a:pt x="404" y="513"/>
                      <a:pt x="404" y="513"/>
                      <a:pt x="404" y="513"/>
                    </a:cubicBezTo>
                    <a:cubicBezTo>
                      <a:pt x="409" y="511"/>
                      <a:pt x="415" y="508"/>
                      <a:pt x="420" y="511"/>
                    </a:cubicBezTo>
                    <a:cubicBezTo>
                      <a:pt x="422" y="509"/>
                      <a:pt x="424" y="512"/>
                      <a:pt x="426" y="511"/>
                    </a:cubicBezTo>
                    <a:cubicBezTo>
                      <a:pt x="432" y="516"/>
                      <a:pt x="438" y="521"/>
                      <a:pt x="435" y="528"/>
                    </a:cubicBezTo>
                    <a:cubicBezTo>
                      <a:pt x="434" y="537"/>
                      <a:pt x="423" y="530"/>
                      <a:pt x="423" y="539"/>
                    </a:cubicBezTo>
                    <a:cubicBezTo>
                      <a:pt x="422" y="543"/>
                      <a:pt x="427" y="546"/>
                      <a:pt x="430" y="547"/>
                    </a:cubicBezTo>
                    <a:cubicBezTo>
                      <a:pt x="433" y="550"/>
                      <a:pt x="431" y="553"/>
                      <a:pt x="430" y="556"/>
                    </a:cubicBezTo>
                    <a:cubicBezTo>
                      <a:pt x="430" y="560"/>
                      <a:pt x="432" y="564"/>
                      <a:pt x="435" y="567"/>
                    </a:cubicBezTo>
                    <a:cubicBezTo>
                      <a:pt x="438" y="570"/>
                      <a:pt x="443" y="570"/>
                      <a:pt x="446" y="566"/>
                    </a:cubicBezTo>
                    <a:cubicBezTo>
                      <a:pt x="448" y="557"/>
                      <a:pt x="453" y="548"/>
                      <a:pt x="462" y="545"/>
                    </a:cubicBezTo>
                    <a:cubicBezTo>
                      <a:pt x="465" y="542"/>
                      <a:pt x="468" y="539"/>
                      <a:pt x="467" y="535"/>
                    </a:cubicBezTo>
                    <a:cubicBezTo>
                      <a:pt x="462" y="531"/>
                      <a:pt x="453" y="536"/>
                      <a:pt x="451" y="527"/>
                    </a:cubicBezTo>
                    <a:cubicBezTo>
                      <a:pt x="451" y="522"/>
                      <a:pt x="451" y="516"/>
                      <a:pt x="456" y="513"/>
                    </a:cubicBezTo>
                    <a:cubicBezTo>
                      <a:pt x="461" y="510"/>
                      <a:pt x="469" y="508"/>
                      <a:pt x="476" y="509"/>
                    </a:cubicBezTo>
                    <a:cubicBezTo>
                      <a:pt x="482" y="512"/>
                      <a:pt x="487" y="518"/>
                      <a:pt x="490" y="524"/>
                    </a:cubicBezTo>
                    <a:cubicBezTo>
                      <a:pt x="494" y="537"/>
                      <a:pt x="487" y="548"/>
                      <a:pt x="478" y="556"/>
                    </a:cubicBezTo>
                    <a:cubicBezTo>
                      <a:pt x="467" y="556"/>
                      <a:pt x="471" y="568"/>
                      <a:pt x="466" y="573"/>
                    </a:cubicBezTo>
                    <a:cubicBezTo>
                      <a:pt x="459" y="586"/>
                      <a:pt x="447" y="591"/>
                      <a:pt x="434" y="592"/>
                    </a:cubicBezTo>
                    <a:cubicBezTo>
                      <a:pt x="434" y="593"/>
                      <a:pt x="436" y="593"/>
                      <a:pt x="437" y="594"/>
                    </a:cubicBezTo>
                    <a:cubicBezTo>
                      <a:pt x="453" y="597"/>
                      <a:pt x="464" y="583"/>
                      <a:pt x="472" y="572"/>
                    </a:cubicBezTo>
                    <a:cubicBezTo>
                      <a:pt x="473" y="569"/>
                      <a:pt x="472" y="566"/>
                      <a:pt x="474" y="564"/>
                    </a:cubicBezTo>
                    <a:cubicBezTo>
                      <a:pt x="482" y="560"/>
                      <a:pt x="489" y="554"/>
                      <a:pt x="491" y="546"/>
                    </a:cubicBezTo>
                    <a:cubicBezTo>
                      <a:pt x="497" y="540"/>
                      <a:pt x="502" y="552"/>
                      <a:pt x="507" y="550"/>
                    </a:cubicBezTo>
                    <a:cubicBezTo>
                      <a:pt x="502" y="542"/>
                      <a:pt x="494" y="537"/>
                      <a:pt x="492" y="529"/>
                    </a:cubicBezTo>
                    <a:cubicBezTo>
                      <a:pt x="493" y="512"/>
                      <a:pt x="493" y="512"/>
                      <a:pt x="493" y="512"/>
                    </a:cubicBezTo>
                    <a:cubicBezTo>
                      <a:pt x="496" y="499"/>
                      <a:pt x="509" y="490"/>
                      <a:pt x="521" y="486"/>
                    </a:cubicBezTo>
                    <a:cubicBezTo>
                      <a:pt x="538" y="481"/>
                      <a:pt x="554" y="487"/>
                      <a:pt x="566" y="498"/>
                    </a:cubicBezTo>
                    <a:cubicBezTo>
                      <a:pt x="571" y="501"/>
                      <a:pt x="573" y="507"/>
                      <a:pt x="577" y="510"/>
                    </a:cubicBezTo>
                    <a:cubicBezTo>
                      <a:pt x="582" y="504"/>
                      <a:pt x="586" y="496"/>
                      <a:pt x="585" y="488"/>
                    </a:cubicBezTo>
                    <a:cubicBezTo>
                      <a:pt x="587" y="483"/>
                      <a:pt x="593" y="487"/>
                      <a:pt x="594" y="482"/>
                    </a:cubicBezTo>
                    <a:cubicBezTo>
                      <a:pt x="617" y="475"/>
                      <a:pt x="625" y="453"/>
                      <a:pt x="635" y="435"/>
                    </a:cubicBezTo>
                    <a:cubicBezTo>
                      <a:pt x="637" y="431"/>
                      <a:pt x="641" y="429"/>
                      <a:pt x="643" y="425"/>
                    </a:cubicBezTo>
                    <a:cubicBezTo>
                      <a:pt x="642" y="424"/>
                      <a:pt x="641" y="423"/>
                      <a:pt x="640" y="423"/>
                    </a:cubicBezTo>
                    <a:cubicBezTo>
                      <a:pt x="636" y="426"/>
                      <a:pt x="634" y="431"/>
                      <a:pt x="633" y="435"/>
                    </a:cubicBezTo>
                    <a:cubicBezTo>
                      <a:pt x="621" y="452"/>
                      <a:pt x="612" y="473"/>
                      <a:pt x="591" y="480"/>
                    </a:cubicBezTo>
                    <a:cubicBezTo>
                      <a:pt x="581" y="481"/>
                      <a:pt x="583" y="493"/>
                      <a:pt x="578" y="499"/>
                    </a:cubicBezTo>
                    <a:cubicBezTo>
                      <a:pt x="576" y="501"/>
                      <a:pt x="574" y="499"/>
                      <a:pt x="572" y="499"/>
                    </a:cubicBezTo>
                    <a:cubicBezTo>
                      <a:pt x="570" y="493"/>
                      <a:pt x="563" y="492"/>
                      <a:pt x="562" y="486"/>
                    </a:cubicBezTo>
                    <a:cubicBezTo>
                      <a:pt x="569" y="482"/>
                      <a:pt x="574" y="475"/>
                      <a:pt x="579" y="468"/>
                    </a:cubicBezTo>
                    <a:cubicBezTo>
                      <a:pt x="588" y="468"/>
                      <a:pt x="597" y="464"/>
                      <a:pt x="603" y="457"/>
                    </a:cubicBezTo>
                    <a:cubicBezTo>
                      <a:pt x="611" y="446"/>
                      <a:pt x="617" y="432"/>
                      <a:pt x="613" y="418"/>
                    </a:cubicBezTo>
                    <a:cubicBezTo>
                      <a:pt x="608" y="403"/>
                      <a:pt x="594" y="395"/>
                      <a:pt x="580" y="392"/>
                    </a:cubicBezTo>
                    <a:cubicBezTo>
                      <a:pt x="572" y="389"/>
                      <a:pt x="570" y="377"/>
                      <a:pt x="561" y="376"/>
                    </a:cubicBezTo>
                    <a:cubicBezTo>
                      <a:pt x="559" y="373"/>
                      <a:pt x="563" y="371"/>
                      <a:pt x="565" y="370"/>
                    </a:cubicBezTo>
                    <a:cubicBezTo>
                      <a:pt x="570" y="365"/>
                      <a:pt x="572" y="357"/>
                      <a:pt x="576" y="351"/>
                    </a:cubicBezTo>
                    <a:cubicBezTo>
                      <a:pt x="577" y="350"/>
                      <a:pt x="579" y="351"/>
                      <a:pt x="580" y="352"/>
                    </a:cubicBezTo>
                    <a:cubicBezTo>
                      <a:pt x="582" y="361"/>
                      <a:pt x="583" y="371"/>
                      <a:pt x="589" y="378"/>
                    </a:cubicBezTo>
                    <a:cubicBezTo>
                      <a:pt x="596" y="378"/>
                      <a:pt x="601" y="382"/>
                      <a:pt x="608" y="383"/>
                    </a:cubicBezTo>
                    <a:cubicBezTo>
                      <a:pt x="619" y="391"/>
                      <a:pt x="628" y="401"/>
                      <a:pt x="633" y="413"/>
                    </a:cubicBezTo>
                    <a:cubicBezTo>
                      <a:pt x="634" y="415"/>
                      <a:pt x="635" y="418"/>
                      <a:pt x="638" y="418"/>
                    </a:cubicBezTo>
                    <a:cubicBezTo>
                      <a:pt x="635" y="411"/>
                      <a:pt x="631" y="404"/>
                      <a:pt x="627" y="397"/>
                    </a:cubicBezTo>
                    <a:cubicBezTo>
                      <a:pt x="622" y="388"/>
                      <a:pt x="611" y="385"/>
                      <a:pt x="604" y="379"/>
                    </a:cubicBezTo>
                    <a:cubicBezTo>
                      <a:pt x="600" y="377"/>
                      <a:pt x="594" y="378"/>
                      <a:pt x="591" y="374"/>
                    </a:cubicBezTo>
                    <a:cubicBezTo>
                      <a:pt x="585" y="364"/>
                      <a:pt x="585" y="349"/>
                      <a:pt x="574" y="342"/>
                    </a:cubicBezTo>
                    <a:cubicBezTo>
                      <a:pt x="571" y="351"/>
                      <a:pt x="571" y="351"/>
                      <a:pt x="571" y="351"/>
                    </a:cubicBezTo>
                    <a:cubicBezTo>
                      <a:pt x="569" y="363"/>
                      <a:pt x="557" y="369"/>
                      <a:pt x="549" y="377"/>
                    </a:cubicBezTo>
                    <a:cubicBezTo>
                      <a:pt x="548" y="378"/>
                      <a:pt x="548" y="378"/>
                      <a:pt x="548" y="378"/>
                    </a:cubicBezTo>
                    <a:cubicBezTo>
                      <a:pt x="561" y="377"/>
                      <a:pt x="569" y="388"/>
                      <a:pt x="575" y="396"/>
                    </a:cubicBezTo>
                    <a:cubicBezTo>
                      <a:pt x="584" y="397"/>
                      <a:pt x="593" y="399"/>
                      <a:pt x="600" y="406"/>
                    </a:cubicBezTo>
                    <a:cubicBezTo>
                      <a:pt x="610" y="414"/>
                      <a:pt x="611" y="428"/>
                      <a:pt x="610" y="439"/>
                    </a:cubicBezTo>
                    <a:cubicBezTo>
                      <a:pt x="607" y="452"/>
                      <a:pt x="593" y="459"/>
                      <a:pt x="580" y="462"/>
                    </a:cubicBezTo>
                    <a:cubicBezTo>
                      <a:pt x="575" y="472"/>
                      <a:pt x="564" y="478"/>
                      <a:pt x="554" y="480"/>
                    </a:cubicBezTo>
                    <a:cubicBezTo>
                      <a:pt x="545" y="480"/>
                      <a:pt x="537" y="477"/>
                      <a:pt x="532" y="469"/>
                    </a:cubicBezTo>
                    <a:cubicBezTo>
                      <a:pt x="528" y="463"/>
                      <a:pt x="529" y="455"/>
                      <a:pt x="529" y="448"/>
                    </a:cubicBezTo>
                    <a:cubicBezTo>
                      <a:pt x="531" y="443"/>
                      <a:pt x="535" y="438"/>
                      <a:pt x="541" y="437"/>
                    </a:cubicBezTo>
                    <a:cubicBezTo>
                      <a:pt x="547" y="437"/>
                      <a:pt x="553" y="438"/>
                      <a:pt x="556" y="443"/>
                    </a:cubicBezTo>
                    <a:cubicBezTo>
                      <a:pt x="558" y="446"/>
                      <a:pt x="556" y="448"/>
                      <a:pt x="557" y="451"/>
                    </a:cubicBezTo>
                    <a:cubicBezTo>
                      <a:pt x="563" y="452"/>
                      <a:pt x="566" y="444"/>
                      <a:pt x="570" y="440"/>
                    </a:cubicBezTo>
                    <a:cubicBezTo>
                      <a:pt x="575" y="440"/>
                      <a:pt x="583" y="442"/>
                      <a:pt x="585" y="435"/>
                    </a:cubicBezTo>
                    <a:cubicBezTo>
                      <a:pt x="587" y="430"/>
                      <a:pt x="587" y="423"/>
                      <a:pt x="582" y="419"/>
                    </a:cubicBezTo>
                    <a:cubicBezTo>
                      <a:pt x="579" y="417"/>
                      <a:pt x="575" y="418"/>
                      <a:pt x="571" y="418"/>
                    </a:cubicBezTo>
                    <a:cubicBezTo>
                      <a:pt x="564" y="420"/>
                      <a:pt x="563" y="412"/>
                      <a:pt x="559" y="409"/>
                    </a:cubicBezTo>
                    <a:cubicBezTo>
                      <a:pt x="555" y="406"/>
                      <a:pt x="552" y="410"/>
                      <a:pt x="550" y="412"/>
                    </a:cubicBezTo>
                    <a:cubicBezTo>
                      <a:pt x="545" y="414"/>
                      <a:pt x="538" y="415"/>
                      <a:pt x="533" y="411"/>
                    </a:cubicBezTo>
                    <a:cubicBezTo>
                      <a:pt x="531" y="408"/>
                      <a:pt x="525" y="404"/>
                      <a:pt x="527" y="399"/>
                    </a:cubicBezTo>
                    <a:cubicBezTo>
                      <a:pt x="527" y="392"/>
                      <a:pt x="530" y="385"/>
                      <a:pt x="537" y="381"/>
                    </a:cubicBezTo>
                    <a:cubicBezTo>
                      <a:pt x="522" y="380"/>
                      <a:pt x="510" y="373"/>
                      <a:pt x="500" y="363"/>
                    </a:cubicBezTo>
                    <a:cubicBezTo>
                      <a:pt x="494" y="358"/>
                      <a:pt x="493" y="351"/>
                      <a:pt x="489" y="345"/>
                    </a:cubicBezTo>
                    <a:cubicBezTo>
                      <a:pt x="487" y="341"/>
                      <a:pt x="488" y="337"/>
                      <a:pt x="486" y="334"/>
                    </a:cubicBezTo>
                    <a:cubicBezTo>
                      <a:pt x="481" y="342"/>
                      <a:pt x="481" y="342"/>
                      <a:pt x="481" y="342"/>
                    </a:cubicBezTo>
                    <a:cubicBezTo>
                      <a:pt x="475" y="346"/>
                      <a:pt x="469" y="352"/>
                      <a:pt x="461" y="351"/>
                    </a:cubicBezTo>
                    <a:cubicBezTo>
                      <a:pt x="456" y="350"/>
                      <a:pt x="451" y="347"/>
                      <a:pt x="448" y="343"/>
                    </a:cubicBezTo>
                    <a:cubicBezTo>
                      <a:pt x="446" y="338"/>
                      <a:pt x="442" y="332"/>
                      <a:pt x="447" y="327"/>
                    </a:cubicBezTo>
                    <a:cubicBezTo>
                      <a:pt x="448" y="319"/>
                      <a:pt x="456" y="318"/>
                      <a:pt x="462" y="319"/>
                    </a:cubicBezTo>
                    <a:cubicBezTo>
                      <a:pt x="459" y="315"/>
                      <a:pt x="453" y="318"/>
                      <a:pt x="451" y="312"/>
                    </a:cubicBezTo>
                    <a:cubicBezTo>
                      <a:pt x="453" y="307"/>
                      <a:pt x="453" y="303"/>
                      <a:pt x="453" y="297"/>
                    </a:cubicBezTo>
                    <a:close/>
                    <a:moveTo>
                      <a:pt x="254" y="311"/>
                    </a:moveTo>
                    <a:cubicBezTo>
                      <a:pt x="256" y="303"/>
                      <a:pt x="260" y="294"/>
                      <a:pt x="256" y="287"/>
                    </a:cubicBezTo>
                    <a:cubicBezTo>
                      <a:pt x="254" y="294"/>
                      <a:pt x="254" y="304"/>
                      <a:pt x="246" y="308"/>
                    </a:cubicBezTo>
                    <a:cubicBezTo>
                      <a:pt x="243" y="310"/>
                      <a:pt x="241" y="308"/>
                      <a:pt x="238" y="306"/>
                    </a:cubicBezTo>
                    <a:cubicBezTo>
                      <a:pt x="234" y="301"/>
                      <a:pt x="231" y="295"/>
                      <a:pt x="227" y="291"/>
                    </a:cubicBezTo>
                    <a:cubicBezTo>
                      <a:pt x="225" y="292"/>
                      <a:pt x="225" y="295"/>
                      <a:pt x="225" y="297"/>
                    </a:cubicBezTo>
                    <a:cubicBezTo>
                      <a:pt x="232" y="306"/>
                      <a:pt x="238" y="314"/>
                      <a:pt x="246" y="322"/>
                    </a:cubicBezTo>
                    <a:cubicBezTo>
                      <a:pt x="252" y="322"/>
                      <a:pt x="252" y="315"/>
                      <a:pt x="254" y="311"/>
                    </a:cubicBezTo>
                    <a:close/>
                    <a:moveTo>
                      <a:pt x="378" y="308"/>
                    </a:moveTo>
                    <a:cubicBezTo>
                      <a:pt x="366" y="299"/>
                      <a:pt x="366" y="299"/>
                      <a:pt x="366" y="299"/>
                    </a:cubicBezTo>
                    <a:cubicBezTo>
                      <a:pt x="352" y="290"/>
                      <a:pt x="333" y="292"/>
                      <a:pt x="320" y="298"/>
                    </a:cubicBezTo>
                    <a:cubicBezTo>
                      <a:pt x="292" y="306"/>
                      <a:pt x="270" y="332"/>
                      <a:pt x="261" y="359"/>
                    </a:cubicBezTo>
                    <a:cubicBezTo>
                      <a:pt x="253" y="365"/>
                      <a:pt x="244" y="367"/>
                      <a:pt x="237" y="374"/>
                    </a:cubicBezTo>
                    <a:cubicBezTo>
                      <a:pt x="218" y="389"/>
                      <a:pt x="220" y="414"/>
                      <a:pt x="200" y="427"/>
                    </a:cubicBezTo>
                    <a:cubicBezTo>
                      <a:pt x="198" y="428"/>
                      <a:pt x="197" y="431"/>
                      <a:pt x="199" y="433"/>
                    </a:cubicBezTo>
                    <a:cubicBezTo>
                      <a:pt x="227" y="449"/>
                      <a:pt x="235" y="488"/>
                      <a:pt x="267" y="498"/>
                    </a:cubicBezTo>
                    <a:cubicBezTo>
                      <a:pt x="266" y="513"/>
                      <a:pt x="276" y="523"/>
                      <a:pt x="283" y="534"/>
                    </a:cubicBezTo>
                    <a:cubicBezTo>
                      <a:pt x="291" y="539"/>
                      <a:pt x="298" y="548"/>
                      <a:pt x="307" y="551"/>
                    </a:cubicBezTo>
                    <a:cubicBezTo>
                      <a:pt x="325" y="562"/>
                      <a:pt x="351" y="562"/>
                      <a:pt x="369" y="551"/>
                    </a:cubicBezTo>
                    <a:cubicBezTo>
                      <a:pt x="382" y="544"/>
                      <a:pt x="388" y="529"/>
                      <a:pt x="386" y="516"/>
                    </a:cubicBezTo>
                    <a:cubicBezTo>
                      <a:pt x="386" y="506"/>
                      <a:pt x="382" y="499"/>
                      <a:pt x="376" y="493"/>
                    </a:cubicBezTo>
                    <a:cubicBezTo>
                      <a:pt x="368" y="483"/>
                      <a:pt x="355" y="484"/>
                      <a:pt x="344" y="482"/>
                    </a:cubicBezTo>
                    <a:cubicBezTo>
                      <a:pt x="334" y="484"/>
                      <a:pt x="325" y="488"/>
                      <a:pt x="318" y="497"/>
                    </a:cubicBezTo>
                    <a:cubicBezTo>
                      <a:pt x="314" y="505"/>
                      <a:pt x="310" y="514"/>
                      <a:pt x="311" y="523"/>
                    </a:cubicBezTo>
                    <a:cubicBezTo>
                      <a:pt x="316" y="527"/>
                      <a:pt x="321" y="533"/>
                      <a:pt x="328" y="533"/>
                    </a:cubicBezTo>
                    <a:cubicBezTo>
                      <a:pt x="328" y="531"/>
                      <a:pt x="328" y="531"/>
                      <a:pt x="328" y="531"/>
                    </a:cubicBezTo>
                    <a:cubicBezTo>
                      <a:pt x="326" y="526"/>
                      <a:pt x="329" y="522"/>
                      <a:pt x="329" y="517"/>
                    </a:cubicBezTo>
                    <a:cubicBezTo>
                      <a:pt x="332" y="508"/>
                      <a:pt x="340" y="500"/>
                      <a:pt x="349" y="499"/>
                    </a:cubicBezTo>
                    <a:cubicBezTo>
                      <a:pt x="355" y="499"/>
                      <a:pt x="360" y="502"/>
                      <a:pt x="364" y="508"/>
                    </a:cubicBezTo>
                    <a:cubicBezTo>
                      <a:pt x="367" y="513"/>
                      <a:pt x="366" y="521"/>
                      <a:pt x="364" y="527"/>
                    </a:cubicBezTo>
                    <a:cubicBezTo>
                      <a:pt x="360" y="536"/>
                      <a:pt x="352" y="544"/>
                      <a:pt x="341" y="544"/>
                    </a:cubicBezTo>
                    <a:cubicBezTo>
                      <a:pt x="309" y="540"/>
                      <a:pt x="285" y="511"/>
                      <a:pt x="275" y="482"/>
                    </a:cubicBezTo>
                    <a:cubicBezTo>
                      <a:pt x="255" y="477"/>
                      <a:pt x="240" y="460"/>
                      <a:pt x="232" y="442"/>
                    </a:cubicBezTo>
                    <a:cubicBezTo>
                      <a:pt x="231" y="435"/>
                      <a:pt x="221" y="433"/>
                      <a:pt x="223" y="426"/>
                    </a:cubicBezTo>
                    <a:cubicBezTo>
                      <a:pt x="228" y="419"/>
                      <a:pt x="230" y="411"/>
                      <a:pt x="234" y="402"/>
                    </a:cubicBezTo>
                    <a:cubicBezTo>
                      <a:pt x="241" y="387"/>
                      <a:pt x="257" y="378"/>
                      <a:pt x="272" y="372"/>
                    </a:cubicBezTo>
                    <a:cubicBezTo>
                      <a:pt x="283" y="346"/>
                      <a:pt x="302" y="312"/>
                      <a:pt x="335" y="311"/>
                    </a:cubicBezTo>
                    <a:cubicBezTo>
                      <a:pt x="348" y="310"/>
                      <a:pt x="361" y="314"/>
                      <a:pt x="367" y="326"/>
                    </a:cubicBezTo>
                    <a:cubicBezTo>
                      <a:pt x="370" y="333"/>
                      <a:pt x="370" y="338"/>
                      <a:pt x="367" y="345"/>
                    </a:cubicBezTo>
                    <a:cubicBezTo>
                      <a:pt x="363" y="356"/>
                      <a:pt x="351" y="356"/>
                      <a:pt x="340" y="356"/>
                    </a:cubicBezTo>
                    <a:cubicBezTo>
                      <a:pt x="325" y="352"/>
                      <a:pt x="322" y="334"/>
                      <a:pt x="321" y="321"/>
                    </a:cubicBezTo>
                    <a:cubicBezTo>
                      <a:pt x="317" y="322"/>
                      <a:pt x="313" y="323"/>
                      <a:pt x="309" y="327"/>
                    </a:cubicBezTo>
                    <a:cubicBezTo>
                      <a:pt x="304" y="341"/>
                      <a:pt x="309" y="357"/>
                      <a:pt x="320" y="368"/>
                    </a:cubicBezTo>
                    <a:cubicBezTo>
                      <a:pt x="327" y="375"/>
                      <a:pt x="335" y="375"/>
                      <a:pt x="344" y="376"/>
                    </a:cubicBezTo>
                    <a:cubicBezTo>
                      <a:pt x="360" y="375"/>
                      <a:pt x="375" y="368"/>
                      <a:pt x="382" y="354"/>
                    </a:cubicBezTo>
                    <a:cubicBezTo>
                      <a:pt x="392" y="340"/>
                      <a:pt x="385" y="321"/>
                      <a:pt x="378" y="308"/>
                    </a:cubicBezTo>
                    <a:close/>
                    <a:moveTo>
                      <a:pt x="596" y="331"/>
                    </a:moveTo>
                    <a:cubicBezTo>
                      <a:pt x="587" y="322"/>
                      <a:pt x="576" y="314"/>
                      <a:pt x="564" y="308"/>
                    </a:cubicBezTo>
                    <a:cubicBezTo>
                      <a:pt x="546" y="301"/>
                      <a:pt x="524" y="294"/>
                      <a:pt x="506" y="307"/>
                    </a:cubicBezTo>
                    <a:cubicBezTo>
                      <a:pt x="497" y="316"/>
                      <a:pt x="491" y="328"/>
                      <a:pt x="493" y="340"/>
                    </a:cubicBezTo>
                    <a:cubicBezTo>
                      <a:pt x="496" y="355"/>
                      <a:pt x="511" y="368"/>
                      <a:pt x="525" y="373"/>
                    </a:cubicBezTo>
                    <a:cubicBezTo>
                      <a:pt x="538" y="376"/>
                      <a:pt x="550" y="370"/>
                      <a:pt x="558" y="362"/>
                    </a:cubicBezTo>
                    <a:cubicBezTo>
                      <a:pt x="564" y="354"/>
                      <a:pt x="569" y="343"/>
                      <a:pt x="567" y="333"/>
                    </a:cubicBezTo>
                    <a:cubicBezTo>
                      <a:pt x="563" y="330"/>
                      <a:pt x="560" y="327"/>
                      <a:pt x="555" y="327"/>
                    </a:cubicBezTo>
                    <a:cubicBezTo>
                      <a:pt x="556" y="335"/>
                      <a:pt x="556" y="344"/>
                      <a:pt x="550" y="350"/>
                    </a:cubicBezTo>
                    <a:cubicBezTo>
                      <a:pt x="545" y="355"/>
                      <a:pt x="538" y="358"/>
                      <a:pt x="531" y="359"/>
                    </a:cubicBezTo>
                    <a:cubicBezTo>
                      <a:pt x="522" y="357"/>
                      <a:pt x="515" y="352"/>
                      <a:pt x="511" y="345"/>
                    </a:cubicBezTo>
                    <a:cubicBezTo>
                      <a:pt x="508" y="335"/>
                      <a:pt x="512" y="327"/>
                      <a:pt x="517" y="320"/>
                    </a:cubicBezTo>
                    <a:cubicBezTo>
                      <a:pt x="526" y="311"/>
                      <a:pt x="540" y="313"/>
                      <a:pt x="551" y="317"/>
                    </a:cubicBezTo>
                    <a:cubicBezTo>
                      <a:pt x="574" y="324"/>
                      <a:pt x="589" y="347"/>
                      <a:pt x="595" y="369"/>
                    </a:cubicBezTo>
                    <a:cubicBezTo>
                      <a:pt x="608" y="372"/>
                      <a:pt x="618" y="381"/>
                      <a:pt x="629" y="389"/>
                    </a:cubicBezTo>
                    <a:cubicBezTo>
                      <a:pt x="637" y="398"/>
                      <a:pt x="639" y="409"/>
                      <a:pt x="647" y="418"/>
                    </a:cubicBezTo>
                    <a:cubicBezTo>
                      <a:pt x="647" y="420"/>
                      <a:pt x="650" y="423"/>
                      <a:pt x="652" y="425"/>
                    </a:cubicBezTo>
                    <a:cubicBezTo>
                      <a:pt x="654" y="430"/>
                      <a:pt x="646" y="431"/>
                      <a:pt x="643" y="435"/>
                    </a:cubicBezTo>
                    <a:cubicBezTo>
                      <a:pt x="633" y="453"/>
                      <a:pt x="622" y="477"/>
                      <a:pt x="600" y="486"/>
                    </a:cubicBezTo>
                    <a:cubicBezTo>
                      <a:pt x="589" y="487"/>
                      <a:pt x="592" y="501"/>
                      <a:pt x="586" y="508"/>
                    </a:cubicBezTo>
                    <a:cubicBezTo>
                      <a:pt x="580" y="524"/>
                      <a:pt x="564" y="536"/>
                      <a:pt x="546" y="542"/>
                    </a:cubicBezTo>
                    <a:cubicBezTo>
                      <a:pt x="539" y="539"/>
                      <a:pt x="529" y="541"/>
                      <a:pt x="523" y="534"/>
                    </a:cubicBezTo>
                    <a:cubicBezTo>
                      <a:pt x="521" y="528"/>
                      <a:pt x="517" y="523"/>
                      <a:pt x="520" y="516"/>
                    </a:cubicBezTo>
                    <a:cubicBezTo>
                      <a:pt x="521" y="512"/>
                      <a:pt x="525" y="508"/>
                      <a:pt x="530" y="507"/>
                    </a:cubicBezTo>
                    <a:cubicBezTo>
                      <a:pt x="537" y="505"/>
                      <a:pt x="544" y="509"/>
                      <a:pt x="550" y="513"/>
                    </a:cubicBezTo>
                    <a:cubicBezTo>
                      <a:pt x="554" y="518"/>
                      <a:pt x="553" y="525"/>
                      <a:pt x="555" y="531"/>
                    </a:cubicBezTo>
                    <a:cubicBezTo>
                      <a:pt x="557" y="531"/>
                      <a:pt x="559" y="530"/>
                      <a:pt x="560" y="529"/>
                    </a:cubicBezTo>
                    <a:cubicBezTo>
                      <a:pt x="565" y="525"/>
                      <a:pt x="574" y="522"/>
                      <a:pt x="571" y="514"/>
                    </a:cubicBezTo>
                    <a:cubicBezTo>
                      <a:pt x="564" y="501"/>
                      <a:pt x="551" y="493"/>
                      <a:pt x="537" y="490"/>
                    </a:cubicBezTo>
                    <a:cubicBezTo>
                      <a:pt x="525" y="488"/>
                      <a:pt x="513" y="495"/>
                      <a:pt x="505" y="503"/>
                    </a:cubicBezTo>
                    <a:cubicBezTo>
                      <a:pt x="499" y="511"/>
                      <a:pt x="496" y="523"/>
                      <a:pt x="501" y="533"/>
                    </a:cubicBezTo>
                    <a:cubicBezTo>
                      <a:pt x="509" y="541"/>
                      <a:pt x="516" y="553"/>
                      <a:pt x="529" y="555"/>
                    </a:cubicBezTo>
                    <a:cubicBezTo>
                      <a:pt x="536" y="554"/>
                      <a:pt x="541" y="561"/>
                      <a:pt x="548" y="557"/>
                    </a:cubicBezTo>
                    <a:cubicBezTo>
                      <a:pt x="571" y="556"/>
                      <a:pt x="585" y="536"/>
                      <a:pt x="597" y="520"/>
                    </a:cubicBezTo>
                    <a:cubicBezTo>
                      <a:pt x="601" y="514"/>
                      <a:pt x="602" y="508"/>
                      <a:pt x="604" y="501"/>
                    </a:cubicBezTo>
                    <a:cubicBezTo>
                      <a:pt x="614" y="498"/>
                      <a:pt x="620" y="490"/>
                      <a:pt x="628" y="484"/>
                    </a:cubicBezTo>
                    <a:cubicBezTo>
                      <a:pt x="645" y="468"/>
                      <a:pt x="648" y="444"/>
                      <a:pt x="668" y="430"/>
                    </a:cubicBezTo>
                    <a:cubicBezTo>
                      <a:pt x="670" y="425"/>
                      <a:pt x="661" y="423"/>
                      <a:pt x="662" y="416"/>
                    </a:cubicBezTo>
                    <a:cubicBezTo>
                      <a:pt x="653" y="404"/>
                      <a:pt x="646" y="390"/>
                      <a:pt x="637" y="378"/>
                    </a:cubicBezTo>
                    <a:cubicBezTo>
                      <a:pt x="630" y="368"/>
                      <a:pt x="619" y="364"/>
                      <a:pt x="610" y="358"/>
                    </a:cubicBezTo>
                    <a:cubicBezTo>
                      <a:pt x="607" y="348"/>
                      <a:pt x="601" y="340"/>
                      <a:pt x="596" y="331"/>
                    </a:cubicBezTo>
                    <a:close/>
                    <a:moveTo>
                      <a:pt x="671" y="322"/>
                    </a:moveTo>
                    <a:cubicBezTo>
                      <a:pt x="668" y="316"/>
                      <a:pt x="664" y="309"/>
                      <a:pt x="659" y="305"/>
                    </a:cubicBezTo>
                    <a:cubicBezTo>
                      <a:pt x="651" y="314"/>
                      <a:pt x="662" y="324"/>
                      <a:pt x="665" y="333"/>
                    </a:cubicBezTo>
                    <a:cubicBezTo>
                      <a:pt x="666" y="341"/>
                      <a:pt x="668" y="350"/>
                      <a:pt x="662" y="357"/>
                    </a:cubicBezTo>
                    <a:cubicBezTo>
                      <a:pt x="657" y="364"/>
                      <a:pt x="651" y="355"/>
                      <a:pt x="647" y="356"/>
                    </a:cubicBezTo>
                    <a:cubicBezTo>
                      <a:pt x="644" y="360"/>
                      <a:pt x="646" y="366"/>
                      <a:pt x="647" y="370"/>
                    </a:cubicBezTo>
                    <a:cubicBezTo>
                      <a:pt x="651" y="374"/>
                      <a:pt x="655" y="378"/>
                      <a:pt x="660" y="380"/>
                    </a:cubicBezTo>
                    <a:cubicBezTo>
                      <a:pt x="663" y="380"/>
                      <a:pt x="666" y="378"/>
                      <a:pt x="669" y="376"/>
                    </a:cubicBezTo>
                    <a:cubicBezTo>
                      <a:pt x="682" y="360"/>
                      <a:pt x="677" y="340"/>
                      <a:pt x="671" y="322"/>
                    </a:cubicBezTo>
                    <a:close/>
                    <a:moveTo>
                      <a:pt x="214" y="328"/>
                    </a:moveTo>
                    <a:cubicBezTo>
                      <a:pt x="215" y="321"/>
                      <a:pt x="220" y="311"/>
                      <a:pt x="214" y="305"/>
                    </a:cubicBezTo>
                    <a:cubicBezTo>
                      <a:pt x="212" y="306"/>
                      <a:pt x="209" y="307"/>
                      <a:pt x="207" y="309"/>
                    </a:cubicBezTo>
                    <a:cubicBezTo>
                      <a:pt x="208" y="327"/>
                      <a:pt x="196" y="342"/>
                      <a:pt x="197" y="358"/>
                    </a:cubicBezTo>
                    <a:cubicBezTo>
                      <a:pt x="200" y="366"/>
                      <a:pt x="204" y="376"/>
                      <a:pt x="213" y="378"/>
                    </a:cubicBezTo>
                    <a:cubicBezTo>
                      <a:pt x="216" y="379"/>
                      <a:pt x="220" y="378"/>
                      <a:pt x="223" y="376"/>
                    </a:cubicBezTo>
                    <a:cubicBezTo>
                      <a:pt x="227" y="372"/>
                      <a:pt x="228" y="365"/>
                      <a:pt x="226" y="359"/>
                    </a:cubicBezTo>
                    <a:cubicBezTo>
                      <a:pt x="224" y="358"/>
                      <a:pt x="222" y="359"/>
                      <a:pt x="220" y="360"/>
                    </a:cubicBezTo>
                    <a:cubicBezTo>
                      <a:pt x="217" y="360"/>
                      <a:pt x="213" y="359"/>
                      <a:pt x="211" y="356"/>
                    </a:cubicBezTo>
                    <a:cubicBezTo>
                      <a:pt x="205" y="348"/>
                      <a:pt x="209" y="336"/>
                      <a:pt x="214" y="328"/>
                    </a:cubicBezTo>
                    <a:close/>
                    <a:moveTo>
                      <a:pt x="685" y="318"/>
                    </a:moveTo>
                    <a:cubicBezTo>
                      <a:pt x="683" y="316"/>
                      <a:pt x="680" y="314"/>
                      <a:pt x="678" y="315"/>
                    </a:cubicBezTo>
                    <a:cubicBezTo>
                      <a:pt x="676" y="327"/>
                      <a:pt x="685" y="338"/>
                      <a:pt x="683" y="350"/>
                    </a:cubicBezTo>
                    <a:cubicBezTo>
                      <a:pt x="687" y="365"/>
                      <a:pt x="676" y="376"/>
                      <a:pt x="675" y="390"/>
                    </a:cubicBezTo>
                    <a:cubicBezTo>
                      <a:pt x="674" y="401"/>
                      <a:pt x="675" y="413"/>
                      <a:pt x="685" y="420"/>
                    </a:cubicBezTo>
                    <a:cubicBezTo>
                      <a:pt x="690" y="423"/>
                      <a:pt x="695" y="424"/>
                      <a:pt x="701" y="422"/>
                    </a:cubicBezTo>
                    <a:cubicBezTo>
                      <a:pt x="709" y="419"/>
                      <a:pt x="716" y="413"/>
                      <a:pt x="716" y="404"/>
                    </a:cubicBezTo>
                    <a:cubicBezTo>
                      <a:pt x="708" y="408"/>
                      <a:pt x="708" y="408"/>
                      <a:pt x="708" y="408"/>
                    </a:cubicBezTo>
                    <a:cubicBezTo>
                      <a:pt x="703" y="407"/>
                      <a:pt x="698" y="407"/>
                      <a:pt x="695" y="404"/>
                    </a:cubicBezTo>
                    <a:cubicBezTo>
                      <a:pt x="685" y="394"/>
                      <a:pt x="692" y="379"/>
                      <a:pt x="695" y="368"/>
                    </a:cubicBezTo>
                    <a:cubicBezTo>
                      <a:pt x="699" y="355"/>
                      <a:pt x="697" y="343"/>
                      <a:pt x="692" y="330"/>
                    </a:cubicBezTo>
                    <a:cubicBezTo>
                      <a:pt x="690" y="326"/>
                      <a:pt x="683" y="323"/>
                      <a:pt x="685" y="318"/>
                    </a:cubicBezTo>
                    <a:close/>
                    <a:moveTo>
                      <a:pt x="201" y="315"/>
                    </a:moveTo>
                    <a:cubicBezTo>
                      <a:pt x="201" y="314"/>
                      <a:pt x="200" y="313"/>
                      <a:pt x="199" y="313"/>
                    </a:cubicBezTo>
                    <a:cubicBezTo>
                      <a:pt x="196" y="314"/>
                      <a:pt x="194" y="315"/>
                      <a:pt x="194" y="318"/>
                    </a:cubicBezTo>
                    <a:cubicBezTo>
                      <a:pt x="186" y="324"/>
                      <a:pt x="184" y="334"/>
                      <a:pt x="182" y="344"/>
                    </a:cubicBezTo>
                    <a:cubicBezTo>
                      <a:pt x="177" y="362"/>
                      <a:pt x="193" y="379"/>
                      <a:pt x="184" y="397"/>
                    </a:cubicBezTo>
                    <a:cubicBezTo>
                      <a:pt x="180" y="404"/>
                      <a:pt x="173" y="408"/>
                      <a:pt x="165" y="408"/>
                    </a:cubicBezTo>
                    <a:cubicBezTo>
                      <a:pt x="164" y="409"/>
                      <a:pt x="164" y="409"/>
                      <a:pt x="164" y="409"/>
                    </a:cubicBezTo>
                    <a:cubicBezTo>
                      <a:pt x="167" y="414"/>
                      <a:pt x="171" y="416"/>
                      <a:pt x="175" y="418"/>
                    </a:cubicBezTo>
                    <a:cubicBezTo>
                      <a:pt x="183" y="417"/>
                      <a:pt x="188" y="414"/>
                      <a:pt x="192" y="409"/>
                    </a:cubicBezTo>
                    <a:cubicBezTo>
                      <a:pt x="202" y="396"/>
                      <a:pt x="198" y="378"/>
                      <a:pt x="193" y="365"/>
                    </a:cubicBezTo>
                    <a:cubicBezTo>
                      <a:pt x="189" y="348"/>
                      <a:pt x="198" y="331"/>
                      <a:pt x="201" y="315"/>
                    </a:cubicBezTo>
                    <a:close/>
                    <a:moveTo>
                      <a:pt x="705" y="328"/>
                    </a:moveTo>
                    <a:cubicBezTo>
                      <a:pt x="703" y="325"/>
                      <a:pt x="699" y="316"/>
                      <a:pt x="694" y="321"/>
                    </a:cubicBezTo>
                    <a:cubicBezTo>
                      <a:pt x="699" y="331"/>
                      <a:pt x="703" y="342"/>
                      <a:pt x="703" y="353"/>
                    </a:cubicBezTo>
                    <a:cubicBezTo>
                      <a:pt x="705" y="369"/>
                      <a:pt x="688" y="385"/>
                      <a:pt x="701" y="401"/>
                    </a:cubicBezTo>
                    <a:cubicBezTo>
                      <a:pt x="703" y="403"/>
                      <a:pt x="709" y="403"/>
                      <a:pt x="710" y="399"/>
                    </a:cubicBezTo>
                    <a:cubicBezTo>
                      <a:pt x="710" y="397"/>
                      <a:pt x="708" y="397"/>
                      <a:pt x="706" y="395"/>
                    </a:cubicBezTo>
                    <a:cubicBezTo>
                      <a:pt x="700" y="389"/>
                      <a:pt x="704" y="379"/>
                      <a:pt x="706" y="371"/>
                    </a:cubicBezTo>
                    <a:cubicBezTo>
                      <a:pt x="709" y="357"/>
                      <a:pt x="712" y="342"/>
                      <a:pt x="705" y="328"/>
                    </a:cubicBezTo>
                    <a:close/>
                    <a:moveTo>
                      <a:pt x="359" y="325"/>
                    </a:moveTo>
                    <a:cubicBezTo>
                      <a:pt x="353" y="320"/>
                      <a:pt x="353" y="320"/>
                      <a:pt x="353" y="320"/>
                    </a:cubicBezTo>
                    <a:cubicBezTo>
                      <a:pt x="345" y="318"/>
                      <a:pt x="337" y="314"/>
                      <a:pt x="329" y="318"/>
                    </a:cubicBezTo>
                    <a:cubicBezTo>
                      <a:pt x="329" y="325"/>
                      <a:pt x="326" y="336"/>
                      <a:pt x="332" y="342"/>
                    </a:cubicBezTo>
                    <a:cubicBezTo>
                      <a:pt x="335" y="347"/>
                      <a:pt x="341" y="352"/>
                      <a:pt x="347" y="350"/>
                    </a:cubicBezTo>
                    <a:cubicBezTo>
                      <a:pt x="352" y="349"/>
                      <a:pt x="357" y="347"/>
                      <a:pt x="359" y="342"/>
                    </a:cubicBezTo>
                    <a:cubicBezTo>
                      <a:pt x="362" y="337"/>
                      <a:pt x="362" y="329"/>
                      <a:pt x="359" y="325"/>
                    </a:cubicBezTo>
                    <a:close/>
                    <a:moveTo>
                      <a:pt x="546" y="324"/>
                    </a:moveTo>
                    <a:cubicBezTo>
                      <a:pt x="543" y="319"/>
                      <a:pt x="537" y="321"/>
                      <a:pt x="532" y="320"/>
                    </a:cubicBezTo>
                    <a:cubicBezTo>
                      <a:pt x="524" y="320"/>
                      <a:pt x="520" y="327"/>
                      <a:pt x="517" y="334"/>
                    </a:cubicBezTo>
                    <a:cubicBezTo>
                      <a:pt x="515" y="338"/>
                      <a:pt x="517" y="342"/>
                      <a:pt x="519" y="346"/>
                    </a:cubicBezTo>
                    <a:cubicBezTo>
                      <a:pt x="524" y="351"/>
                      <a:pt x="531" y="352"/>
                      <a:pt x="537" y="351"/>
                    </a:cubicBezTo>
                    <a:cubicBezTo>
                      <a:pt x="542" y="351"/>
                      <a:pt x="546" y="346"/>
                      <a:pt x="549" y="342"/>
                    </a:cubicBezTo>
                    <a:cubicBezTo>
                      <a:pt x="550" y="339"/>
                      <a:pt x="552" y="333"/>
                      <a:pt x="547" y="330"/>
                    </a:cubicBezTo>
                    <a:cubicBezTo>
                      <a:pt x="545" y="335"/>
                      <a:pt x="547" y="340"/>
                      <a:pt x="544" y="344"/>
                    </a:cubicBezTo>
                    <a:cubicBezTo>
                      <a:pt x="541" y="347"/>
                      <a:pt x="537" y="349"/>
                      <a:pt x="532" y="349"/>
                    </a:cubicBezTo>
                    <a:cubicBezTo>
                      <a:pt x="528" y="348"/>
                      <a:pt x="524" y="347"/>
                      <a:pt x="522" y="343"/>
                    </a:cubicBezTo>
                    <a:cubicBezTo>
                      <a:pt x="522" y="340"/>
                      <a:pt x="521" y="337"/>
                      <a:pt x="521" y="333"/>
                    </a:cubicBezTo>
                    <a:cubicBezTo>
                      <a:pt x="523" y="330"/>
                      <a:pt x="526" y="326"/>
                      <a:pt x="530" y="325"/>
                    </a:cubicBezTo>
                    <a:cubicBezTo>
                      <a:pt x="535" y="321"/>
                      <a:pt x="542" y="325"/>
                      <a:pt x="546" y="327"/>
                    </a:cubicBezTo>
                    <a:cubicBezTo>
                      <a:pt x="546" y="324"/>
                      <a:pt x="546" y="324"/>
                      <a:pt x="546" y="324"/>
                    </a:cubicBezTo>
                    <a:close/>
                    <a:moveTo>
                      <a:pt x="359" y="331"/>
                    </a:moveTo>
                    <a:cubicBezTo>
                      <a:pt x="355" y="323"/>
                      <a:pt x="346" y="321"/>
                      <a:pt x="339" y="320"/>
                    </a:cubicBezTo>
                    <a:cubicBezTo>
                      <a:pt x="333" y="318"/>
                      <a:pt x="333" y="324"/>
                      <a:pt x="333" y="327"/>
                    </a:cubicBezTo>
                    <a:cubicBezTo>
                      <a:pt x="334" y="333"/>
                      <a:pt x="333" y="343"/>
                      <a:pt x="341" y="345"/>
                    </a:cubicBezTo>
                    <a:cubicBezTo>
                      <a:pt x="345" y="347"/>
                      <a:pt x="352" y="349"/>
                      <a:pt x="355" y="344"/>
                    </a:cubicBezTo>
                    <a:cubicBezTo>
                      <a:pt x="358" y="340"/>
                      <a:pt x="359" y="336"/>
                      <a:pt x="359" y="331"/>
                    </a:cubicBezTo>
                    <a:close/>
                    <a:moveTo>
                      <a:pt x="184" y="318"/>
                    </a:moveTo>
                    <a:cubicBezTo>
                      <a:pt x="178" y="323"/>
                      <a:pt x="178" y="332"/>
                      <a:pt x="174" y="339"/>
                    </a:cubicBezTo>
                    <a:cubicBezTo>
                      <a:pt x="173" y="352"/>
                      <a:pt x="167" y="368"/>
                      <a:pt x="171" y="381"/>
                    </a:cubicBezTo>
                    <a:cubicBezTo>
                      <a:pt x="173" y="389"/>
                      <a:pt x="169" y="395"/>
                      <a:pt x="168" y="401"/>
                    </a:cubicBezTo>
                    <a:cubicBezTo>
                      <a:pt x="172" y="402"/>
                      <a:pt x="173" y="400"/>
                      <a:pt x="176" y="398"/>
                    </a:cubicBezTo>
                    <a:cubicBezTo>
                      <a:pt x="180" y="394"/>
                      <a:pt x="180" y="388"/>
                      <a:pt x="180" y="381"/>
                    </a:cubicBezTo>
                    <a:cubicBezTo>
                      <a:pt x="173" y="361"/>
                      <a:pt x="174" y="337"/>
                      <a:pt x="184" y="318"/>
                    </a:cubicBezTo>
                    <a:close/>
                    <a:moveTo>
                      <a:pt x="660" y="351"/>
                    </a:moveTo>
                    <a:cubicBezTo>
                      <a:pt x="662" y="342"/>
                      <a:pt x="659" y="331"/>
                      <a:pt x="653" y="324"/>
                    </a:cubicBezTo>
                    <a:cubicBezTo>
                      <a:pt x="657" y="338"/>
                      <a:pt x="657" y="338"/>
                      <a:pt x="657" y="338"/>
                    </a:cubicBezTo>
                    <a:cubicBezTo>
                      <a:pt x="657" y="343"/>
                      <a:pt x="652" y="347"/>
                      <a:pt x="656" y="351"/>
                    </a:cubicBezTo>
                    <a:cubicBezTo>
                      <a:pt x="657" y="352"/>
                      <a:pt x="658" y="351"/>
                      <a:pt x="660" y="351"/>
                    </a:cubicBezTo>
                    <a:close/>
                    <a:moveTo>
                      <a:pt x="222" y="348"/>
                    </a:moveTo>
                    <a:cubicBezTo>
                      <a:pt x="219" y="344"/>
                      <a:pt x="221" y="337"/>
                      <a:pt x="219" y="333"/>
                    </a:cubicBezTo>
                    <a:cubicBezTo>
                      <a:pt x="217" y="338"/>
                      <a:pt x="214" y="342"/>
                      <a:pt x="214" y="347"/>
                    </a:cubicBezTo>
                    <a:cubicBezTo>
                      <a:pt x="214" y="349"/>
                      <a:pt x="215" y="354"/>
                      <a:pt x="218" y="353"/>
                    </a:cubicBezTo>
                    <a:cubicBezTo>
                      <a:pt x="221" y="352"/>
                      <a:pt x="222" y="351"/>
                      <a:pt x="222" y="348"/>
                    </a:cubicBezTo>
                    <a:close/>
                    <a:moveTo>
                      <a:pt x="58" y="335"/>
                    </a:moveTo>
                    <a:cubicBezTo>
                      <a:pt x="59" y="335"/>
                      <a:pt x="58" y="334"/>
                      <a:pt x="57" y="334"/>
                    </a:cubicBezTo>
                    <a:cubicBezTo>
                      <a:pt x="57" y="336"/>
                      <a:pt x="57" y="336"/>
                      <a:pt x="57" y="336"/>
                    </a:cubicBezTo>
                    <a:cubicBezTo>
                      <a:pt x="57" y="336"/>
                      <a:pt x="58" y="336"/>
                      <a:pt x="58" y="335"/>
                    </a:cubicBezTo>
                    <a:close/>
                    <a:moveTo>
                      <a:pt x="319" y="376"/>
                    </a:moveTo>
                    <a:cubicBezTo>
                      <a:pt x="307" y="366"/>
                      <a:pt x="302" y="351"/>
                      <a:pt x="300" y="337"/>
                    </a:cubicBezTo>
                    <a:cubicBezTo>
                      <a:pt x="290" y="349"/>
                      <a:pt x="282" y="363"/>
                      <a:pt x="278" y="378"/>
                    </a:cubicBezTo>
                    <a:cubicBezTo>
                      <a:pt x="271" y="379"/>
                      <a:pt x="264" y="381"/>
                      <a:pt x="258" y="385"/>
                    </a:cubicBezTo>
                    <a:cubicBezTo>
                      <a:pt x="240" y="393"/>
                      <a:pt x="239" y="414"/>
                      <a:pt x="230" y="428"/>
                    </a:cubicBezTo>
                    <a:cubicBezTo>
                      <a:pt x="241" y="444"/>
                      <a:pt x="247" y="462"/>
                      <a:pt x="265" y="472"/>
                    </a:cubicBezTo>
                    <a:cubicBezTo>
                      <a:pt x="270" y="475"/>
                      <a:pt x="277" y="475"/>
                      <a:pt x="281" y="479"/>
                    </a:cubicBezTo>
                    <a:cubicBezTo>
                      <a:pt x="283" y="494"/>
                      <a:pt x="292" y="506"/>
                      <a:pt x="304" y="516"/>
                    </a:cubicBezTo>
                    <a:cubicBezTo>
                      <a:pt x="307" y="509"/>
                      <a:pt x="309" y="500"/>
                      <a:pt x="313" y="493"/>
                    </a:cubicBezTo>
                    <a:cubicBezTo>
                      <a:pt x="315" y="489"/>
                      <a:pt x="321" y="487"/>
                      <a:pt x="321" y="483"/>
                    </a:cubicBezTo>
                    <a:cubicBezTo>
                      <a:pt x="311" y="482"/>
                      <a:pt x="304" y="477"/>
                      <a:pt x="300" y="469"/>
                    </a:cubicBezTo>
                    <a:cubicBezTo>
                      <a:pt x="294" y="466"/>
                      <a:pt x="286" y="467"/>
                      <a:pt x="282" y="462"/>
                    </a:cubicBezTo>
                    <a:cubicBezTo>
                      <a:pt x="267" y="450"/>
                      <a:pt x="264" y="431"/>
                      <a:pt x="269" y="413"/>
                    </a:cubicBezTo>
                    <a:cubicBezTo>
                      <a:pt x="272" y="401"/>
                      <a:pt x="284" y="394"/>
                      <a:pt x="295" y="390"/>
                    </a:cubicBezTo>
                    <a:cubicBezTo>
                      <a:pt x="303" y="384"/>
                      <a:pt x="310" y="377"/>
                      <a:pt x="319" y="376"/>
                    </a:cubicBezTo>
                    <a:close/>
                    <a:moveTo>
                      <a:pt x="304" y="367"/>
                    </a:moveTo>
                    <a:cubicBezTo>
                      <a:pt x="301" y="362"/>
                      <a:pt x="301" y="354"/>
                      <a:pt x="295" y="352"/>
                    </a:cubicBezTo>
                    <a:cubicBezTo>
                      <a:pt x="287" y="357"/>
                      <a:pt x="287" y="368"/>
                      <a:pt x="282" y="376"/>
                    </a:cubicBezTo>
                    <a:cubicBezTo>
                      <a:pt x="282" y="385"/>
                      <a:pt x="271" y="380"/>
                      <a:pt x="267" y="385"/>
                    </a:cubicBezTo>
                    <a:cubicBezTo>
                      <a:pt x="250" y="391"/>
                      <a:pt x="243" y="409"/>
                      <a:pt x="237" y="424"/>
                    </a:cubicBezTo>
                    <a:cubicBezTo>
                      <a:pt x="236" y="431"/>
                      <a:pt x="240" y="437"/>
                      <a:pt x="243" y="443"/>
                    </a:cubicBezTo>
                    <a:cubicBezTo>
                      <a:pt x="256" y="458"/>
                      <a:pt x="256" y="458"/>
                      <a:pt x="256" y="458"/>
                    </a:cubicBezTo>
                    <a:cubicBezTo>
                      <a:pt x="263" y="466"/>
                      <a:pt x="274" y="471"/>
                      <a:pt x="284" y="475"/>
                    </a:cubicBezTo>
                    <a:cubicBezTo>
                      <a:pt x="289" y="484"/>
                      <a:pt x="294" y="494"/>
                      <a:pt x="300" y="503"/>
                    </a:cubicBezTo>
                    <a:cubicBezTo>
                      <a:pt x="306" y="504"/>
                      <a:pt x="305" y="494"/>
                      <a:pt x="310" y="491"/>
                    </a:cubicBezTo>
                    <a:cubicBezTo>
                      <a:pt x="311" y="489"/>
                      <a:pt x="313" y="486"/>
                      <a:pt x="311" y="484"/>
                    </a:cubicBezTo>
                    <a:cubicBezTo>
                      <a:pt x="304" y="482"/>
                      <a:pt x="299" y="478"/>
                      <a:pt x="296" y="472"/>
                    </a:cubicBezTo>
                    <a:cubicBezTo>
                      <a:pt x="290" y="468"/>
                      <a:pt x="282" y="468"/>
                      <a:pt x="277" y="463"/>
                    </a:cubicBezTo>
                    <a:cubicBezTo>
                      <a:pt x="268" y="458"/>
                      <a:pt x="267" y="449"/>
                      <a:pt x="263" y="441"/>
                    </a:cubicBezTo>
                    <a:cubicBezTo>
                      <a:pt x="262" y="435"/>
                      <a:pt x="265" y="429"/>
                      <a:pt x="262" y="424"/>
                    </a:cubicBezTo>
                    <a:cubicBezTo>
                      <a:pt x="260" y="409"/>
                      <a:pt x="273" y="398"/>
                      <a:pt x="284" y="391"/>
                    </a:cubicBezTo>
                    <a:cubicBezTo>
                      <a:pt x="292" y="390"/>
                      <a:pt x="295" y="382"/>
                      <a:pt x="302" y="379"/>
                    </a:cubicBezTo>
                    <a:cubicBezTo>
                      <a:pt x="310" y="377"/>
                      <a:pt x="310" y="377"/>
                      <a:pt x="310" y="377"/>
                    </a:cubicBezTo>
                    <a:cubicBezTo>
                      <a:pt x="310" y="373"/>
                      <a:pt x="307" y="370"/>
                      <a:pt x="304" y="367"/>
                    </a:cubicBezTo>
                    <a:close/>
                    <a:moveTo>
                      <a:pt x="574" y="402"/>
                    </a:moveTo>
                    <a:cubicBezTo>
                      <a:pt x="568" y="397"/>
                      <a:pt x="564" y="389"/>
                      <a:pt x="557" y="385"/>
                    </a:cubicBezTo>
                    <a:cubicBezTo>
                      <a:pt x="552" y="383"/>
                      <a:pt x="547" y="385"/>
                      <a:pt x="542" y="385"/>
                    </a:cubicBezTo>
                    <a:cubicBezTo>
                      <a:pt x="537" y="387"/>
                      <a:pt x="533" y="392"/>
                      <a:pt x="533" y="397"/>
                    </a:cubicBezTo>
                    <a:cubicBezTo>
                      <a:pt x="533" y="402"/>
                      <a:pt x="535" y="406"/>
                      <a:pt x="538" y="408"/>
                    </a:cubicBezTo>
                    <a:cubicBezTo>
                      <a:pt x="545" y="411"/>
                      <a:pt x="550" y="406"/>
                      <a:pt x="554" y="401"/>
                    </a:cubicBezTo>
                    <a:cubicBezTo>
                      <a:pt x="562" y="400"/>
                      <a:pt x="566" y="408"/>
                      <a:pt x="569" y="413"/>
                    </a:cubicBezTo>
                    <a:cubicBezTo>
                      <a:pt x="577" y="412"/>
                      <a:pt x="587" y="412"/>
                      <a:pt x="591" y="419"/>
                    </a:cubicBezTo>
                    <a:cubicBezTo>
                      <a:pt x="594" y="425"/>
                      <a:pt x="594" y="432"/>
                      <a:pt x="591" y="438"/>
                    </a:cubicBezTo>
                    <a:cubicBezTo>
                      <a:pt x="587" y="442"/>
                      <a:pt x="583" y="446"/>
                      <a:pt x="577" y="446"/>
                    </a:cubicBezTo>
                    <a:cubicBezTo>
                      <a:pt x="568" y="448"/>
                      <a:pt x="563" y="458"/>
                      <a:pt x="552" y="456"/>
                    </a:cubicBezTo>
                    <a:cubicBezTo>
                      <a:pt x="544" y="453"/>
                      <a:pt x="554" y="447"/>
                      <a:pt x="548" y="443"/>
                    </a:cubicBezTo>
                    <a:cubicBezTo>
                      <a:pt x="545" y="442"/>
                      <a:pt x="540" y="442"/>
                      <a:pt x="538" y="445"/>
                    </a:cubicBezTo>
                    <a:cubicBezTo>
                      <a:pt x="533" y="450"/>
                      <a:pt x="535" y="460"/>
                      <a:pt x="537" y="466"/>
                    </a:cubicBezTo>
                    <a:cubicBezTo>
                      <a:pt x="543" y="473"/>
                      <a:pt x="551" y="476"/>
                      <a:pt x="560" y="474"/>
                    </a:cubicBezTo>
                    <a:cubicBezTo>
                      <a:pt x="568" y="471"/>
                      <a:pt x="573" y="463"/>
                      <a:pt x="576" y="456"/>
                    </a:cubicBezTo>
                    <a:cubicBezTo>
                      <a:pt x="585" y="456"/>
                      <a:pt x="592" y="453"/>
                      <a:pt x="599" y="448"/>
                    </a:cubicBezTo>
                    <a:cubicBezTo>
                      <a:pt x="606" y="439"/>
                      <a:pt x="605" y="428"/>
                      <a:pt x="601" y="418"/>
                    </a:cubicBezTo>
                    <a:cubicBezTo>
                      <a:pt x="596" y="407"/>
                      <a:pt x="585" y="402"/>
                      <a:pt x="574" y="402"/>
                    </a:cubicBezTo>
                    <a:close/>
                    <a:moveTo>
                      <a:pt x="336" y="386"/>
                    </a:moveTo>
                    <a:cubicBezTo>
                      <a:pt x="331" y="382"/>
                      <a:pt x="322" y="383"/>
                      <a:pt x="316" y="382"/>
                    </a:cubicBezTo>
                    <a:cubicBezTo>
                      <a:pt x="310" y="385"/>
                      <a:pt x="302" y="387"/>
                      <a:pt x="299" y="394"/>
                    </a:cubicBezTo>
                    <a:cubicBezTo>
                      <a:pt x="290" y="396"/>
                      <a:pt x="283" y="400"/>
                      <a:pt x="278" y="408"/>
                    </a:cubicBezTo>
                    <a:cubicBezTo>
                      <a:pt x="272" y="417"/>
                      <a:pt x="271" y="429"/>
                      <a:pt x="274" y="440"/>
                    </a:cubicBezTo>
                    <a:cubicBezTo>
                      <a:pt x="278" y="453"/>
                      <a:pt x="291" y="462"/>
                      <a:pt x="305" y="464"/>
                    </a:cubicBezTo>
                    <a:cubicBezTo>
                      <a:pt x="308" y="469"/>
                      <a:pt x="311" y="477"/>
                      <a:pt x="318" y="477"/>
                    </a:cubicBezTo>
                    <a:cubicBezTo>
                      <a:pt x="325" y="478"/>
                      <a:pt x="334" y="478"/>
                      <a:pt x="340" y="472"/>
                    </a:cubicBezTo>
                    <a:cubicBezTo>
                      <a:pt x="342" y="468"/>
                      <a:pt x="344" y="462"/>
                      <a:pt x="343" y="457"/>
                    </a:cubicBezTo>
                    <a:cubicBezTo>
                      <a:pt x="341" y="453"/>
                      <a:pt x="339" y="449"/>
                      <a:pt x="334" y="449"/>
                    </a:cubicBezTo>
                    <a:cubicBezTo>
                      <a:pt x="330" y="451"/>
                      <a:pt x="329" y="456"/>
                      <a:pt x="330" y="460"/>
                    </a:cubicBezTo>
                    <a:cubicBezTo>
                      <a:pt x="329" y="465"/>
                      <a:pt x="323" y="461"/>
                      <a:pt x="320" y="463"/>
                    </a:cubicBezTo>
                    <a:cubicBezTo>
                      <a:pt x="317" y="463"/>
                      <a:pt x="316" y="460"/>
                      <a:pt x="314" y="457"/>
                    </a:cubicBezTo>
                    <a:cubicBezTo>
                      <a:pt x="313" y="456"/>
                      <a:pt x="315" y="454"/>
                      <a:pt x="312" y="453"/>
                    </a:cubicBezTo>
                    <a:cubicBezTo>
                      <a:pt x="304" y="453"/>
                      <a:pt x="296" y="451"/>
                      <a:pt x="291" y="443"/>
                    </a:cubicBezTo>
                    <a:cubicBezTo>
                      <a:pt x="286" y="437"/>
                      <a:pt x="282" y="430"/>
                      <a:pt x="285" y="422"/>
                    </a:cubicBezTo>
                    <a:cubicBezTo>
                      <a:pt x="289" y="415"/>
                      <a:pt x="296" y="408"/>
                      <a:pt x="305" y="409"/>
                    </a:cubicBezTo>
                    <a:cubicBezTo>
                      <a:pt x="309" y="405"/>
                      <a:pt x="313" y="401"/>
                      <a:pt x="319" y="399"/>
                    </a:cubicBezTo>
                    <a:cubicBezTo>
                      <a:pt x="326" y="399"/>
                      <a:pt x="329" y="404"/>
                      <a:pt x="332" y="409"/>
                    </a:cubicBezTo>
                    <a:cubicBezTo>
                      <a:pt x="335" y="410"/>
                      <a:pt x="339" y="408"/>
                      <a:pt x="341" y="405"/>
                    </a:cubicBezTo>
                    <a:cubicBezTo>
                      <a:pt x="344" y="399"/>
                      <a:pt x="341" y="391"/>
                      <a:pt x="336" y="386"/>
                    </a:cubicBezTo>
                    <a:close/>
                    <a:moveTo>
                      <a:pt x="456" y="420"/>
                    </a:moveTo>
                    <a:cubicBezTo>
                      <a:pt x="455" y="417"/>
                      <a:pt x="452" y="414"/>
                      <a:pt x="448" y="413"/>
                    </a:cubicBezTo>
                    <a:cubicBezTo>
                      <a:pt x="439" y="409"/>
                      <a:pt x="431" y="415"/>
                      <a:pt x="425" y="421"/>
                    </a:cubicBezTo>
                    <a:cubicBezTo>
                      <a:pt x="424" y="425"/>
                      <a:pt x="424" y="431"/>
                      <a:pt x="425" y="434"/>
                    </a:cubicBezTo>
                    <a:cubicBezTo>
                      <a:pt x="426" y="441"/>
                      <a:pt x="434" y="442"/>
                      <a:pt x="440" y="443"/>
                    </a:cubicBezTo>
                    <a:cubicBezTo>
                      <a:pt x="445" y="444"/>
                      <a:pt x="451" y="444"/>
                      <a:pt x="452" y="438"/>
                    </a:cubicBezTo>
                    <a:cubicBezTo>
                      <a:pt x="459" y="434"/>
                      <a:pt x="457" y="426"/>
                      <a:pt x="456" y="420"/>
                    </a:cubicBezTo>
                    <a:close/>
                    <a:moveTo>
                      <a:pt x="448" y="420"/>
                    </a:moveTo>
                    <a:cubicBezTo>
                      <a:pt x="451" y="422"/>
                      <a:pt x="451" y="428"/>
                      <a:pt x="451" y="431"/>
                    </a:cubicBezTo>
                    <a:cubicBezTo>
                      <a:pt x="448" y="435"/>
                      <a:pt x="445" y="438"/>
                      <a:pt x="441" y="439"/>
                    </a:cubicBezTo>
                    <a:cubicBezTo>
                      <a:pt x="437" y="439"/>
                      <a:pt x="433" y="436"/>
                      <a:pt x="431" y="433"/>
                    </a:cubicBezTo>
                    <a:cubicBezTo>
                      <a:pt x="430" y="429"/>
                      <a:pt x="431" y="425"/>
                      <a:pt x="433" y="422"/>
                    </a:cubicBezTo>
                    <a:cubicBezTo>
                      <a:pt x="437" y="418"/>
                      <a:pt x="444" y="418"/>
                      <a:pt x="448" y="420"/>
                    </a:cubicBezTo>
                    <a:close/>
                    <a:moveTo>
                      <a:pt x="712" y="440"/>
                    </a:moveTo>
                    <a:cubicBezTo>
                      <a:pt x="712" y="441"/>
                      <a:pt x="712" y="441"/>
                      <a:pt x="712" y="441"/>
                    </a:cubicBezTo>
                    <a:cubicBezTo>
                      <a:pt x="702" y="440"/>
                      <a:pt x="691" y="443"/>
                      <a:pt x="685" y="454"/>
                    </a:cubicBezTo>
                    <a:cubicBezTo>
                      <a:pt x="681" y="463"/>
                      <a:pt x="687" y="472"/>
                      <a:pt x="689" y="480"/>
                    </a:cubicBezTo>
                    <a:cubicBezTo>
                      <a:pt x="691" y="497"/>
                      <a:pt x="699" y="516"/>
                      <a:pt x="689" y="532"/>
                    </a:cubicBezTo>
                    <a:cubicBezTo>
                      <a:pt x="687" y="536"/>
                      <a:pt x="682" y="539"/>
                      <a:pt x="678" y="539"/>
                    </a:cubicBezTo>
                    <a:cubicBezTo>
                      <a:pt x="679" y="523"/>
                      <a:pt x="689" y="504"/>
                      <a:pt x="678" y="488"/>
                    </a:cubicBezTo>
                    <a:cubicBezTo>
                      <a:pt x="669" y="480"/>
                      <a:pt x="673" y="467"/>
                      <a:pt x="672" y="457"/>
                    </a:cubicBezTo>
                    <a:cubicBezTo>
                      <a:pt x="673" y="446"/>
                      <a:pt x="681" y="435"/>
                      <a:pt x="692" y="431"/>
                    </a:cubicBezTo>
                    <a:cubicBezTo>
                      <a:pt x="697" y="430"/>
                      <a:pt x="701" y="431"/>
                      <a:pt x="706" y="432"/>
                    </a:cubicBezTo>
                    <a:cubicBezTo>
                      <a:pt x="708" y="435"/>
                      <a:pt x="711" y="437"/>
                      <a:pt x="712" y="440"/>
                    </a:cubicBezTo>
                    <a:close/>
                    <a:moveTo>
                      <a:pt x="861" y="432"/>
                    </a:moveTo>
                    <a:cubicBezTo>
                      <a:pt x="867" y="439"/>
                      <a:pt x="871" y="445"/>
                      <a:pt x="870" y="453"/>
                    </a:cubicBezTo>
                    <a:cubicBezTo>
                      <a:pt x="862" y="471"/>
                      <a:pt x="854" y="493"/>
                      <a:pt x="863" y="513"/>
                    </a:cubicBezTo>
                    <a:cubicBezTo>
                      <a:pt x="872" y="531"/>
                      <a:pt x="871" y="555"/>
                      <a:pt x="860" y="572"/>
                    </a:cubicBezTo>
                    <a:cubicBezTo>
                      <a:pt x="872" y="587"/>
                      <a:pt x="872" y="608"/>
                      <a:pt x="862" y="624"/>
                    </a:cubicBezTo>
                    <a:cubicBezTo>
                      <a:pt x="856" y="631"/>
                      <a:pt x="856" y="631"/>
                      <a:pt x="856" y="631"/>
                    </a:cubicBezTo>
                    <a:cubicBezTo>
                      <a:pt x="864" y="637"/>
                      <a:pt x="870" y="647"/>
                      <a:pt x="870" y="658"/>
                    </a:cubicBezTo>
                    <a:cubicBezTo>
                      <a:pt x="870" y="676"/>
                      <a:pt x="866" y="696"/>
                      <a:pt x="850" y="706"/>
                    </a:cubicBezTo>
                    <a:cubicBezTo>
                      <a:pt x="851" y="709"/>
                      <a:pt x="855" y="709"/>
                      <a:pt x="857" y="712"/>
                    </a:cubicBezTo>
                    <a:cubicBezTo>
                      <a:pt x="871" y="725"/>
                      <a:pt x="873" y="748"/>
                      <a:pt x="865" y="764"/>
                    </a:cubicBezTo>
                    <a:cubicBezTo>
                      <a:pt x="855" y="779"/>
                      <a:pt x="855" y="779"/>
                      <a:pt x="855" y="779"/>
                    </a:cubicBezTo>
                    <a:cubicBezTo>
                      <a:pt x="858" y="790"/>
                      <a:pt x="865" y="801"/>
                      <a:pt x="860" y="813"/>
                    </a:cubicBezTo>
                    <a:cubicBezTo>
                      <a:pt x="858" y="822"/>
                      <a:pt x="850" y="827"/>
                      <a:pt x="843" y="833"/>
                    </a:cubicBezTo>
                    <a:cubicBezTo>
                      <a:pt x="830" y="839"/>
                      <a:pt x="813" y="839"/>
                      <a:pt x="802" y="829"/>
                    </a:cubicBezTo>
                    <a:cubicBezTo>
                      <a:pt x="799" y="826"/>
                      <a:pt x="799" y="826"/>
                      <a:pt x="799" y="826"/>
                    </a:cubicBezTo>
                    <a:cubicBezTo>
                      <a:pt x="784" y="839"/>
                      <a:pt x="761" y="843"/>
                      <a:pt x="743" y="836"/>
                    </a:cubicBezTo>
                    <a:cubicBezTo>
                      <a:pt x="738" y="833"/>
                      <a:pt x="732" y="829"/>
                      <a:pt x="730" y="823"/>
                    </a:cubicBezTo>
                    <a:cubicBezTo>
                      <a:pt x="725" y="823"/>
                      <a:pt x="723" y="829"/>
                      <a:pt x="719" y="831"/>
                    </a:cubicBezTo>
                    <a:cubicBezTo>
                      <a:pt x="703" y="840"/>
                      <a:pt x="681" y="843"/>
                      <a:pt x="666" y="832"/>
                    </a:cubicBezTo>
                    <a:cubicBezTo>
                      <a:pt x="665" y="831"/>
                      <a:pt x="663" y="829"/>
                      <a:pt x="661" y="830"/>
                    </a:cubicBezTo>
                    <a:cubicBezTo>
                      <a:pt x="651" y="843"/>
                      <a:pt x="636" y="847"/>
                      <a:pt x="620" y="847"/>
                    </a:cubicBezTo>
                    <a:cubicBezTo>
                      <a:pt x="608" y="848"/>
                      <a:pt x="599" y="837"/>
                      <a:pt x="586" y="838"/>
                    </a:cubicBezTo>
                    <a:cubicBezTo>
                      <a:pt x="576" y="846"/>
                      <a:pt x="562" y="850"/>
                      <a:pt x="550" y="846"/>
                    </a:cubicBezTo>
                    <a:cubicBezTo>
                      <a:pt x="543" y="847"/>
                      <a:pt x="539" y="843"/>
                      <a:pt x="534" y="842"/>
                    </a:cubicBezTo>
                    <a:cubicBezTo>
                      <a:pt x="517" y="839"/>
                      <a:pt x="497" y="836"/>
                      <a:pt x="483" y="846"/>
                    </a:cubicBezTo>
                    <a:cubicBezTo>
                      <a:pt x="475" y="852"/>
                      <a:pt x="463" y="848"/>
                      <a:pt x="454" y="845"/>
                    </a:cubicBezTo>
                    <a:cubicBezTo>
                      <a:pt x="452" y="841"/>
                      <a:pt x="452" y="841"/>
                      <a:pt x="452" y="841"/>
                    </a:cubicBezTo>
                    <a:cubicBezTo>
                      <a:pt x="454" y="838"/>
                      <a:pt x="459" y="841"/>
                      <a:pt x="462" y="838"/>
                    </a:cubicBezTo>
                    <a:cubicBezTo>
                      <a:pt x="474" y="829"/>
                      <a:pt x="470" y="812"/>
                      <a:pt x="483" y="805"/>
                    </a:cubicBezTo>
                    <a:cubicBezTo>
                      <a:pt x="502" y="793"/>
                      <a:pt x="524" y="810"/>
                      <a:pt x="544" y="801"/>
                    </a:cubicBezTo>
                    <a:cubicBezTo>
                      <a:pt x="560" y="787"/>
                      <a:pt x="581" y="774"/>
                      <a:pt x="604" y="784"/>
                    </a:cubicBezTo>
                    <a:cubicBezTo>
                      <a:pt x="607" y="776"/>
                      <a:pt x="611" y="766"/>
                      <a:pt x="621" y="761"/>
                    </a:cubicBezTo>
                    <a:cubicBezTo>
                      <a:pt x="627" y="758"/>
                      <a:pt x="633" y="755"/>
                      <a:pt x="640" y="754"/>
                    </a:cubicBezTo>
                    <a:cubicBezTo>
                      <a:pt x="642" y="746"/>
                      <a:pt x="643" y="737"/>
                      <a:pt x="651" y="732"/>
                    </a:cubicBezTo>
                    <a:cubicBezTo>
                      <a:pt x="656" y="727"/>
                      <a:pt x="662" y="723"/>
                      <a:pt x="670" y="723"/>
                    </a:cubicBezTo>
                    <a:cubicBezTo>
                      <a:pt x="674" y="723"/>
                      <a:pt x="680" y="727"/>
                      <a:pt x="682" y="720"/>
                    </a:cubicBezTo>
                    <a:cubicBezTo>
                      <a:pt x="685" y="712"/>
                      <a:pt x="693" y="706"/>
                      <a:pt x="700" y="702"/>
                    </a:cubicBezTo>
                    <a:cubicBezTo>
                      <a:pt x="703" y="690"/>
                      <a:pt x="708" y="676"/>
                      <a:pt x="721" y="673"/>
                    </a:cubicBezTo>
                    <a:cubicBezTo>
                      <a:pt x="731" y="671"/>
                      <a:pt x="743" y="673"/>
                      <a:pt x="746" y="662"/>
                    </a:cubicBezTo>
                    <a:cubicBezTo>
                      <a:pt x="746" y="644"/>
                      <a:pt x="758" y="626"/>
                      <a:pt x="775" y="619"/>
                    </a:cubicBezTo>
                    <a:cubicBezTo>
                      <a:pt x="778" y="618"/>
                      <a:pt x="781" y="619"/>
                      <a:pt x="782" y="616"/>
                    </a:cubicBezTo>
                    <a:cubicBezTo>
                      <a:pt x="779" y="607"/>
                      <a:pt x="784" y="597"/>
                      <a:pt x="790" y="590"/>
                    </a:cubicBezTo>
                    <a:cubicBezTo>
                      <a:pt x="795" y="585"/>
                      <a:pt x="801" y="583"/>
                      <a:pt x="807" y="580"/>
                    </a:cubicBezTo>
                    <a:cubicBezTo>
                      <a:pt x="808" y="579"/>
                      <a:pt x="808" y="579"/>
                      <a:pt x="808" y="579"/>
                    </a:cubicBezTo>
                    <a:cubicBezTo>
                      <a:pt x="803" y="565"/>
                      <a:pt x="804" y="549"/>
                      <a:pt x="811" y="535"/>
                    </a:cubicBezTo>
                    <a:cubicBezTo>
                      <a:pt x="816" y="525"/>
                      <a:pt x="826" y="517"/>
                      <a:pt x="825" y="504"/>
                    </a:cubicBezTo>
                    <a:cubicBezTo>
                      <a:pt x="821" y="489"/>
                      <a:pt x="824" y="472"/>
                      <a:pt x="834" y="459"/>
                    </a:cubicBezTo>
                    <a:cubicBezTo>
                      <a:pt x="839" y="446"/>
                      <a:pt x="865" y="453"/>
                      <a:pt x="857" y="434"/>
                    </a:cubicBezTo>
                    <a:cubicBezTo>
                      <a:pt x="857" y="432"/>
                      <a:pt x="860" y="432"/>
                      <a:pt x="861" y="432"/>
                    </a:cubicBezTo>
                    <a:close/>
                    <a:moveTo>
                      <a:pt x="198" y="454"/>
                    </a:moveTo>
                    <a:cubicBezTo>
                      <a:pt x="201" y="465"/>
                      <a:pt x="203" y="478"/>
                      <a:pt x="193" y="486"/>
                    </a:cubicBezTo>
                    <a:cubicBezTo>
                      <a:pt x="182" y="505"/>
                      <a:pt x="191" y="527"/>
                      <a:pt x="198" y="544"/>
                    </a:cubicBezTo>
                    <a:cubicBezTo>
                      <a:pt x="194" y="545"/>
                      <a:pt x="191" y="542"/>
                      <a:pt x="188" y="541"/>
                    </a:cubicBezTo>
                    <a:cubicBezTo>
                      <a:pt x="184" y="531"/>
                      <a:pt x="180" y="522"/>
                      <a:pt x="180" y="511"/>
                    </a:cubicBezTo>
                    <a:cubicBezTo>
                      <a:pt x="181" y="490"/>
                      <a:pt x="181" y="490"/>
                      <a:pt x="181" y="490"/>
                    </a:cubicBezTo>
                    <a:cubicBezTo>
                      <a:pt x="182" y="480"/>
                      <a:pt x="189" y="470"/>
                      <a:pt x="182" y="460"/>
                    </a:cubicBezTo>
                    <a:cubicBezTo>
                      <a:pt x="179" y="454"/>
                      <a:pt x="172" y="452"/>
                      <a:pt x="165" y="453"/>
                    </a:cubicBezTo>
                    <a:cubicBezTo>
                      <a:pt x="164" y="453"/>
                      <a:pt x="162" y="455"/>
                      <a:pt x="161" y="454"/>
                    </a:cubicBezTo>
                    <a:cubicBezTo>
                      <a:pt x="159" y="449"/>
                      <a:pt x="162" y="445"/>
                      <a:pt x="165" y="442"/>
                    </a:cubicBezTo>
                    <a:cubicBezTo>
                      <a:pt x="172" y="436"/>
                      <a:pt x="180" y="436"/>
                      <a:pt x="187" y="440"/>
                    </a:cubicBezTo>
                    <a:cubicBezTo>
                      <a:pt x="192" y="443"/>
                      <a:pt x="196" y="449"/>
                      <a:pt x="198" y="454"/>
                    </a:cubicBezTo>
                    <a:close/>
                    <a:moveTo>
                      <a:pt x="707" y="448"/>
                    </a:moveTo>
                    <a:cubicBezTo>
                      <a:pt x="702" y="451"/>
                      <a:pt x="696" y="457"/>
                      <a:pt x="697" y="465"/>
                    </a:cubicBezTo>
                    <a:cubicBezTo>
                      <a:pt x="702" y="486"/>
                      <a:pt x="708" y="508"/>
                      <a:pt x="701" y="529"/>
                    </a:cubicBezTo>
                    <a:cubicBezTo>
                      <a:pt x="700" y="531"/>
                      <a:pt x="700" y="536"/>
                      <a:pt x="696" y="536"/>
                    </a:cubicBezTo>
                    <a:cubicBezTo>
                      <a:pt x="695" y="536"/>
                      <a:pt x="695" y="534"/>
                      <a:pt x="694" y="532"/>
                    </a:cubicBezTo>
                    <a:cubicBezTo>
                      <a:pt x="704" y="515"/>
                      <a:pt x="698" y="494"/>
                      <a:pt x="694" y="475"/>
                    </a:cubicBezTo>
                    <a:cubicBezTo>
                      <a:pt x="691" y="468"/>
                      <a:pt x="688" y="457"/>
                      <a:pt x="695" y="450"/>
                    </a:cubicBezTo>
                    <a:cubicBezTo>
                      <a:pt x="699" y="448"/>
                      <a:pt x="703" y="447"/>
                      <a:pt x="707" y="448"/>
                    </a:cubicBezTo>
                    <a:close/>
                    <a:moveTo>
                      <a:pt x="25" y="452"/>
                    </a:moveTo>
                    <a:cubicBezTo>
                      <a:pt x="37" y="457"/>
                      <a:pt x="50" y="465"/>
                      <a:pt x="53" y="478"/>
                    </a:cubicBezTo>
                    <a:cubicBezTo>
                      <a:pt x="59" y="492"/>
                      <a:pt x="57" y="507"/>
                      <a:pt x="55" y="521"/>
                    </a:cubicBezTo>
                    <a:cubicBezTo>
                      <a:pt x="51" y="531"/>
                      <a:pt x="64" y="534"/>
                      <a:pt x="66" y="541"/>
                    </a:cubicBezTo>
                    <a:cubicBezTo>
                      <a:pt x="75" y="553"/>
                      <a:pt x="71" y="572"/>
                      <a:pt x="69" y="584"/>
                    </a:cubicBezTo>
                    <a:cubicBezTo>
                      <a:pt x="77" y="589"/>
                      <a:pt x="86" y="594"/>
                      <a:pt x="90" y="604"/>
                    </a:cubicBezTo>
                    <a:cubicBezTo>
                      <a:pt x="93" y="608"/>
                      <a:pt x="90" y="617"/>
                      <a:pt x="98" y="618"/>
                    </a:cubicBezTo>
                    <a:cubicBezTo>
                      <a:pt x="111" y="621"/>
                      <a:pt x="121" y="632"/>
                      <a:pt x="127" y="643"/>
                    </a:cubicBezTo>
                    <a:cubicBezTo>
                      <a:pt x="129" y="649"/>
                      <a:pt x="131" y="655"/>
                      <a:pt x="130" y="661"/>
                    </a:cubicBezTo>
                    <a:cubicBezTo>
                      <a:pt x="135" y="666"/>
                      <a:pt x="142" y="670"/>
                      <a:pt x="146" y="677"/>
                    </a:cubicBezTo>
                    <a:cubicBezTo>
                      <a:pt x="160" y="676"/>
                      <a:pt x="172" y="683"/>
                      <a:pt x="178" y="695"/>
                    </a:cubicBezTo>
                    <a:cubicBezTo>
                      <a:pt x="181" y="703"/>
                      <a:pt x="183" y="711"/>
                      <a:pt x="181" y="720"/>
                    </a:cubicBezTo>
                    <a:cubicBezTo>
                      <a:pt x="190" y="727"/>
                      <a:pt x="190" y="727"/>
                      <a:pt x="190" y="727"/>
                    </a:cubicBezTo>
                    <a:cubicBezTo>
                      <a:pt x="205" y="725"/>
                      <a:pt x="218" y="733"/>
                      <a:pt x="229" y="743"/>
                    </a:cubicBezTo>
                    <a:cubicBezTo>
                      <a:pt x="234" y="749"/>
                      <a:pt x="234" y="757"/>
                      <a:pt x="239" y="763"/>
                    </a:cubicBezTo>
                    <a:cubicBezTo>
                      <a:pt x="251" y="761"/>
                      <a:pt x="262" y="769"/>
                      <a:pt x="270" y="778"/>
                    </a:cubicBezTo>
                    <a:cubicBezTo>
                      <a:pt x="274" y="780"/>
                      <a:pt x="272" y="789"/>
                      <a:pt x="278" y="786"/>
                    </a:cubicBezTo>
                    <a:cubicBezTo>
                      <a:pt x="300" y="779"/>
                      <a:pt x="316" y="798"/>
                      <a:pt x="335" y="802"/>
                    </a:cubicBezTo>
                    <a:cubicBezTo>
                      <a:pt x="346" y="800"/>
                      <a:pt x="358" y="796"/>
                      <a:pt x="370" y="798"/>
                    </a:cubicBezTo>
                    <a:cubicBezTo>
                      <a:pt x="387" y="799"/>
                      <a:pt x="400" y="813"/>
                      <a:pt x="407" y="828"/>
                    </a:cubicBezTo>
                    <a:cubicBezTo>
                      <a:pt x="411" y="832"/>
                      <a:pt x="417" y="834"/>
                      <a:pt x="423" y="832"/>
                    </a:cubicBezTo>
                    <a:cubicBezTo>
                      <a:pt x="425" y="832"/>
                      <a:pt x="425" y="834"/>
                      <a:pt x="425" y="835"/>
                    </a:cubicBezTo>
                    <a:cubicBezTo>
                      <a:pt x="425" y="838"/>
                      <a:pt x="421" y="838"/>
                      <a:pt x="420" y="840"/>
                    </a:cubicBezTo>
                    <a:cubicBezTo>
                      <a:pt x="417" y="845"/>
                      <a:pt x="411" y="850"/>
                      <a:pt x="404" y="850"/>
                    </a:cubicBezTo>
                    <a:cubicBezTo>
                      <a:pt x="390" y="850"/>
                      <a:pt x="380" y="843"/>
                      <a:pt x="367" y="839"/>
                    </a:cubicBezTo>
                    <a:cubicBezTo>
                      <a:pt x="356" y="837"/>
                      <a:pt x="344" y="842"/>
                      <a:pt x="334" y="848"/>
                    </a:cubicBezTo>
                    <a:cubicBezTo>
                      <a:pt x="317" y="856"/>
                      <a:pt x="298" y="846"/>
                      <a:pt x="283" y="838"/>
                    </a:cubicBezTo>
                    <a:cubicBezTo>
                      <a:pt x="274" y="836"/>
                      <a:pt x="267" y="843"/>
                      <a:pt x="259" y="844"/>
                    </a:cubicBezTo>
                    <a:cubicBezTo>
                      <a:pt x="243" y="845"/>
                      <a:pt x="227" y="843"/>
                      <a:pt x="214" y="833"/>
                    </a:cubicBezTo>
                    <a:cubicBezTo>
                      <a:pt x="202" y="841"/>
                      <a:pt x="202" y="841"/>
                      <a:pt x="202" y="841"/>
                    </a:cubicBezTo>
                    <a:cubicBezTo>
                      <a:pt x="193" y="842"/>
                      <a:pt x="185" y="845"/>
                      <a:pt x="177" y="843"/>
                    </a:cubicBezTo>
                    <a:cubicBezTo>
                      <a:pt x="164" y="842"/>
                      <a:pt x="152" y="836"/>
                      <a:pt x="143" y="827"/>
                    </a:cubicBezTo>
                    <a:cubicBezTo>
                      <a:pt x="138" y="827"/>
                      <a:pt x="137" y="833"/>
                      <a:pt x="132" y="835"/>
                    </a:cubicBezTo>
                    <a:cubicBezTo>
                      <a:pt x="119" y="843"/>
                      <a:pt x="103" y="846"/>
                      <a:pt x="88" y="842"/>
                    </a:cubicBezTo>
                    <a:cubicBezTo>
                      <a:pt x="83" y="841"/>
                      <a:pt x="77" y="840"/>
                      <a:pt x="72" y="836"/>
                    </a:cubicBezTo>
                    <a:cubicBezTo>
                      <a:pt x="67" y="837"/>
                      <a:pt x="65" y="841"/>
                      <a:pt x="60" y="842"/>
                    </a:cubicBezTo>
                    <a:cubicBezTo>
                      <a:pt x="46" y="847"/>
                      <a:pt x="32" y="843"/>
                      <a:pt x="21" y="837"/>
                    </a:cubicBezTo>
                    <a:cubicBezTo>
                      <a:pt x="11" y="827"/>
                      <a:pt x="8" y="812"/>
                      <a:pt x="11" y="799"/>
                    </a:cubicBezTo>
                    <a:cubicBezTo>
                      <a:pt x="12" y="792"/>
                      <a:pt x="19" y="788"/>
                      <a:pt x="20" y="781"/>
                    </a:cubicBezTo>
                    <a:cubicBezTo>
                      <a:pt x="15" y="771"/>
                      <a:pt x="9" y="761"/>
                      <a:pt x="9" y="750"/>
                    </a:cubicBezTo>
                    <a:cubicBezTo>
                      <a:pt x="9" y="738"/>
                      <a:pt x="14" y="728"/>
                      <a:pt x="21" y="719"/>
                    </a:cubicBezTo>
                    <a:cubicBezTo>
                      <a:pt x="22" y="718"/>
                      <a:pt x="26" y="717"/>
                      <a:pt x="26" y="714"/>
                    </a:cubicBezTo>
                    <a:cubicBezTo>
                      <a:pt x="26" y="711"/>
                      <a:pt x="21" y="709"/>
                      <a:pt x="20" y="706"/>
                    </a:cubicBezTo>
                    <a:cubicBezTo>
                      <a:pt x="15" y="699"/>
                      <a:pt x="10" y="692"/>
                      <a:pt x="8" y="683"/>
                    </a:cubicBezTo>
                    <a:cubicBezTo>
                      <a:pt x="7" y="672"/>
                      <a:pt x="6" y="660"/>
                      <a:pt x="14" y="652"/>
                    </a:cubicBezTo>
                    <a:cubicBezTo>
                      <a:pt x="16" y="650"/>
                      <a:pt x="19" y="647"/>
                      <a:pt x="20" y="644"/>
                    </a:cubicBezTo>
                    <a:cubicBezTo>
                      <a:pt x="10" y="637"/>
                      <a:pt x="8" y="624"/>
                      <a:pt x="5" y="613"/>
                    </a:cubicBezTo>
                    <a:cubicBezTo>
                      <a:pt x="6" y="600"/>
                      <a:pt x="7" y="587"/>
                      <a:pt x="13" y="576"/>
                    </a:cubicBezTo>
                    <a:cubicBezTo>
                      <a:pt x="12" y="572"/>
                      <a:pt x="10" y="567"/>
                      <a:pt x="7" y="562"/>
                    </a:cubicBezTo>
                    <a:cubicBezTo>
                      <a:pt x="5" y="552"/>
                      <a:pt x="3" y="540"/>
                      <a:pt x="6" y="530"/>
                    </a:cubicBezTo>
                    <a:cubicBezTo>
                      <a:pt x="13" y="511"/>
                      <a:pt x="23" y="484"/>
                      <a:pt x="9" y="466"/>
                    </a:cubicBezTo>
                    <a:cubicBezTo>
                      <a:pt x="6" y="459"/>
                      <a:pt x="3" y="451"/>
                      <a:pt x="6" y="444"/>
                    </a:cubicBezTo>
                    <a:cubicBezTo>
                      <a:pt x="8" y="441"/>
                      <a:pt x="12" y="440"/>
                      <a:pt x="15" y="442"/>
                    </a:cubicBezTo>
                    <a:cubicBezTo>
                      <a:pt x="16" y="446"/>
                      <a:pt x="20" y="450"/>
                      <a:pt x="25" y="452"/>
                    </a:cubicBezTo>
                    <a:close/>
                    <a:moveTo>
                      <a:pt x="863" y="453"/>
                    </a:moveTo>
                    <a:cubicBezTo>
                      <a:pt x="862" y="462"/>
                      <a:pt x="855" y="471"/>
                      <a:pt x="853" y="480"/>
                    </a:cubicBezTo>
                    <a:cubicBezTo>
                      <a:pt x="851" y="495"/>
                      <a:pt x="855" y="513"/>
                      <a:pt x="862" y="526"/>
                    </a:cubicBezTo>
                    <a:cubicBezTo>
                      <a:pt x="867" y="542"/>
                      <a:pt x="862" y="559"/>
                      <a:pt x="851" y="570"/>
                    </a:cubicBezTo>
                    <a:cubicBezTo>
                      <a:pt x="850" y="574"/>
                      <a:pt x="854" y="575"/>
                      <a:pt x="855" y="577"/>
                    </a:cubicBezTo>
                    <a:cubicBezTo>
                      <a:pt x="865" y="588"/>
                      <a:pt x="865" y="607"/>
                      <a:pt x="858" y="619"/>
                    </a:cubicBezTo>
                    <a:cubicBezTo>
                      <a:pt x="855" y="624"/>
                      <a:pt x="849" y="624"/>
                      <a:pt x="847" y="629"/>
                    </a:cubicBezTo>
                    <a:cubicBezTo>
                      <a:pt x="832" y="631"/>
                      <a:pt x="813" y="637"/>
                      <a:pt x="810" y="654"/>
                    </a:cubicBezTo>
                    <a:cubicBezTo>
                      <a:pt x="809" y="664"/>
                      <a:pt x="812" y="674"/>
                      <a:pt x="821" y="680"/>
                    </a:cubicBezTo>
                    <a:cubicBezTo>
                      <a:pt x="824" y="681"/>
                      <a:pt x="827" y="679"/>
                      <a:pt x="829" y="677"/>
                    </a:cubicBezTo>
                    <a:cubicBezTo>
                      <a:pt x="830" y="675"/>
                      <a:pt x="829" y="673"/>
                      <a:pt x="828" y="671"/>
                    </a:cubicBezTo>
                    <a:cubicBezTo>
                      <a:pt x="826" y="668"/>
                      <a:pt x="823" y="671"/>
                      <a:pt x="821" y="669"/>
                    </a:cubicBezTo>
                    <a:cubicBezTo>
                      <a:pt x="817" y="666"/>
                      <a:pt x="816" y="659"/>
                      <a:pt x="817" y="655"/>
                    </a:cubicBezTo>
                    <a:cubicBezTo>
                      <a:pt x="819" y="644"/>
                      <a:pt x="830" y="639"/>
                      <a:pt x="839" y="636"/>
                    </a:cubicBezTo>
                    <a:cubicBezTo>
                      <a:pt x="848" y="635"/>
                      <a:pt x="858" y="636"/>
                      <a:pt x="861" y="645"/>
                    </a:cubicBezTo>
                    <a:cubicBezTo>
                      <a:pt x="867" y="663"/>
                      <a:pt x="864" y="683"/>
                      <a:pt x="853" y="696"/>
                    </a:cubicBezTo>
                    <a:cubicBezTo>
                      <a:pt x="846" y="708"/>
                      <a:pt x="834" y="702"/>
                      <a:pt x="825" y="707"/>
                    </a:cubicBezTo>
                    <a:cubicBezTo>
                      <a:pt x="816" y="708"/>
                      <a:pt x="809" y="716"/>
                      <a:pt x="804" y="723"/>
                    </a:cubicBezTo>
                    <a:cubicBezTo>
                      <a:pt x="799" y="734"/>
                      <a:pt x="801" y="748"/>
                      <a:pt x="807" y="757"/>
                    </a:cubicBezTo>
                    <a:cubicBezTo>
                      <a:pt x="813" y="760"/>
                      <a:pt x="819" y="764"/>
                      <a:pt x="826" y="761"/>
                    </a:cubicBezTo>
                    <a:cubicBezTo>
                      <a:pt x="829" y="760"/>
                      <a:pt x="829" y="757"/>
                      <a:pt x="830" y="754"/>
                    </a:cubicBezTo>
                    <a:cubicBezTo>
                      <a:pt x="830" y="753"/>
                      <a:pt x="829" y="751"/>
                      <a:pt x="827" y="751"/>
                    </a:cubicBezTo>
                    <a:cubicBezTo>
                      <a:pt x="822" y="751"/>
                      <a:pt x="818" y="760"/>
                      <a:pt x="813" y="753"/>
                    </a:cubicBezTo>
                    <a:cubicBezTo>
                      <a:pt x="807" y="746"/>
                      <a:pt x="807" y="736"/>
                      <a:pt x="810" y="727"/>
                    </a:cubicBezTo>
                    <a:cubicBezTo>
                      <a:pt x="816" y="717"/>
                      <a:pt x="826" y="710"/>
                      <a:pt x="837" y="709"/>
                    </a:cubicBezTo>
                    <a:cubicBezTo>
                      <a:pt x="848" y="710"/>
                      <a:pt x="857" y="716"/>
                      <a:pt x="860" y="726"/>
                    </a:cubicBezTo>
                    <a:cubicBezTo>
                      <a:pt x="867" y="740"/>
                      <a:pt x="864" y="758"/>
                      <a:pt x="855" y="770"/>
                    </a:cubicBezTo>
                    <a:cubicBezTo>
                      <a:pt x="853" y="773"/>
                      <a:pt x="847" y="775"/>
                      <a:pt x="846" y="779"/>
                    </a:cubicBezTo>
                    <a:cubicBezTo>
                      <a:pt x="853" y="785"/>
                      <a:pt x="854" y="795"/>
                      <a:pt x="856" y="802"/>
                    </a:cubicBezTo>
                    <a:cubicBezTo>
                      <a:pt x="857" y="814"/>
                      <a:pt x="850" y="825"/>
                      <a:pt x="840" y="830"/>
                    </a:cubicBezTo>
                    <a:cubicBezTo>
                      <a:pt x="827" y="835"/>
                      <a:pt x="812" y="832"/>
                      <a:pt x="803" y="823"/>
                    </a:cubicBezTo>
                    <a:cubicBezTo>
                      <a:pt x="797" y="821"/>
                      <a:pt x="797" y="821"/>
                      <a:pt x="797" y="821"/>
                    </a:cubicBezTo>
                    <a:cubicBezTo>
                      <a:pt x="788" y="833"/>
                      <a:pt x="773" y="836"/>
                      <a:pt x="758" y="835"/>
                    </a:cubicBezTo>
                    <a:cubicBezTo>
                      <a:pt x="751" y="833"/>
                      <a:pt x="744" y="832"/>
                      <a:pt x="738" y="825"/>
                    </a:cubicBezTo>
                    <a:cubicBezTo>
                      <a:pt x="731" y="815"/>
                      <a:pt x="730" y="799"/>
                      <a:pt x="736" y="787"/>
                    </a:cubicBezTo>
                    <a:cubicBezTo>
                      <a:pt x="740" y="782"/>
                      <a:pt x="746" y="777"/>
                      <a:pt x="753" y="775"/>
                    </a:cubicBezTo>
                    <a:cubicBezTo>
                      <a:pt x="760" y="775"/>
                      <a:pt x="768" y="776"/>
                      <a:pt x="772" y="783"/>
                    </a:cubicBezTo>
                    <a:cubicBezTo>
                      <a:pt x="776" y="789"/>
                      <a:pt x="765" y="792"/>
                      <a:pt x="769" y="798"/>
                    </a:cubicBezTo>
                    <a:cubicBezTo>
                      <a:pt x="771" y="800"/>
                      <a:pt x="774" y="803"/>
                      <a:pt x="776" y="800"/>
                    </a:cubicBezTo>
                    <a:cubicBezTo>
                      <a:pt x="781" y="795"/>
                      <a:pt x="779" y="788"/>
                      <a:pt x="778" y="782"/>
                    </a:cubicBezTo>
                    <a:cubicBezTo>
                      <a:pt x="774" y="772"/>
                      <a:pt x="764" y="770"/>
                      <a:pt x="754" y="770"/>
                    </a:cubicBezTo>
                    <a:cubicBezTo>
                      <a:pt x="742" y="771"/>
                      <a:pt x="731" y="782"/>
                      <a:pt x="727" y="794"/>
                    </a:cubicBezTo>
                    <a:cubicBezTo>
                      <a:pt x="727" y="801"/>
                      <a:pt x="724" y="810"/>
                      <a:pt x="727" y="817"/>
                    </a:cubicBezTo>
                    <a:cubicBezTo>
                      <a:pt x="721" y="826"/>
                      <a:pt x="712" y="833"/>
                      <a:pt x="701" y="834"/>
                    </a:cubicBezTo>
                    <a:cubicBezTo>
                      <a:pt x="688" y="834"/>
                      <a:pt x="673" y="837"/>
                      <a:pt x="666" y="824"/>
                    </a:cubicBezTo>
                    <a:cubicBezTo>
                      <a:pt x="661" y="815"/>
                      <a:pt x="665" y="803"/>
                      <a:pt x="671" y="796"/>
                    </a:cubicBezTo>
                    <a:cubicBezTo>
                      <a:pt x="675" y="792"/>
                      <a:pt x="678" y="787"/>
                      <a:pt x="685" y="789"/>
                    </a:cubicBezTo>
                    <a:cubicBezTo>
                      <a:pt x="686" y="789"/>
                      <a:pt x="688" y="791"/>
                      <a:pt x="687" y="792"/>
                    </a:cubicBezTo>
                    <a:cubicBezTo>
                      <a:pt x="687" y="794"/>
                      <a:pt x="683" y="797"/>
                      <a:pt x="687" y="799"/>
                    </a:cubicBezTo>
                    <a:cubicBezTo>
                      <a:pt x="688" y="800"/>
                      <a:pt x="689" y="800"/>
                      <a:pt x="691" y="799"/>
                    </a:cubicBezTo>
                    <a:cubicBezTo>
                      <a:pt x="693" y="796"/>
                      <a:pt x="695" y="792"/>
                      <a:pt x="693" y="789"/>
                    </a:cubicBezTo>
                    <a:cubicBezTo>
                      <a:pt x="692" y="786"/>
                      <a:pt x="689" y="785"/>
                      <a:pt x="686" y="784"/>
                    </a:cubicBezTo>
                    <a:cubicBezTo>
                      <a:pt x="675" y="783"/>
                      <a:pt x="666" y="794"/>
                      <a:pt x="661" y="802"/>
                    </a:cubicBezTo>
                    <a:cubicBezTo>
                      <a:pt x="658" y="809"/>
                      <a:pt x="657" y="817"/>
                      <a:pt x="659" y="824"/>
                    </a:cubicBezTo>
                    <a:cubicBezTo>
                      <a:pt x="650" y="839"/>
                      <a:pt x="634" y="842"/>
                      <a:pt x="618" y="843"/>
                    </a:cubicBezTo>
                    <a:cubicBezTo>
                      <a:pt x="605" y="844"/>
                      <a:pt x="596" y="832"/>
                      <a:pt x="583" y="834"/>
                    </a:cubicBezTo>
                    <a:cubicBezTo>
                      <a:pt x="573" y="841"/>
                      <a:pt x="561" y="847"/>
                      <a:pt x="549" y="843"/>
                    </a:cubicBezTo>
                    <a:cubicBezTo>
                      <a:pt x="532" y="836"/>
                      <a:pt x="512" y="831"/>
                      <a:pt x="494" y="836"/>
                    </a:cubicBezTo>
                    <a:cubicBezTo>
                      <a:pt x="485" y="839"/>
                      <a:pt x="475" y="847"/>
                      <a:pt x="465" y="843"/>
                    </a:cubicBezTo>
                    <a:cubicBezTo>
                      <a:pt x="466" y="841"/>
                      <a:pt x="469" y="839"/>
                      <a:pt x="471" y="836"/>
                    </a:cubicBezTo>
                    <a:cubicBezTo>
                      <a:pt x="480" y="827"/>
                      <a:pt x="476" y="809"/>
                      <a:pt x="492" y="806"/>
                    </a:cubicBezTo>
                    <a:cubicBezTo>
                      <a:pt x="511" y="801"/>
                      <a:pt x="532" y="815"/>
                      <a:pt x="551" y="803"/>
                    </a:cubicBezTo>
                    <a:cubicBezTo>
                      <a:pt x="562" y="794"/>
                      <a:pt x="574" y="782"/>
                      <a:pt x="590" y="786"/>
                    </a:cubicBezTo>
                    <a:cubicBezTo>
                      <a:pt x="596" y="787"/>
                      <a:pt x="601" y="787"/>
                      <a:pt x="604" y="791"/>
                    </a:cubicBezTo>
                    <a:cubicBezTo>
                      <a:pt x="604" y="798"/>
                      <a:pt x="606" y="806"/>
                      <a:pt x="614" y="809"/>
                    </a:cubicBezTo>
                    <a:cubicBezTo>
                      <a:pt x="619" y="809"/>
                      <a:pt x="625" y="811"/>
                      <a:pt x="629" y="807"/>
                    </a:cubicBezTo>
                    <a:cubicBezTo>
                      <a:pt x="631" y="805"/>
                      <a:pt x="632" y="802"/>
                      <a:pt x="632" y="798"/>
                    </a:cubicBezTo>
                    <a:cubicBezTo>
                      <a:pt x="629" y="796"/>
                      <a:pt x="626" y="795"/>
                      <a:pt x="624" y="797"/>
                    </a:cubicBezTo>
                    <a:cubicBezTo>
                      <a:pt x="621" y="799"/>
                      <a:pt x="621" y="803"/>
                      <a:pt x="618" y="804"/>
                    </a:cubicBezTo>
                    <a:cubicBezTo>
                      <a:pt x="614" y="803"/>
                      <a:pt x="611" y="799"/>
                      <a:pt x="610" y="795"/>
                    </a:cubicBezTo>
                    <a:cubicBezTo>
                      <a:pt x="610" y="785"/>
                      <a:pt x="613" y="775"/>
                      <a:pt x="621" y="768"/>
                    </a:cubicBezTo>
                    <a:cubicBezTo>
                      <a:pt x="628" y="763"/>
                      <a:pt x="639" y="762"/>
                      <a:pt x="648" y="760"/>
                    </a:cubicBezTo>
                    <a:cubicBezTo>
                      <a:pt x="649" y="759"/>
                      <a:pt x="649" y="757"/>
                      <a:pt x="649" y="755"/>
                    </a:cubicBezTo>
                    <a:cubicBezTo>
                      <a:pt x="646" y="754"/>
                      <a:pt x="647" y="750"/>
                      <a:pt x="647" y="748"/>
                    </a:cubicBezTo>
                    <a:cubicBezTo>
                      <a:pt x="648" y="740"/>
                      <a:pt x="656" y="736"/>
                      <a:pt x="661" y="731"/>
                    </a:cubicBezTo>
                    <a:cubicBezTo>
                      <a:pt x="667" y="729"/>
                      <a:pt x="676" y="728"/>
                      <a:pt x="682" y="731"/>
                    </a:cubicBezTo>
                    <a:cubicBezTo>
                      <a:pt x="687" y="731"/>
                      <a:pt x="685" y="724"/>
                      <a:pt x="687" y="721"/>
                    </a:cubicBezTo>
                    <a:cubicBezTo>
                      <a:pt x="690" y="713"/>
                      <a:pt x="700" y="711"/>
                      <a:pt x="706" y="706"/>
                    </a:cubicBezTo>
                    <a:cubicBezTo>
                      <a:pt x="713" y="706"/>
                      <a:pt x="721" y="705"/>
                      <a:pt x="728" y="709"/>
                    </a:cubicBezTo>
                    <a:cubicBezTo>
                      <a:pt x="732" y="721"/>
                      <a:pt x="747" y="730"/>
                      <a:pt x="742" y="745"/>
                    </a:cubicBezTo>
                    <a:cubicBezTo>
                      <a:pt x="740" y="752"/>
                      <a:pt x="737" y="759"/>
                      <a:pt x="730" y="762"/>
                    </a:cubicBezTo>
                    <a:cubicBezTo>
                      <a:pt x="726" y="764"/>
                      <a:pt x="720" y="765"/>
                      <a:pt x="716" y="763"/>
                    </a:cubicBezTo>
                    <a:cubicBezTo>
                      <a:pt x="713" y="758"/>
                      <a:pt x="717" y="751"/>
                      <a:pt x="711" y="748"/>
                    </a:cubicBezTo>
                    <a:cubicBezTo>
                      <a:pt x="708" y="747"/>
                      <a:pt x="706" y="749"/>
                      <a:pt x="704" y="751"/>
                    </a:cubicBezTo>
                    <a:cubicBezTo>
                      <a:pt x="702" y="756"/>
                      <a:pt x="705" y="759"/>
                      <a:pt x="706" y="763"/>
                    </a:cubicBezTo>
                    <a:cubicBezTo>
                      <a:pt x="711" y="770"/>
                      <a:pt x="719" y="771"/>
                      <a:pt x="726" y="770"/>
                    </a:cubicBezTo>
                    <a:cubicBezTo>
                      <a:pt x="736" y="767"/>
                      <a:pt x="742" y="762"/>
                      <a:pt x="748" y="754"/>
                    </a:cubicBezTo>
                    <a:cubicBezTo>
                      <a:pt x="750" y="747"/>
                      <a:pt x="752" y="738"/>
                      <a:pt x="752" y="729"/>
                    </a:cubicBezTo>
                    <a:cubicBezTo>
                      <a:pt x="754" y="725"/>
                      <a:pt x="759" y="729"/>
                      <a:pt x="762" y="729"/>
                    </a:cubicBezTo>
                    <a:cubicBezTo>
                      <a:pt x="773" y="728"/>
                      <a:pt x="783" y="727"/>
                      <a:pt x="790" y="719"/>
                    </a:cubicBezTo>
                    <a:cubicBezTo>
                      <a:pt x="799" y="712"/>
                      <a:pt x="800" y="700"/>
                      <a:pt x="798" y="689"/>
                    </a:cubicBezTo>
                    <a:cubicBezTo>
                      <a:pt x="795" y="681"/>
                      <a:pt x="787" y="678"/>
                      <a:pt x="779" y="677"/>
                    </a:cubicBezTo>
                    <a:cubicBezTo>
                      <a:pt x="772" y="678"/>
                      <a:pt x="768" y="685"/>
                      <a:pt x="766" y="691"/>
                    </a:cubicBezTo>
                    <a:cubicBezTo>
                      <a:pt x="767" y="693"/>
                      <a:pt x="768" y="695"/>
                      <a:pt x="771" y="696"/>
                    </a:cubicBezTo>
                    <a:cubicBezTo>
                      <a:pt x="774" y="698"/>
                      <a:pt x="778" y="696"/>
                      <a:pt x="778" y="692"/>
                    </a:cubicBezTo>
                    <a:cubicBezTo>
                      <a:pt x="781" y="689"/>
                      <a:pt x="775" y="684"/>
                      <a:pt x="780" y="683"/>
                    </a:cubicBezTo>
                    <a:cubicBezTo>
                      <a:pt x="785" y="683"/>
                      <a:pt x="789" y="687"/>
                      <a:pt x="792" y="692"/>
                    </a:cubicBezTo>
                    <a:cubicBezTo>
                      <a:pt x="793" y="700"/>
                      <a:pt x="793" y="709"/>
                      <a:pt x="787" y="716"/>
                    </a:cubicBezTo>
                    <a:cubicBezTo>
                      <a:pt x="778" y="725"/>
                      <a:pt x="763" y="725"/>
                      <a:pt x="752" y="721"/>
                    </a:cubicBezTo>
                    <a:cubicBezTo>
                      <a:pt x="745" y="716"/>
                      <a:pt x="736" y="709"/>
                      <a:pt x="735" y="700"/>
                    </a:cubicBezTo>
                    <a:cubicBezTo>
                      <a:pt x="734" y="693"/>
                      <a:pt x="737" y="686"/>
                      <a:pt x="738" y="679"/>
                    </a:cubicBezTo>
                    <a:cubicBezTo>
                      <a:pt x="742" y="673"/>
                      <a:pt x="746" y="669"/>
                      <a:pt x="752" y="666"/>
                    </a:cubicBezTo>
                    <a:cubicBezTo>
                      <a:pt x="751" y="649"/>
                      <a:pt x="760" y="632"/>
                      <a:pt x="776" y="624"/>
                    </a:cubicBezTo>
                    <a:cubicBezTo>
                      <a:pt x="780" y="622"/>
                      <a:pt x="786" y="623"/>
                      <a:pt x="789" y="620"/>
                    </a:cubicBezTo>
                    <a:cubicBezTo>
                      <a:pt x="783" y="610"/>
                      <a:pt x="790" y="601"/>
                      <a:pt x="796" y="594"/>
                    </a:cubicBezTo>
                    <a:cubicBezTo>
                      <a:pt x="802" y="587"/>
                      <a:pt x="813" y="584"/>
                      <a:pt x="822" y="588"/>
                    </a:cubicBezTo>
                    <a:cubicBezTo>
                      <a:pt x="826" y="591"/>
                      <a:pt x="827" y="595"/>
                      <a:pt x="828" y="600"/>
                    </a:cubicBezTo>
                    <a:cubicBezTo>
                      <a:pt x="827" y="604"/>
                      <a:pt x="827" y="607"/>
                      <a:pt x="824" y="609"/>
                    </a:cubicBezTo>
                    <a:cubicBezTo>
                      <a:pt x="821" y="610"/>
                      <a:pt x="821" y="604"/>
                      <a:pt x="817" y="605"/>
                    </a:cubicBezTo>
                    <a:cubicBezTo>
                      <a:pt x="815" y="606"/>
                      <a:pt x="810" y="606"/>
                      <a:pt x="810" y="609"/>
                    </a:cubicBezTo>
                    <a:cubicBezTo>
                      <a:pt x="809" y="613"/>
                      <a:pt x="811" y="616"/>
                      <a:pt x="812" y="618"/>
                    </a:cubicBezTo>
                    <a:cubicBezTo>
                      <a:pt x="815" y="620"/>
                      <a:pt x="820" y="621"/>
                      <a:pt x="824" y="619"/>
                    </a:cubicBezTo>
                    <a:cubicBezTo>
                      <a:pt x="832" y="613"/>
                      <a:pt x="834" y="603"/>
                      <a:pt x="834" y="594"/>
                    </a:cubicBezTo>
                    <a:cubicBezTo>
                      <a:pt x="832" y="583"/>
                      <a:pt x="821" y="583"/>
                      <a:pt x="813" y="579"/>
                    </a:cubicBezTo>
                    <a:cubicBezTo>
                      <a:pt x="813" y="568"/>
                      <a:pt x="809" y="555"/>
                      <a:pt x="813" y="543"/>
                    </a:cubicBezTo>
                    <a:cubicBezTo>
                      <a:pt x="819" y="529"/>
                      <a:pt x="834" y="518"/>
                      <a:pt x="831" y="500"/>
                    </a:cubicBezTo>
                    <a:cubicBezTo>
                      <a:pt x="827" y="487"/>
                      <a:pt x="831" y="472"/>
                      <a:pt x="841" y="462"/>
                    </a:cubicBezTo>
                    <a:cubicBezTo>
                      <a:pt x="847" y="457"/>
                      <a:pt x="855" y="454"/>
                      <a:pt x="863" y="453"/>
                    </a:cubicBezTo>
                    <a:close/>
                    <a:moveTo>
                      <a:pt x="47" y="478"/>
                    </a:moveTo>
                    <a:cubicBezTo>
                      <a:pt x="53" y="495"/>
                      <a:pt x="52" y="513"/>
                      <a:pt x="48" y="530"/>
                    </a:cubicBezTo>
                    <a:cubicBezTo>
                      <a:pt x="63" y="541"/>
                      <a:pt x="70" y="559"/>
                      <a:pt x="65" y="577"/>
                    </a:cubicBezTo>
                    <a:cubicBezTo>
                      <a:pt x="64" y="581"/>
                      <a:pt x="62" y="584"/>
                      <a:pt x="64" y="588"/>
                    </a:cubicBezTo>
                    <a:cubicBezTo>
                      <a:pt x="75" y="593"/>
                      <a:pt x="89" y="603"/>
                      <a:pt x="88" y="618"/>
                    </a:cubicBezTo>
                    <a:cubicBezTo>
                      <a:pt x="94" y="625"/>
                      <a:pt x="103" y="623"/>
                      <a:pt x="110" y="628"/>
                    </a:cubicBezTo>
                    <a:cubicBezTo>
                      <a:pt x="122" y="635"/>
                      <a:pt x="128" y="650"/>
                      <a:pt x="125" y="663"/>
                    </a:cubicBezTo>
                    <a:cubicBezTo>
                      <a:pt x="135" y="669"/>
                      <a:pt x="148" y="680"/>
                      <a:pt x="145" y="693"/>
                    </a:cubicBezTo>
                    <a:cubicBezTo>
                      <a:pt x="147" y="704"/>
                      <a:pt x="138" y="710"/>
                      <a:pt x="134" y="718"/>
                    </a:cubicBezTo>
                    <a:cubicBezTo>
                      <a:pt x="127" y="727"/>
                      <a:pt x="114" y="727"/>
                      <a:pt x="103" y="724"/>
                    </a:cubicBezTo>
                    <a:cubicBezTo>
                      <a:pt x="97" y="720"/>
                      <a:pt x="89" y="717"/>
                      <a:pt x="85" y="711"/>
                    </a:cubicBezTo>
                    <a:cubicBezTo>
                      <a:pt x="81" y="701"/>
                      <a:pt x="83" y="691"/>
                      <a:pt x="88" y="684"/>
                    </a:cubicBezTo>
                    <a:cubicBezTo>
                      <a:pt x="90" y="681"/>
                      <a:pt x="93" y="682"/>
                      <a:pt x="96" y="682"/>
                    </a:cubicBezTo>
                    <a:cubicBezTo>
                      <a:pt x="97" y="686"/>
                      <a:pt x="101" y="688"/>
                      <a:pt x="105" y="688"/>
                    </a:cubicBezTo>
                    <a:cubicBezTo>
                      <a:pt x="107" y="687"/>
                      <a:pt x="110" y="687"/>
                      <a:pt x="109" y="684"/>
                    </a:cubicBezTo>
                    <a:cubicBezTo>
                      <a:pt x="109" y="680"/>
                      <a:pt x="105" y="677"/>
                      <a:pt x="101" y="677"/>
                    </a:cubicBezTo>
                    <a:cubicBezTo>
                      <a:pt x="95" y="674"/>
                      <a:pt x="90" y="678"/>
                      <a:pt x="85" y="680"/>
                    </a:cubicBezTo>
                    <a:cubicBezTo>
                      <a:pt x="79" y="687"/>
                      <a:pt x="77" y="697"/>
                      <a:pt x="79" y="706"/>
                    </a:cubicBezTo>
                    <a:cubicBezTo>
                      <a:pt x="82" y="722"/>
                      <a:pt x="99" y="727"/>
                      <a:pt x="112" y="731"/>
                    </a:cubicBezTo>
                    <a:cubicBezTo>
                      <a:pt x="116" y="731"/>
                      <a:pt x="120" y="728"/>
                      <a:pt x="123" y="731"/>
                    </a:cubicBezTo>
                    <a:cubicBezTo>
                      <a:pt x="118" y="739"/>
                      <a:pt x="122" y="749"/>
                      <a:pt x="122" y="757"/>
                    </a:cubicBezTo>
                    <a:cubicBezTo>
                      <a:pt x="124" y="766"/>
                      <a:pt x="132" y="772"/>
                      <a:pt x="139" y="777"/>
                    </a:cubicBezTo>
                    <a:cubicBezTo>
                      <a:pt x="146" y="779"/>
                      <a:pt x="152" y="781"/>
                      <a:pt x="160" y="779"/>
                    </a:cubicBezTo>
                    <a:cubicBezTo>
                      <a:pt x="166" y="775"/>
                      <a:pt x="174" y="771"/>
                      <a:pt x="174" y="762"/>
                    </a:cubicBezTo>
                    <a:cubicBezTo>
                      <a:pt x="174" y="759"/>
                      <a:pt x="171" y="756"/>
                      <a:pt x="168" y="755"/>
                    </a:cubicBezTo>
                    <a:cubicBezTo>
                      <a:pt x="166" y="753"/>
                      <a:pt x="163" y="753"/>
                      <a:pt x="161" y="755"/>
                    </a:cubicBezTo>
                    <a:cubicBezTo>
                      <a:pt x="160" y="757"/>
                      <a:pt x="159" y="759"/>
                      <a:pt x="161" y="761"/>
                    </a:cubicBezTo>
                    <a:cubicBezTo>
                      <a:pt x="163" y="763"/>
                      <a:pt x="165" y="765"/>
                      <a:pt x="166" y="767"/>
                    </a:cubicBezTo>
                    <a:cubicBezTo>
                      <a:pt x="164" y="772"/>
                      <a:pt x="159" y="773"/>
                      <a:pt x="155" y="774"/>
                    </a:cubicBezTo>
                    <a:cubicBezTo>
                      <a:pt x="145" y="775"/>
                      <a:pt x="136" y="772"/>
                      <a:pt x="130" y="764"/>
                    </a:cubicBezTo>
                    <a:cubicBezTo>
                      <a:pt x="127" y="754"/>
                      <a:pt x="122" y="739"/>
                      <a:pt x="132" y="730"/>
                    </a:cubicBezTo>
                    <a:cubicBezTo>
                      <a:pt x="141" y="722"/>
                      <a:pt x="153" y="716"/>
                      <a:pt x="165" y="720"/>
                    </a:cubicBezTo>
                    <a:cubicBezTo>
                      <a:pt x="167" y="721"/>
                      <a:pt x="169" y="719"/>
                      <a:pt x="172" y="720"/>
                    </a:cubicBezTo>
                    <a:cubicBezTo>
                      <a:pt x="178" y="723"/>
                      <a:pt x="184" y="727"/>
                      <a:pt x="186" y="733"/>
                    </a:cubicBezTo>
                    <a:cubicBezTo>
                      <a:pt x="190" y="735"/>
                      <a:pt x="193" y="731"/>
                      <a:pt x="197" y="732"/>
                    </a:cubicBezTo>
                    <a:cubicBezTo>
                      <a:pt x="211" y="733"/>
                      <a:pt x="222" y="743"/>
                      <a:pt x="230" y="754"/>
                    </a:cubicBezTo>
                    <a:cubicBezTo>
                      <a:pt x="234" y="759"/>
                      <a:pt x="230" y="763"/>
                      <a:pt x="230" y="769"/>
                    </a:cubicBezTo>
                    <a:cubicBezTo>
                      <a:pt x="231" y="771"/>
                      <a:pt x="233" y="772"/>
                      <a:pt x="235" y="771"/>
                    </a:cubicBezTo>
                    <a:cubicBezTo>
                      <a:pt x="240" y="764"/>
                      <a:pt x="249" y="770"/>
                      <a:pt x="255" y="771"/>
                    </a:cubicBezTo>
                    <a:cubicBezTo>
                      <a:pt x="262" y="776"/>
                      <a:pt x="266" y="781"/>
                      <a:pt x="269" y="788"/>
                    </a:cubicBezTo>
                    <a:cubicBezTo>
                      <a:pt x="271" y="797"/>
                      <a:pt x="262" y="803"/>
                      <a:pt x="256" y="806"/>
                    </a:cubicBezTo>
                    <a:cubicBezTo>
                      <a:pt x="253" y="807"/>
                      <a:pt x="250" y="808"/>
                      <a:pt x="247" y="807"/>
                    </a:cubicBezTo>
                    <a:cubicBezTo>
                      <a:pt x="245" y="804"/>
                      <a:pt x="244" y="799"/>
                      <a:pt x="240" y="798"/>
                    </a:cubicBezTo>
                    <a:cubicBezTo>
                      <a:pt x="238" y="798"/>
                      <a:pt x="236" y="800"/>
                      <a:pt x="236" y="803"/>
                    </a:cubicBezTo>
                    <a:cubicBezTo>
                      <a:pt x="237" y="809"/>
                      <a:pt x="245" y="812"/>
                      <a:pt x="251" y="813"/>
                    </a:cubicBezTo>
                    <a:cubicBezTo>
                      <a:pt x="264" y="812"/>
                      <a:pt x="272" y="801"/>
                      <a:pt x="278" y="792"/>
                    </a:cubicBezTo>
                    <a:cubicBezTo>
                      <a:pt x="306" y="780"/>
                      <a:pt x="322" y="817"/>
                      <a:pt x="351" y="804"/>
                    </a:cubicBezTo>
                    <a:cubicBezTo>
                      <a:pt x="360" y="801"/>
                      <a:pt x="369" y="804"/>
                      <a:pt x="380" y="806"/>
                    </a:cubicBezTo>
                    <a:cubicBezTo>
                      <a:pt x="396" y="810"/>
                      <a:pt x="398" y="831"/>
                      <a:pt x="412" y="837"/>
                    </a:cubicBezTo>
                    <a:cubicBezTo>
                      <a:pt x="414" y="838"/>
                      <a:pt x="413" y="840"/>
                      <a:pt x="413" y="841"/>
                    </a:cubicBezTo>
                    <a:cubicBezTo>
                      <a:pt x="398" y="851"/>
                      <a:pt x="383" y="839"/>
                      <a:pt x="370" y="835"/>
                    </a:cubicBezTo>
                    <a:cubicBezTo>
                      <a:pt x="350" y="828"/>
                      <a:pt x="336" y="847"/>
                      <a:pt x="317" y="845"/>
                    </a:cubicBezTo>
                    <a:cubicBezTo>
                      <a:pt x="301" y="845"/>
                      <a:pt x="289" y="832"/>
                      <a:pt x="274" y="833"/>
                    </a:cubicBezTo>
                    <a:cubicBezTo>
                      <a:pt x="261" y="842"/>
                      <a:pt x="242" y="840"/>
                      <a:pt x="227" y="835"/>
                    </a:cubicBezTo>
                    <a:cubicBezTo>
                      <a:pt x="224" y="833"/>
                      <a:pt x="219" y="833"/>
                      <a:pt x="218" y="829"/>
                    </a:cubicBezTo>
                    <a:cubicBezTo>
                      <a:pt x="221" y="817"/>
                      <a:pt x="220" y="805"/>
                      <a:pt x="210" y="797"/>
                    </a:cubicBezTo>
                    <a:cubicBezTo>
                      <a:pt x="205" y="793"/>
                      <a:pt x="199" y="791"/>
                      <a:pt x="193" y="793"/>
                    </a:cubicBezTo>
                    <a:cubicBezTo>
                      <a:pt x="186" y="793"/>
                      <a:pt x="185" y="799"/>
                      <a:pt x="180" y="802"/>
                    </a:cubicBezTo>
                    <a:cubicBezTo>
                      <a:pt x="178" y="805"/>
                      <a:pt x="180" y="808"/>
                      <a:pt x="182" y="809"/>
                    </a:cubicBezTo>
                    <a:cubicBezTo>
                      <a:pt x="183" y="811"/>
                      <a:pt x="185" y="810"/>
                      <a:pt x="187" y="810"/>
                    </a:cubicBezTo>
                    <a:cubicBezTo>
                      <a:pt x="195" y="808"/>
                      <a:pt x="185" y="802"/>
                      <a:pt x="192" y="799"/>
                    </a:cubicBezTo>
                    <a:cubicBezTo>
                      <a:pt x="197" y="796"/>
                      <a:pt x="201" y="799"/>
                      <a:pt x="205" y="801"/>
                    </a:cubicBezTo>
                    <a:cubicBezTo>
                      <a:pt x="212" y="805"/>
                      <a:pt x="215" y="812"/>
                      <a:pt x="214" y="819"/>
                    </a:cubicBezTo>
                    <a:cubicBezTo>
                      <a:pt x="212" y="825"/>
                      <a:pt x="210" y="832"/>
                      <a:pt x="203" y="835"/>
                    </a:cubicBezTo>
                    <a:cubicBezTo>
                      <a:pt x="186" y="841"/>
                      <a:pt x="164" y="840"/>
                      <a:pt x="149" y="827"/>
                    </a:cubicBezTo>
                    <a:cubicBezTo>
                      <a:pt x="143" y="823"/>
                      <a:pt x="148" y="818"/>
                      <a:pt x="148" y="812"/>
                    </a:cubicBezTo>
                    <a:cubicBezTo>
                      <a:pt x="147" y="803"/>
                      <a:pt x="145" y="795"/>
                      <a:pt x="139" y="789"/>
                    </a:cubicBezTo>
                    <a:cubicBezTo>
                      <a:pt x="130" y="779"/>
                      <a:pt x="116" y="771"/>
                      <a:pt x="103" y="775"/>
                    </a:cubicBezTo>
                    <a:cubicBezTo>
                      <a:pt x="98" y="777"/>
                      <a:pt x="92" y="780"/>
                      <a:pt x="90" y="786"/>
                    </a:cubicBezTo>
                    <a:cubicBezTo>
                      <a:pt x="87" y="791"/>
                      <a:pt x="88" y="798"/>
                      <a:pt x="91" y="802"/>
                    </a:cubicBezTo>
                    <a:cubicBezTo>
                      <a:pt x="94" y="804"/>
                      <a:pt x="97" y="805"/>
                      <a:pt x="100" y="803"/>
                    </a:cubicBezTo>
                    <a:cubicBezTo>
                      <a:pt x="102" y="802"/>
                      <a:pt x="100" y="799"/>
                      <a:pt x="100" y="798"/>
                    </a:cubicBezTo>
                    <a:cubicBezTo>
                      <a:pt x="98" y="795"/>
                      <a:pt x="94" y="795"/>
                      <a:pt x="95" y="791"/>
                    </a:cubicBezTo>
                    <a:cubicBezTo>
                      <a:pt x="96" y="787"/>
                      <a:pt x="98" y="783"/>
                      <a:pt x="102" y="781"/>
                    </a:cubicBezTo>
                    <a:cubicBezTo>
                      <a:pt x="111" y="780"/>
                      <a:pt x="123" y="781"/>
                      <a:pt x="130" y="787"/>
                    </a:cubicBezTo>
                    <a:cubicBezTo>
                      <a:pt x="141" y="795"/>
                      <a:pt x="144" y="806"/>
                      <a:pt x="140" y="819"/>
                    </a:cubicBezTo>
                    <a:cubicBezTo>
                      <a:pt x="129" y="837"/>
                      <a:pt x="107" y="841"/>
                      <a:pt x="88" y="838"/>
                    </a:cubicBezTo>
                    <a:cubicBezTo>
                      <a:pt x="82" y="836"/>
                      <a:pt x="76" y="835"/>
                      <a:pt x="72" y="830"/>
                    </a:cubicBezTo>
                    <a:cubicBezTo>
                      <a:pt x="67" y="830"/>
                      <a:pt x="66" y="835"/>
                      <a:pt x="62" y="836"/>
                    </a:cubicBezTo>
                    <a:cubicBezTo>
                      <a:pt x="49" y="840"/>
                      <a:pt x="31" y="841"/>
                      <a:pt x="21" y="830"/>
                    </a:cubicBezTo>
                    <a:cubicBezTo>
                      <a:pt x="13" y="823"/>
                      <a:pt x="14" y="809"/>
                      <a:pt x="16" y="799"/>
                    </a:cubicBezTo>
                    <a:cubicBezTo>
                      <a:pt x="18" y="792"/>
                      <a:pt x="23" y="788"/>
                      <a:pt x="28" y="782"/>
                    </a:cubicBezTo>
                    <a:cubicBezTo>
                      <a:pt x="28" y="777"/>
                      <a:pt x="22" y="777"/>
                      <a:pt x="20" y="772"/>
                    </a:cubicBezTo>
                    <a:cubicBezTo>
                      <a:pt x="11" y="761"/>
                      <a:pt x="14" y="743"/>
                      <a:pt x="19" y="731"/>
                    </a:cubicBezTo>
                    <a:cubicBezTo>
                      <a:pt x="22" y="721"/>
                      <a:pt x="33" y="717"/>
                      <a:pt x="42" y="715"/>
                    </a:cubicBezTo>
                    <a:cubicBezTo>
                      <a:pt x="51" y="716"/>
                      <a:pt x="60" y="716"/>
                      <a:pt x="68" y="722"/>
                    </a:cubicBezTo>
                    <a:cubicBezTo>
                      <a:pt x="74" y="726"/>
                      <a:pt x="78" y="734"/>
                      <a:pt x="79" y="742"/>
                    </a:cubicBezTo>
                    <a:cubicBezTo>
                      <a:pt x="79" y="747"/>
                      <a:pt x="75" y="752"/>
                      <a:pt x="70" y="754"/>
                    </a:cubicBezTo>
                    <a:cubicBezTo>
                      <a:pt x="63" y="756"/>
                      <a:pt x="63" y="756"/>
                      <a:pt x="63" y="756"/>
                    </a:cubicBezTo>
                    <a:cubicBezTo>
                      <a:pt x="60" y="753"/>
                      <a:pt x="59" y="748"/>
                      <a:pt x="55" y="746"/>
                    </a:cubicBezTo>
                    <a:cubicBezTo>
                      <a:pt x="52" y="745"/>
                      <a:pt x="51" y="747"/>
                      <a:pt x="50" y="750"/>
                    </a:cubicBezTo>
                    <a:cubicBezTo>
                      <a:pt x="49" y="755"/>
                      <a:pt x="54" y="757"/>
                      <a:pt x="58" y="760"/>
                    </a:cubicBezTo>
                    <a:cubicBezTo>
                      <a:pt x="64" y="761"/>
                      <a:pt x="71" y="761"/>
                      <a:pt x="76" y="756"/>
                    </a:cubicBezTo>
                    <a:cubicBezTo>
                      <a:pt x="81" y="753"/>
                      <a:pt x="84" y="749"/>
                      <a:pt x="84" y="743"/>
                    </a:cubicBezTo>
                    <a:cubicBezTo>
                      <a:pt x="85" y="731"/>
                      <a:pt x="75" y="723"/>
                      <a:pt x="68" y="716"/>
                    </a:cubicBezTo>
                    <a:cubicBezTo>
                      <a:pt x="58" y="711"/>
                      <a:pt x="47" y="709"/>
                      <a:pt x="37" y="711"/>
                    </a:cubicBezTo>
                    <a:cubicBezTo>
                      <a:pt x="25" y="703"/>
                      <a:pt x="13" y="692"/>
                      <a:pt x="13" y="678"/>
                    </a:cubicBezTo>
                    <a:cubicBezTo>
                      <a:pt x="12" y="667"/>
                      <a:pt x="13" y="654"/>
                      <a:pt x="24" y="649"/>
                    </a:cubicBezTo>
                    <a:cubicBezTo>
                      <a:pt x="31" y="643"/>
                      <a:pt x="42" y="642"/>
                      <a:pt x="50" y="647"/>
                    </a:cubicBezTo>
                    <a:cubicBezTo>
                      <a:pt x="56" y="651"/>
                      <a:pt x="58" y="659"/>
                      <a:pt x="57" y="667"/>
                    </a:cubicBezTo>
                    <a:cubicBezTo>
                      <a:pt x="56" y="675"/>
                      <a:pt x="40" y="670"/>
                      <a:pt x="47" y="681"/>
                    </a:cubicBezTo>
                    <a:cubicBezTo>
                      <a:pt x="50" y="685"/>
                      <a:pt x="54" y="681"/>
                      <a:pt x="57" y="681"/>
                    </a:cubicBezTo>
                    <a:cubicBezTo>
                      <a:pt x="65" y="672"/>
                      <a:pt x="65" y="658"/>
                      <a:pt x="60" y="648"/>
                    </a:cubicBezTo>
                    <a:cubicBezTo>
                      <a:pt x="53" y="641"/>
                      <a:pt x="45" y="638"/>
                      <a:pt x="37" y="638"/>
                    </a:cubicBezTo>
                    <a:cubicBezTo>
                      <a:pt x="35" y="637"/>
                      <a:pt x="37" y="634"/>
                      <a:pt x="36" y="632"/>
                    </a:cubicBezTo>
                    <a:cubicBezTo>
                      <a:pt x="28" y="625"/>
                      <a:pt x="25" y="616"/>
                      <a:pt x="25" y="606"/>
                    </a:cubicBezTo>
                    <a:cubicBezTo>
                      <a:pt x="26" y="593"/>
                      <a:pt x="32" y="582"/>
                      <a:pt x="40" y="573"/>
                    </a:cubicBezTo>
                    <a:cubicBezTo>
                      <a:pt x="35" y="561"/>
                      <a:pt x="26" y="551"/>
                      <a:pt x="24" y="538"/>
                    </a:cubicBezTo>
                    <a:cubicBezTo>
                      <a:pt x="23" y="522"/>
                      <a:pt x="31" y="507"/>
                      <a:pt x="36" y="492"/>
                    </a:cubicBezTo>
                    <a:cubicBezTo>
                      <a:pt x="36" y="491"/>
                      <a:pt x="37" y="491"/>
                      <a:pt x="38" y="492"/>
                    </a:cubicBezTo>
                    <a:cubicBezTo>
                      <a:pt x="41" y="504"/>
                      <a:pt x="42" y="517"/>
                      <a:pt x="37" y="528"/>
                    </a:cubicBezTo>
                    <a:cubicBezTo>
                      <a:pt x="36" y="535"/>
                      <a:pt x="39" y="541"/>
                      <a:pt x="44" y="544"/>
                    </a:cubicBezTo>
                    <a:cubicBezTo>
                      <a:pt x="58" y="553"/>
                      <a:pt x="57" y="573"/>
                      <a:pt x="53" y="588"/>
                    </a:cubicBezTo>
                    <a:cubicBezTo>
                      <a:pt x="52" y="593"/>
                      <a:pt x="46" y="600"/>
                      <a:pt x="52" y="603"/>
                    </a:cubicBezTo>
                    <a:cubicBezTo>
                      <a:pt x="63" y="609"/>
                      <a:pt x="79" y="613"/>
                      <a:pt x="80" y="628"/>
                    </a:cubicBezTo>
                    <a:cubicBezTo>
                      <a:pt x="75" y="638"/>
                      <a:pt x="89" y="633"/>
                      <a:pt x="93" y="638"/>
                    </a:cubicBezTo>
                    <a:cubicBezTo>
                      <a:pt x="101" y="641"/>
                      <a:pt x="110" y="646"/>
                      <a:pt x="112" y="655"/>
                    </a:cubicBezTo>
                    <a:cubicBezTo>
                      <a:pt x="112" y="658"/>
                      <a:pt x="111" y="662"/>
                      <a:pt x="110" y="665"/>
                    </a:cubicBezTo>
                    <a:cubicBezTo>
                      <a:pt x="113" y="667"/>
                      <a:pt x="117" y="671"/>
                      <a:pt x="121" y="670"/>
                    </a:cubicBezTo>
                    <a:cubicBezTo>
                      <a:pt x="124" y="667"/>
                      <a:pt x="119" y="665"/>
                      <a:pt x="117" y="663"/>
                    </a:cubicBezTo>
                    <a:cubicBezTo>
                      <a:pt x="119" y="655"/>
                      <a:pt x="116" y="648"/>
                      <a:pt x="111" y="643"/>
                    </a:cubicBezTo>
                    <a:cubicBezTo>
                      <a:pt x="104" y="636"/>
                      <a:pt x="95" y="633"/>
                      <a:pt x="86" y="630"/>
                    </a:cubicBezTo>
                    <a:cubicBezTo>
                      <a:pt x="83" y="627"/>
                      <a:pt x="87" y="622"/>
                      <a:pt x="84" y="619"/>
                    </a:cubicBezTo>
                    <a:cubicBezTo>
                      <a:pt x="79" y="607"/>
                      <a:pt x="66" y="605"/>
                      <a:pt x="56" y="600"/>
                    </a:cubicBezTo>
                    <a:cubicBezTo>
                      <a:pt x="55" y="598"/>
                      <a:pt x="55" y="598"/>
                      <a:pt x="55" y="598"/>
                    </a:cubicBezTo>
                    <a:cubicBezTo>
                      <a:pt x="61" y="583"/>
                      <a:pt x="64" y="562"/>
                      <a:pt x="55" y="548"/>
                    </a:cubicBezTo>
                    <a:cubicBezTo>
                      <a:pt x="51" y="540"/>
                      <a:pt x="38" y="537"/>
                      <a:pt x="43" y="526"/>
                    </a:cubicBezTo>
                    <a:cubicBezTo>
                      <a:pt x="47" y="507"/>
                      <a:pt x="46" y="486"/>
                      <a:pt x="32" y="472"/>
                    </a:cubicBezTo>
                    <a:cubicBezTo>
                      <a:pt x="24" y="474"/>
                      <a:pt x="33" y="480"/>
                      <a:pt x="32" y="485"/>
                    </a:cubicBezTo>
                    <a:cubicBezTo>
                      <a:pt x="30" y="509"/>
                      <a:pt x="9" y="531"/>
                      <a:pt x="24" y="555"/>
                    </a:cubicBezTo>
                    <a:cubicBezTo>
                      <a:pt x="33" y="572"/>
                      <a:pt x="33" y="572"/>
                      <a:pt x="33" y="572"/>
                    </a:cubicBezTo>
                    <a:cubicBezTo>
                      <a:pt x="26" y="586"/>
                      <a:pt x="16" y="601"/>
                      <a:pt x="22" y="619"/>
                    </a:cubicBezTo>
                    <a:cubicBezTo>
                      <a:pt x="22" y="626"/>
                      <a:pt x="26" y="633"/>
                      <a:pt x="32" y="638"/>
                    </a:cubicBezTo>
                    <a:cubicBezTo>
                      <a:pt x="31" y="640"/>
                      <a:pt x="29" y="639"/>
                      <a:pt x="27" y="641"/>
                    </a:cubicBezTo>
                    <a:cubicBezTo>
                      <a:pt x="20" y="641"/>
                      <a:pt x="17" y="633"/>
                      <a:pt x="14" y="627"/>
                    </a:cubicBezTo>
                    <a:cubicBezTo>
                      <a:pt x="10" y="614"/>
                      <a:pt x="10" y="597"/>
                      <a:pt x="16" y="583"/>
                    </a:cubicBezTo>
                    <a:cubicBezTo>
                      <a:pt x="21" y="575"/>
                      <a:pt x="21" y="575"/>
                      <a:pt x="21" y="575"/>
                    </a:cubicBezTo>
                    <a:cubicBezTo>
                      <a:pt x="12" y="560"/>
                      <a:pt x="6" y="540"/>
                      <a:pt x="13" y="523"/>
                    </a:cubicBezTo>
                    <a:cubicBezTo>
                      <a:pt x="20" y="507"/>
                      <a:pt x="27" y="485"/>
                      <a:pt x="17" y="468"/>
                    </a:cubicBezTo>
                    <a:cubicBezTo>
                      <a:pt x="13" y="463"/>
                      <a:pt x="10" y="456"/>
                      <a:pt x="12" y="450"/>
                    </a:cubicBezTo>
                    <a:cubicBezTo>
                      <a:pt x="24" y="460"/>
                      <a:pt x="40" y="462"/>
                      <a:pt x="47" y="478"/>
                    </a:cubicBezTo>
                    <a:close/>
                    <a:moveTo>
                      <a:pt x="853" y="464"/>
                    </a:moveTo>
                    <a:cubicBezTo>
                      <a:pt x="850" y="462"/>
                      <a:pt x="847" y="465"/>
                      <a:pt x="845" y="466"/>
                    </a:cubicBezTo>
                    <a:cubicBezTo>
                      <a:pt x="835" y="474"/>
                      <a:pt x="835" y="488"/>
                      <a:pt x="838" y="499"/>
                    </a:cubicBezTo>
                    <a:cubicBezTo>
                      <a:pt x="840" y="524"/>
                      <a:pt x="816" y="540"/>
                      <a:pt x="819" y="564"/>
                    </a:cubicBezTo>
                    <a:cubicBezTo>
                      <a:pt x="820" y="567"/>
                      <a:pt x="820" y="571"/>
                      <a:pt x="823" y="571"/>
                    </a:cubicBezTo>
                    <a:cubicBezTo>
                      <a:pt x="826" y="571"/>
                      <a:pt x="826" y="568"/>
                      <a:pt x="825" y="566"/>
                    </a:cubicBezTo>
                    <a:cubicBezTo>
                      <a:pt x="822" y="548"/>
                      <a:pt x="835" y="532"/>
                      <a:pt x="841" y="515"/>
                    </a:cubicBezTo>
                    <a:cubicBezTo>
                      <a:pt x="843" y="515"/>
                      <a:pt x="843" y="515"/>
                      <a:pt x="843" y="515"/>
                    </a:cubicBezTo>
                    <a:cubicBezTo>
                      <a:pt x="850" y="523"/>
                      <a:pt x="853" y="535"/>
                      <a:pt x="850" y="546"/>
                    </a:cubicBezTo>
                    <a:cubicBezTo>
                      <a:pt x="848" y="555"/>
                      <a:pt x="842" y="564"/>
                      <a:pt x="839" y="573"/>
                    </a:cubicBezTo>
                    <a:cubicBezTo>
                      <a:pt x="846" y="579"/>
                      <a:pt x="847" y="588"/>
                      <a:pt x="849" y="596"/>
                    </a:cubicBezTo>
                    <a:cubicBezTo>
                      <a:pt x="850" y="604"/>
                      <a:pt x="842" y="610"/>
                      <a:pt x="843" y="617"/>
                    </a:cubicBezTo>
                    <a:cubicBezTo>
                      <a:pt x="844" y="619"/>
                      <a:pt x="845" y="618"/>
                      <a:pt x="846" y="618"/>
                    </a:cubicBezTo>
                    <a:cubicBezTo>
                      <a:pt x="852" y="608"/>
                      <a:pt x="857" y="597"/>
                      <a:pt x="853" y="586"/>
                    </a:cubicBezTo>
                    <a:cubicBezTo>
                      <a:pt x="852" y="580"/>
                      <a:pt x="846" y="575"/>
                      <a:pt x="846" y="570"/>
                    </a:cubicBezTo>
                    <a:cubicBezTo>
                      <a:pt x="854" y="555"/>
                      <a:pt x="862" y="536"/>
                      <a:pt x="852" y="519"/>
                    </a:cubicBezTo>
                    <a:cubicBezTo>
                      <a:pt x="843" y="506"/>
                      <a:pt x="841" y="487"/>
                      <a:pt x="847" y="472"/>
                    </a:cubicBezTo>
                    <a:cubicBezTo>
                      <a:pt x="848" y="469"/>
                      <a:pt x="852" y="467"/>
                      <a:pt x="853" y="464"/>
                    </a:cubicBezTo>
                    <a:close/>
                    <a:moveTo>
                      <a:pt x="178" y="465"/>
                    </a:moveTo>
                    <a:cubicBezTo>
                      <a:pt x="182" y="475"/>
                      <a:pt x="175" y="484"/>
                      <a:pt x="176" y="494"/>
                    </a:cubicBezTo>
                    <a:cubicBezTo>
                      <a:pt x="174" y="509"/>
                      <a:pt x="174" y="523"/>
                      <a:pt x="180" y="536"/>
                    </a:cubicBezTo>
                    <a:cubicBezTo>
                      <a:pt x="180" y="539"/>
                      <a:pt x="180" y="539"/>
                      <a:pt x="180" y="539"/>
                    </a:cubicBezTo>
                    <a:cubicBezTo>
                      <a:pt x="176" y="539"/>
                      <a:pt x="176" y="539"/>
                      <a:pt x="176" y="539"/>
                    </a:cubicBezTo>
                    <a:cubicBezTo>
                      <a:pt x="166" y="526"/>
                      <a:pt x="169" y="509"/>
                      <a:pt x="169" y="493"/>
                    </a:cubicBezTo>
                    <a:cubicBezTo>
                      <a:pt x="171" y="482"/>
                      <a:pt x="175" y="468"/>
                      <a:pt x="166" y="460"/>
                    </a:cubicBezTo>
                    <a:cubicBezTo>
                      <a:pt x="170" y="455"/>
                      <a:pt x="176" y="460"/>
                      <a:pt x="178" y="465"/>
                    </a:cubicBezTo>
                    <a:close/>
                    <a:moveTo>
                      <a:pt x="674" y="493"/>
                    </a:moveTo>
                    <a:cubicBezTo>
                      <a:pt x="681" y="510"/>
                      <a:pt x="674" y="524"/>
                      <a:pt x="670" y="540"/>
                    </a:cubicBezTo>
                    <a:cubicBezTo>
                      <a:pt x="667" y="544"/>
                      <a:pt x="664" y="548"/>
                      <a:pt x="659" y="550"/>
                    </a:cubicBezTo>
                    <a:cubicBezTo>
                      <a:pt x="658" y="545"/>
                      <a:pt x="658" y="545"/>
                      <a:pt x="658" y="545"/>
                    </a:cubicBezTo>
                    <a:cubicBezTo>
                      <a:pt x="661" y="531"/>
                      <a:pt x="664" y="517"/>
                      <a:pt x="660" y="503"/>
                    </a:cubicBezTo>
                    <a:cubicBezTo>
                      <a:pt x="658" y="500"/>
                      <a:pt x="654" y="498"/>
                      <a:pt x="650" y="498"/>
                    </a:cubicBezTo>
                    <a:cubicBezTo>
                      <a:pt x="645" y="497"/>
                      <a:pt x="642" y="503"/>
                      <a:pt x="638" y="504"/>
                    </a:cubicBezTo>
                    <a:cubicBezTo>
                      <a:pt x="634" y="498"/>
                      <a:pt x="637" y="489"/>
                      <a:pt x="640" y="483"/>
                    </a:cubicBezTo>
                    <a:cubicBezTo>
                      <a:pt x="646" y="478"/>
                      <a:pt x="654" y="475"/>
                      <a:pt x="662" y="478"/>
                    </a:cubicBezTo>
                    <a:cubicBezTo>
                      <a:pt x="668" y="481"/>
                      <a:pt x="671" y="488"/>
                      <a:pt x="674" y="493"/>
                    </a:cubicBezTo>
                    <a:close/>
                    <a:moveTo>
                      <a:pt x="231" y="483"/>
                    </a:moveTo>
                    <a:cubicBezTo>
                      <a:pt x="233" y="486"/>
                      <a:pt x="233" y="491"/>
                      <a:pt x="232" y="495"/>
                    </a:cubicBezTo>
                    <a:cubicBezTo>
                      <a:pt x="226" y="494"/>
                      <a:pt x="220" y="493"/>
                      <a:pt x="215" y="497"/>
                    </a:cubicBezTo>
                    <a:cubicBezTo>
                      <a:pt x="210" y="502"/>
                      <a:pt x="207" y="509"/>
                      <a:pt x="205" y="516"/>
                    </a:cubicBezTo>
                    <a:cubicBezTo>
                      <a:pt x="205" y="530"/>
                      <a:pt x="213" y="543"/>
                      <a:pt x="223" y="553"/>
                    </a:cubicBezTo>
                    <a:cubicBezTo>
                      <a:pt x="223" y="555"/>
                      <a:pt x="223" y="558"/>
                      <a:pt x="221" y="560"/>
                    </a:cubicBezTo>
                    <a:cubicBezTo>
                      <a:pt x="217" y="558"/>
                      <a:pt x="213" y="555"/>
                      <a:pt x="210" y="551"/>
                    </a:cubicBezTo>
                    <a:cubicBezTo>
                      <a:pt x="207" y="542"/>
                      <a:pt x="199" y="534"/>
                      <a:pt x="197" y="524"/>
                    </a:cubicBezTo>
                    <a:cubicBezTo>
                      <a:pt x="192" y="514"/>
                      <a:pt x="193" y="500"/>
                      <a:pt x="197" y="489"/>
                    </a:cubicBezTo>
                    <a:cubicBezTo>
                      <a:pt x="202" y="481"/>
                      <a:pt x="210" y="477"/>
                      <a:pt x="219" y="475"/>
                    </a:cubicBezTo>
                    <a:cubicBezTo>
                      <a:pt x="223" y="476"/>
                      <a:pt x="228" y="478"/>
                      <a:pt x="231" y="483"/>
                    </a:cubicBezTo>
                    <a:close/>
                    <a:moveTo>
                      <a:pt x="657" y="515"/>
                    </a:moveTo>
                    <a:cubicBezTo>
                      <a:pt x="657" y="525"/>
                      <a:pt x="654" y="536"/>
                      <a:pt x="652" y="546"/>
                    </a:cubicBezTo>
                    <a:cubicBezTo>
                      <a:pt x="643" y="543"/>
                      <a:pt x="652" y="534"/>
                      <a:pt x="651" y="528"/>
                    </a:cubicBezTo>
                    <a:cubicBezTo>
                      <a:pt x="651" y="523"/>
                      <a:pt x="655" y="518"/>
                      <a:pt x="653" y="512"/>
                    </a:cubicBezTo>
                    <a:cubicBezTo>
                      <a:pt x="652" y="508"/>
                      <a:pt x="643" y="509"/>
                      <a:pt x="648" y="505"/>
                    </a:cubicBezTo>
                    <a:cubicBezTo>
                      <a:pt x="654" y="502"/>
                      <a:pt x="656" y="510"/>
                      <a:pt x="657" y="515"/>
                    </a:cubicBezTo>
                    <a:close/>
                    <a:moveTo>
                      <a:pt x="226" y="501"/>
                    </a:moveTo>
                    <a:cubicBezTo>
                      <a:pt x="220" y="507"/>
                      <a:pt x="218" y="515"/>
                      <a:pt x="217" y="523"/>
                    </a:cubicBezTo>
                    <a:cubicBezTo>
                      <a:pt x="218" y="531"/>
                      <a:pt x="224" y="539"/>
                      <a:pt x="227" y="546"/>
                    </a:cubicBezTo>
                    <a:cubicBezTo>
                      <a:pt x="223" y="545"/>
                      <a:pt x="219" y="539"/>
                      <a:pt x="216" y="535"/>
                    </a:cubicBezTo>
                    <a:cubicBezTo>
                      <a:pt x="212" y="526"/>
                      <a:pt x="208" y="513"/>
                      <a:pt x="216" y="504"/>
                    </a:cubicBezTo>
                    <a:cubicBezTo>
                      <a:pt x="218" y="501"/>
                      <a:pt x="223" y="498"/>
                      <a:pt x="226" y="501"/>
                    </a:cubicBezTo>
                    <a:close/>
                    <a:moveTo>
                      <a:pt x="358" y="512"/>
                    </a:moveTo>
                    <a:cubicBezTo>
                      <a:pt x="361" y="520"/>
                      <a:pt x="358" y="529"/>
                      <a:pt x="352" y="534"/>
                    </a:cubicBezTo>
                    <a:cubicBezTo>
                      <a:pt x="348" y="538"/>
                      <a:pt x="342" y="537"/>
                      <a:pt x="337" y="536"/>
                    </a:cubicBezTo>
                    <a:cubicBezTo>
                      <a:pt x="332" y="531"/>
                      <a:pt x="331" y="522"/>
                      <a:pt x="335" y="516"/>
                    </a:cubicBezTo>
                    <a:cubicBezTo>
                      <a:pt x="337" y="511"/>
                      <a:pt x="341" y="507"/>
                      <a:pt x="346" y="506"/>
                    </a:cubicBezTo>
                    <a:cubicBezTo>
                      <a:pt x="351" y="506"/>
                      <a:pt x="356" y="507"/>
                      <a:pt x="358" y="512"/>
                    </a:cubicBezTo>
                    <a:close/>
                    <a:moveTo>
                      <a:pt x="356" y="515"/>
                    </a:moveTo>
                    <a:cubicBezTo>
                      <a:pt x="355" y="521"/>
                      <a:pt x="356" y="528"/>
                      <a:pt x="350" y="531"/>
                    </a:cubicBezTo>
                    <a:cubicBezTo>
                      <a:pt x="347" y="532"/>
                      <a:pt x="344" y="533"/>
                      <a:pt x="340" y="532"/>
                    </a:cubicBezTo>
                    <a:cubicBezTo>
                      <a:pt x="337" y="529"/>
                      <a:pt x="336" y="523"/>
                      <a:pt x="339" y="519"/>
                    </a:cubicBezTo>
                    <a:cubicBezTo>
                      <a:pt x="339" y="514"/>
                      <a:pt x="345" y="512"/>
                      <a:pt x="349" y="510"/>
                    </a:cubicBezTo>
                    <a:cubicBezTo>
                      <a:pt x="353" y="509"/>
                      <a:pt x="354" y="513"/>
                      <a:pt x="356" y="515"/>
                    </a:cubicBezTo>
                    <a:close/>
                    <a:moveTo>
                      <a:pt x="548" y="521"/>
                    </a:moveTo>
                    <a:cubicBezTo>
                      <a:pt x="549" y="526"/>
                      <a:pt x="548" y="529"/>
                      <a:pt x="547" y="533"/>
                    </a:cubicBezTo>
                    <a:cubicBezTo>
                      <a:pt x="543" y="537"/>
                      <a:pt x="537" y="535"/>
                      <a:pt x="533" y="534"/>
                    </a:cubicBezTo>
                    <a:cubicBezTo>
                      <a:pt x="530" y="532"/>
                      <a:pt x="527" y="529"/>
                      <a:pt x="526" y="525"/>
                    </a:cubicBezTo>
                    <a:cubicBezTo>
                      <a:pt x="525" y="522"/>
                      <a:pt x="527" y="518"/>
                      <a:pt x="529" y="516"/>
                    </a:cubicBezTo>
                    <a:cubicBezTo>
                      <a:pt x="535" y="512"/>
                      <a:pt x="544" y="514"/>
                      <a:pt x="548" y="521"/>
                    </a:cubicBezTo>
                    <a:close/>
                    <a:moveTo>
                      <a:pt x="478" y="519"/>
                    </a:moveTo>
                    <a:cubicBezTo>
                      <a:pt x="483" y="523"/>
                      <a:pt x="485" y="530"/>
                      <a:pt x="484" y="537"/>
                    </a:cubicBezTo>
                    <a:cubicBezTo>
                      <a:pt x="483" y="547"/>
                      <a:pt x="473" y="552"/>
                      <a:pt x="465" y="555"/>
                    </a:cubicBezTo>
                    <a:cubicBezTo>
                      <a:pt x="462" y="565"/>
                      <a:pt x="460" y="577"/>
                      <a:pt x="450" y="581"/>
                    </a:cubicBezTo>
                    <a:cubicBezTo>
                      <a:pt x="443" y="585"/>
                      <a:pt x="434" y="588"/>
                      <a:pt x="426" y="583"/>
                    </a:cubicBezTo>
                    <a:cubicBezTo>
                      <a:pt x="420" y="581"/>
                      <a:pt x="417" y="575"/>
                      <a:pt x="413" y="571"/>
                    </a:cubicBezTo>
                    <a:cubicBezTo>
                      <a:pt x="412" y="565"/>
                      <a:pt x="411" y="560"/>
                      <a:pt x="413" y="555"/>
                    </a:cubicBezTo>
                    <a:cubicBezTo>
                      <a:pt x="412" y="547"/>
                      <a:pt x="401" y="553"/>
                      <a:pt x="400" y="544"/>
                    </a:cubicBezTo>
                    <a:cubicBezTo>
                      <a:pt x="398" y="540"/>
                      <a:pt x="398" y="533"/>
                      <a:pt x="400" y="527"/>
                    </a:cubicBezTo>
                    <a:cubicBezTo>
                      <a:pt x="403" y="520"/>
                      <a:pt x="409" y="517"/>
                      <a:pt x="416" y="516"/>
                    </a:cubicBezTo>
                    <a:cubicBezTo>
                      <a:pt x="421" y="515"/>
                      <a:pt x="425" y="516"/>
                      <a:pt x="426" y="520"/>
                    </a:cubicBezTo>
                    <a:cubicBezTo>
                      <a:pt x="426" y="523"/>
                      <a:pt x="431" y="524"/>
                      <a:pt x="429" y="527"/>
                    </a:cubicBezTo>
                    <a:cubicBezTo>
                      <a:pt x="426" y="529"/>
                      <a:pt x="422" y="526"/>
                      <a:pt x="419" y="529"/>
                    </a:cubicBezTo>
                    <a:cubicBezTo>
                      <a:pt x="416" y="532"/>
                      <a:pt x="414" y="537"/>
                      <a:pt x="415" y="541"/>
                    </a:cubicBezTo>
                    <a:cubicBezTo>
                      <a:pt x="416" y="546"/>
                      <a:pt x="421" y="548"/>
                      <a:pt x="424" y="552"/>
                    </a:cubicBezTo>
                    <a:cubicBezTo>
                      <a:pt x="423" y="557"/>
                      <a:pt x="424" y="564"/>
                      <a:pt x="427" y="568"/>
                    </a:cubicBezTo>
                    <a:cubicBezTo>
                      <a:pt x="431" y="573"/>
                      <a:pt x="435" y="575"/>
                      <a:pt x="440" y="576"/>
                    </a:cubicBezTo>
                    <a:cubicBezTo>
                      <a:pt x="450" y="575"/>
                      <a:pt x="455" y="564"/>
                      <a:pt x="457" y="556"/>
                    </a:cubicBezTo>
                    <a:cubicBezTo>
                      <a:pt x="465" y="550"/>
                      <a:pt x="476" y="542"/>
                      <a:pt x="473" y="531"/>
                    </a:cubicBezTo>
                    <a:cubicBezTo>
                      <a:pt x="470" y="523"/>
                      <a:pt x="454" y="533"/>
                      <a:pt x="458" y="521"/>
                    </a:cubicBezTo>
                    <a:cubicBezTo>
                      <a:pt x="459" y="518"/>
                      <a:pt x="462" y="516"/>
                      <a:pt x="466" y="515"/>
                    </a:cubicBezTo>
                    <a:cubicBezTo>
                      <a:pt x="470" y="515"/>
                      <a:pt x="475" y="516"/>
                      <a:pt x="478" y="519"/>
                    </a:cubicBezTo>
                    <a:close/>
                    <a:moveTo>
                      <a:pt x="545" y="524"/>
                    </a:moveTo>
                    <a:cubicBezTo>
                      <a:pt x="546" y="528"/>
                      <a:pt x="543" y="531"/>
                      <a:pt x="539" y="532"/>
                    </a:cubicBezTo>
                    <a:cubicBezTo>
                      <a:pt x="535" y="531"/>
                      <a:pt x="530" y="528"/>
                      <a:pt x="530" y="523"/>
                    </a:cubicBezTo>
                    <a:cubicBezTo>
                      <a:pt x="530" y="520"/>
                      <a:pt x="533" y="518"/>
                      <a:pt x="536" y="518"/>
                    </a:cubicBezTo>
                    <a:cubicBezTo>
                      <a:pt x="540" y="517"/>
                      <a:pt x="544" y="519"/>
                      <a:pt x="545" y="524"/>
                    </a:cubicBezTo>
                    <a:close/>
                    <a:moveTo>
                      <a:pt x="629" y="532"/>
                    </a:moveTo>
                    <a:cubicBezTo>
                      <a:pt x="637" y="539"/>
                      <a:pt x="648" y="548"/>
                      <a:pt x="648" y="560"/>
                    </a:cubicBezTo>
                    <a:cubicBezTo>
                      <a:pt x="648" y="560"/>
                      <a:pt x="648" y="560"/>
                      <a:pt x="648" y="560"/>
                    </a:cubicBezTo>
                    <a:cubicBezTo>
                      <a:pt x="642" y="553"/>
                      <a:pt x="636" y="545"/>
                      <a:pt x="628" y="543"/>
                    </a:cubicBezTo>
                    <a:cubicBezTo>
                      <a:pt x="621" y="550"/>
                      <a:pt x="622" y="562"/>
                      <a:pt x="624" y="571"/>
                    </a:cubicBezTo>
                    <a:cubicBezTo>
                      <a:pt x="622" y="571"/>
                      <a:pt x="620" y="569"/>
                      <a:pt x="620" y="567"/>
                    </a:cubicBezTo>
                    <a:cubicBezTo>
                      <a:pt x="617" y="555"/>
                      <a:pt x="620" y="542"/>
                      <a:pt x="624" y="532"/>
                    </a:cubicBezTo>
                    <a:cubicBezTo>
                      <a:pt x="626" y="531"/>
                      <a:pt x="627" y="531"/>
                      <a:pt x="629" y="532"/>
                    </a:cubicBezTo>
                    <a:close/>
                    <a:moveTo>
                      <a:pt x="405" y="556"/>
                    </a:moveTo>
                    <a:cubicBezTo>
                      <a:pt x="406" y="568"/>
                      <a:pt x="406" y="568"/>
                      <a:pt x="406" y="568"/>
                    </a:cubicBezTo>
                    <a:cubicBezTo>
                      <a:pt x="410" y="579"/>
                      <a:pt x="418" y="589"/>
                      <a:pt x="430" y="591"/>
                    </a:cubicBezTo>
                    <a:cubicBezTo>
                      <a:pt x="428" y="592"/>
                      <a:pt x="424" y="591"/>
                      <a:pt x="422" y="589"/>
                    </a:cubicBezTo>
                    <a:cubicBezTo>
                      <a:pt x="410" y="588"/>
                      <a:pt x="406" y="576"/>
                      <a:pt x="401" y="567"/>
                    </a:cubicBezTo>
                    <a:cubicBezTo>
                      <a:pt x="401" y="559"/>
                      <a:pt x="395" y="554"/>
                      <a:pt x="390" y="549"/>
                    </a:cubicBezTo>
                    <a:cubicBezTo>
                      <a:pt x="385" y="550"/>
                      <a:pt x="386" y="555"/>
                      <a:pt x="382" y="557"/>
                    </a:cubicBezTo>
                    <a:cubicBezTo>
                      <a:pt x="376" y="563"/>
                      <a:pt x="367" y="563"/>
                      <a:pt x="360" y="567"/>
                    </a:cubicBezTo>
                    <a:cubicBezTo>
                      <a:pt x="360" y="570"/>
                      <a:pt x="362" y="571"/>
                      <a:pt x="364" y="572"/>
                    </a:cubicBezTo>
                    <a:cubicBezTo>
                      <a:pt x="371" y="574"/>
                      <a:pt x="378" y="571"/>
                      <a:pt x="383" y="574"/>
                    </a:cubicBezTo>
                    <a:cubicBezTo>
                      <a:pt x="388" y="596"/>
                      <a:pt x="409" y="613"/>
                      <a:pt x="430" y="619"/>
                    </a:cubicBezTo>
                    <a:cubicBezTo>
                      <a:pt x="437" y="628"/>
                      <a:pt x="441" y="613"/>
                      <a:pt x="449" y="615"/>
                    </a:cubicBezTo>
                    <a:cubicBezTo>
                      <a:pt x="457" y="609"/>
                      <a:pt x="468" y="607"/>
                      <a:pt x="475" y="598"/>
                    </a:cubicBezTo>
                    <a:cubicBezTo>
                      <a:pt x="480" y="594"/>
                      <a:pt x="481" y="587"/>
                      <a:pt x="485" y="582"/>
                    </a:cubicBezTo>
                    <a:cubicBezTo>
                      <a:pt x="497" y="580"/>
                      <a:pt x="508" y="574"/>
                      <a:pt x="518" y="566"/>
                    </a:cubicBezTo>
                    <a:cubicBezTo>
                      <a:pt x="520" y="567"/>
                      <a:pt x="522" y="565"/>
                      <a:pt x="522" y="563"/>
                    </a:cubicBezTo>
                    <a:cubicBezTo>
                      <a:pt x="521" y="559"/>
                      <a:pt x="521" y="559"/>
                      <a:pt x="521" y="559"/>
                    </a:cubicBezTo>
                    <a:cubicBezTo>
                      <a:pt x="524" y="559"/>
                      <a:pt x="526" y="561"/>
                      <a:pt x="526" y="563"/>
                    </a:cubicBezTo>
                    <a:cubicBezTo>
                      <a:pt x="523" y="571"/>
                      <a:pt x="515" y="576"/>
                      <a:pt x="509" y="580"/>
                    </a:cubicBezTo>
                    <a:cubicBezTo>
                      <a:pt x="502" y="585"/>
                      <a:pt x="494" y="586"/>
                      <a:pt x="485" y="586"/>
                    </a:cubicBezTo>
                    <a:cubicBezTo>
                      <a:pt x="481" y="604"/>
                      <a:pt x="463" y="615"/>
                      <a:pt x="447" y="620"/>
                    </a:cubicBezTo>
                    <a:cubicBezTo>
                      <a:pt x="442" y="622"/>
                      <a:pt x="439" y="633"/>
                      <a:pt x="433" y="627"/>
                    </a:cubicBezTo>
                    <a:cubicBezTo>
                      <a:pt x="417" y="618"/>
                      <a:pt x="399" y="613"/>
                      <a:pt x="389" y="597"/>
                    </a:cubicBezTo>
                    <a:cubicBezTo>
                      <a:pt x="386" y="590"/>
                      <a:pt x="380" y="585"/>
                      <a:pt x="380" y="578"/>
                    </a:cubicBezTo>
                    <a:cubicBezTo>
                      <a:pt x="376" y="573"/>
                      <a:pt x="368" y="577"/>
                      <a:pt x="363" y="574"/>
                    </a:cubicBezTo>
                    <a:cubicBezTo>
                      <a:pt x="359" y="573"/>
                      <a:pt x="353" y="569"/>
                      <a:pt x="353" y="564"/>
                    </a:cubicBezTo>
                    <a:cubicBezTo>
                      <a:pt x="365" y="560"/>
                      <a:pt x="378" y="557"/>
                      <a:pt x="385" y="545"/>
                    </a:cubicBezTo>
                    <a:cubicBezTo>
                      <a:pt x="390" y="534"/>
                      <a:pt x="390" y="534"/>
                      <a:pt x="390" y="534"/>
                    </a:cubicBezTo>
                    <a:cubicBezTo>
                      <a:pt x="392" y="543"/>
                      <a:pt x="395" y="554"/>
                      <a:pt x="405" y="556"/>
                    </a:cubicBezTo>
                    <a:close/>
                    <a:moveTo>
                      <a:pt x="252" y="537"/>
                    </a:moveTo>
                    <a:cubicBezTo>
                      <a:pt x="257" y="549"/>
                      <a:pt x="269" y="561"/>
                      <a:pt x="262" y="574"/>
                    </a:cubicBezTo>
                    <a:cubicBezTo>
                      <a:pt x="260" y="576"/>
                      <a:pt x="259" y="577"/>
                      <a:pt x="257" y="577"/>
                    </a:cubicBezTo>
                    <a:cubicBezTo>
                      <a:pt x="255" y="566"/>
                      <a:pt x="258" y="552"/>
                      <a:pt x="247" y="545"/>
                    </a:cubicBezTo>
                    <a:cubicBezTo>
                      <a:pt x="242" y="544"/>
                      <a:pt x="242" y="551"/>
                      <a:pt x="239" y="554"/>
                    </a:cubicBezTo>
                    <a:cubicBezTo>
                      <a:pt x="235" y="558"/>
                      <a:pt x="232" y="562"/>
                      <a:pt x="228" y="567"/>
                    </a:cubicBezTo>
                    <a:cubicBezTo>
                      <a:pt x="224" y="558"/>
                      <a:pt x="234" y="549"/>
                      <a:pt x="239" y="541"/>
                    </a:cubicBezTo>
                    <a:cubicBezTo>
                      <a:pt x="242" y="538"/>
                      <a:pt x="247" y="531"/>
                      <a:pt x="252" y="537"/>
                    </a:cubicBezTo>
                    <a:close/>
                    <a:moveTo>
                      <a:pt x="708" y="544"/>
                    </a:moveTo>
                    <a:cubicBezTo>
                      <a:pt x="708" y="546"/>
                      <a:pt x="707" y="548"/>
                      <a:pt x="705" y="548"/>
                    </a:cubicBezTo>
                    <a:cubicBezTo>
                      <a:pt x="681" y="547"/>
                      <a:pt x="657" y="562"/>
                      <a:pt x="645" y="583"/>
                    </a:cubicBezTo>
                    <a:cubicBezTo>
                      <a:pt x="644" y="586"/>
                      <a:pt x="643" y="588"/>
                      <a:pt x="642" y="590"/>
                    </a:cubicBezTo>
                    <a:cubicBezTo>
                      <a:pt x="642" y="572"/>
                      <a:pt x="656" y="558"/>
                      <a:pt x="670" y="549"/>
                    </a:cubicBezTo>
                    <a:cubicBezTo>
                      <a:pt x="682" y="544"/>
                      <a:pt x="694" y="539"/>
                      <a:pt x="708" y="543"/>
                    </a:cubicBezTo>
                    <a:cubicBezTo>
                      <a:pt x="708" y="544"/>
                      <a:pt x="708" y="544"/>
                      <a:pt x="708" y="544"/>
                    </a:cubicBezTo>
                    <a:close/>
                    <a:moveTo>
                      <a:pt x="206" y="556"/>
                    </a:moveTo>
                    <a:cubicBezTo>
                      <a:pt x="222" y="568"/>
                      <a:pt x="233" y="585"/>
                      <a:pt x="234" y="605"/>
                    </a:cubicBezTo>
                    <a:cubicBezTo>
                      <a:pt x="232" y="610"/>
                      <a:pt x="232" y="610"/>
                      <a:pt x="232" y="610"/>
                    </a:cubicBezTo>
                    <a:cubicBezTo>
                      <a:pt x="229" y="601"/>
                      <a:pt x="228" y="590"/>
                      <a:pt x="221" y="582"/>
                    </a:cubicBezTo>
                    <a:cubicBezTo>
                      <a:pt x="214" y="568"/>
                      <a:pt x="199" y="561"/>
                      <a:pt x="185" y="557"/>
                    </a:cubicBezTo>
                    <a:cubicBezTo>
                      <a:pt x="178" y="555"/>
                      <a:pt x="171" y="555"/>
                      <a:pt x="165" y="556"/>
                    </a:cubicBezTo>
                    <a:cubicBezTo>
                      <a:pt x="163" y="553"/>
                      <a:pt x="160" y="550"/>
                      <a:pt x="162" y="546"/>
                    </a:cubicBezTo>
                    <a:cubicBezTo>
                      <a:pt x="178" y="543"/>
                      <a:pt x="193" y="549"/>
                      <a:pt x="206" y="556"/>
                    </a:cubicBezTo>
                    <a:close/>
                    <a:moveTo>
                      <a:pt x="642" y="565"/>
                    </a:moveTo>
                    <a:cubicBezTo>
                      <a:pt x="643" y="570"/>
                      <a:pt x="639" y="575"/>
                      <a:pt x="637" y="580"/>
                    </a:cubicBezTo>
                    <a:cubicBezTo>
                      <a:pt x="633" y="577"/>
                      <a:pt x="632" y="571"/>
                      <a:pt x="630" y="567"/>
                    </a:cubicBezTo>
                    <a:cubicBezTo>
                      <a:pt x="630" y="562"/>
                      <a:pt x="627" y="554"/>
                      <a:pt x="631" y="551"/>
                    </a:cubicBezTo>
                    <a:cubicBezTo>
                      <a:pt x="635" y="554"/>
                      <a:pt x="640" y="559"/>
                      <a:pt x="642" y="565"/>
                    </a:cubicBezTo>
                    <a:close/>
                    <a:moveTo>
                      <a:pt x="700" y="556"/>
                    </a:moveTo>
                    <a:cubicBezTo>
                      <a:pt x="698" y="562"/>
                      <a:pt x="693" y="566"/>
                      <a:pt x="688" y="570"/>
                    </a:cubicBezTo>
                    <a:cubicBezTo>
                      <a:pt x="677" y="581"/>
                      <a:pt x="664" y="589"/>
                      <a:pt x="651" y="594"/>
                    </a:cubicBezTo>
                    <a:cubicBezTo>
                      <a:pt x="649" y="598"/>
                      <a:pt x="651" y="601"/>
                      <a:pt x="650" y="605"/>
                    </a:cubicBezTo>
                    <a:cubicBezTo>
                      <a:pt x="648" y="607"/>
                      <a:pt x="649" y="610"/>
                      <a:pt x="647" y="611"/>
                    </a:cubicBezTo>
                    <a:cubicBezTo>
                      <a:pt x="642" y="608"/>
                      <a:pt x="646" y="601"/>
                      <a:pt x="647" y="596"/>
                    </a:cubicBezTo>
                    <a:cubicBezTo>
                      <a:pt x="651" y="577"/>
                      <a:pt x="669" y="562"/>
                      <a:pt x="688" y="557"/>
                    </a:cubicBezTo>
                    <a:cubicBezTo>
                      <a:pt x="692" y="557"/>
                      <a:pt x="696" y="554"/>
                      <a:pt x="700" y="556"/>
                    </a:cubicBezTo>
                    <a:close/>
                    <a:moveTo>
                      <a:pt x="250" y="566"/>
                    </a:move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46" y="588"/>
                      <a:pt x="243" y="594"/>
                      <a:pt x="240" y="596"/>
                    </a:cubicBezTo>
                    <a:cubicBezTo>
                      <a:pt x="237" y="585"/>
                      <a:pt x="228" y="575"/>
                      <a:pt x="236" y="564"/>
                    </a:cubicBezTo>
                    <a:cubicBezTo>
                      <a:pt x="239" y="561"/>
                      <a:pt x="242" y="556"/>
                      <a:pt x="246" y="554"/>
                    </a:cubicBezTo>
                    <a:cubicBezTo>
                      <a:pt x="250" y="556"/>
                      <a:pt x="249" y="562"/>
                      <a:pt x="250" y="566"/>
                    </a:cubicBezTo>
                    <a:close/>
                    <a:moveTo>
                      <a:pt x="631" y="594"/>
                    </a:moveTo>
                    <a:cubicBezTo>
                      <a:pt x="632" y="601"/>
                      <a:pt x="632" y="601"/>
                      <a:pt x="632" y="601"/>
                    </a:cubicBezTo>
                    <a:cubicBezTo>
                      <a:pt x="623" y="586"/>
                      <a:pt x="608" y="571"/>
                      <a:pt x="590" y="568"/>
                    </a:cubicBezTo>
                    <a:cubicBezTo>
                      <a:pt x="586" y="569"/>
                      <a:pt x="587" y="573"/>
                      <a:pt x="587" y="575"/>
                    </a:cubicBezTo>
                    <a:cubicBezTo>
                      <a:pt x="587" y="587"/>
                      <a:pt x="592" y="598"/>
                      <a:pt x="601" y="606"/>
                    </a:cubicBezTo>
                    <a:cubicBezTo>
                      <a:pt x="609" y="611"/>
                      <a:pt x="617" y="613"/>
                      <a:pt x="624" y="618"/>
                    </a:cubicBezTo>
                    <a:cubicBezTo>
                      <a:pt x="624" y="619"/>
                      <a:pt x="624" y="619"/>
                      <a:pt x="624" y="619"/>
                    </a:cubicBezTo>
                    <a:cubicBezTo>
                      <a:pt x="610" y="621"/>
                      <a:pt x="599" y="611"/>
                      <a:pt x="590" y="601"/>
                    </a:cubicBezTo>
                    <a:cubicBezTo>
                      <a:pt x="583" y="590"/>
                      <a:pt x="579" y="577"/>
                      <a:pt x="579" y="564"/>
                    </a:cubicBezTo>
                    <a:cubicBezTo>
                      <a:pt x="593" y="559"/>
                      <a:pt x="608" y="566"/>
                      <a:pt x="618" y="574"/>
                    </a:cubicBezTo>
                    <a:cubicBezTo>
                      <a:pt x="622" y="580"/>
                      <a:pt x="628" y="587"/>
                      <a:pt x="631" y="594"/>
                    </a:cubicBezTo>
                    <a:close/>
                    <a:moveTo>
                      <a:pt x="551" y="563"/>
                    </a:moveTo>
                    <a:cubicBezTo>
                      <a:pt x="551" y="568"/>
                      <a:pt x="547" y="572"/>
                      <a:pt x="545" y="576"/>
                    </a:cubicBezTo>
                    <a:cubicBezTo>
                      <a:pt x="532" y="591"/>
                      <a:pt x="516" y="600"/>
                      <a:pt x="498" y="602"/>
                    </a:cubicBezTo>
                    <a:cubicBezTo>
                      <a:pt x="493" y="611"/>
                      <a:pt x="490" y="620"/>
                      <a:pt x="481" y="626"/>
                    </a:cubicBezTo>
                    <a:cubicBezTo>
                      <a:pt x="472" y="634"/>
                      <a:pt x="460" y="638"/>
                      <a:pt x="450" y="646"/>
                    </a:cubicBezTo>
                    <a:cubicBezTo>
                      <a:pt x="444" y="648"/>
                      <a:pt x="445" y="655"/>
                      <a:pt x="439" y="657"/>
                    </a:cubicBezTo>
                    <a:cubicBezTo>
                      <a:pt x="422" y="637"/>
                      <a:pt x="395" y="635"/>
                      <a:pt x="379" y="615"/>
                    </a:cubicBezTo>
                    <a:cubicBezTo>
                      <a:pt x="374" y="607"/>
                      <a:pt x="366" y="600"/>
                      <a:pt x="364" y="591"/>
                    </a:cubicBezTo>
                    <a:cubicBezTo>
                      <a:pt x="362" y="587"/>
                      <a:pt x="359" y="592"/>
                      <a:pt x="357" y="592"/>
                    </a:cubicBezTo>
                    <a:cubicBezTo>
                      <a:pt x="344" y="588"/>
                      <a:pt x="334" y="579"/>
                      <a:pt x="327" y="568"/>
                    </a:cubicBezTo>
                    <a:cubicBezTo>
                      <a:pt x="327" y="566"/>
                      <a:pt x="327" y="566"/>
                      <a:pt x="327" y="566"/>
                    </a:cubicBezTo>
                    <a:cubicBezTo>
                      <a:pt x="335" y="567"/>
                      <a:pt x="345" y="562"/>
                      <a:pt x="349" y="571"/>
                    </a:cubicBezTo>
                    <a:cubicBezTo>
                      <a:pt x="355" y="579"/>
                      <a:pt x="364" y="581"/>
                      <a:pt x="373" y="582"/>
                    </a:cubicBezTo>
                    <a:cubicBezTo>
                      <a:pt x="380" y="602"/>
                      <a:pt x="396" y="617"/>
                      <a:pt x="415" y="626"/>
                    </a:cubicBezTo>
                    <a:cubicBezTo>
                      <a:pt x="422" y="629"/>
                      <a:pt x="430" y="631"/>
                      <a:pt x="437" y="637"/>
                    </a:cubicBezTo>
                    <a:cubicBezTo>
                      <a:pt x="448" y="637"/>
                      <a:pt x="447" y="622"/>
                      <a:pt x="458" y="622"/>
                    </a:cubicBezTo>
                    <a:cubicBezTo>
                      <a:pt x="472" y="617"/>
                      <a:pt x="484" y="605"/>
                      <a:pt x="491" y="592"/>
                    </a:cubicBezTo>
                    <a:cubicBezTo>
                      <a:pt x="508" y="589"/>
                      <a:pt x="525" y="580"/>
                      <a:pt x="534" y="565"/>
                    </a:cubicBezTo>
                    <a:cubicBezTo>
                      <a:pt x="540" y="563"/>
                      <a:pt x="546" y="563"/>
                      <a:pt x="551" y="563"/>
                    </a:cubicBezTo>
                    <a:close/>
                    <a:moveTo>
                      <a:pt x="220" y="588"/>
                    </a:moveTo>
                    <a:cubicBezTo>
                      <a:pt x="226" y="597"/>
                      <a:pt x="229" y="607"/>
                      <a:pt x="228" y="619"/>
                    </a:cubicBezTo>
                    <a:cubicBezTo>
                      <a:pt x="223" y="617"/>
                      <a:pt x="222" y="609"/>
                      <a:pt x="222" y="605"/>
                    </a:cubicBezTo>
                    <a:cubicBezTo>
                      <a:pt x="219" y="600"/>
                      <a:pt x="219" y="600"/>
                      <a:pt x="219" y="600"/>
                    </a:cubicBezTo>
                    <a:cubicBezTo>
                      <a:pt x="199" y="596"/>
                      <a:pt x="178" y="584"/>
                      <a:pt x="169" y="564"/>
                    </a:cubicBezTo>
                    <a:cubicBezTo>
                      <a:pt x="172" y="558"/>
                      <a:pt x="180" y="563"/>
                      <a:pt x="186" y="563"/>
                    </a:cubicBezTo>
                    <a:cubicBezTo>
                      <a:pt x="199" y="567"/>
                      <a:pt x="213" y="574"/>
                      <a:pt x="220" y="588"/>
                    </a:cubicBezTo>
                    <a:close/>
                    <a:moveTo>
                      <a:pt x="299" y="577"/>
                    </a:moveTo>
                    <a:cubicBezTo>
                      <a:pt x="299" y="589"/>
                      <a:pt x="289" y="597"/>
                      <a:pt x="282" y="606"/>
                    </a:cubicBezTo>
                    <a:cubicBezTo>
                      <a:pt x="275" y="616"/>
                      <a:pt x="265" y="622"/>
                      <a:pt x="254" y="624"/>
                    </a:cubicBezTo>
                    <a:cubicBezTo>
                      <a:pt x="264" y="617"/>
                      <a:pt x="278" y="609"/>
                      <a:pt x="284" y="597"/>
                    </a:cubicBezTo>
                    <a:cubicBezTo>
                      <a:pt x="291" y="581"/>
                      <a:pt x="291" y="581"/>
                      <a:pt x="291" y="581"/>
                    </a:cubicBezTo>
                    <a:cubicBezTo>
                      <a:pt x="289" y="577"/>
                      <a:pt x="283" y="581"/>
                      <a:pt x="280" y="579"/>
                    </a:cubicBezTo>
                    <a:cubicBezTo>
                      <a:pt x="280" y="580"/>
                      <a:pt x="280" y="580"/>
                      <a:pt x="280" y="580"/>
                    </a:cubicBezTo>
                    <a:cubicBezTo>
                      <a:pt x="268" y="586"/>
                      <a:pt x="255" y="593"/>
                      <a:pt x="246" y="605"/>
                    </a:cubicBezTo>
                    <a:cubicBezTo>
                      <a:pt x="253" y="586"/>
                      <a:pt x="273" y="572"/>
                      <a:pt x="294" y="572"/>
                    </a:cubicBezTo>
                    <a:cubicBezTo>
                      <a:pt x="298" y="571"/>
                      <a:pt x="299" y="574"/>
                      <a:pt x="299" y="577"/>
                    </a:cubicBezTo>
                    <a:close/>
                    <a:moveTo>
                      <a:pt x="629" y="609"/>
                    </a:moveTo>
                    <a:cubicBezTo>
                      <a:pt x="629" y="612"/>
                      <a:pt x="629" y="612"/>
                      <a:pt x="629" y="612"/>
                    </a:cubicBezTo>
                    <a:cubicBezTo>
                      <a:pt x="615" y="607"/>
                      <a:pt x="595" y="599"/>
                      <a:pt x="594" y="581"/>
                    </a:cubicBezTo>
                    <a:cubicBezTo>
                      <a:pt x="594" y="580"/>
                      <a:pt x="594" y="577"/>
                      <a:pt x="594" y="576"/>
                    </a:cubicBezTo>
                    <a:cubicBezTo>
                      <a:pt x="598" y="576"/>
                      <a:pt x="602" y="579"/>
                      <a:pt x="606" y="580"/>
                    </a:cubicBezTo>
                    <a:cubicBezTo>
                      <a:pt x="616" y="588"/>
                      <a:pt x="623" y="599"/>
                      <a:pt x="629" y="609"/>
                    </a:cubicBezTo>
                    <a:close/>
                    <a:moveTo>
                      <a:pt x="282" y="586"/>
                    </a:moveTo>
                    <a:cubicBezTo>
                      <a:pt x="277" y="603"/>
                      <a:pt x="261" y="616"/>
                      <a:pt x="245" y="622"/>
                    </a:cubicBezTo>
                    <a:cubicBezTo>
                      <a:pt x="244" y="615"/>
                      <a:pt x="250" y="611"/>
                      <a:pt x="253" y="605"/>
                    </a:cubicBezTo>
                    <a:cubicBezTo>
                      <a:pt x="260" y="597"/>
                      <a:pt x="271" y="590"/>
                      <a:pt x="280" y="585"/>
                    </a:cubicBezTo>
                    <a:cubicBezTo>
                      <a:pt x="282" y="586"/>
                      <a:pt x="282" y="586"/>
                      <a:pt x="282" y="586"/>
                    </a:cubicBezTo>
                    <a:close/>
                    <a:moveTo>
                      <a:pt x="820" y="596"/>
                    </a:moveTo>
                    <a:cubicBezTo>
                      <a:pt x="817" y="603"/>
                      <a:pt x="810" y="594"/>
                      <a:pt x="805" y="599"/>
                    </a:cubicBezTo>
                    <a:cubicBezTo>
                      <a:pt x="796" y="607"/>
                      <a:pt x="799" y="618"/>
                      <a:pt x="800" y="628"/>
                    </a:cubicBezTo>
                    <a:cubicBezTo>
                      <a:pt x="799" y="630"/>
                      <a:pt x="799" y="630"/>
                      <a:pt x="799" y="630"/>
                    </a:cubicBezTo>
                    <a:cubicBezTo>
                      <a:pt x="787" y="632"/>
                      <a:pt x="774" y="636"/>
                      <a:pt x="768" y="649"/>
                    </a:cubicBezTo>
                    <a:cubicBezTo>
                      <a:pt x="765" y="656"/>
                      <a:pt x="763" y="665"/>
                      <a:pt x="765" y="673"/>
                    </a:cubicBezTo>
                    <a:cubicBezTo>
                      <a:pt x="759" y="677"/>
                      <a:pt x="752" y="681"/>
                      <a:pt x="751" y="688"/>
                    </a:cubicBezTo>
                    <a:cubicBezTo>
                      <a:pt x="749" y="696"/>
                      <a:pt x="753" y="701"/>
                      <a:pt x="758" y="708"/>
                    </a:cubicBezTo>
                    <a:cubicBezTo>
                      <a:pt x="764" y="711"/>
                      <a:pt x="772" y="709"/>
                      <a:pt x="778" y="706"/>
                    </a:cubicBezTo>
                    <a:cubicBezTo>
                      <a:pt x="783" y="703"/>
                      <a:pt x="781" y="694"/>
                      <a:pt x="789" y="695"/>
                    </a:cubicBezTo>
                    <a:cubicBezTo>
                      <a:pt x="790" y="702"/>
                      <a:pt x="783" y="707"/>
                      <a:pt x="778" y="711"/>
                    </a:cubicBezTo>
                    <a:cubicBezTo>
                      <a:pt x="770" y="713"/>
                      <a:pt x="763" y="715"/>
                      <a:pt x="756" y="712"/>
                    </a:cubicBezTo>
                    <a:cubicBezTo>
                      <a:pt x="749" y="706"/>
                      <a:pt x="743" y="697"/>
                      <a:pt x="745" y="688"/>
                    </a:cubicBezTo>
                    <a:cubicBezTo>
                      <a:pt x="746" y="681"/>
                      <a:pt x="752" y="675"/>
                      <a:pt x="758" y="671"/>
                    </a:cubicBezTo>
                    <a:cubicBezTo>
                      <a:pt x="758" y="656"/>
                      <a:pt x="763" y="639"/>
                      <a:pt x="777" y="631"/>
                    </a:cubicBezTo>
                    <a:cubicBezTo>
                      <a:pt x="782" y="627"/>
                      <a:pt x="790" y="630"/>
                      <a:pt x="794" y="624"/>
                    </a:cubicBezTo>
                    <a:cubicBezTo>
                      <a:pt x="793" y="615"/>
                      <a:pt x="791" y="606"/>
                      <a:pt x="797" y="600"/>
                    </a:cubicBezTo>
                    <a:cubicBezTo>
                      <a:pt x="802" y="592"/>
                      <a:pt x="810" y="592"/>
                      <a:pt x="818" y="594"/>
                    </a:cubicBezTo>
                    <a:cubicBezTo>
                      <a:pt x="820" y="596"/>
                      <a:pt x="820" y="596"/>
                      <a:pt x="820" y="596"/>
                    </a:cubicBezTo>
                    <a:close/>
                    <a:moveTo>
                      <a:pt x="592" y="614"/>
                    </a:moveTo>
                    <a:cubicBezTo>
                      <a:pt x="580" y="617"/>
                      <a:pt x="561" y="611"/>
                      <a:pt x="553" y="624"/>
                    </a:cubicBezTo>
                    <a:cubicBezTo>
                      <a:pt x="554" y="629"/>
                      <a:pt x="554" y="629"/>
                      <a:pt x="554" y="629"/>
                    </a:cubicBezTo>
                    <a:cubicBezTo>
                      <a:pt x="559" y="634"/>
                      <a:pt x="565" y="638"/>
                      <a:pt x="571" y="642"/>
                    </a:cubicBezTo>
                    <a:cubicBezTo>
                      <a:pt x="569" y="646"/>
                      <a:pt x="564" y="642"/>
                      <a:pt x="560" y="642"/>
                    </a:cubicBezTo>
                    <a:cubicBezTo>
                      <a:pt x="553" y="639"/>
                      <a:pt x="547" y="632"/>
                      <a:pt x="544" y="626"/>
                    </a:cubicBezTo>
                    <a:cubicBezTo>
                      <a:pt x="544" y="619"/>
                      <a:pt x="552" y="617"/>
                      <a:pt x="556" y="613"/>
                    </a:cubicBezTo>
                    <a:cubicBezTo>
                      <a:pt x="567" y="609"/>
                      <a:pt x="583" y="604"/>
                      <a:pt x="592" y="614"/>
                    </a:cubicBezTo>
                    <a:close/>
                    <a:moveTo>
                      <a:pt x="331" y="628"/>
                    </a:moveTo>
                    <a:cubicBezTo>
                      <a:pt x="334" y="629"/>
                      <a:pt x="333" y="633"/>
                      <a:pt x="332" y="636"/>
                    </a:cubicBezTo>
                    <a:cubicBezTo>
                      <a:pt x="322" y="641"/>
                      <a:pt x="313" y="645"/>
                      <a:pt x="303" y="647"/>
                    </a:cubicBezTo>
                    <a:cubicBezTo>
                      <a:pt x="302" y="646"/>
                      <a:pt x="302" y="645"/>
                      <a:pt x="303" y="645"/>
                    </a:cubicBezTo>
                    <a:cubicBezTo>
                      <a:pt x="310" y="642"/>
                      <a:pt x="317" y="638"/>
                      <a:pt x="322" y="631"/>
                    </a:cubicBezTo>
                    <a:cubicBezTo>
                      <a:pt x="312" y="620"/>
                      <a:pt x="295" y="620"/>
                      <a:pt x="281" y="619"/>
                    </a:cubicBezTo>
                    <a:cubicBezTo>
                      <a:pt x="281" y="617"/>
                      <a:pt x="284" y="616"/>
                      <a:pt x="285" y="614"/>
                    </a:cubicBezTo>
                    <a:cubicBezTo>
                      <a:pt x="300" y="611"/>
                      <a:pt x="314" y="621"/>
                      <a:pt x="327" y="625"/>
                    </a:cubicBezTo>
                    <a:cubicBezTo>
                      <a:pt x="331" y="628"/>
                      <a:pt x="331" y="628"/>
                      <a:pt x="331" y="628"/>
                    </a:cubicBezTo>
                    <a:close/>
                    <a:moveTo>
                      <a:pt x="603" y="623"/>
                    </a:moveTo>
                    <a:cubicBezTo>
                      <a:pt x="599" y="628"/>
                      <a:pt x="591" y="631"/>
                      <a:pt x="585" y="636"/>
                    </a:cubicBezTo>
                    <a:cubicBezTo>
                      <a:pt x="581" y="639"/>
                      <a:pt x="577" y="638"/>
                      <a:pt x="574" y="637"/>
                    </a:cubicBezTo>
                    <a:cubicBezTo>
                      <a:pt x="569" y="633"/>
                      <a:pt x="564" y="631"/>
                      <a:pt x="560" y="626"/>
                    </a:cubicBezTo>
                    <a:cubicBezTo>
                      <a:pt x="560" y="623"/>
                      <a:pt x="564" y="622"/>
                      <a:pt x="566" y="621"/>
                    </a:cubicBezTo>
                    <a:cubicBezTo>
                      <a:pt x="579" y="620"/>
                      <a:pt x="592" y="618"/>
                      <a:pt x="603" y="623"/>
                    </a:cubicBezTo>
                    <a:close/>
                    <a:moveTo>
                      <a:pt x="820" y="630"/>
                    </a:moveTo>
                    <a:cubicBezTo>
                      <a:pt x="821" y="629"/>
                      <a:pt x="820" y="627"/>
                      <a:pt x="819" y="627"/>
                    </a:cubicBezTo>
                    <a:cubicBezTo>
                      <a:pt x="805" y="638"/>
                      <a:pt x="805" y="638"/>
                      <a:pt x="805" y="638"/>
                    </a:cubicBezTo>
                    <a:cubicBezTo>
                      <a:pt x="797" y="649"/>
                      <a:pt x="794" y="665"/>
                      <a:pt x="801" y="677"/>
                    </a:cubicBezTo>
                    <a:cubicBezTo>
                      <a:pt x="805" y="684"/>
                      <a:pt x="811" y="690"/>
                      <a:pt x="819" y="690"/>
                    </a:cubicBezTo>
                    <a:cubicBezTo>
                      <a:pt x="820" y="690"/>
                      <a:pt x="823" y="689"/>
                      <a:pt x="822" y="687"/>
                    </a:cubicBezTo>
                    <a:cubicBezTo>
                      <a:pt x="822" y="684"/>
                      <a:pt x="818" y="685"/>
                      <a:pt x="816" y="684"/>
                    </a:cubicBezTo>
                    <a:cubicBezTo>
                      <a:pt x="807" y="681"/>
                      <a:pt x="803" y="672"/>
                      <a:pt x="803" y="663"/>
                    </a:cubicBezTo>
                    <a:cubicBezTo>
                      <a:pt x="801" y="649"/>
                      <a:pt x="810" y="638"/>
                      <a:pt x="820" y="630"/>
                    </a:cubicBezTo>
                    <a:close/>
                    <a:moveTo>
                      <a:pt x="312" y="631"/>
                    </a:moveTo>
                    <a:cubicBezTo>
                      <a:pt x="312" y="635"/>
                      <a:pt x="305" y="638"/>
                      <a:pt x="302" y="640"/>
                    </a:cubicBezTo>
                    <a:cubicBezTo>
                      <a:pt x="292" y="647"/>
                      <a:pt x="286" y="635"/>
                      <a:pt x="278" y="634"/>
                    </a:cubicBezTo>
                    <a:cubicBezTo>
                      <a:pt x="262" y="631"/>
                      <a:pt x="262" y="631"/>
                      <a:pt x="262" y="631"/>
                    </a:cubicBezTo>
                    <a:cubicBezTo>
                      <a:pt x="261" y="629"/>
                      <a:pt x="264" y="629"/>
                      <a:pt x="266" y="627"/>
                    </a:cubicBezTo>
                    <a:cubicBezTo>
                      <a:pt x="270" y="624"/>
                      <a:pt x="275" y="624"/>
                      <a:pt x="280" y="623"/>
                    </a:cubicBezTo>
                    <a:cubicBezTo>
                      <a:pt x="291" y="623"/>
                      <a:pt x="303" y="625"/>
                      <a:pt x="312" y="631"/>
                    </a:cubicBezTo>
                    <a:close/>
                    <a:moveTo>
                      <a:pt x="627" y="629"/>
                    </a:moveTo>
                    <a:cubicBezTo>
                      <a:pt x="623" y="634"/>
                      <a:pt x="616" y="635"/>
                      <a:pt x="609" y="638"/>
                    </a:cubicBezTo>
                    <a:cubicBezTo>
                      <a:pt x="602" y="642"/>
                      <a:pt x="605" y="652"/>
                      <a:pt x="601" y="658"/>
                    </a:cubicBezTo>
                    <a:cubicBezTo>
                      <a:pt x="597" y="671"/>
                      <a:pt x="585" y="680"/>
                      <a:pt x="575" y="688"/>
                    </a:cubicBezTo>
                    <a:cubicBezTo>
                      <a:pt x="573" y="683"/>
                      <a:pt x="576" y="677"/>
                      <a:pt x="576" y="672"/>
                    </a:cubicBezTo>
                    <a:cubicBezTo>
                      <a:pt x="584" y="652"/>
                      <a:pt x="604" y="634"/>
                      <a:pt x="626" y="629"/>
                    </a:cubicBezTo>
                    <a:cubicBezTo>
                      <a:pt x="627" y="629"/>
                      <a:pt x="627" y="629"/>
                      <a:pt x="627" y="629"/>
                    </a:cubicBezTo>
                    <a:close/>
                    <a:moveTo>
                      <a:pt x="603" y="633"/>
                    </a:moveTo>
                    <a:cubicBezTo>
                      <a:pt x="584" y="648"/>
                      <a:pt x="564" y="666"/>
                      <a:pt x="567" y="693"/>
                    </a:cubicBezTo>
                    <a:cubicBezTo>
                      <a:pt x="555" y="699"/>
                      <a:pt x="555" y="699"/>
                      <a:pt x="555" y="699"/>
                    </a:cubicBezTo>
                    <a:cubicBezTo>
                      <a:pt x="553" y="682"/>
                      <a:pt x="561" y="666"/>
                      <a:pt x="571" y="653"/>
                    </a:cubicBezTo>
                    <a:cubicBezTo>
                      <a:pt x="580" y="646"/>
                      <a:pt x="589" y="638"/>
                      <a:pt x="598" y="634"/>
                    </a:cubicBezTo>
                    <a:cubicBezTo>
                      <a:pt x="600" y="633"/>
                      <a:pt x="601" y="633"/>
                      <a:pt x="603" y="633"/>
                    </a:cubicBezTo>
                    <a:close/>
                    <a:moveTo>
                      <a:pt x="74" y="644"/>
                    </a:moveTo>
                    <a:cubicBezTo>
                      <a:pt x="67" y="632"/>
                      <a:pt x="54" y="623"/>
                      <a:pt x="40" y="628"/>
                    </a:cubicBezTo>
                    <a:cubicBezTo>
                      <a:pt x="38" y="629"/>
                      <a:pt x="37" y="631"/>
                      <a:pt x="38" y="632"/>
                    </a:cubicBezTo>
                    <a:cubicBezTo>
                      <a:pt x="43" y="632"/>
                      <a:pt x="48" y="632"/>
                      <a:pt x="53" y="632"/>
                    </a:cubicBezTo>
                    <a:cubicBezTo>
                      <a:pt x="59" y="634"/>
                      <a:pt x="63" y="638"/>
                      <a:pt x="67" y="642"/>
                    </a:cubicBezTo>
                    <a:cubicBezTo>
                      <a:pt x="75" y="651"/>
                      <a:pt x="73" y="666"/>
                      <a:pt x="70" y="677"/>
                    </a:cubicBezTo>
                    <a:cubicBezTo>
                      <a:pt x="69" y="682"/>
                      <a:pt x="64" y="685"/>
                      <a:pt x="62" y="689"/>
                    </a:cubicBezTo>
                    <a:cubicBezTo>
                      <a:pt x="65" y="691"/>
                      <a:pt x="67" y="687"/>
                      <a:pt x="69" y="686"/>
                    </a:cubicBezTo>
                    <a:cubicBezTo>
                      <a:pt x="76" y="674"/>
                      <a:pt x="82" y="657"/>
                      <a:pt x="74" y="644"/>
                    </a:cubicBezTo>
                    <a:close/>
                    <a:moveTo>
                      <a:pt x="397" y="641"/>
                    </a:moveTo>
                    <a:cubicBezTo>
                      <a:pt x="399" y="644"/>
                      <a:pt x="399" y="651"/>
                      <a:pt x="396" y="655"/>
                    </a:cubicBezTo>
                    <a:cubicBezTo>
                      <a:pt x="385" y="670"/>
                      <a:pt x="365" y="672"/>
                      <a:pt x="346" y="669"/>
                    </a:cubicBezTo>
                    <a:cubicBezTo>
                      <a:pt x="337" y="666"/>
                      <a:pt x="327" y="667"/>
                      <a:pt x="320" y="660"/>
                    </a:cubicBezTo>
                    <a:cubicBezTo>
                      <a:pt x="316" y="664"/>
                      <a:pt x="314" y="658"/>
                      <a:pt x="312" y="656"/>
                    </a:cubicBezTo>
                    <a:cubicBezTo>
                      <a:pt x="310" y="653"/>
                      <a:pt x="314" y="652"/>
                      <a:pt x="315" y="650"/>
                    </a:cubicBezTo>
                    <a:cubicBezTo>
                      <a:pt x="318" y="650"/>
                      <a:pt x="320" y="651"/>
                      <a:pt x="322" y="653"/>
                    </a:cubicBezTo>
                    <a:cubicBezTo>
                      <a:pt x="337" y="656"/>
                      <a:pt x="352" y="658"/>
                      <a:pt x="368" y="657"/>
                    </a:cubicBezTo>
                    <a:cubicBezTo>
                      <a:pt x="373" y="654"/>
                      <a:pt x="378" y="651"/>
                      <a:pt x="379" y="646"/>
                    </a:cubicBezTo>
                    <a:cubicBezTo>
                      <a:pt x="380" y="641"/>
                      <a:pt x="376" y="636"/>
                      <a:pt x="372" y="633"/>
                    </a:cubicBezTo>
                    <a:cubicBezTo>
                      <a:pt x="372" y="630"/>
                      <a:pt x="376" y="632"/>
                      <a:pt x="379" y="630"/>
                    </a:cubicBezTo>
                    <a:cubicBezTo>
                      <a:pt x="386" y="632"/>
                      <a:pt x="393" y="634"/>
                      <a:pt x="397" y="641"/>
                    </a:cubicBezTo>
                    <a:close/>
                    <a:moveTo>
                      <a:pt x="491" y="641"/>
                    </a:moveTo>
                    <a:cubicBezTo>
                      <a:pt x="489" y="644"/>
                      <a:pt x="491" y="648"/>
                      <a:pt x="492" y="651"/>
                    </a:cubicBezTo>
                    <a:cubicBezTo>
                      <a:pt x="504" y="665"/>
                      <a:pt x="525" y="663"/>
                      <a:pt x="541" y="659"/>
                    </a:cubicBezTo>
                    <a:cubicBezTo>
                      <a:pt x="548" y="658"/>
                      <a:pt x="554" y="652"/>
                      <a:pt x="563" y="654"/>
                    </a:cubicBezTo>
                    <a:cubicBezTo>
                      <a:pt x="562" y="658"/>
                      <a:pt x="561" y="661"/>
                      <a:pt x="558" y="664"/>
                    </a:cubicBezTo>
                    <a:cubicBezTo>
                      <a:pt x="551" y="665"/>
                      <a:pt x="545" y="670"/>
                      <a:pt x="538" y="670"/>
                    </a:cubicBezTo>
                    <a:cubicBezTo>
                      <a:pt x="517" y="675"/>
                      <a:pt x="492" y="678"/>
                      <a:pt x="475" y="665"/>
                    </a:cubicBezTo>
                    <a:cubicBezTo>
                      <a:pt x="470" y="661"/>
                      <a:pt x="467" y="656"/>
                      <a:pt x="468" y="650"/>
                    </a:cubicBezTo>
                    <a:cubicBezTo>
                      <a:pt x="468" y="643"/>
                      <a:pt x="477" y="641"/>
                      <a:pt x="481" y="639"/>
                    </a:cubicBezTo>
                    <a:cubicBezTo>
                      <a:pt x="485" y="639"/>
                      <a:pt x="491" y="636"/>
                      <a:pt x="491" y="641"/>
                    </a:cubicBezTo>
                    <a:close/>
                    <a:moveTo>
                      <a:pt x="853" y="648"/>
                    </a:moveTo>
                    <a:cubicBezTo>
                      <a:pt x="859" y="659"/>
                      <a:pt x="856" y="673"/>
                      <a:pt x="851" y="684"/>
                    </a:cubicBezTo>
                    <a:cubicBezTo>
                      <a:pt x="841" y="696"/>
                      <a:pt x="841" y="696"/>
                      <a:pt x="841" y="696"/>
                    </a:cubicBezTo>
                    <a:cubicBezTo>
                      <a:pt x="824" y="696"/>
                      <a:pt x="808" y="706"/>
                      <a:pt x="799" y="721"/>
                    </a:cubicBezTo>
                    <a:cubicBezTo>
                      <a:pt x="795" y="731"/>
                      <a:pt x="792" y="743"/>
                      <a:pt x="797" y="753"/>
                    </a:cubicBezTo>
                    <a:cubicBezTo>
                      <a:pt x="800" y="759"/>
                      <a:pt x="807" y="763"/>
                      <a:pt x="812" y="767"/>
                    </a:cubicBezTo>
                    <a:cubicBezTo>
                      <a:pt x="813" y="769"/>
                      <a:pt x="812" y="771"/>
                      <a:pt x="810" y="772"/>
                    </a:cubicBezTo>
                    <a:cubicBezTo>
                      <a:pt x="800" y="767"/>
                      <a:pt x="792" y="758"/>
                      <a:pt x="788" y="748"/>
                    </a:cubicBezTo>
                    <a:cubicBezTo>
                      <a:pt x="787" y="744"/>
                      <a:pt x="791" y="737"/>
                      <a:pt x="785" y="737"/>
                    </a:cubicBezTo>
                    <a:cubicBezTo>
                      <a:pt x="780" y="738"/>
                      <a:pt x="775" y="741"/>
                      <a:pt x="769" y="740"/>
                    </a:cubicBezTo>
                    <a:cubicBezTo>
                      <a:pt x="761" y="741"/>
                      <a:pt x="761" y="751"/>
                      <a:pt x="758" y="757"/>
                    </a:cubicBezTo>
                    <a:cubicBezTo>
                      <a:pt x="769" y="760"/>
                      <a:pt x="783" y="764"/>
                      <a:pt x="788" y="777"/>
                    </a:cubicBezTo>
                    <a:cubicBezTo>
                      <a:pt x="788" y="780"/>
                      <a:pt x="792" y="783"/>
                      <a:pt x="789" y="786"/>
                    </a:cubicBezTo>
                    <a:cubicBezTo>
                      <a:pt x="788" y="787"/>
                      <a:pt x="786" y="787"/>
                      <a:pt x="786" y="785"/>
                    </a:cubicBezTo>
                    <a:cubicBezTo>
                      <a:pt x="783" y="776"/>
                      <a:pt x="776" y="766"/>
                      <a:pt x="766" y="765"/>
                    </a:cubicBezTo>
                    <a:cubicBezTo>
                      <a:pt x="760" y="763"/>
                      <a:pt x="754" y="764"/>
                      <a:pt x="749" y="766"/>
                    </a:cubicBezTo>
                    <a:cubicBezTo>
                      <a:pt x="745" y="763"/>
                      <a:pt x="753" y="760"/>
                      <a:pt x="752" y="755"/>
                    </a:cubicBezTo>
                    <a:cubicBezTo>
                      <a:pt x="756" y="749"/>
                      <a:pt x="759" y="743"/>
                      <a:pt x="759" y="736"/>
                    </a:cubicBezTo>
                    <a:cubicBezTo>
                      <a:pt x="763" y="734"/>
                      <a:pt x="769" y="736"/>
                      <a:pt x="775" y="735"/>
                    </a:cubicBezTo>
                    <a:cubicBezTo>
                      <a:pt x="780" y="732"/>
                      <a:pt x="789" y="733"/>
                      <a:pt x="792" y="725"/>
                    </a:cubicBezTo>
                    <a:cubicBezTo>
                      <a:pt x="795" y="712"/>
                      <a:pt x="806" y="702"/>
                      <a:pt x="819" y="696"/>
                    </a:cubicBezTo>
                    <a:cubicBezTo>
                      <a:pt x="825" y="694"/>
                      <a:pt x="832" y="692"/>
                      <a:pt x="839" y="691"/>
                    </a:cubicBezTo>
                    <a:cubicBezTo>
                      <a:pt x="849" y="682"/>
                      <a:pt x="853" y="668"/>
                      <a:pt x="850" y="655"/>
                    </a:cubicBezTo>
                    <a:cubicBezTo>
                      <a:pt x="847" y="652"/>
                      <a:pt x="845" y="647"/>
                      <a:pt x="840" y="647"/>
                    </a:cubicBezTo>
                    <a:cubicBezTo>
                      <a:pt x="836" y="647"/>
                      <a:pt x="833" y="649"/>
                      <a:pt x="831" y="652"/>
                    </a:cubicBezTo>
                    <a:cubicBezTo>
                      <a:pt x="830" y="655"/>
                      <a:pt x="831" y="660"/>
                      <a:pt x="827" y="660"/>
                    </a:cubicBezTo>
                    <a:cubicBezTo>
                      <a:pt x="823" y="657"/>
                      <a:pt x="828" y="652"/>
                      <a:pt x="828" y="648"/>
                    </a:cubicBezTo>
                    <a:cubicBezTo>
                      <a:pt x="831" y="645"/>
                      <a:pt x="836" y="643"/>
                      <a:pt x="840" y="642"/>
                    </a:cubicBezTo>
                    <a:cubicBezTo>
                      <a:pt x="845" y="643"/>
                      <a:pt x="849" y="645"/>
                      <a:pt x="853" y="648"/>
                    </a:cubicBezTo>
                    <a:close/>
                    <a:moveTo>
                      <a:pt x="372" y="644"/>
                    </a:moveTo>
                    <a:cubicBezTo>
                      <a:pt x="372" y="648"/>
                      <a:pt x="368" y="650"/>
                      <a:pt x="365" y="652"/>
                    </a:cubicBezTo>
                    <a:cubicBezTo>
                      <a:pt x="350" y="651"/>
                      <a:pt x="338" y="654"/>
                      <a:pt x="326" y="647"/>
                    </a:cubicBezTo>
                    <a:cubicBezTo>
                      <a:pt x="327" y="645"/>
                      <a:pt x="331" y="644"/>
                      <a:pt x="333" y="645"/>
                    </a:cubicBezTo>
                    <a:cubicBezTo>
                      <a:pt x="342" y="648"/>
                      <a:pt x="352" y="652"/>
                      <a:pt x="362" y="647"/>
                    </a:cubicBezTo>
                    <a:cubicBezTo>
                      <a:pt x="366" y="647"/>
                      <a:pt x="370" y="633"/>
                      <a:pt x="372" y="644"/>
                    </a:cubicBezTo>
                    <a:close/>
                    <a:moveTo>
                      <a:pt x="327" y="697"/>
                    </a:moveTo>
                    <a:cubicBezTo>
                      <a:pt x="327" y="698"/>
                      <a:pt x="326" y="701"/>
                      <a:pt x="324" y="700"/>
                    </a:cubicBezTo>
                    <a:cubicBezTo>
                      <a:pt x="318" y="701"/>
                      <a:pt x="319" y="693"/>
                      <a:pt x="317" y="689"/>
                    </a:cubicBezTo>
                    <a:cubicBezTo>
                      <a:pt x="313" y="666"/>
                      <a:pt x="292" y="653"/>
                      <a:pt x="275" y="642"/>
                    </a:cubicBezTo>
                    <a:cubicBezTo>
                      <a:pt x="302" y="646"/>
                      <a:pt x="320" y="672"/>
                      <a:pt x="327" y="697"/>
                    </a:cubicBezTo>
                    <a:close/>
                    <a:moveTo>
                      <a:pt x="536" y="649"/>
                    </a:moveTo>
                    <a:cubicBezTo>
                      <a:pt x="542" y="647"/>
                      <a:pt x="549" y="645"/>
                      <a:pt x="554" y="647"/>
                    </a:cubicBezTo>
                    <a:cubicBezTo>
                      <a:pt x="553" y="649"/>
                      <a:pt x="553" y="649"/>
                      <a:pt x="553" y="649"/>
                    </a:cubicBezTo>
                    <a:cubicBezTo>
                      <a:pt x="536" y="655"/>
                      <a:pt x="514" y="664"/>
                      <a:pt x="498" y="650"/>
                    </a:cubicBezTo>
                    <a:cubicBezTo>
                      <a:pt x="496" y="648"/>
                      <a:pt x="496" y="646"/>
                      <a:pt x="497" y="644"/>
                    </a:cubicBezTo>
                    <a:cubicBezTo>
                      <a:pt x="509" y="653"/>
                      <a:pt x="523" y="651"/>
                      <a:pt x="536" y="649"/>
                    </a:cubicBezTo>
                    <a:close/>
                    <a:moveTo>
                      <a:pt x="314" y="695"/>
                    </a:moveTo>
                    <a:cubicBezTo>
                      <a:pt x="293" y="690"/>
                      <a:pt x="274" y="672"/>
                      <a:pt x="266" y="652"/>
                    </a:cubicBezTo>
                    <a:cubicBezTo>
                      <a:pt x="266" y="650"/>
                      <a:pt x="264" y="646"/>
                      <a:pt x="266" y="645"/>
                    </a:cubicBezTo>
                    <a:cubicBezTo>
                      <a:pt x="287" y="653"/>
                      <a:pt x="312" y="671"/>
                      <a:pt x="314" y="695"/>
                    </a:cubicBezTo>
                    <a:close/>
                    <a:moveTo>
                      <a:pt x="44" y="661"/>
                    </a:moveTo>
                    <a:cubicBezTo>
                      <a:pt x="44" y="659"/>
                      <a:pt x="44" y="659"/>
                      <a:pt x="44" y="659"/>
                    </a:cubicBezTo>
                    <a:cubicBezTo>
                      <a:pt x="40" y="656"/>
                      <a:pt x="34" y="657"/>
                      <a:pt x="30" y="660"/>
                    </a:cubicBezTo>
                    <a:cubicBezTo>
                      <a:pt x="24" y="665"/>
                      <a:pt x="22" y="674"/>
                      <a:pt x="23" y="681"/>
                    </a:cubicBezTo>
                    <a:cubicBezTo>
                      <a:pt x="26" y="690"/>
                      <a:pt x="31" y="699"/>
                      <a:pt x="39" y="703"/>
                    </a:cubicBezTo>
                    <a:cubicBezTo>
                      <a:pt x="41" y="702"/>
                      <a:pt x="39" y="700"/>
                      <a:pt x="40" y="699"/>
                    </a:cubicBezTo>
                    <a:cubicBezTo>
                      <a:pt x="32" y="694"/>
                      <a:pt x="28" y="686"/>
                      <a:pt x="26" y="678"/>
                    </a:cubicBezTo>
                    <a:cubicBezTo>
                      <a:pt x="28" y="672"/>
                      <a:pt x="28" y="666"/>
                      <a:pt x="33" y="662"/>
                    </a:cubicBezTo>
                    <a:cubicBezTo>
                      <a:pt x="35" y="662"/>
                      <a:pt x="38" y="662"/>
                      <a:pt x="39" y="663"/>
                    </a:cubicBezTo>
                    <a:cubicBezTo>
                      <a:pt x="41" y="664"/>
                      <a:pt x="44" y="664"/>
                      <a:pt x="44" y="661"/>
                    </a:cubicBezTo>
                    <a:close/>
                    <a:moveTo>
                      <a:pt x="434" y="678"/>
                    </a:moveTo>
                    <a:cubicBezTo>
                      <a:pt x="435" y="684"/>
                      <a:pt x="433" y="689"/>
                      <a:pt x="428" y="693"/>
                    </a:cubicBezTo>
                    <a:cubicBezTo>
                      <a:pt x="426" y="695"/>
                      <a:pt x="423" y="698"/>
                      <a:pt x="419" y="698"/>
                    </a:cubicBezTo>
                    <a:cubicBezTo>
                      <a:pt x="419" y="694"/>
                      <a:pt x="422" y="687"/>
                      <a:pt x="418" y="683"/>
                    </a:cubicBezTo>
                    <a:cubicBezTo>
                      <a:pt x="415" y="678"/>
                      <a:pt x="408" y="678"/>
                      <a:pt x="403" y="677"/>
                    </a:cubicBezTo>
                    <a:cubicBezTo>
                      <a:pt x="378" y="681"/>
                      <a:pt x="348" y="690"/>
                      <a:pt x="325" y="674"/>
                    </a:cubicBezTo>
                    <a:cubicBezTo>
                      <a:pt x="324" y="673"/>
                      <a:pt x="323" y="672"/>
                      <a:pt x="324" y="671"/>
                    </a:cubicBezTo>
                    <a:cubicBezTo>
                      <a:pt x="333" y="673"/>
                      <a:pt x="344" y="673"/>
                      <a:pt x="354" y="677"/>
                    </a:cubicBezTo>
                    <a:cubicBezTo>
                      <a:pt x="368" y="675"/>
                      <a:pt x="386" y="675"/>
                      <a:pt x="395" y="663"/>
                    </a:cubicBezTo>
                    <a:cubicBezTo>
                      <a:pt x="409" y="660"/>
                      <a:pt x="429" y="663"/>
                      <a:pt x="434" y="678"/>
                    </a:cubicBezTo>
                    <a:close/>
                    <a:moveTo>
                      <a:pt x="553" y="672"/>
                    </a:moveTo>
                    <a:cubicBezTo>
                      <a:pt x="556" y="679"/>
                      <a:pt x="547" y="681"/>
                      <a:pt x="543" y="684"/>
                    </a:cubicBezTo>
                    <a:cubicBezTo>
                      <a:pt x="520" y="695"/>
                      <a:pt x="497" y="686"/>
                      <a:pt x="473" y="683"/>
                    </a:cubicBezTo>
                    <a:cubicBezTo>
                      <a:pt x="462" y="682"/>
                      <a:pt x="453" y="690"/>
                      <a:pt x="448" y="698"/>
                    </a:cubicBezTo>
                    <a:cubicBezTo>
                      <a:pt x="445" y="697"/>
                      <a:pt x="444" y="694"/>
                      <a:pt x="444" y="692"/>
                    </a:cubicBezTo>
                    <a:cubicBezTo>
                      <a:pt x="447" y="683"/>
                      <a:pt x="456" y="674"/>
                      <a:pt x="466" y="674"/>
                    </a:cubicBezTo>
                    <a:cubicBezTo>
                      <a:pt x="481" y="672"/>
                      <a:pt x="494" y="681"/>
                      <a:pt x="509" y="679"/>
                    </a:cubicBezTo>
                    <a:cubicBezTo>
                      <a:pt x="525" y="679"/>
                      <a:pt x="538" y="674"/>
                      <a:pt x="553" y="672"/>
                    </a:cubicBezTo>
                    <a:close/>
                    <a:moveTo>
                      <a:pt x="733" y="679"/>
                    </a:moveTo>
                    <a:cubicBezTo>
                      <a:pt x="731" y="683"/>
                      <a:pt x="731" y="683"/>
                      <a:pt x="731" y="683"/>
                    </a:cubicBezTo>
                    <a:cubicBezTo>
                      <a:pt x="728" y="683"/>
                      <a:pt x="727" y="682"/>
                      <a:pt x="724" y="683"/>
                    </a:cubicBezTo>
                    <a:cubicBezTo>
                      <a:pt x="721" y="685"/>
                      <a:pt x="716" y="688"/>
                      <a:pt x="716" y="692"/>
                    </a:cubicBezTo>
                    <a:cubicBezTo>
                      <a:pt x="716" y="693"/>
                      <a:pt x="717" y="695"/>
                      <a:pt x="719" y="695"/>
                    </a:cubicBezTo>
                    <a:cubicBezTo>
                      <a:pt x="721" y="695"/>
                      <a:pt x="721" y="692"/>
                      <a:pt x="723" y="691"/>
                    </a:cubicBezTo>
                    <a:cubicBezTo>
                      <a:pt x="730" y="688"/>
                      <a:pt x="730" y="688"/>
                      <a:pt x="730" y="688"/>
                    </a:cubicBezTo>
                    <a:cubicBezTo>
                      <a:pt x="728" y="701"/>
                      <a:pt x="728" y="701"/>
                      <a:pt x="728" y="701"/>
                    </a:cubicBezTo>
                    <a:cubicBezTo>
                      <a:pt x="723" y="702"/>
                      <a:pt x="717" y="698"/>
                      <a:pt x="710" y="700"/>
                    </a:cubicBezTo>
                    <a:cubicBezTo>
                      <a:pt x="708" y="700"/>
                      <a:pt x="708" y="697"/>
                      <a:pt x="708" y="695"/>
                    </a:cubicBezTo>
                    <a:cubicBezTo>
                      <a:pt x="710" y="690"/>
                      <a:pt x="713" y="683"/>
                      <a:pt x="719" y="680"/>
                    </a:cubicBezTo>
                    <a:cubicBezTo>
                      <a:pt x="723" y="679"/>
                      <a:pt x="730" y="673"/>
                      <a:pt x="733" y="679"/>
                    </a:cubicBezTo>
                    <a:close/>
                    <a:moveTo>
                      <a:pt x="125" y="673"/>
                    </a:moveTo>
                    <a:cubicBezTo>
                      <a:pt x="131" y="679"/>
                      <a:pt x="136" y="687"/>
                      <a:pt x="134" y="696"/>
                    </a:cubicBezTo>
                    <a:cubicBezTo>
                      <a:pt x="131" y="704"/>
                      <a:pt x="126" y="714"/>
                      <a:pt x="117" y="715"/>
                    </a:cubicBezTo>
                    <a:cubicBezTo>
                      <a:pt x="109" y="717"/>
                      <a:pt x="103" y="713"/>
                      <a:pt x="97" y="709"/>
                    </a:cubicBezTo>
                    <a:cubicBezTo>
                      <a:pt x="95" y="705"/>
                      <a:pt x="91" y="701"/>
                      <a:pt x="93" y="696"/>
                    </a:cubicBezTo>
                    <a:cubicBezTo>
                      <a:pt x="99" y="692"/>
                      <a:pt x="96" y="702"/>
                      <a:pt x="100" y="704"/>
                    </a:cubicBezTo>
                    <a:cubicBezTo>
                      <a:pt x="104" y="708"/>
                      <a:pt x="109" y="711"/>
                      <a:pt x="114" y="710"/>
                    </a:cubicBezTo>
                    <a:cubicBezTo>
                      <a:pt x="118" y="710"/>
                      <a:pt x="122" y="707"/>
                      <a:pt x="125" y="704"/>
                    </a:cubicBezTo>
                    <a:cubicBezTo>
                      <a:pt x="128" y="699"/>
                      <a:pt x="129" y="693"/>
                      <a:pt x="128" y="686"/>
                    </a:cubicBezTo>
                    <a:cubicBezTo>
                      <a:pt x="127" y="681"/>
                      <a:pt x="119" y="677"/>
                      <a:pt x="122" y="673"/>
                    </a:cubicBezTo>
                    <a:cubicBezTo>
                      <a:pt x="125" y="673"/>
                      <a:pt x="125" y="673"/>
                      <a:pt x="125" y="673"/>
                    </a:cubicBezTo>
                    <a:close/>
                    <a:moveTo>
                      <a:pt x="413" y="688"/>
                    </a:moveTo>
                    <a:cubicBezTo>
                      <a:pt x="413" y="691"/>
                      <a:pt x="412" y="693"/>
                      <a:pt x="410" y="695"/>
                    </a:cubicBezTo>
                    <a:cubicBezTo>
                      <a:pt x="408" y="694"/>
                      <a:pt x="407" y="689"/>
                      <a:pt x="404" y="689"/>
                    </a:cubicBezTo>
                    <a:cubicBezTo>
                      <a:pt x="398" y="688"/>
                      <a:pt x="392" y="688"/>
                      <a:pt x="386" y="690"/>
                    </a:cubicBezTo>
                    <a:cubicBezTo>
                      <a:pt x="368" y="691"/>
                      <a:pt x="350" y="694"/>
                      <a:pt x="333" y="690"/>
                    </a:cubicBezTo>
                    <a:cubicBezTo>
                      <a:pt x="332" y="688"/>
                      <a:pt x="331" y="686"/>
                      <a:pt x="331" y="684"/>
                    </a:cubicBezTo>
                    <a:cubicBezTo>
                      <a:pt x="342" y="686"/>
                      <a:pt x="352" y="691"/>
                      <a:pt x="363" y="689"/>
                    </a:cubicBezTo>
                    <a:cubicBezTo>
                      <a:pt x="377" y="689"/>
                      <a:pt x="390" y="686"/>
                      <a:pt x="404" y="684"/>
                    </a:cubicBezTo>
                    <a:cubicBezTo>
                      <a:pt x="407" y="685"/>
                      <a:pt x="412" y="684"/>
                      <a:pt x="413" y="688"/>
                    </a:cubicBezTo>
                    <a:close/>
                    <a:moveTo>
                      <a:pt x="172" y="693"/>
                    </a:moveTo>
                    <a:cubicBezTo>
                      <a:pt x="175" y="699"/>
                      <a:pt x="178" y="708"/>
                      <a:pt x="176" y="715"/>
                    </a:cubicBezTo>
                    <a:cubicBezTo>
                      <a:pt x="175" y="717"/>
                      <a:pt x="172" y="715"/>
                      <a:pt x="170" y="715"/>
                    </a:cubicBezTo>
                    <a:cubicBezTo>
                      <a:pt x="170" y="706"/>
                      <a:pt x="168" y="696"/>
                      <a:pt x="160" y="692"/>
                    </a:cubicBezTo>
                    <a:cubicBezTo>
                      <a:pt x="155" y="695"/>
                      <a:pt x="154" y="688"/>
                      <a:pt x="150" y="688"/>
                    </a:cubicBezTo>
                    <a:cubicBezTo>
                      <a:pt x="150" y="686"/>
                      <a:pt x="147" y="682"/>
                      <a:pt x="151" y="682"/>
                    </a:cubicBezTo>
                    <a:cubicBezTo>
                      <a:pt x="160" y="682"/>
                      <a:pt x="167" y="687"/>
                      <a:pt x="172" y="693"/>
                    </a:cubicBezTo>
                    <a:close/>
                    <a:moveTo>
                      <a:pt x="162" y="702"/>
                    </a:moveTo>
                    <a:cubicBezTo>
                      <a:pt x="165" y="705"/>
                      <a:pt x="164" y="709"/>
                      <a:pt x="163" y="714"/>
                    </a:cubicBezTo>
                    <a:cubicBezTo>
                      <a:pt x="157" y="715"/>
                      <a:pt x="149" y="713"/>
                      <a:pt x="143" y="715"/>
                    </a:cubicBezTo>
                    <a:cubicBezTo>
                      <a:pt x="144" y="711"/>
                      <a:pt x="147" y="708"/>
                      <a:pt x="148" y="704"/>
                    </a:cubicBezTo>
                    <a:cubicBezTo>
                      <a:pt x="148" y="701"/>
                      <a:pt x="149" y="698"/>
                      <a:pt x="151" y="695"/>
                    </a:cubicBezTo>
                    <a:cubicBezTo>
                      <a:pt x="156" y="695"/>
                      <a:pt x="158" y="699"/>
                      <a:pt x="162" y="702"/>
                    </a:cubicBezTo>
                    <a:close/>
                    <a:moveTo>
                      <a:pt x="731" y="728"/>
                    </a:moveTo>
                    <a:cubicBezTo>
                      <a:pt x="733" y="736"/>
                      <a:pt x="735" y="747"/>
                      <a:pt x="727" y="754"/>
                    </a:cubicBezTo>
                    <a:cubicBezTo>
                      <a:pt x="726" y="753"/>
                      <a:pt x="724" y="756"/>
                      <a:pt x="722" y="753"/>
                    </a:cubicBezTo>
                    <a:cubicBezTo>
                      <a:pt x="720" y="749"/>
                      <a:pt x="727" y="747"/>
                      <a:pt x="727" y="743"/>
                    </a:cubicBezTo>
                    <a:cubicBezTo>
                      <a:pt x="728" y="737"/>
                      <a:pt x="726" y="730"/>
                      <a:pt x="721" y="725"/>
                    </a:cubicBezTo>
                    <a:cubicBezTo>
                      <a:pt x="718" y="722"/>
                      <a:pt x="713" y="719"/>
                      <a:pt x="708" y="721"/>
                    </a:cubicBezTo>
                    <a:cubicBezTo>
                      <a:pt x="704" y="721"/>
                      <a:pt x="700" y="725"/>
                      <a:pt x="697" y="729"/>
                    </a:cubicBezTo>
                    <a:cubicBezTo>
                      <a:pt x="694" y="733"/>
                      <a:pt x="697" y="741"/>
                      <a:pt x="691" y="743"/>
                    </a:cubicBezTo>
                    <a:cubicBezTo>
                      <a:pt x="681" y="746"/>
                      <a:pt x="666" y="738"/>
                      <a:pt x="663" y="751"/>
                    </a:cubicBezTo>
                    <a:cubicBezTo>
                      <a:pt x="659" y="757"/>
                      <a:pt x="666" y="772"/>
                      <a:pt x="654" y="772"/>
                    </a:cubicBezTo>
                    <a:cubicBezTo>
                      <a:pt x="646" y="772"/>
                      <a:pt x="636" y="771"/>
                      <a:pt x="631" y="780"/>
                    </a:cubicBezTo>
                    <a:cubicBezTo>
                      <a:pt x="630" y="782"/>
                      <a:pt x="631" y="787"/>
                      <a:pt x="628" y="787"/>
                    </a:cubicBezTo>
                    <a:cubicBezTo>
                      <a:pt x="626" y="787"/>
                      <a:pt x="624" y="786"/>
                      <a:pt x="624" y="784"/>
                    </a:cubicBezTo>
                    <a:cubicBezTo>
                      <a:pt x="623" y="776"/>
                      <a:pt x="631" y="772"/>
                      <a:pt x="636" y="768"/>
                    </a:cubicBezTo>
                    <a:cubicBezTo>
                      <a:pt x="642" y="763"/>
                      <a:pt x="653" y="771"/>
                      <a:pt x="656" y="763"/>
                    </a:cubicBezTo>
                    <a:cubicBezTo>
                      <a:pt x="654" y="755"/>
                      <a:pt x="655" y="746"/>
                      <a:pt x="663" y="740"/>
                    </a:cubicBezTo>
                    <a:cubicBezTo>
                      <a:pt x="670" y="736"/>
                      <a:pt x="678" y="738"/>
                      <a:pt x="686" y="739"/>
                    </a:cubicBezTo>
                    <a:cubicBezTo>
                      <a:pt x="694" y="737"/>
                      <a:pt x="689" y="727"/>
                      <a:pt x="696" y="723"/>
                    </a:cubicBezTo>
                    <a:cubicBezTo>
                      <a:pt x="701" y="717"/>
                      <a:pt x="710" y="714"/>
                      <a:pt x="718" y="716"/>
                    </a:cubicBezTo>
                    <a:cubicBezTo>
                      <a:pt x="723" y="718"/>
                      <a:pt x="729" y="722"/>
                      <a:pt x="731" y="728"/>
                    </a:cubicBezTo>
                    <a:close/>
                    <a:moveTo>
                      <a:pt x="850" y="724"/>
                    </a:moveTo>
                    <a:cubicBezTo>
                      <a:pt x="856" y="730"/>
                      <a:pt x="857" y="739"/>
                      <a:pt x="855" y="747"/>
                    </a:cubicBezTo>
                    <a:cubicBezTo>
                      <a:pt x="854" y="760"/>
                      <a:pt x="845" y="768"/>
                      <a:pt x="837" y="777"/>
                    </a:cubicBezTo>
                    <a:cubicBezTo>
                      <a:pt x="836" y="782"/>
                      <a:pt x="843" y="785"/>
                      <a:pt x="844" y="790"/>
                    </a:cubicBezTo>
                    <a:cubicBezTo>
                      <a:pt x="848" y="799"/>
                      <a:pt x="849" y="811"/>
                      <a:pt x="841" y="817"/>
                    </a:cubicBezTo>
                    <a:cubicBezTo>
                      <a:pt x="835" y="824"/>
                      <a:pt x="825" y="823"/>
                      <a:pt x="816" y="823"/>
                    </a:cubicBezTo>
                    <a:cubicBezTo>
                      <a:pt x="810" y="821"/>
                      <a:pt x="805" y="817"/>
                      <a:pt x="801" y="812"/>
                    </a:cubicBezTo>
                    <a:cubicBezTo>
                      <a:pt x="786" y="822"/>
                      <a:pt x="768" y="833"/>
                      <a:pt x="750" y="824"/>
                    </a:cubicBezTo>
                    <a:cubicBezTo>
                      <a:pt x="745" y="819"/>
                      <a:pt x="739" y="814"/>
                      <a:pt x="740" y="807"/>
                    </a:cubicBezTo>
                    <a:cubicBezTo>
                      <a:pt x="740" y="797"/>
                      <a:pt x="744" y="789"/>
                      <a:pt x="753" y="785"/>
                    </a:cubicBezTo>
                    <a:cubicBezTo>
                      <a:pt x="756" y="785"/>
                      <a:pt x="760" y="781"/>
                      <a:pt x="763" y="785"/>
                    </a:cubicBezTo>
                    <a:cubicBezTo>
                      <a:pt x="760" y="788"/>
                      <a:pt x="755" y="788"/>
                      <a:pt x="752" y="791"/>
                    </a:cubicBezTo>
                    <a:cubicBezTo>
                      <a:pt x="747" y="797"/>
                      <a:pt x="745" y="806"/>
                      <a:pt x="748" y="814"/>
                    </a:cubicBezTo>
                    <a:cubicBezTo>
                      <a:pt x="751" y="820"/>
                      <a:pt x="758" y="823"/>
                      <a:pt x="764" y="822"/>
                    </a:cubicBezTo>
                    <a:cubicBezTo>
                      <a:pt x="780" y="823"/>
                      <a:pt x="790" y="813"/>
                      <a:pt x="801" y="803"/>
                    </a:cubicBezTo>
                    <a:cubicBezTo>
                      <a:pt x="806" y="804"/>
                      <a:pt x="806" y="811"/>
                      <a:pt x="810" y="813"/>
                    </a:cubicBezTo>
                    <a:cubicBezTo>
                      <a:pt x="816" y="819"/>
                      <a:pt x="827" y="819"/>
                      <a:pt x="835" y="816"/>
                    </a:cubicBezTo>
                    <a:cubicBezTo>
                      <a:pt x="842" y="811"/>
                      <a:pt x="842" y="801"/>
                      <a:pt x="840" y="794"/>
                    </a:cubicBezTo>
                    <a:cubicBezTo>
                      <a:pt x="838" y="788"/>
                      <a:pt x="834" y="785"/>
                      <a:pt x="830" y="780"/>
                    </a:cubicBezTo>
                    <a:cubicBezTo>
                      <a:pt x="829" y="769"/>
                      <a:pt x="842" y="769"/>
                      <a:pt x="845" y="760"/>
                    </a:cubicBezTo>
                    <a:cubicBezTo>
                      <a:pt x="850" y="751"/>
                      <a:pt x="851" y="740"/>
                      <a:pt x="848" y="730"/>
                    </a:cubicBezTo>
                    <a:cubicBezTo>
                      <a:pt x="845" y="726"/>
                      <a:pt x="840" y="725"/>
                      <a:pt x="836" y="725"/>
                    </a:cubicBezTo>
                    <a:cubicBezTo>
                      <a:pt x="830" y="725"/>
                      <a:pt x="828" y="728"/>
                      <a:pt x="824" y="731"/>
                    </a:cubicBezTo>
                    <a:cubicBezTo>
                      <a:pt x="821" y="735"/>
                      <a:pt x="823" y="740"/>
                      <a:pt x="822" y="743"/>
                    </a:cubicBezTo>
                    <a:cubicBezTo>
                      <a:pt x="819" y="745"/>
                      <a:pt x="817" y="741"/>
                      <a:pt x="816" y="739"/>
                    </a:cubicBezTo>
                    <a:cubicBezTo>
                      <a:pt x="816" y="731"/>
                      <a:pt x="821" y="725"/>
                      <a:pt x="828" y="722"/>
                    </a:cubicBezTo>
                    <a:cubicBezTo>
                      <a:pt x="835" y="719"/>
                      <a:pt x="844" y="719"/>
                      <a:pt x="850" y="724"/>
                    </a:cubicBezTo>
                    <a:close/>
                    <a:moveTo>
                      <a:pt x="256" y="721"/>
                    </a:moveTo>
                    <a:cubicBezTo>
                      <a:pt x="257" y="720"/>
                      <a:pt x="257" y="720"/>
                      <a:pt x="257" y="720"/>
                    </a:cubicBezTo>
                    <a:cubicBezTo>
                      <a:pt x="257" y="721"/>
                      <a:pt x="257" y="721"/>
                      <a:pt x="257" y="721"/>
                    </a:cubicBezTo>
                    <a:cubicBezTo>
                      <a:pt x="256" y="721"/>
                      <a:pt x="256" y="721"/>
                      <a:pt x="256" y="721"/>
                    </a:cubicBezTo>
                    <a:close/>
                    <a:moveTo>
                      <a:pt x="67" y="734"/>
                    </a:moveTo>
                    <a:cubicBezTo>
                      <a:pt x="68" y="737"/>
                      <a:pt x="68" y="740"/>
                      <a:pt x="67" y="743"/>
                    </a:cubicBezTo>
                    <a:cubicBezTo>
                      <a:pt x="66" y="744"/>
                      <a:pt x="65" y="744"/>
                      <a:pt x="64" y="744"/>
                    </a:cubicBezTo>
                    <a:cubicBezTo>
                      <a:pt x="63" y="738"/>
                      <a:pt x="60" y="732"/>
                      <a:pt x="54" y="730"/>
                    </a:cubicBezTo>
                    <a:cubicBezTo>
                      <a:pt x="48" y="729"/>
                      <a:pt x="41" y="727"/>
                      <a:pt x="36" y="731"/>
                    </a:cubicBezTo>
                    <a:cubicBezTo>
                      <a:pt x="30" y="736"/>
                      <a:pt x="31" y="743"/>
                      <a:pt x="30" y="749"/>
                    </a:cubicBezTo>
                    <a:cubicBezTo>
                      <a:pt x="30" y="761"/>
                      <a:pt x="41" y="769"/>
                      <a:pt x="47" y="778"/>
                    </a:cubicBezTo>
                    <a:cubicBezTo>
                      <a:pt x="44" y="782"/>
                      <a:pt x="53" y="783"/>
                      <a:pt x="49" y="787"/>
                    </a:cubicBezTo>
                    <a:cubicBezTo>
                      <a:pt x="43" y="789"/>
                      <a:pt x="37" y="794"/>
                      <a:pt x="34" y="800"/>
                    </a:cubicBezTo>
                    <a:cubicBezTo>
                      <a:pt x="31" y="808"/>
                      <a:pt x="35" y="815"/>
                      <a:pt x="41" y="820"/>
                    </a:cubicBezTo>
                    <a:cubicBezTo>
                      <a:pt x="49" y="825"/>
                      <a:pt x="60" y="822"/>
                      <a:pt x="68" y="816"/>
                    </a:cubicBezTo>
                    <a:cubicBezTo>
                      <a:pt x="75" y="813"/>
                      <a:pt x="78" y="821"/>
                      <a:pt x="83" y="822"/>
                    </a:cubicBezTo>
                    <a:cubicBezTo>
                      <a:pt x="97" y="826"/>
                      <a:pt x="113" y="825"/>
                      <a:pt x="124" y="815"/>
                    </a:cubicBezTo>
                    <a:cubicBezTo>
                      <a:pt x="128" y="811"/>
                      <a:pt x="127" y="805"/>
                      <a:pt x="125" y="801"/>
                    </a:cubicBezTo>
                    <a:cubicBezTo>
                      <a:pt x="123" y="797"/>
                      <a:pt x="120" y="793"/>
                      <a:pt x="115" y="793"/>
                    </a:cubicBezTo>
                    <a:cubicBezTo>
                      <a:pt x="112" y="793"/>
                      <a:pt x="107" y="795"/>
                      <a:pt x="105" y="791"/>
                    </a:cubicBezTo>
                    <a:cubicBezTo>
                      <a:pt x="106" y="788"/>
                      <a:pt x="111" y="790"/>
                      <a:pt x="114" y="789"/>
                    </a:cubicBezTo>
                    <a:cubicBezTo>
                      <a:pt x="119" y="790"/>
                      <a:pt x="123" y="790"/>
                      <a:pt x="127" y="794"/>
                    </a:cubicBezTo>
                    <a:cubicBezTo>
                      <a:pt x="129" y="801"/>
                      <a:pt x="135" y="807"/>
                      <a:pt x="131" y="813"/>
                    </a:cubicBezTo>
                    <a:cubicBezTo>
                      <a:pt x="126" y="821"/>
                      <a:pt x="117" y="827"/>
                      <a:pt x="107" y="829"/>
                    </a:cubicBezTo>
                    <a:cubicBezTo>
                      <a:pt x="96" y="828"/>
                      <a:pt x="82" y="830"/>
                      <a:pt x="74" y="821"/>
                    </a:cubicBezTo>
                    <a:cubicBezTo>
                      <a:pt x="67" y="825"/>
                      <a:pt x="58" y="826"/>
                      <a:pt x="50" y="828"/>
                    </a:cubicBezTo>
                    <a:cubicBezTo>
                      <a:pt x="40" y="827"/>
                      <a:pt x="32" y="820"/>
                      <a:pt x="29" y="811"/>
                    </a:cubicBezTo>
                    <a:cubicBezTo>
                      <a:pt x="28" y="806"/>
                      <a:pt x="28" y="798"/>
                      <a:pt x="32" y="794"/>
                    </a:cubicBezTo>
                    <a:cubicBezTo>
                      <a:pt x="36" y="789"/>
                      <a:pt x="42" y="787"/>
                      <a:pt x="46" y="782"/>
                    </a:cubicBezTo>
                    <a:cubicBezTo>
                      <a:pt x="41" y="776"/>
                      <a:pt x="35" y="770"/>
                      <a:pt x="31" y="762"/>
                    </a:cubicBezTo>
                    <a:cubicBezTo>
                      <a:pt x="26" y="756"/>
                      <a:pt x="22" y="745"/>
                      <a:pt x="27" y="736"/>
                    </a:cubicBezTo>
                    <a:cubicBezTo>
                      <a:pt x="28" y="732"/>
                      <a:pt x="32" y="727"/>
                      <a:pt x="37" y="725"/>
                    </a:cubicBezTo>
                    <a:cubicBezTo>
                      <a:pt x="47" y="722"/>
                      <a:pt x="62" y="724"/>
                      <a:pt x="67" y="734"/>
                    </a:cubicBezTo>
                    <a:close/>
                    <a:moveTo>
                      <a:pt x="184" y="741"/>
                    </a:moveTo>
                    <a:cubicBezTo>
                      <a:pt x="197" y="739"/>
                      <a:pt x="209" y="744"/>
                      <a:pt x="217" y="752"/>
                    </a:cubicBezTo>
                    <a:cubicBezTo>
                      <a:pt x="223" y="759"/>
                      <a:pt x="225" y="768"/>
                      <a:pt x="226" y="777"/>
                    </a:cubicBezTo>
                    <a:cubicBezTo>
                      <a:pt x="231" y="779"/>
                      <a:pt x="235" y="775"/>
                      <a:pt x="241" y="776"/>
                    </a:cubicBezTo>
                    <a:cubicBezTo>
                      <a:pt x="249" y="775"/>
                      <a:pt x="255" y="779"/>
                      <a:pt x="259" y="786"/>
                    </a:cubicBezTo>
                    <a:cubicBezTo>
                      <a:pt x="260" y="790"/>
                      <a:pt x="260" y="794"/>
                      <a:pt x="258" y="798"/>
                    </a:cubicBezTo>
                    <a:cubicBezTo>
                      <a:pt x="256" y="798"/>
                      <a:pt x="254" y="801"/>
                      <a:pt x="252" y="799"/>
                    </a:cubicBezTo>
                    <a:cubicBezTo>
                      <a:pt x="250" y="795"/>
                      <a:pt x="258" y="792"/>
                      <a:pt x="254" y="786"/>
                    </a:cubicBezTo>
                    <a:cubicBezTo>
                      <a:pt x="251" y="782"/>
                      <a:pt x="246" y="780"/>
                      <a:pt x="242" y="781"/>
                    </a:cubicBezTo>
                    <a:cubicBezTo>
                      <a:pt x="235" y="781"/>
                      <a:pt x="230" y="782"/>
                      <a:pt x="226" y="786"/>
                    </a:cubicBezTo>
                    <a:cubicBezTo>
                      <a:pt x="223" y="785"/>
                      <a:pt x="223" y="785"/>
                      <a:pt x="223" y="785"/>
                    </a:cubicBezTo>
                    <a:cubicBezTo>
                      <a:pt x="222" y="771"/>
                      <a:pt x="217" y="753"/>
                      <a:pt x="202" y="748"/>
                    </a:cubicBezTo>
                    <a:cubicBezTo>
                      <a:pt x="195" y="745"/>
                      <a:pt x="188" y="746"/>
                      <a:pt x="182" y="748"/>
                    </a:cubicBezTo>
                    <a:cubicBezTo>
                      <a:pt x="180" y="746"/>
                      <a:pt x="179" y="742"/>
                      <a:pt x="177" y="740"/>
                    </a:cubicBezTo>
                    <a:cubicBezTo>
                      <a:pt x="170" y="736"/>
                      <a:pt x="162" y="732"/>
                      <a:pt x="154" y="735"/>
                    </a:cubicBezTo>
                    <a:cubicBezTo>
                      <a:pt x="149" y="736"/>
                      <a:pt x="144" y="739"/>
                      <a:pt x="142" y="744"/>
                    </a:cubicBezTo>
                    <a:cubicBezTo>
                      <a:pt x="141" y="748"/>
                      <a:pt x="140" y="754"/>
                      <a:pt x="144" y="758"/>
                    </a:cubicBezTo>
                    <a:cubicBezTo>
                      <a:pt x="145" y="762"/>
                      <a:pt x="154" y="761"/>
                      <a:pt x="150" y="766"/>
                    </a:cubicBezTo>
                    <a:cubicBezTo>
                      <a:pt x="145" y="765"/>
                      <a:pt x="141" y="761"/>
                      <a:pt x="138" y="756"/>
                    </a:cubicBezTo>
                    <a:cubicBezTo>
                      <a:pt x="137" y="751"/>
                      <a:pt x="136" y="743"/>
                      <a:pt x="139" y="739"/>
                    </a:cubicBezTo>
                    <a:cubicBezTo>
                      <a:pt x="148" y="730"/>
                      <a:pt x="161" y="727"/>
                      <a:pt x="172" y="731"/>
                    </a:cubicBezTo>
                    <a:cubicBezTo>
                      <a:pt x="177" y="733"/>
                      <a:pt x="182" y="737"/>
                      <a:pt x="184" y="741"/>
                    </a:cubicBezTo>
                    <a:close/>
                    <a:moveTo>
                      <a:pt x="113" y="748"/>
                    </a:moveTo>
                    <a:cubicBezTo>
                      <a:pt x="114" y="754"/>
                      <a:pt x="115" y="760"/>
                      <a:pt x="114" y="766"/>
                    </a:cubicBezTo>
                    <a:cubicBezTo>
                      <a:pt x="111" y="767"/>
                      <a:pt x="106" y="766"/>
                      <a:pt x="102" y="767"/>
                    </a:cubicBezTo>
                    <a:cubicBezTo>
                      <a:pt x="94" y="767"/>
                      <a:pt x="87" y="774"/>
                      <a:pt x="85" y="781"/>
                    </a:cubicBezTo>
                    <a:cubicBezTo>
                      <a:pt x="83" y="782"/>
                      <a:pt x="81" y="782"/>
                      <a:pt x="81" y="780"/>
                    </a:cubicBezTo>
                    <a:cubicBezTo>
                      <a:pt x="83" y="777"/>
                      <a:pt x="86" y="775"/>
                      <a:pt x="85" y="772"/>
                    </a:cubicBezTo>
                    <a:cubicBezTo>
                      <a:pt x="91" y="764"/>
                      <a:pt x="99" y="762"/>
                      <a:pt x="107" y="762"/>
                    </a:cubicBezTo>
                    <a:cubicBezTo>
                      <a:pt x="112" y="757"/>
                      <a:pt x="109" y="751"/>
                      <a:pt x="109" y="746"/>
                    </a:cubicBezTo>
                    <a:cubicBezTo>
                      <a:pt x="106" y="742"/>
                      <a:pt x="102" y="741"/>
                      <a:pt x="99" y="739"/>
                    </a:cubicBezTo>
                    <a:cubicBezTo>
                      <a:pt x="93" y="744"/>
                      <a:pt x="95" y="754"/>
                      <a:pt x="88" y="759"/>
                    </a:cubicBezTo>
                    <a:cubicBezTo>
                      <a:pt x="83" y="763"/>
                      <a:pt x="78" y="767"/>
                      <a:pt x="72" y="767"/>
                    </a:cubicBezTo>
                    <a:cubicBezTo>
                      <a:pt x="71" y="769"/>
                      <a:pt x="68" y="768"/>
                      <a:pt x="67" y="768"/>
                    </a:cubicBezTo>
                    <a:cubicBezTo>
                      <a:pt x="66" y="767"/>
                      <a:pt x="65" y="766"/>
                      <a:pt x="66" y="764"/>
                    </a:cubicBezTo>
                    <a:cubicBezTo>
                      <a:pt x="74" y="762"/>
                      <a:pt x="84" y="759"/>
                      <a:pt x="88" y="750"/>
                    </a:cubicBezTo>
                    <a:cubicBezTo>
                      <a:pt x="93" y="734"/>
                      <a:pt x="93" y="734"/>
                      <a:pt x="93" y="734"/>
                    </a:cubicBezTo>
                    <a:cubicBezTo>
                      <a:pt x="95" y="733"/>
                      <a:pt x="95" y="733"/>
                      <a:pt x="95" y="733"/>
                    </a:cubicBezTo>
                    <a:cubicBezTo>
                      <a:pt x="101" y="738"/>
                      <a:pt x="116" y="736"/>
                      <a:pt x="113" y="748"/>
                    </a:cubicBezTo>
                    <a:close/>
                    <a:moveTo>
                      <a:pt x="188" y="767"/>
                    </a:moveTo>
                    <a:cubicBezTo>
                      <a:pt x="187" y="764"/>
                      <a:pt x="188" y="759"/>
                      <a:pt x="184" y="758"/>
                    </a:cubicBezTo>
                    <a:cubicBezTo>
                      <a:pt x="181" y="761"/>
                      <a:pt x="184" y="764"/>
                      <a:pt x="184" y="767"/>
                    </a:cubicBezTo>
                    <a:cubicBezTo>
                      <a:pt x="183" y="773"/>
                      <a:pt x="178" y="779"/>
                      <a:pt x="172" y="782"/>
                    </a:cubicBezTo>
                    <a:cubicBezTo>
                      <a:pt x="166" y="787"/>
                      <a:pt x="157" y="787"/>
                      <a:pt x="150" y="789"/>
                    </a:cubicBezTo>
                    <a:cubicBezTo>
                      <a:pt x="148" y="789"/>
                      <a:pt x="149" y="791"/>
                      <a:pt x="150" y="791"/>
                    </a:cubicBezTo>
                    <a:cubicBezTo>
                      <a:pt x="151" y="792"/>
                      <a:pt x="153" y="792"/>
                      <a:pt x="154" y="791"/>
                    </a:cubicBezTo>
                    <a:cubicBezTo>
                      <a:pt x="159" y="793"/>
                      <a:pt x="164" y="790"/>
                      <a:pt x="169" y="789"/>
                    </a:cubicBezTo>
                    <a:cubicBezTo>
                      <a:pt x="178" y="786"/>
                      <a:pt x="187" y="778"/>
                      <a:pt x="188" y="767"/>
                    </a:cubicBezTo>
                    <a:close/>
                    <a:moveTo>
                      <a:pt x="685" y="777"/>
                    </a:moveTo>
                    <a:cubicBezTo>
                      <a:pt x="685" y="774"/>
                      <a:pt x="683" y="775"/>
                      <a:pt x="681" y="774"/>
                    </a:cubicBezTo>
                    <a:cubicBezTo>
                      <a:pt x="670" y="777"/>
                      <a:pt x="659" y="780"/>
                      <a:pt x="652" y="789"/>
                    </a:cubicBezTo>
                    <a:cubicBezTo>
                      <a:pt x="644" y="797"/>
                      <a:pt x="643" y="810"/>
                      <a:pt x="645" y="820"/>
                    </a:cubicBezTo>
                    <a:cubicBezTo>
                      <a:pt x="645" y="823"/>
                      <a:pt x="649" y="822"/>
                      <a:pt x="650" y="822"/>
                    </a:cubicBezTo>
                    <a:cubicBezTo>
                      <a:pt x="650" y="814"/>
                      <a:pt x="649" y="804"/>
                      <a:pt x="653" y="796"/>
                    </a:cubicBezTo>
                    <a:cubicBezTo>
                      <a:pt x="660" y="785"/>
                      <a:pt x="672" y="779"/>
                      <a:pt x="684" y="778"/>
                    </a:cubicBezTo>
                    <a:cubicBezTo>
                      <a:pt x="685" y="777"/>
                      <a:pt x="685" y="777"/>
                      <a:pt x="685" y="777"/>
                    </a:cubicBezTo>
                    <a:close/>
                    <a:moveTo>
                      <a:pt x="722" y="788"/>
                    </a:moveTo>
                    <a:cubicBezTo>
                      <a:pt x="723" y="784"/>
                      <a:pt x="726" y="781"/>
                      <a:pt x="726" y="778"/>
                    </a:cubicBezTo>
                    <a:cubicBezTo>
                      <a:pt x="725" y="777"/>
                      <a:pt x="723" y="778"/>
                      <a:pt x="722" y="779"/>
                    </a:cubicBezTo>
                    <a:cubicBezTo>
                      <a:pt x="713" y="787"/>
                      <a:pt x="711" y="801"/>
                      <a:pt x="716" y="811"/>
                    </a:cubicBezTo>
                    <a:cubicBezTo>
                      <a:pt x="710" y="820"/>
                      <a:pt x="697" y="821"/>
                      <a:pt x="687" y="820"/>
                    </a:cubicBezTo>
                    <a:cubicBezTo>
                      <a:pt x="683" y="820"/>
                      <a:pt x="680" y="815"/>
                      <a:pt x="679" y="811"/>
                    </a:cubicBezTo>
                    <a:cubicBezTo>
                      <a:pt x="678" y="807"/>
                      <a:pt x="683" y="803"/>
                      <a:pt x="679" y="800"/>
                    </a:cubicBezTo>
                    <a:cubicBezTo>
                      <a:pt x="675" y="803"/>
                      <a:pt x="674" y="808"/>
                      <a:pt x="674" y="812"/>
                    </a:cubicBezTo>
                    <a:cubicBezTo>
                      <a:pt x="674" y="818"/>
                      <a:pt x="678" y="820"/>
                      <a:pt x="682" y="823"/>
                    </a:cubicBezTo>
                    <a:cubicBezTo>
                      <a:pt x="693" y="827"/>
                      <a:pt x="707" y="825"/>
                      <a:pt x="717" y="819"/>
                    </a:cubicBezTo>
                    <a:cubicBezTo>
                      <a:pt x="723" y="817"/>
                      <a:pt x="715" y="812"/>
                      <a:pt x="720" y="809"/>
                    </a:cubicBezTo>
                    <a:cubicBezTo>
                      <a:pt x="718" y="802"/>
                      <a:pt x="719" y="794"/>
                      <a:pt x="722" y="788"/>
                    </a:cubicBezTo>
                    <a:close/>
                    <a:moveTo>
                      <a:pt x="598" y="799"/>
                    </a:moveTo>
                    <a:cubicBezTo>
                      <a:pt x="594" y="791"/>
                      <a:pt x="583" y="794"/>
                      <a:pt x="577" y="796"/>
                    </a:cubicBezTo>
                    <a:cubicBezTo>
                      <a:pt x="568" y="804"/>
                      <a:pt x="560" y="812"/>
                      <a:pt x="549" y="814"/>
                    </a:cubicBezTo>
                    <a:cubicBezTo>
                      <a:pt x="532" y="819"/>
                      <a:pt x="514" y="809"/>
                      <a:pt x="497" y="815"/>
                    </a:cubicBezTo>
                    <a:cubicBezTo>
                      <a:pt x="491" y="817"/>
                      <a:pt x="491" y="824"/>
                      <a:pt x="487" y="827"/>
                    </a:cubicBezTo>
                    <a:cubicBezTo>
                      <a:pt x="486" y="828"/>
                      <a:pt x="487" y="830"/>
                      <a:pt x="488" y="831"/>
                    </a:cubicBezTo>
                    <a:cubicBezTo>
                      <a:pt x="493" y="829"/>
                      <a:pt x="499" y="830"/>
                      <a:pt x="505" y="828"/>
                    </a:cubicBezTo>
                    <a:cubicBezTo>
                      <a:pt x="522" y="824"/>
                      <a:pt x="537" y="834"/>
                      <a:pt x="554" y="835"/>
                    </a:cubicBezTo>
                    <a:cubicBezTo>
                      <a:pt x="566" y="839"/>
                      <a:pt x="575" y="829"/>
                      <a:pt x="586" y="827"/>
                    </a:cubicBezTo>
                    <a:cubicBezTo>
                      <a:pt x="593" y="827"/>
                      <a:pt x="599" y="830"/>
                      <a:pt x="604" y="832"/>
                    </a:cubicBezTo>
                    <a:cubicBezTo>
                      <a:pt x="616" y="838"/>
                      <a:pt x="634" y="838"/>
                      <a:pt x="644" y="830"/>
                    </a:cubicBezTo>
                    <a:cubicBezTo>
                      <a:pt x="645" y="828"/>
                      <a:pt x="645" y="827"/>
                      <a:pt x="644" y="825"/>
                    </a:cubicBezTo>
                    <a:cubicBezTo>
                      <a:pt x="639" y="826"/>
                      <a:pt x="635" y="831"/>
                      <a:pt x="630" y="831"/>
                    </a:cubicBezTo>
                    <a:cubicBezTo>
                      <a:pt x="617" y="833"/>
                      <a:pt x="605" y="828"/>
                      <a:pt x="595" y="823"/>
                    </a:cubicBezTo>
                    <a:cubicBezTo>
                      <a:pt x="584" y="820"/>
                      <a:pt x="575" y="824"/>
                      <a:pt x="567" y="829"/>
                    </a:cubicBezTo>
                    <a:cubicBezTo>
                      <a:pt x="551" y="835"/>
                      <a:pt x="536" y="823"/>
                      <a:pt x="519" y="822"/>
                    </a:cubicBezTo>
                    <a:cubicBezTo>
                      <a:pt x="498" y="824"/>
                      <a:pt x="498" y="824"/>
                      <a:pt x="498" y="824"/>
                    </a:cubicBezTo>
                    <a:cubicBezTo>
                      <a:pt x="497" y="823"/>
                      <a:pt x="497" y="823"/>
                      <a:pt x="497" y="823"/>
                    </a:cubicBezTo>
                    <a:cubicBezTo>
                      <a:pt x="499" y="820"/>
                      <a:pt x="503" y="820"/>
                      <a:pt x="506" y="818"/>
                    </a:cubicBezTo>
                    <a:cubicBezTo>
                      <a:pt x="524" y="818"/>
                      <a:pt x="545" y="824"/>
                      <a:pt x="562" y="814"/>
                    </a:cubicBezTo>
                    <a:cubicBezTo>
                      <a:pt x="570" y="812"/>
                      <a:pt x="573" y="804"/>
                      <a:pt x="580" y="800"/>
                    </a:cubicBezTo>
                    <a:cubicBezTo>
                      <a:pt x="584" y="800"/>
                      <a:pt x="589" y="799"/>
                      <a:pt x="592" y="801"/>
                    </a:cubicBezTo>
                    <a:cubicBezTo>
                      <a:pt x="600" y="813"/>
                      <a:pt x="612" y="824"/>
                      <a:pt x="628" y="822"/>
                    </a:cubicBezTo>
                    <a:cubicBezTo>
                      <a:pt x="630" y="821"/>
                      <a:pt x="634" y="821"/>
                      <a:pt x="634" y="817"/>
                    </a:cubicBezTo>
                    <a:cubicBezTo>
                      <a:pt x="634" y="816"/>
                      <a:pt x="633" y="815"/>
                      <a:pt x="632" y="815"/>
                    </a:cubicBezTo>
                    <a:cubicBezTo>
                      <a:pt x="625" y="821"/>
                      <a:pt x="615" y="816"/>
                      <a:pt x="608" y="813"/>
                    </a:cubicBezTo>
                    <a:cubicBezTo>
                      <a:pt x="603" y="810"/>
                      <a:pt x="598" y="805"/>
                      <a:pt x="598" y="799"/>
                    </a:cubicBezTo>
                    <a:close/>
                    <a:moveTo>
                      <a:pt x="325" y="811"/>
                    </a:moveTo>
                    <a:cubicBezTo>
                      <a:pt x="312" y="804"/>
                      <a:pt x="299" y="798"/>
                      <a:pt x="284" y="799"/>
                    </a:cubicBezTo>
                    <a:cubicBezTo>
                      <a:pt x="280" y="800"/>
                      <a:pt x="280" y="803"/>
                      <a:pt x="279" y="805"/>
                    </a:cubicBezTo>
                    <a:cubicBezTo>
                      <a:pt x="278" y="810"/>
                      <a:pt x="268" y="810"/>
                      <a:pt x="273" y="816"/>
                    </a:cubicBezTo>
                    <a:cubicBezTo>
                      <a:pt x="279" y="817"/>
                      <a:pt x="282" y="810"/>
                      <a:pt x="285" y="806"/>
                    </a:cubicBezTo>
                    <a:cubicBezTo>
                      <a:pt x="293" y="802"/>
                      <a:pt x="300" y="807"/>
                      <a:pt x="307" y="808"/>
                    </a:cubicBezTo>
                    <a:cubicBezTo>
                      <a:pt x="320" y="816"/>
                      <a:pt x="338" y="821"/>
                      <a:pt x="354" y="815"/>
                    </a:cubicBezTo>
                    <a:cubicBezTo>
                      <a:pt x="365" y="812"/>
                      <a:pt x="377" y="816"/>
                      <a:pt x="384" y="824"/>
                    </a:cubicBezTo>
                    <a:cubicBezTo>
                      <a:pt x="385" y="825"/>
                      <a:pt x="386" y="827"/>
                      <a:pt x="384" y="827"/>
                    </a:cubicBezTo>
                    <a:cubicBezTo>
                      <a:pt x="370" y="820"/>
                      <a:pt x="349" y="822"/>
                      <a:pt x="335" y="828"/>
                    </a:cubicBezTo>
                    <a:cubicBezTo>
                      <a:pt x="320" y="838"/>
                      <a:pt x="304" y="827"/>
                      <a:pt x="289" y="823"/>
                    </a:cubicBezTo>
                    <a:cubicBezTo>
                      <a:pt x="273" y="818"/>
                      <a:pt x="258" y="829"/>
                      <a:pt x="242" y="826"/>
                    </a:cubicBezTo>
                    <a:cubicBezTo>
                      <a:pt x="238" y="826"/>
                      <a:pt x="235" y="823"/>
                      <a:pt x="231" y="824"/>
                    </a:cubicBezTo>
                    <a:cubicBezTo>
                      <a:pt x="230" y="826"/>
                      <a:pt x="230" y="826"/>
                      <a:pt x="230" y="826"/>
                    </a:cubicBezTo>
                    <a:cubicBezTo>
                      <a:pt x="231" y="828"/>
                      <a:pt x="232" y="829"/>
                      <a:pt x="234" y="829"/>
                    </a:cubicBezTo>
                    <a:cubicBezTo>
                      <a:pt x="256" y="839"/>
                      <a:pt x="276" y="818"/>
                      <a:pt x="297" y="830"/>
                    </a:cubicBezTo>
                    <a:cubicBezTo>
                      <a:pt x="313" y="839"/>
                      <a:pt x="332" y="838"/>
                      <a:pt x="347" y="829"/>
                    </a:cubicBezTo>
                    <a:cubicBezTo>
                      <a:pt x="365" y="824"/>
                      <a:pt x="383" y="830"/>
                      <a:pt x="399" y="837"/>
                    </a:cubicBezTo>
                    <a:cubicBezTo>
                      <a:pt x="397" y="833"/>
                      <a:pt x="394" y="830"/>
                      <a:pt x="393" y="826"/>
                    </a:cubicBezTo>
                    <a:cubicBezTo>
                      <a:pt x="386" y="815"/>
                      <a:pt x="374" y="808"/>
                      <a:pt x="360" y="810"/>
                    </a:cubicBezTo>
                    <a:cubicBezTo>
                      <a:pt x="348" y="811"/>
                      <a:pt x="337" y="817"/>
                      <a:pt x="325" y="811"/>
                    </a:cubicBezTo>
                    <a:close/>
                    <a:moveTo>
                      <a:pt x="206" y="814"/>
                    </a:moveTo>
                    <a:cubicBezTo>
                      <a:pt x="204" y="811"/>
                      <a:pt x="202" y="807"/>
                      <a:pt x="198" y="807"/>
                    </a:cubicBezTo>
                    <a:cubicBezTo>
                      <a:pt x="197" y="809"/>
                      <a:pt x="197" y="809"/>
                      <a:pt x="197" y="809"/>
                    </a:cubicBezTo>
                    <a:cubicBezTo>
                      <a:pt x="199" y="812"/>
                      <a:pt x="202" y="815"/>
                      <a:pt x="201" y="819"/>
                    </a:cubicBezTo>
                    <a:cubicBezTo>
                      <a:pt x="198" y="825"/>
                      <a:pt x="190" y="826"/>
                      <a:pt x="183" y="827"/>
                    </a:cubicBezTo>
                    <a:cubicBezTo>
                      <a:pt x="175" y="826"/>
                      <a:pt x="168" y="823"/>
                      <a:pt x="164" y="817"/>
                    </a:cubicBezTo>
                    <a:cubicBezTo>
                      <a:pt x="162" y="816"/>
                      <a:pt x="160" y="813"/>
                      <a:pt x="158" y="815"/>
                    </a:cubicBezTo>
                    <a:cubicBezTo>
                      <a:pt x="156" y="822"/>
                      <a:pt x="165" y="823"/>
                      <a:pt x="169" y="828"/>
                    </a:cubicBezTo>
                    <a:cubicBezTo>
                      <a:pt x="178" y="834"/>
                      <a:pt x="191" y="832"/>
                      <a:pt x="200" y="828"/>
                    </a:cubicBezTo>
                    <a:cubicBezTo>
                      <a:pt x="206" y="826"/>
                      <a:pt x="206" y="819"/>
                      <a:pt x="206" y="8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212" name="组合 211">
                <a:extLst>
                  <a:ext uri="{FF2B5EF4-FFF2-40B4-BE49-F238E27FC236}">
                    <a16:creationId xmlns:a16="http://schemas.microsoft.com/office/drawing/2014/main" id="{66B412A6-7D58-400D-ADE7-3F686DF13B4F}"/>
                  </a:ext>
                </a:extLst>
              </p:cNvPr>
              <p:cNvGrpSpPr/>
              <p:nvPr/>
            </p:nvGrpSpPr>
            <p:grpSpPr>
              <a:xfrm>
                <a:off x="4495006" y="1185861"/>
                <a:ext cx="998538" cy="962025"/>
                <a:chOff x="2149476" y="1700213"/>
                <a:chExt cx="998538" cy="962025"/>
              </a:xfrm>
              <a:grpFill/>
            </p:grpSpPr>
            <p:sp>
              <p:nvSpPr>
                <p:cNvPr id="213" name="Freeform 6">
                  <a:extLst>
                    <a:ext uri="{FF2B5EF4-FFF2-40B4-BE49-F238E27FC236}">
                      <a16:creationId xmlns:a16="http://schemas.microsoft.com/office/drawing/2014/main" id="{AD8E4BBD-363C-461C-9577-79164B894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476" y="1700213"/>
                  <a:ext cx="998538" cy="962025"/>
                </a:xfrm>
                <a:custGeom>
                  <a:avLst/>
                  <a:gdLst>
                    <a:gd name="T0" fmla="*/ 471 w 652"/>
                    <a:gd name="T1" fmla="*/ 19 h 627"/>
                    <a:gd name="T2" fmla="*/ 436 w 652"/>
                    <a:gd name="T3" fmla="*/ 6 h 627"/>
                    <a:gd name="T4" fmla="*/ 361 w 652"/>
                    <a:gd name="T5" fmla="*/ 12 h 627"/>
                    <a:gd name="T6" fmla="*/ 291 w 652"/>
                    <a:gd name="T7" fmla="*/ 15 h 627"/>
                    <a:gd name="T8" fmla="*/ 184 w 652"/>
                    <a:gd name="T9" fmla="*/ 23 h 627"/>
                    <a:gd name="T10" fmla="*/ 168 w 652"/>
                    <a:gd name="T11" fmla="*/ 31 h 627"/>
                    <a:gd name="T12" fmla="*/ 143 w 652"/>
                    <a:gd name="T13" fmla="*/ 62 h 627"/>
                    <a:gd name="T14" fmla="*/ 136 w 652"/>
                    <a:gd name="T15" fmla="*/ 78 h 627"/>
                    <a:gd name="T16" fmla="*/ 85 w 652"/>
                    <a:gd name="T17" fmla="*/ 124 h 627"/>
                    <a:gd name="T18" fmla="*/ 19 w 652"/>
                    <a:gd name="T19" fmla="*/ 205 h 627"/>
                    <a:gd name="T20" fmla="*/ 21 w 652"/>
                    <a:gd name="T21" fmla="*/ 275 h 627"/>
                    <a:gd name="T22" fmla="*/ 10 w 652"/>
                    <a:gd name="T23" fmla="*/ 340 h 627"/>
                    <a:gd name="T24" fmla="*/ 9 w 652"/>
                    <a:gd name="T25" fmla="*/ 374 h 627"/>
                    <a:gd name="T26" fmla="*/ 25 w 652"/>
                    <a:gd name="T27" fmla="*/ 459 h 627"/>
                    <a:gd name="T28" fmla="*/ 84 w 652"/>
                    <a:gd name="T29" fmla="*/ 509 h 627"/>
                    <a:gd name="T30" fmla="*/ 125 w 652"/>
                    <a:gd name="T31" fmla="*/ 552 h 627"/>
                    <a:gd name="T32" fmla="*/ 135 w 652"/>
                    <a:gd name="T33" fmla="*/ 559 h 627"/>
                    <a:gd name="T34" fmla="*/ 194 w 652"/>
                    <a:gd name="T35" fmla="*/ 612 h 627"/>
                    <a:gd name="T36" fmla="*/ 287 w 652"/>
                    <a:gd name="T37" fmla="*/ 613 h 627"/>
                    <a:gd name="T38" fmla="*/ 316 w 652"/>
                    <a:gd name="T39" fmla="*/ 624 h 627"/>
                    <a:gd name="T40" fmla="*/ 326 w 652"/>
                    <a:gd name="T41" fmla="*/ 625 h 627"/>
                    <a:gd name="T42" fmla="*/ 366 w 652"/>
                    <a:gd name="T43" fmla="*/ 612 h 627"/>
                    <a:gd name="T44" fmla="*/ 403 w 652"/>
                    <a:gd name="T45" fmla="*/ 620 h 627"/>
                    <a:gd name="T46" fmla="*/ 493 w 652"/>
                    <a:gd name="T47" fmla="*/ 589 h 627"/>
                    <a:gd name="T48" fmla="*/ 521 w 652"/>
                    <a:gd name="T49" fmla="*/ 545 h 627"/>
                    <a:gd name="T50" fmla="*/ 567 w 652"/>
                    <a:gd name="T51" fmla="*/ 503 h 627"/>
                    <a:gd name="T52" fmla="*/ 575 w 652"/>
                    <a:gd name="T53" fmla="*/ 493 h 627"/>
                    <a:gd name="T54" fmla="*/ 638 w 652"/>
                    <a:gd name="T55" fmla="*/ 423 h 627"/>
                    <a:gd name="T56" fmla="*/ 638 w 652"/>
                    <a:gd name="T57" fmla="*/ 344 h 627"/>
                    <a:gd name="T58" fmla="*/ 646 w 652"/>
                    <a:gd name="T59" fmla="*/ 321 h 627"/>
                    <a:gd name="T60" fmla="*/ 642 w 652"/>
                    <a:gd name="T61" fmla="*/ 273 h 627"/>
                    <a:gd name="T62" fmla="*/ 643 w 652"/>
                    <a:gd name="T63" fmla="*/ 212 h 627"/>
                    <a:gd name="T64" fmla="*/ 621 w 652"/>
                    <a:gd name="T65" fmla="*/ 169 h 627"/>
                    <a:gd name="T66" fmla="*/ 569 w 652"/>
                    <a:gd name="T67" fmla="*/ 127 h 627"/>
                    <a:gd name="T68" fmla="*/ 549 w 652"/>
                    <a:gd name="T69" fmla="*/ 97 h 627"/>
                    <a:gd name="T70" fmla="*/ 526 w 652"/>
                    <a:gd name="T71" fmla="*/ 79 h 627"/>
                    <a:gd name="T72" fmla="*/ 519 w 652"/>
                    <a:gd name="T73" fmla="*/ 76 h 627"/>
                    <a:gd name="T74" fmla="*/ 471 w 652"/>
                    <a:gd name="T75" fmla="*/ 19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52" h="627">
                      <a:moveTo>
                        <a:pt x="471" y="19"/>
                      </a:moveTo>
                      <a:cubicBezTo>
                        <a:pt x="460" y="13"/>
                        <a:pt x="447" y="10"/>
                        <a:pt x="436" y="6"/>
                      </a:cubicBezTo>
                      <a:cubicBezTo>
                        <a:pt x="412" y="1"/>
                        <a:pt x="383" y="0"/>
                        <a:pt x="361" y="12"/>
                      </a:cubicBezTo>
                      <a:cubicBezTo>
                        <a:pt x="340" y="2"/>
                        <a:pt x="312" y="4"/>
                        <a:pt x="291" y="15"/>
                      </a:cubicBezTo>
                      <a:cubicBezTo>
                        <a:pt x="256" y="8"/>
                        <a:pt x="218" y="9"/>
                        <a:pt x="184" y="23"/>
                      </a:cubicBezTo>
                      <a:cubicBezTo>
                        <a:pt x="179" y="24"/>
                        <a:pt x="173" y="28"/>
                        <a:pt x="168" y="31"/>
                      </a:cubicBezTo>
                      <a:cubicBezTo>
                        <a:pt x="158" y="39"/>
                        <a:pt x="147" y="49"/>
                        <a:pt x="143" y="62"/>
                      </a:cubicBezTo>
                      <a:cubicBezTo>
                        <a:pt x="139" y="67"/>
                        <a:pt x="139" y="73"/>
                        <a:pt x="136" y="78"/>
                      </a:cubicBezTo>
                      <a:cubicBezTo>
                        <a:pt x="114" y="82"/>
                        <a:pt x="92" y="102"/>
                        <a:pt x="85" y="124"/>
                      </a:cubicBezTo>
                      <a:cubicBezTo>
                        <a:pt x="50" y="137"/>
                        <a:pt x="35" y="175"/>
                        <a:pt x="19" y="205"/>
                      </a:cubicBezTo>
                      <a:cubicBezTo>
                        <a:pt x="12" y="228"/>
                        <a:pt x="12" y="253"/>
                        <a:pt x="21" y="275"/>
                      </a:cubicBezTo>
                      <a:cubicBezTo>
                        <a:pt x="6" y="292"/>
                        <a:pt x="0" y="320"/>
                        <a:pt x="10" y="340"/>
                      </a:cubicBezTo>
                      <a:cubicBezTo>
                        <a:pt x="19" y="350"/>
                        <a:pt x="6" y="362"/>
                        <a:pt x="9" y="374"/>
                      </a:cubicBezTo>
                      <a:cubicBezTo>
                        <a:pt x="5" y="404"/>
                        <a:pt x="11" y="433"/>
                        <a:pt x="25" y="459"/>
                      </a:cubicBezTo>
                      <a:cubicBezTo>
                        <a:pt x="39" y="480"/>
                        <a:pt x="60" y="500"/>
                        <a:pt x="84" y="509"/>
                      </a:cubicBezTo>
                      <a:cubicBezTo>
                        <a:pt x="90" y="528"/>
                        <a:pt x="106" y="546"/>
                        <a:pt x="125" y="552"/>
                      </a:cubicBezTo>
                      <a:cubicBezTo>
                        <a:pt x="128" y="555"/>
                        <a:pt x="135" y="553"/>
                        <a:pt x="135" y="559"/>
                      </a:cubicBezTo>
                      <a:cubicBezTo>
                        <a:pt x="147" y="583"/>
                        <a:pt x="170" y="600"/>
                        <a:pt x="194" y="612"/>
                      </a:cubicBezTo>
                      <a:cubicBezTo>
                        <a:pt x="221" y="627"/>
                        <a:pt x="258" y="623"/>
                        <a:pt x="287" y="613"/>
                      </a:cubicBezTo>
                      <a:cubicBezTo>
                        <a:pt x="296" y="618"/>
                        <a:pt x="306" y="622"/>
                        <a:pt x="316" y="624"/>
                      </a:cubicBezTo>
                      <a:cubicBezTo>
                        <a:pt x="320" y="624"/>
                        <a:pt x="324" y="625"/>
                        <a:pt x="326" y="625"/>
                      </a:cubicBezTo>
                      <a:cubicBezTo>
                        <a:pt x="341" y="625"/>
                        <a:pt x="354" y="620"/>
                        <a:pt x="366" y="612"/>
                      </a:cubicBezTo>
                      <a:cubicBezTo>
                        <a:pt x="378" y="615"/>
                        <a:pt x="390" y="620"/>
                        <a:pt x="403" y="620"/>
                      </a:cubicBezTo>
                      <a:cubicBezTo>
                        <a:pt x="437" y="624"/>
                        <a:pt x="468" y="611"/>
                        <a:pt x="493" y="589"/>
                      </a:cubicBezTo>
                      <a:cubicBezTo>
                        <a:pt x="507" y="577"/>
                        <a:pt x="514" y="561"/>
                        <a:pt x="521" y="545"/>
                      </a:cubicBezTo>
                      <a:cubicBezTo>
                        <a:pt x="541" y="538"/>
                        <a:pt x="560" y="522"/>
                        <a:pt x="567" y="503"/>
                      </a:cubicBezTo>
                      <a:cubicBezTo>
                        <a:pt x="569" y="499"/>
                        <a:pt x="570" y="493"/>
                        <a:pt x="575" y="493"/>
                      </a:cubicBezTo>
                      <a:cubicBezTo>
                        <a:pt x="603" y="478"/>
                        <a:pt x="626" y="452"/>
                        <a:pt x="638" y="423"/>
                      </a:cubicBezTo>
                      <a:cubicBezTo>
                        <a:pt x="650" y="400"/>
                        <a:pt x="652" y="367"/>
                        <a:pt x="638" y="344"/>
                      </a:cubicBezTo>
                      <a:cubicBezTo>
                        <a:pt x="640" y="336"/>
                        <a:pt x="644" y="329"/>
                        <a:pt x="646" y="321"/>
                      </a:cubicBezTo>
                      <a:cubicBezTo>
                        <a:pt x="651" y="306"/>
                        <a:pt x="647" y="288"/>
                        <a:pt x="642" y="273"/>
                      </a:cubicBezTo>
                      <a:cubicBezTo>
                        <a:pt x="645" y="255"/>
                        <a:pt x="647" y="231"/>
                        <a:pt x="643" y="212"/>
                      </a:cubicBezTo>
                      <a:cubicBezTo>
                        <a:pt x="637" y="198"/>
                        <a:pt x="632" y="182"/>
                        <a:pt x="621" y="169"/>
                      </a:cubicBezTo>
                      <a:cubicBezTo>
                        <a:pt x="609" y="149"/>
                        <a:pt x="587" y="138"/>
                        <a:pt x="569" y="127"/>
                      </a:cubicBezTo>
                      <a:cubicBezTo>
                        <a:pt x="565" y="115"/>
                        <a:pt x="558" y="105"/>
                        <a:pt x="549" y="97"/>
                      </a:cubicBezTo>
                      <a:cubicBezTo>
                        <a:pt x="542" y="90"/>
                        <a:pt x="533" y="85"/>
                        <a:pt x="526" y="79"/>
                      </a:cubicBezTo>
                      <a:cubicBezTo>
                        <a:pt x="524" y="77"/>
                        <a:pt x="521" y="78"/>
                        <a:pt x="519" y="76"/>
                      </a:cubicBezTo>
                      <a:cubicBezTo>
                        <a:pt x="512" y="51"/>
                        <a:pt x="491" y="32"/>
                        <a:pt x="471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4" name="Freeform 7">
                  <a:extLst>
                    <a:ext uri="{FF2B5EF4-FFF2-40B4-BE49-F238E27FC236}">
                      <a16:creationId xmlns:a16="http://schemas.microsoft.com/office/drawing/2014/main" id="{BD24E783-9613-4B5A-B36F-EDE7C8A765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1708150"/>
                  <a:ext cx="969963" cy="944563"/>
                </a:xfrm>
                <a:custGeom>
                  <a:avLst/>
                  <a:gdLst>
                    <a:gd name="T0" fmla="*/ 455 w 634"/>
                    <a:gd name="T1" fmla="*/ 17 h 616"/>
                    <a:gd name="T2" fmla="*/ 424 w 634"/>
                    <a:gd name="T3" fmla="*/ 6 h 616"/>
                    <a:gd name="T4" fmla="*/ 353 w 634"/>
                    <a:gd name="T5" fmla="*/ 15 h 616"/>
                    <a:gd name="T6" fmla="*/ 336 w 634"/>
                    <a:gd name="T7" fmla="*/ 9 h 616"/>
                    <a:gd name="T8" fmla="*/ 285 w 634"/>
                    <a:gd name="T9" fmla="*/ 17 h 616"/>
                    <a:gd name="T10" fmla="*/ 273 w 634"/>
                    <a:gd name="T11" fmla="*/ 15 h 616"/>
                    <a:gd name="T12" fmla="*/ 174 w 634"/>
                    <a:gd name="T13" fmla="*/ 25 h 616"/>
                    <a:gd name="T14" fmla="*/ 134 w 634"/>
                    <a:gd name="T15" fmla="*/ 70 h 616"/>
                    <a:gd name="T16" fmla="*/ 135 w 634"/>
                    <a:gd name="T17" fmla="*/ 78 h 616"/>
                    <a:gd name="T18" fmla="*/ 131 w 634"/>
                    <a:gd name="T19" fmla="*/ 78 h 616"/>
                    <a:gd name="T20" fmla="*/ 83 w 634"/>
                    <a:gd name="T21" fmla="*/ 118 h 616"/>
                    <a:gd name="T22" fmla="*/ 74 w 634"/>
                    <a:gd name="T23" fmla="*/ 124 h 616"/>
                    <a:gd name="T24" fmla="*/ 27 w 634"/>
                    <a:gd name="T25" fmla="*/ 181 h 616"/>
                    <a:gd name="T26" fmla="*/ 19 w 634"/>
                    <a:gd name="T27" fmla="*/ 271 h 616"/>
                    <a:gd name="T28" fmla="*/ 1 w 634"/>
                    <a:gd name="T29" fmla="*/ 314 h 616"/>
                    <a:gd name="T30" fmla="*/ 9 w 634"/>
                    <a:gd name="T31" fmla="*/ 344 h 616"/>
                    <a:gd name="T32" fmla="*/ 12 w 634"/>
                    <a:gd name="T33" fmla="*/ 430 h 616"/>
                    <a:gd name="T34" fmla="*/ 64 w 634"/>
                    <a:gd name="T35" fmla="*/ 492 h 616"/>
                    <a:gd name="T36" fmla="*/ 78 w 634"/>
                    <a:gd name="T37" fmla="*/ 494 h 616"/>
                    <a:gd name="T38" fmla="*/ 80 w 634"/>
                    <a:gd name="T39" fmla="*/ 502 h 616"/>
                    <a:gd name="T40" fmla="*/ 119 w 634"/>
                    <a:gd name="T41" fmla="*/ 542 h 616"/>
                    <a:gd name="T42" fmla="*/ 122 w 634"/>
                    <a:gd name="T43" fmla="*/ 538 h 616"/>
                    <a:gd name="T44" fmla="*/ 130 w 634"/>
                    <a:gd name="T45" fmla="*/ 554 h 616"/>
                    <a:gd name="T46" fmla="*/ 194 w 634"/>
                    <a:gd name="T47" fmla="*/ 605 h 616"/>
                    <a:gd name="T48" fmla="*/ 277 w 634"/>
                    <a:gd name="T49" fmla="*/ 600 h 616"/>
                    <a:gd name="T50" fmla="*/ 332 w 634"/>
                    <a:gd name="T51" fmla="*/ 612 h 616"/>
                    <a:gd name="T52" fmla="*/ 355 w 634"/>
                    <a:gd name="T53" fmla="*/ 601 h 616"/>
                    <a:gd name="T54" fmla="*/ 459 w 634"/>
                    <a:gd name="T55" fmla="*/ 595 h 616"/>
                    <a:gd name="T56" fmla="*/ 503 w 634"/>
                    <a:gd name="T57" fmla="*/ 544 h 616"/>
                    <a:gd name="T58" fmla="*/ 505 w 634"/>
                    <a:gd name="T59" fmla="*/ 536 h 616"/>
                    <a:gd name="T60" fmla="*/ 554 w 634"/>
                    <a:gd name="T61" fmla="*/ 488 h 616"/>
                    <a:gd name="T62" fmla="*/ 631 w 634"/>
                    <a:gd name="T63" fmla="*/ 377 h 616"/>
                    <a:gd name="T64" fmla="*/ 624 w 634"/>
                    <a:gd name="T65" fmla="*/ 345 h 616"/>
                    <a:gd name="T66" fmla="*/ 619 w 634"/>
                    <a:gd name="T67" fmla="*/ 340 h 616"/>
                    <a:gd name="T68" fmla="*/ 628 w 634"/>
                    <a:gd name="T69" fmla="*/ 322 h 616"/>
                    <a:gd name="T70" fmla="*/ 630 w 634"/>
                    <a:gd name="T71" fmla="*/ 285 h 616"/>
                    <a:gd name="T72" fmla="*/ 626 w 634"/>
                    <a:gd name="T73" fmla="*/ 265 h 616"/>
                    <a:gd name="T74" fmla="*/ 616 w 634"/>
                    <a:gd name="T75" fmla="*/ 183 h 616"/>
                    <a:gd name="T76" fmla="*/ 563 w 634"/>
                    <a:gd name="T77" fmla="*/ 132 h 616"/>
                    <a:gd name="T78" fmla="*/ 554 w 634"/>
                    <a:gd name="T79" fmla="*/ 134 h 616"/>
                    <a:gd name="T80" fmla="*/ 553 w 634"/>
                    <a:gd name="T81" fmla="*/ 131 h 616"/>
                    <a:gd name="T82" fmla="*/ 512 w 634"/>
                    <a:gd name="T83" fmla="*/ 80 h 616"/>
                    <a:gd name="T84" fmla="*/ 504 w 634"/>
                    <a:gd name="T85" fmla="*/ 77 h 616"/>
                    <a:gd name="T86" fmla="*/ 481 w 634"/>
                    <a:gd name="T87" fmla="*/ 36 h 616"/>
                    <a:gd name="T88" fmla="*/ 455 w 634"/>
                    <a:gd name="T89" fmla="*/ 17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34" h="616">
                      <a:moveTo>
                        <a:pt x="455" y="17"/>
                      </a:moveTo>
                      <a:cubicBezTo>
                        <a:pt x="444" y="13"/>
                        <a:pt x="435" y="10"/>
                        <a:pt x="424" y="6"/>
                      </a:cubicBezTo>
                      <a:cubicBezTo>
                        <a:pt x="401" y="2"/>
                        <a:pt x="372" y="0"/>
                        <a:pt x="353" y="15"/>
                      </a:cubicBezTo>
                      <a:cubicBezTo>
                        <a:pt x="347" y="16"/>
                        <a:pt x="343" y="9"/>
                        <a:pt x="336" y="9"/>
                      </a:cubicBezTo>
                      <a:cubicBezTo>
                        <a:pt x="318" y="4"/>
                        <a:pt x="299" y="8"/>
                        <a:pt x="285" y="17"/>
                      </a:cubicBezTo>
                      <a:cubicBezTo>
                        <a:pt x="281" y="17"/>
                        <a:pt x="276" y="18"/>
                        <a:pt x="273" y="15"/>
                      </a:cubicBezTo>
                      <a:cubicBezTo>
                        <a:pt x="241" y="7"/>
                        <a:pt x="204" y="13"/>
                        <a:pt x="174" y="25"/>
                      </a:cubicBezTo>
                      <a:cubicBezTo>
                        <a:pt x="155" y="35"/>
                        <a:pt x="139" y="49"/>
                        <a:pt x="134" y="70"/>
                      </a:cubicBezTo>
                      <a:cubicBezTo>
                        <a:pt x="134" y="73"/>
                        <a:pt x="137" y="76"/>
                        <a:pt x="135" y="78"/>
                      </a:cubicBezTo>
                      <a:cubicBezTo>
                        <a:pt x="134" y="79"/>
                        <a:pt x="132" y="78"/>
                        <a:pt x="131" y="78"/>
                      </a:cubicBezTo>
                      <a:cubicBezTo>
                        <a:pt x="111" y="81"/>
                        <a:pt x="89" y="97"/>
                        <a:pt x="83" y="118"/>
                      </a:cubicBezTo>
                      <a:cubicBezTo>
                        <a:pt x="84" y="123"/>
                        <a:pt x="77" y="123"/>
                        <a:pt x="74" y="124"/>
                      </a:cubicBezTo>
                      <a:cubicBezTo>
                        <a:pt x="52" y="137"/>
                        <a:pt x="37" y="159"/>
                        <a:pt x="27" y="181"/>
                      </a:cubicBezTo>
                      <a:cubicBezTo>
                        <a:pt x="11" y="207"/>
                        <a:pt x="4" y="242"/>
                        <a:pt x="19" y="271"/>
                      </a:cubicBezTo>
                      <a:cubicBezTo>
                        <a:pt x="7" y="282"/>
                        <a:pt x="2" y="297"/>
                        <a:pt x="1" y="314"/>
                      </a:cubicBezTo>
                      <a:cubicBezTo>
                        <a:pt x="0" y="325"/>
                        <a:pt x="8" y="334"/>
                        <a:pt x="9" y="344"/>
                      </a:cubicBezTo>
                      <a:cubicBezTo>
                        <a:pt x="1" y="372"/>
                        <a:pt x="1" y="402"/>
                        <a:pt x="12" y="430"/>
                      </a:cubicBezTo>
                      <a:cubicBezTo>
                        <a:pt x="19" y="457"/>
                        <a:pt x="41" y="478"/>
                        <a:pt x="64" y="492"/>
                      </a:cubicBezTo>
                      <a:cubicBezTo>
                        <a:pt x="68" y="496"/>
                        <a:pt x="74" y="497"/>
                        <a:pt x="78" y="494"/>
                      </a:cubicBezTo>
                      <a:cubicBezTo>
                        <a:pt x="82" y="495"/>
                        <a:pt x="79" y="500"/>
                        <a:pt x="80" y="502"/>
                      </a:cubicBezTo>
                      <a:cubicBezTo>
                        <a:pt x="86" y="519"/>
                        <a:pt x="101" y="539"/>
                        <a:pt x="119" y="542"/>
                      </a:cubicBezTo>
                      <a:cubicBezTo>
                        <a:pt x="122" y="538"/>
                        <a:pt x="122" y="538"/>
                        <a:pt x="122" y="538"/>
                      </a:cubicBezTo>
                      <a:cubicBezTo>
                        <a:pt x="131" y="537"/>
                        <a:pt x="127" y="549"/>
                        <a:pt x="130" y="554"/>
                      </a:cubicBezTo>
                      <a:cubicBezTo>
                        <a:pt x="144" y="579"/>
                        <a:pt x="168" y="597"/>
                        <a:pt x="194" y="605"/>
                      </a:cubicBezTo>
                      <a:cubicBezTo>
                        <a:pt x="220" y="615"/>
                        <a:pt x="253" y="612"/>
                        <a:pt x="277" y="600"/>
                      </a:cubicBezTo>
                      <a:cubicBezTo>
                        <a:pt x="291" y="613"/>
                        <a:pt x="313" y="616"/>
                        <a:pt x="332" y="612"/>
                      </a:cubicBezTo>
                      <a:cubicBezTo>
                        <a:pt x="340" y="610"/>
                        <a:pt x="347" y="604"/>
                        <a:pt x="355" y="601"/>
                      </a:cubicBezTo>
                      <a:cubicBezTo>
                        <a:pt x="388" y="614"/>
                        <a:pt x="430" y="614"/>
                        <a:pt x="459" y="595"/>
                      </a:cubicBezTo>
                      <a:cubicBezTo>
                        <a:pt x="479" y="583"/>
                        <a:pt x="496" y="565"/>
                        <a:pt x="503" y="544"/>
                      </a:cubicBezTo>
                      <a:cubicBezTo>
                        <a:pt x="505" y="542"/>
                        <a:pt x="502" y="538"/>
                        <a:pt x="505" y="536"/>
                      </a:cubicBezTo>
                      <a:cubicBezTo>
                        <a:pt x="527" y="529"/>
                        <a:pt x="548" y="511"/>
                        <a:pt x="554" y="488"/>
                      </a:cubicBezTo>
                      <a:cubicBezTo>
                        <a:pt x="597" y="468"/>
                        <a:pt x="629" y="424"/>
                        <a:pt x="631" y="377"/>
                      </a:cubicBezTo>
                      <a:cubicBezTo>
                        <a:pt x="630" y="366"/>
                        <a:pt x="632" y="354"/>
                        <a:pt x="624" y="345"/>
                      </a:cubicBezTo>
                      <a:cubicBezTo>
                        <a:pt x="623" y="343"/>
                        <a:pt x="619" y="342"/>
                        <a:pt x="619" y="340"/>
                      </a:cubicBezTo>
                      <a:cubicBezTo>
                        <a:pt x="624" y="334"/>
                        <a:pt x="625" y="327"/>
                        <a:pt x="628" y="322"/>
                      </a:cubicBezTo>
                      <a:cubicBezTo>
                        <a:pt x="631" y="309"/>
                        <a:pt x="631" y="298"/>
                        <a:pt x="630" y="285"/>
                      </a:cubicBezTo>
                      <a:cubicBezTo>
                        <a:pt x="630" y="278"/>
                        <a:pt x="622" y="272"/>
                        <a:pt x="626" y="265"/>
                      </a:cubicBezTo>
                      <a:cubicBezTo>
                        <a:pt x="634" y="239"/>
                        <a:pt x="631" y="207"/>
                        <a:pt x="616" y="183"/>
                      </a:cubicBezTo>
                      <a:cubicBezTo>
                        <a:pt x="602" y="163"/>
                        <a:pt x="587" y="141"/>
                        <a:pt x="563" y="132"/>
                      </a:cubicBezTo>
                      <a:cubicBezTo>
                        <a:pt x="560" y="130"/>
                        <a:pt x="557" y="133"/>
                        <a:pt x="554" y="134"/>
                      </a:cubicBezTo>
                      <a:cubicBezTo>
                        <a:pt x="553" y="134"/>
                        <a:pt x="553" y="132"/>
                        <a:pt x="553" y="131"/>
                      </a:cubicBezTo>
                      <a:cubicBezTo>
                        <a:pt x="551" y="108"/>
                        <a:pt x="530" y="92"/>
                        <a:pt x="512" y="80"/>
                      </a:cubicBezTo>
                      <a:cubicBezTo>
                        <a:pt x="510" y="78"/>
                        <a:pt x="506" y="80"/>
                        <a:pt x="504" y="77"/>
                      </a:cubicBezTo>
                      <a:cubicBezTo>
                        <a:pt x="504" y="60"/>
                        <a:pt x="492" y="47"/>
                        <a:pt x="481" y="36"/>
                      </a:cubicBezTo>
                      <a:cubicBezTo>
                        <a:pt x="473" y="28"/>
                        <a:pt x="464" y="23"/>
                        <a:pt x="4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5" name="Freeform 8">
                  <a:extLst>
                    <a:ext uri="{FF2B5EF4-FFF2-40B4-BE49-F238E27FC236}">
                      <a16:creationId xmlns:a16="http://schemas.microsoft.com/office/drawing/2014/main" id="{D7A07742-E688-423C-8CF0-18BA6AF569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3926" y="1731963"/>
                  <a:ext cx="911225" cy="885825"/>
                </a:xfrm>
                <a:custGeom>
                  <a:avLst/>
                  <a:gdLst>
                    <a:gd name="T0" fmla="*/ 454 w 595"/>
                    <a:gd name="T1" fmla="*/ 43 h 577"/>
                    <a:gd name="T2" fmla="*/ 427 w 595"/>
                    <a:gd name="T3" fmla="*/ 21 h 577"/>
                    <a:gd name="T4" fmla="*/ 334 w 595"/>
                    <a:gd name="T5" fmla="*/ 17 h 577"/>
                    <a:gd name="T6" fmla="*/ 324 w 595"/>
                    <a:gd name="T7" fmla="*/ 13 h 577"/>
                    <a:gd name="T8" fmla="*/ 301 w 595"/>
                    <a:gd name="T9" fmla="*/ 9 h 577"/>
                    <a:gd name="T10" fmla="*/ 266 w 595"/>
                    <a:gd name="T11" fmla="*/ 24 h 577"/>
                    <a:gd name="T12" fmla="*/ 230 w 595"/>
                    <a:gd name="T13" fmla="*/ 17 h 577"/>
                    <a:gd name="T14" fmla="*/ 170 w 595"/>
                    <a:gd name="T15" fmla="*/ 29 h 577"/>
                    <a:gd name="T16" fmla="*/ 125 w 595"/>
                    <a:gd name="T17" fmla="*/ 73 h 577"/>
                    <a:gd name="T18" fmla="*/ 108 w 595"/>
                    <a:gd name="T19" fmla="*/ 80 h 577"/>
                    <a:gd name="T20" fmla="*/ 85 w 595"/>
                    <a:gd name="T21" fmla="*/ 100 h 577"/>
                    <a:gd name="T22" fmla="*/ 72 w 595"/>
                    <a:gd name="T23" fmla="*/ 120 h 577"/>
                    <a:gd name="T24" fmla="*/ 8 w 595"/>
                    <a:gd name="T25" fmla="*/ 212 h 577"/>
                    <a:gd name="T26" fmla="*/ 13 w 595"/>
                    <a:gd name="T27" fmla="*/ 250 h 577"/>
                    <a:gd name="T28" fmla="*/ 9 w 595"/>
                    <a:gd name="T29" fmla="*/ 270 h 577"/>
                    <a:gd name="T30" fmla="*/ 15 w 595"/>
                    <a:gd name="T31" fmla="*/ 325 h 577"/>
                    <a:gd name="T32" fmla="*/ 14 w 595"/>
                    <a:gd name="T33" fmla="*/ 328 h 577"/>
                    <a:gd name="T34" fmla="*/ 19 w 595"/>
                    <a:gd name="T35" fmla="*/ 421 h 577"/>
                    <a:gd name="T36" fmla="*/ 34 w 595"/>
                    <a:gd name="T37" fmla="*/ 445 h 577"/>
                    <a:gd name="T38" fmla="*/ 75 w 595"/>
                    <a:gd name="T39" fmla="*/ 470 h 577"/>
                    <a:gd name="T40" fmla="*/ 95 w 595"/>
                    <a:gd name="T41" fmla="*/ 500 h 577"/>
                    <a:gd name="T42" fmla="*/ 119 w 595"/>
                    <a:gd name="T43" fmla="*/ 509 h 577"/>
                    <a:gd name="T44" fmla="*/ 138 w 595"/>
                    <a:gd name="T45" fmla="*/ 541 h 577"/>
                    <a:gd name="T46" fmla="*/ 207 w 595"/>
                    <a:gd name="T47" fmla="*/ 573 h 577"/>
                    <a:gd name="T48" fmla="*/ 260 w 595"/>
                    <a:gd name="T49" fmla="*/ 566 h 577"/>
                    <a:gd name="T50" fmla="*/ 309 w 595"/>
                    <a:gd name="T51" fmla="*/ 574 h 577"/>
                    <a:gd name="T52" fmla="*/ 322 w 595"/>
                    <a:gd name="T53" fmla="*/ 569 h 577"/>
                    <a:gd name="T54" fmla="*/ 321 w 595"/>
                    <a:gd name="T55" fmla="*/ 568 h 577"/>
                    <a:gd name="T56" fmla="*/ 322 w 595"/>
                    <a:gd name="T57" fmla="*/ 567 h 577"/>
                    <a:gd name="T58" fmla="*/ 331 w 595"/>
                    <a:gd name="T59" fmla="*/ 563 h 577"/>
                    <a:gd name="T60" fmla="*/ 366 w 595"/>
                    <a:gd name="T61" fmla="*/ 574 h 577"/>
                    <a:gd name="T62" fmla="*/ 382 w 595"/>
                    <a:gd name="T63" fmla="*/ 575 h 577"/>
                    <a:gd name="T64" fmla="*/ 445 w 595"/>
                    <a:gd name="T65" fmla="*/ 552 h 577"/>
                    <a:gd name="T66" fmla="*/ 466 w 595"/>
                    <a:gd name="T67" fmla="*/ 526 h 577"/>
                    <a:gd name="T68" fmla="*/ 476 w 595"/>
                    <a:gd name="T69" fmla="*/ 505 h 577"/>
                    <a:gd name="T70" fmla="*/ 516 w 595"/>
                    <a:gd name="T71" fmla="*/ 471 h 577"/>
                    <a:gd name="T72" fmla="*/ 518 w 595"/>
                    <a:gd name="T73" fmla="*/ 461 h 577"/>
                    <a:gd name="T74" fmla="*/ 551 w 595"/>
                    <a:gd name="T75" fmla="*/ 438 h 577"/>
                    <a:gd name="T76" fmla="*/ 584 w 595"/>
                    <a:gd name="T77" fmla="*/ 388 h 577"/>
                    <a:gd name="T78" fmla="*/ 582 w 595"/>
                    <a:gd name="T79" fmla="*/ 321 h 577"/>
                    <a:gd name="T80" fmla="*/ 591 w 595"/>
                    <a:gd name="T81" fmla="*/ 297 h 577"/>
                    <a:gd name="T82" fmla="*/ 583 w 595"/>
                    <a:gd name="T83" fmla="*/ 255 h 577"/>
                    <a:gd name="T84" fmla="*/ 587 w 595"/>
                    <a:gd name="T85" fmla="*/ 203 h 577"/>
                    <a:gd name="T86" fmla="*/ 526 w 595"/>
                    <a:gd name="T87" fmla="*/ 127 h 577"/>
                    <a:gd name="T88" fmla="*/ 517 w 595"/>
                    <a:gd name="T89" fmla="*/ 108 h 577"/>
                    <a:gd name="T90" fmla="*/ 474 w 595"/>
                    <a:gd name="T91" fmla="*/ 76 h 577"/>
                    <a:gd name="T92" fmla="*/ 454 w 595"/>
                    <a:gd name="T93" fmla="*/ 43 h 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95" h="577">
                      <a:moveTo>
                        <a:pt x="454" y="43"/>
                      </a:moveTo>
                      <a:cubicBezTo>
                        <a:pt x="446" y="35"/>
                        <a:pt x="436" y="27"/>
                        <a:pt x="427" y="21"/>
                      </a:cubicBezTo>
                      <a:cubicBezTo>
                        <a:pt x="400" y="7"/>
                        <a:pt x="362" y="0"/>
                        <a:pt x="334" y="17"/>
                      </a:cubicBezTo>
                      <a:cubicBezTo>
                        <a:pt x="324" y="13"/>
                        <a:pt x="324" y="13"/>
                        <a:pt x="324" y="13"/>
                      </a:cubicBezTo>
                      <a:cubicBezTo>
                        <a:pt x="317" y="10"/>
                        <a:pt x="309" y="10"/>
                        <a:pt x="301" y="9"/>
                      </a:cubicBezTo>
                      <a:cubicBezTo>
                        <a:pt x="287" y="10"/>
                        <a:pt x="277" y="18"/>
                        <a:pt x="266" y="24"/>
                      </a:cubicBezTo>
                      <a:cubicBezTo>
                        <a:pt x="255" y="20"/>
                        <a:pt x="242" y="17"/>
                        <a:pt x="230" y="17"/>
                      </a:cubicBezTo>
                      <a:cubicBezTo>
                        <a:pt x="208" y="16"/>
                        <a:pt x="189" y="22"/>
                        <a:pt x="170" y="29"/>
                      </a:cubicBezTo>
                      <a:cubicBezTo>
                        <a:pt x="151" y="39"/>
                        <a:pt x="132" y="53"/>
                        <a:pt x="125" y="73"/>
                      </a:cubicBezTo>
                      <a:cubicBezTo>
                        <a:pt x="108" y="80"/>
                        <a:pt x="108" y="80"/>
                        <a:pt x="108" y="80"/>
                      </a:cubicBezTo>
                      <a:cubicBezTo>
                        <a:pt x="100" y="85"/>
                        <a:pt x="91" y="91"/>
                        <a:pt x="85" y="100"/>
                      </a:cubicBezTo>
                      <a:cubicBezTo>
                        <a:pt x="80" y="106"/>
                        <a:pt x="84" y="119"/>
                        <a:pt x="72" y="120"/>
                      </a:cubicBezTo>
                      <a:cubicBezTo>
                        <a:pt x="42" y="142"/>
                        <a:pt x="13" y="174"/>
                        <a:pt x="8" y="212"/>
                      </a:cubicBezTo>
                      <a:cubicBezTo>
                        <a:pt x="10" y="224"/>
                        <a:pt x="8" y="239"/>
                        <a:pt x="13" y="250"/>
                      </a:cubicBezTo>
                      <a:cubicBezTo>
                        <a:pt x="17" y="257"/>
                        <a:pt x="13" y="264"/>
                        <a:pt x="9" y="270"/>
                      </a:cubicBezTo>
                      <a:cubicBezTo>
                        <a:pt x="0" y="288"/>
                        <a:pt x="3" y="310"/>
                        <a:pt x="15" y="325"/>
                      </a:cubicBezTo>
                      <a:cubicBezTo>
                        <a:pt x="14" y="328"/>
                        <a:pt x="14" y="328"/>
                        <a:pt x="14" y="328"/>
                      </a:cubicBezTo>
                      <a:cubicBezTo>
                        <a:pt x="6" y="357"/>
                        <a:pt x="5" y="393"/>
                        <a:pt x="19" y="421"/>
                      </a:cubicBezTo>
                      <a:cubicBezTo>
                        <a:pt x="21" y="430"/>
                        <a:pt x="30" y="437"/>
                        <a:pt x="34" y="445"/>
                      </a:cubicBezTo>
                      <a:cubicBezTo>
                        <a:pt x="44" y="458"/>
                        <a:pt x="60" y="463"/>
                        <a:pt x="75" y="470"/>
                      </a:cubicBezTo>
                      <a:cubicBezTo>
                        <a:pt x="79" y="481"/>
                        <a:pt x="86" y="491"/>
                        <a:pt x="95" y="500"/>
                      </a:cubicBezTo>
                      <a:cubicBezTo>
                        <a:pt x="102" y="505"/>
                        <a:pt x="111" y="506"/>
                        <a:pt x="119" y="509"/>
                      </a:cubicBezTo>
                      <a:cubicBezTo>
                        <a:pt x="123" y="521"/>
                        <a:pt x="130" y="532"/>
                        <a:pt x="138" y="541"/>
                      </a:cubicBezTo>
                      <a:cubicBezTo>
                        <a:pt x="155" y="562"/>
                        <a:pt x="181" y="570"/>
                        <a:pt x="207" y="573"/>
                      </a:cubicBezTo>
                      <a:cubicBezTo>
                        <a:pt x="225" y="577"/>
                        <a:pt x="243" y="571"/>
                        <a:pt x="260" y="566"/>
                      </a:cubicBezTo>
                      <a:cubicBezTo>
                        <a:pt x="274" y="574"/>
                        <a:pt x="293" y="577"/>
                        <a:pt x="309" y="574"/>
                      </a:cubicBezTo>
                      <a:cubicBezTo>
                        <a:pt x="314" y="574"/>
                        <a:pt x="319" y="571"/>
                        <a:pt x="322" y="569"/>
                      </a:cubicBezTo>
                      <a:cubicBezTo>
                        <a:pt x="321" y="568"/>
                        <a:pt x="321" y="568"/>
                        <a:pt x="321" y="568"/>
                      </a:cubicBezTo>
                      <a:cubicBezTo>
                        <a:pt x="322" y="567"/>
                        <a:pt x="322" y="566"/>
                        <a:pt x="322" y="567"/>
                      </a:cubicBezTo>
                      <a:cubicBezTo>
                        <a:pt x="324" y="570"/>
                        <a:pt x="327" y="563"/>
                        <a:pt x="331" y="563"/>
                      </a:cubicBezTo>
                      <a:cubicBezTo>
                        <a:pt x="342" y="568"/>
                        <a:pt x="354" y="570"/>
                        <a:pt x="366" y="574"/>
                      </a:cubicBezTo>
                      <a:cubicBezTo>
                        <a:pt x="371" y="573"/>
                        <a:pt x="377" y="576"/>
                        <a:pt x="382" y="575"/>
                      </a:cubicBezTo>
                      <a:cubicBezTo>
                        <a:pt x="406" y="575"/>
                        <a:pt x="427" y="565"/>
                        <a:pt x="445" y="552"/>
                      </a:cubicBezTo>
                      <a:cubicBezTo>
                        <a:pt x="454" y="545"/>
                        <a:pt x="462" y="536"/>
                        <a:pt x="466" y="526"/>
                      </a:cubicBezTo>
                      <a:cubicBezTo>
                        <a:pt x="471" y="519"/>
                        <a:pt x="469" y="510"/>
                        <a:pt x="476" y="505"/>
                      </a:cubicBezTo>
                      <a:cubicBezTo>
                        <a:pt x="492" y="501"/>
                        <a:pt x="512" y="489"/>
                        <a:pt x="516" y="471"/>
                      </a:cubicBezTo>
                      <a:cubicBezTo>
                        <a:pt x="517" y="468"/>
                        <a:pt x="516" y="463"/>
                        <a:pt x="518" y="461"/>
                      </a:cubicBezTo>
                      <a:cubicBezTo>
                        <a:pt x="529" y="454"/>
                        <a:pt x="541" y="449"/>
                        <a:pt x="551" y="438"/>
                      </a:cubicBezTo>
                      <a:cubicBezTo>
                        <a:pt x="569" y="426"/>
                        <a:pt x="577" y="406"/>
                        <a:pt x="584" y="388"/>
                      </a:cubicBezTo>
                      <a:cubicBezTo>
                        <a:pt x="593" y="366"/>
                        <a:pt x="592" y="342"/>
                        <a:pt x="582" y="321"/>
                      </a:cubicBezTo>
                      <a:cubicBezTo>
                        <a:pt x="591" y="297"/>
                        <a:pt x="591" y="297"/>
                        <a:pt x="591" y="297"/>
                      </a:cubicBezTo>
                      <a:cubicBezTo>
                        <a:pt x="595" y="283"/>
                        <a:pt x="592" y="267"/>
                        <a:pt x="583" y="255"/>
                      </a:cubicBezTo>
                      <a:cubicBezTo>
                        <a:pt x="587" y="238"/>
                        <a:pt x="588" y="221"/>
                        <a:pt x="587" y="203"/>
                      </a:cubicBezTo>
                      <a:cubicBezTo>
                        <a:pt x="582" y="170"/>
                        <a:pt x="559" y="137"/>
                        <a:pt x="526" y="127"/>
                      </a:cubicBezTo>
                      <a:cubicBezTo>
                        <a:pt x="518" y="124"/>
                        <a:pt x="521" y="114"/>
                        <a:pt x="517" y="108"/>
                      </a:cubicBezTo>
                      <a:cubicBezTo>
                        <a:pt x="510" y="92"/>
                        <a:pt x="493" y="77"/>
                        <a:pt x="474" y="76"/>
                      </a:cubicBezTo>
                      <a:cubicBezTo>
                        <a:pt x="469" y="65"/>
                        <a:pt x="463" y="52"/>
                        <a:pt x="45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6" name="Freeform 9">
                  <a:extLst>
                    <a:ext uri="{FF2B5EF4-FFF2-40B4-BE49-F238E27FC236}">
                      <a16:creationId xmlns:a16="http://schemas.microsoft.com/office/drawing/2014/main" id="{2024BCAE-043F-46A8-968B-2B6B10DAB8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713" y="1768475"/>
                  <a:ext cx="179388" cy="58738"/>
                </a:xfrm>
                <a:custGeom>
                  <a:avLst/>
                  <a:gdLst>
                    <a:gd name="T0" fmla="*/ 15 w 117"/>
                    <a:gd name="T1" fmla="*/ 12 h 39"/>
                    <a:gd name="T2" fmla="*/ 14 w 117"/>
                    <a:gd name="T3" fmla="*/ 0 h 39"/>
                    <a:gd name="T4" fmla="*/ 12 w 117"/>
                    <a:gd name="T5" fmla="*/ 0 h 39"/>
                    <a:gd name="T6" fmla="*/ 1 w 117"/>
                    <a:gd name="T7" fmla="*/ 13 h 39"/>
                    <a:gd name="T8" fmla="*/ 18 w 117"/>
                    <a:gd name="T9" fmla="*/ 36 h 39"/>
                    <a:gd name="T10" fmla="*/ 51 w 117"/>
                    <a:gd name="T11" fmla="*/ 29 h 39"/>
                    <a:gd name="T12" fmla="*/ 116 w 117"/>
                    <a:gd name="T13" fmla="*/ 32 h 39"/>
                    <a:gd name="T14" fmla="*/ 115 w 117"/>
                    <a:gd name="T15" fmla="*/ 22 h 39"/>
                    <a:gd name="T16" fmla="*/ 96 w 117"/>
                    <a:gd name="T17" fmla="*/ 13 h 39"/>
                    <a:gd name="T18" fmla="*/ 29 w 117"/>
                    <a:gd name="T19" fmla="*/ 23 h 39"/>
                    <a:gd name="T20" fmla="*/ 15 w 117"/>
                    <a:gd name="T21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7" h="39">
                      <a:moveTo>
                        <a:pt x="15" y="12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0" y="7"/>
                        <a:pt x="1" y="13"/>
                      </a:cubicBezTo>
                      <a:cubicBezTo>
                        <a:pt x="1" y="24"/>
                        <a:pt x="8" y="32"/>
                        <a:pt x="18" y="36"/>
                      </a:cubicBezTo>
                      <a:cubicBezTo>
                        <a:pt x="29" y="39"/>
                        <a:pt x="42" y="37"/>
                        <a:pt x="51" y="29"/>
                      </a:cubicBezTo>
                      <a:cubicBezTo>
                        <a:pt x="69" y="18"/>
                        <a:pt x="97" y="20"/>
                        <a:pt x="116" y="32"/>
                      </a:cubicBezTo>
                      <a:cubicBezTo>
                        <a:pt x="117" y="30"/>
                        <a:pt x="116" y="25"/>
                        <a:pt x="115" y="22"/>
                      </a:cubicBezTo>
                      <a:cubicBezTo>
                        <a:pt x="109" y="18"/>
                        <a:pt x="102" y="16"/>
                        <a:pt x="96" y="13"/>
                      </a:cubicBezTo>
                      <a:cubicBezTo>
                        <a:pt x="72" y="7"/>
                        <a:pt x="51" y="20"/>
                        <a:pt x="29" y="23"/>
                      </a:cubicBezTo>
                      <a:cubicBezTo>
                        <a:pt x="22" y="24"/>
                        <a:pt x="19" y="16"/>
                        <a:pt x="1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7" name="Freeform 10">
                  <a:extLst>
                    <a:ext uri="{FF2B5EF4-FFF2-40B4-BE49-F238E27FC236}">
                      <a16:creationId xmlns:a16="http://schemas.microsoft.com/office/drawing/2014/main" id="{9AC11D65-671B-4A53-8DA4-71B158E07D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1768475"/>
                  <a:ext cx="168275" cy="57150"/>
                </a:xfrm>
                <a:custGeom>
                  <a:avLst/>
                  <a:gdLst>
                    <a:gd name="T0" fmla="*/ 104 w 109"/>
                    <a:gd name="T1" fmla="*/ 6 h 38"/>
                    <a:gd name="T2" fmla="*/ 90 w 109"/>
                    <a:gd name="T3" fmla="*/ 4 h 38"/>
                    <a:gd name="T4" fmla="*/ 92 w 109"/>
                    <a:gd name="T5" fmla="*/ 9 h 38"/>
                    <a:gd name="T6" fmla="*/ 90 w 109"/>
                    <a:gd name="T7" fmla="*/ 20 h 38"/>
                    <a:gd name="T8" fmla="*/ 61 w 109"/>
                    <a:gd name="T9" fmla="*/ 16 h 38"/>
                    <a:gd name="T10" fmla="*/ 3 w 109"/>
                    <a:gd name="T11" fmla="*/ 20 h 38"/>
                    <a:gd name="T12" fmla="*/ 2 w 109"/>
                    <a:gd name="T13" fmla="*/ 21 h 38"/>
                    <a:gd name="T14" fmla="*/ 1 w 109"/>
                    <a:gd name="T15" fmla="*/ 26 h 38"/>
                    <a:gd name="T16" fmla="*/ 68 w 109"/>
                    <a:gd name="T17" fmla="*/ 32 h 38"/>
                    <a:gd name="T18" fmla="*/ 98 w 109"/>
                    <a:gd name="T19" fmla="*/ 33 h 38"/>
                    <a:gd name="T20" fmla="*/ 107 w 109"/>
                    <a:gd name="T21" fmla="*/ 22 h 38"/>
                    <a:gd name="T22" fmla="*/ 104 w 109"/>
                    <a:gd name="T23" fmla="*/ 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9" h="38">
                      <a:moveTo>
                        <a:pt x="104" y="6"/>
                      </a:moveTo>
                      <a:cubicBezTo>
                        <a:pt x="100" y="4"/>
                        <a:pt x="95" y="0"/>
                        <a:pt x="90" y="4"/>
                      </a:cubicBezTo>
                      <a:cubicBezTo>
                        <a:pt x="90" y="6"/>
                        <a:pt x="91" y="8"/>
                        <a:pt x="92" y="9"/>
                      </a:cubicBezTo>
                      <a:cubicBezTo>
                        <a:pt x="94" y="13"/>
                        <a:pt x="93" y="18"/>
                        <a:pt x="90" y="20"/>
                      </a:cubicBezTo>
                      <a:cubicBezTo>
                        <a:pt x="80" y="27"/>
                        <a:pt x="70" y="18"/>
                        <a:pt x="61" y="16"/>
                      </a:cubicBezTo>
                      <a:cubicBezTo>
                        <a:pt x="43" y="9"/>
                        <a:pt x="20" y="14"/>
                        <a:pt x="3" y="2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2"/>
                        <a:pt x="0" y="25"/>
                        <a:pt x="1" y="26"/>
                      </a:cubicBezTo>
                      <a:cubicBezTo>
                        <a:pt x="22" y="16"/>
                        <a:pt x="51" y="14"/>
                        <a:pt x="68" y="32"/>
                      </a:cubicBezTo>
                      <a:cubicBezTo>
                        <a:pt x="77" y="36"/>
                        <a:pt x="89" y="38"/>
                        <a:pt x="98" y="33"/>
                      </a:cubicBezTo>
                      <a:cubicBezTo>
                        <a:pt x="103" y="31"/>
                        <a:pt x="106" y="26"/>
                        <a:pt x="107" y="22"/>
                      </a:cubicBezTo>
                      <a:cubicBezTo>
                        <a:pt x="109" y="16"/>
                        <a:pt x="107" y="11"/>
                        <a:pt x="10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8" name="Freeform 11">
                  <a:extLst>
                    <a:ext uri="{FF2B5EF4-FFF2-40B4-BE49-F238E27FC236}">
                      <a16:creationId xmlns:a16="http://schemas.microsoft.com/office/drawing/2014/main" id="{55266160-1AD0-400C-9B38-139931F5BB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6863" y="1770063"/>
                  <a:ext cx="80963" cy="95250"/>
                </a:xfrm>
                <a:custGeom>
                  <a:avLst/>
                  <a:gdLst>
                    <a:gd name="T0" fmla="*/ 10 w 53"/>
                    <a:gd name="T1" fmla="*/ 20 h 62"/>
                    <a:gd name="T2" fmla="*/ 8 w 53"/>
                    <a:gd name="T3" fmla="*/ 3 h 62"/>
                    <a:gd name="T4" fmla="*/ 3 w 53"/>
                    <a:gd name="T5" fmla="*/ 3 h 62"/>
                    <a:gd name="T6" fmla="*/ 7 w 53"/>
                    <a:gd name="T7" fmla="*/ 35 h 62"/>
                    <a:gd name="T8" fmla="*/ 53 w 53"/>
                    <a:gd name="T9" fmla="*/ 62 h 62"/>
                    <a:gd name="T10" fmla="*/ 10 w 53"/>
                    <a:gd name="T11" fmla="*/ 2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62">
                      <a:moveTo>
                        <a:pt x="10" y="20"/>
                      </a:moveTo>
                      <a:cubicBezTo>
                        <a:pt x="9" y="15"/>
                        <a:pt x="11" y="8"/>
                        <a:pt x="8" y="3"/>
                      </a:cubicBezTo>
                      <a:cubicBezTo>
                        <a:pt x="7" y="2"/>
                        <a:pt x="4" y="0"/>
                        <a:pt x="3" y="3"/>
                      </a:cubicBezTo>
                      <a:cubicBezTo>
                        <a:pt x="0" y="14"/>
                        <a:pt x="1" y="25"/>
                        <a:pt x="7" y="35"/>
                      </a:cubicBezTo>
                      <a:cubicBezTo>
                        <a:pt x="15" y="51"/>
                        <a:pt x="35" y="61"/>
                        <a:pt x="53" y="62"/>
                      </a:cubicBezTo>
                      <a:cubicBezTo>
                        <a:pt x="36" y="53"/>
                        <a:pt x="15" y="40"/>
                        <a:pt x="1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19" name="Freeform 12">
                  <a:extLst>
                    <a:ext uri="{FF2B5EF4-FFF2-40B4-BE49-F238E27FC236}">
                      <a16:creationId xmlns:a16="http://schemas.microsoft.com/office/drawing/2014/main" id="{F1D65319-A512-4BBF-A02C-6A207A65B0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2876" y="1768475"/>
                  <a:ext cx="146050" cy="28575"/>
                </a:xfrm>
                <a:custGeom>
                  <a:avLst/>
                  <a:gdLst>
                    <a:gd name="T0" fmla="*/ 95 w 96"/>
                    <a:gd name="T1" fmla="*/ 11 h 19"/>
                    <a:gd name="T2" fmla="*/ 35 w 96"/>
                    <a:gd name="T3" fmla="*/ 7 h 19"/>
                    <a:gd name="T4" fmla="*/ 2 w 96"/>
                    <a:gd name="T5" fmla="*/ 5 h 19"/>
                    <a:gd name="T6" fmla="*/ 5 w 96"/>
                    <a:gd name="T7" fmla="*/ 15 h 19"/>
                    <a:gd name="T8" fmla="*/ 13 w 96"/>
                    <a:gd name="T9" fmla="*/ 17 h 19"/>
                    <a:gd name="T10" fmla="*/ 93 w 96"/>
                    <a:gd name="T11" fmla="*/ 15 h 19"/>
                    <a:gd name="T12" fmla="*/ 95 w 96"/>
                    <a:gd name="T13" fmla="*/ 15 h 19"/>
                    <a:gd name="T14" fmla="*/ 95 w 96"/>
                    <a:gd name="T15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6" h="19">
                      <a:moveTo>
                        <a:pt x="95" y="11"/>
                      </a:moveTo>
                      <a:cubicBezTo>
                        <a:pt x="77" y="3"/>
                        <a:pt x="55" y="3"/>
                        <a:pt x="35" y="7"/>
                      </a:cubicBezTo>
                      <a:cubicBezTo>
                        <a:pt x="25" y="11"/>
                        <a:pt x="11" y="12"/>
                        <a:pt x="2" y="5"/>
                      </a:cubicBezTo>
                      <a:cubicBezTo>
                        <a:pt x="0" y="8"/>
                        <a:pt x="3" y="11"/>
                        <a:pt x="5" y="15"/>
                      </a:cubicBezTo>
                      <a:cubicBezTo>
                        <a:pt x="7" y="16"/>
                        <a:pt x="10" y="19"/>
                        <a:pt x="13" y="17"/>
                      </a:cubicBezTo>
                      <a:cubicBezTo>
                        <a:pt x="38" y="9"/>
                        <a:pt x="68" y="0"/>
                        <a:pt x="93" y="15"/>
                      </a:cubicBezTo>
                      <a:cubicBezTo>
                        <a:pt x="95" y="15"/>
                        <a:pt x="95" y="15"/>
                        <a:pt x="95" y="15"/>
                      </a:cubicBezTo>
                      <a:cubicBezTo>
                        <a:pt x="95" y="14"/>
                        <a:pt x="96" y="12"/>
                        <a:pt x="9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0" name="Freeform 13">
                  <a:extLst>
                    <a:ext uri="{FF2B5EF4-FFF2-40B4-BE49-F238E27FC236}">
                      <a16:creationId xmlns:a16="http://schemas.microsoft.com/office/drawing/2014/main" id="{6383EFC8-9DC1-4300-B3A5-6FDAFFF67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0776" y="1778000"/>
                  <a:ext cx="85725" cy="88900"/>
                </a:xfrm>
                <a:custGeom>
                  <a:avLst/>
                  <a:gdLst>
                    <a:gd name="T0" fmla="*/ 56 w 56"/>
                    <a:gd name="T1" fmla="*/ 2 h 58"/>
                    <a:gd name="T2" fmla="*/ 56 w 56"/>
                    <a:gd name="T3" fmla="*/ 0 h 58"/>
                    <a:gd name="T4" fmla="*/ 36 w 56"/>
                    <a:gd name="T5" fmla="*/ 11 h 58"/>
                    <a:gd name="T6" fmla="*/ 34 w 56"/>
                    <a:gd name="T7" fmla="*/ 19 h 58"/>
                    <a:gd name="T8" fmla="*/ 7 w 56"/>
                    <a:gd name="T9" fmla="*/ 55 h 58"/>
                    <a:gd name="T10" fmla="*/ 0 w 56"/>
                    <a:gd name="T11" fmla="*/ 58 h 58"/>
                    <a:gd name="T12" fmla="*/ 21 w 56"/>
                    <a:gd name="T13" fmla="*/ 51 h 58"/>
                    <a:gd name="T14" fmla="*/ 56 w 56"/>
                    <a:gd name="T15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6" h="58">
                      <a:moveTo>
                        <a:pt x="56" y="2"/>
                      </a:move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49" y="4"/>
                        <a:pt x="41" y="4"/>
                        <a:pt x="36" y="11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2" y="35"/>
                        <a:pt x="21" y="49"/>
                        <a:pt x="7" y="55"/>
                      </a:cubicBezTo>
                      <a:cubicBezTo>
                        <a:pt x="5" y="57"/>
                        <a:pt x="1" y="55"/>
                        <a:pt x="0" y="58"/>
                      </a:cubicBezTo>
                      <a:cubicBezTo>
                        <a:pt x="8" y="57"/>
                        <a:pt x="15" y="54"/>
                        <a:pt x="21" y="51"/>
                      </a:cubicBezTo>
                      <a:cubicBezTo>
                        <a:pt x="39" y="40"/>
                        <a:pt x="51" y="22"/>
                        <a:pt x="5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1" name="Freeform 14">
                  <a:extLst>
                    <a:ext uri="{FF2B5EF4-FFF2-40B4-BE49-F238E27FC236}">
                      <a16:creationId xmlns:a16="http://schemas.microsoft.com/office/drawing/2014/main" id="{058A8550-1F0F-453F-88E6-67B1817FB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9088" y="1784350"/>
                  <a:ext cx="49213" cy="63500"/>
                </a:xfrm>
                <a:custGeom>
                  <a:avLst/>
                  <a:gdLst>
                    <a:gd name="T0" fmla="*/ 22 w 33"/>
                    <a:gd name="T1" fmla="*/ 18 h 41"/>
                    <a:gd name="T2" fmla="*/ 1 w 33"/>
                    <a:gd name="T3" fmla="*/ 0 h 41"/>
                    <a:gd name="T4" fmla="*/ 1 w 33"/>
                    <a:gd name="T5" fmla="*/ 3 h 41"/>
                    <a:gd name="T6" fmla="*/ 33 w 33"/>
                    <a:gd name="T7" fmla="*/ 41 h 41"/>
                    <a:gd name="T8" fmla="*/ 33 w 33"/>
                    <a:gd name="T9" fmla="*/ 37 h 41"/>
                    <a:gd name="T10" fmla="*/ 22 w 33"/>
                    <a:gd name="T11" fmla="*/ 1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41">
                      <a:moveTo>
                        <a:pt x="22" y="18"/>
                      </a:moveTo>
                      <a:cubicBezTo>
                        <a:pt x="15" y="13"/>
                        <a:pt x="9" y="4"/>
                        <a:pt x="1" y="0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0" y="22"/>
                        <a:pt x="18" y="34"/>
                        <a:pt x="33" y="41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2" name="Freeform 15">
                  <a:extLst>
                    <a:ext uri="{FF2B5EF4-FFF2-40B4-BE49-F238E27FC236}">
                      <a16:creationId xmlns:a16="http://schemas.microsoft.com/office/drawing/2014/main" id="{6CEDC666-2B9E-4C18-A7D1-1CB83DD320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3951" y="1801813"/>
                  <a:ext cx="39688" cy="52388"/>
                </a:xfrm>
                <a:custGeom>
                  <a:avLst/>
                  <a:gdLst>
                    <a:gd name="T0" fmla="*/ 22 w 26"/>
                    <a:gd name="T1" fmla="*/ 15 h 34"/>
                    <a:gd name="T2" fmla="*/ 25 w 26"/>
                    <a:gd name="T3" fmla="*/ 0 h 34"/>
                    <a:gd name="T4" fmla="*/ 0 w 26"/>
                    <a:gd name="T5" fmla="*/ 34 h 34"/>
                    <a:gd name="T6" fmla="*/ 22 w 26"/>
                    <a:gd name="T7" fmla="*/ 1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34">
                      <a:moveTo>
                        <a:pt x="22" y="15"/>
                      </a:moveTo>
                      <a:cubicBezTo>
                        <a:pt x="24" y="10"/>
                        <a:pt x="26" y="4"/>
                        <a:pt x="25" y="0"/>
                      </a:cubicBezTo>
                      <a:cubicBezTo>
                        <a:pt x="11" y="6"/>
                        <a:pt x="3" y="21"/>
                        <a:pt x="0" y="34"/>
                      </a:cubicBezTo>
                      <a:cubicBezTo>
                        <a:pt x="10" y="32"/>
                        <a:pt x="18" y="24"/>
                        <a:pt x="2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3" name="Freeform 16">
                  <a:extLst>
                    <a:ext uri="{FF2B5EF4-FFF2-40B4-BE49-F238E27FC236}">
                      <a16:creationId xmlns:a16="http://schemas.microsoft.com/office/drawing/2014/main" id="{17C77DB0-B347-4608-865D-B1C43B823B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1804988"/>
                  <a:ext cx="133350" cy="58738"/>
                </a:xfrm>
                <a:custGeom>
                  <a:avLst/>
                  <a:gdLst>
                    <a:gd name="T0" fmla="*/ 84 w 87"/>
                    <a:gd name="T1" fmla="*/ 19 h 39"/>
                    <a:gd name="T2" fmla="*/ 44 w 87"/>
                    <a:gd name="T3" fmla="*/ 0 h 39"/>
                    <a:gd name="T4" fmla="*/ 8 w 87"/>
                    <a:gd name="T5" fmla="*/ 12 h 39"/>
                    <a:gd name="T6" fmla="*/ 1 w 87"/>
                    <a:gd name="T7" fmla="*/ 24 h 39"/>
                    <a:gd name="T8" fmla="*/ 43 w 87"/>
                    <a:gd name="T9" fmla="*/ 12 h 39"/>
                    <a:gd name="T10" fmla="*/ 67 w 87"/>
                    <a:gd name="T11" fmla="*/ 20 h 39"/>
                    <a:gd name="T12" fmla="*/ 66 w 87"/>
                    <a:gd name="T13" fmla="*/ 36 h 39"/>
                    <a:gd name="T14" fmla="*/ 73 w 87"/>
                    <a:gd name="T15" fmla="*/ 39 h 39"/>
                    <a:gd name="T16" fmla="*/ 83 w 87"/>
                    <a:gd name="T17" fmla="*/ 34 h 39"/>
                    <a:gd name="T18" fmla="*/ 84 w 87"/>
                    <a:gd name="T19" fmla="*/ 1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7" h="39">
                      <a:moveTo>
                        <a:pt x="84" y="19"/>
                      </a:moveTo>
                      <a:cubicBezTo>
                        <a:pt x="78" y="2"/>
                        <a:pt x="58" y="1"/>
                        <a:pt x="44" y="0"/>
                      </a:cubicBezTo>
                      <a:cubicBezTo>
                        <a:pt x="30" y="1"/>
                        <a:pt x="19" y="5"/>
                        <a:pt x="8" y="12"/>
                      </a:cubicBezTo>
                      <a:cubicBezTo>
                        <a:pt x="6" y="16"/>
                        <a:pt x="0" y="20"/>
                        <a:pt x="1" y="24"/>
                      </a:cubicBezTo>
                      <a:cubicBezTo>
                        <a:pt x="16" y="26"/>
                        <a:pt x="28" y="15"/>
                        <a:pt x="43" y="12"/>
                      </a:cubicBezTo>
                      <a:cubicBezTo>
                        <a:pt x="52" y="11"/>
                        <a:pt x="61" y="13"/>
                        <a:pt x="67" y="20"/>
                      </a:cubicBezTo>
                      <a:cubicBezTo>
                        <a:pt x="70" y="25"/>
                        <a:pt x="69" y="31"/>
                        <a:pt x="66" y="36"/>
                      </a:cubicBezTo>
                      <a:cubicBezTo>
                        <a:pt x="68" y="38"/>
                        <a:pt x="70" y="38"/>
                        <a:pt x="73" y="39"/>
                      </a:cubicBezTo>
                      <a:cubicBezTo>
                        <a:pt x="77" y="37"/>
                        <a:pt x="81" y="39"/>
                        <a:pt x="83" y="34"/>
                      </a:cubicBezTo>
                      <a:cubicBezTo>
                        <a:pt x="87" y="30"/>
                        <a:pt x="86" y="23"/>
                        <a:pt x="8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4" name="Freeform 17">
                  <a:extLst>
                    <a:ext uri="{FF2B5EF4-FFF2-40B4-BE49-F238E27FC236}">
                      <a16:creationId xmlns:a16="http://schemas.microsoft.com/office/drawing/2014/main" id="{4122F6BB-8DB2-40E2-B5BB-34F9AE2F6C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9388" y="1809750"/>
                  <a:ext cx="136525" cy="61913"/>
                </a:xfrm>
                <a:custGeom>
                  <a:avLst/>
                  <a:gdLst>
                    <a:gd name="T0" fmla="*/ 67 w 89"/>
                    <a:gd name="T1" fmla="*/ 8 h 41"/>
                    <a:gd name="T2" fmla="*/ 28 w 89"/>
                    <a:gd name="T3" fmla="*/ 1 h 41"/>
                    <a:gd name="T4" fmla="*/ 0 w 89"/>
                    <a:gd name="T5" fmla="*/ 23 h 41"/>
                    <a:gd name="T6" fmla="*/ 4 w 89"/>
                    <a:gd name="T7" fmla="*/ 36 h 41"/>
                    <a:gd name="T8" fmla="*/ 17 w 89"/>
                    <a:gd name="T9" fmla="*/ 40 h 41"/>
                    <a:gd name="T10" fmla="*/ 20 w 89"/>
                    <a:gd name="T11" fmla="*/ 38 h 41"/>
                    <a:gd name="T12" fmla="*/ 16 w 89"/>
                    <a:gd name="T13" fmla="*/ 27 h 41"/>
                    <a:gd name="T14" fmla="*/ 28 w 89"/>
                    <a:gd name="T15" fmla="*/ 13 h 41"/>
                    <a:gd name="T16" fmla="*/ 81 w 89"/>
                    <a:gd name="T17" fmla="*/ 26 h 41"/>
                    <a:gd name="T18" fmla="*/ 78 w 89"/>
                    <a:gd name="T19" fmla="*/ 12 h 41"/>
                    <a:gd name="T20" fmla="*/ 67 w 89"/>
                    <a:gd name="T21" fmla="*/ 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" h="41">
                      <a:moveTo>
                        <a:pt x="67" y="8"/>
                      </a:moveTo>
                      <a:cubicBezTo>
                        <a:pt x="56" y="2"/>
                        <a:pt x="42" y="0"/>
                        <a:pt x="28" y="1"/>
                      </a:cubicBezTo>
                      <a:cubicBezTo>
                        <a:pt x="17" y="3"/>
                        <a:pt x="2" y="9"/>
                        <a:pt x="0" y="23"/>
                      </a:cubicBezTo>
                      <a:cubicBezTo>
                        <a:pt x="0" y="27"/>
                        <a:pt x="2" y="32"/>
                        <a:pt x="4" y="36"/>
                      </a:cubicBezTo>
                      <a:cubicBezTo>
                        <a:pt x="7" y="39"/>
                        <a:pt x="12" y="39"/>
                        <a:pt x="17" y="40"/>
                      </a:cubicBezTo>
                      <a:cubicBezTo>
                        <a:pt x="18" y="39"/>
                        <a:pt x="21" y="41"/>
                        <a:pt x="20" y="38"/>
                      </a:cubicBezTo>
                      <a:cubicBezTo>
                        <a:pt x="16" y="35"/>
                        <a:pt x="16" y="31"/>
                        <a:pt x="16" y="27"/>
                      </a:cubicBezTo>
                      <a:cubicBezTo>
                        <a:pt x="17" y="20"/>
                        <a:pt x="24" y="16"/>
                        <a:pt x="28" y="13"/>
                      </a:cubicBezTo>
                      <a:cubicBezTo>
                        <a:pt x="47" y="12"/>
                        <a:pt x="65" y="18"/>
                        <a:pt x="81" y="26"/>
                      </a:cubicBezTo>
                      <a:cubicBezTo>
                        <a:pt x="89" y="22"/>
                        <a:pt x="79" y="17"/>
                        <a:pt x="78" y="12"/>
                      </a:cubicBezTo>
                      <a:cubicBezTo>
                        <a:pt x="75" y="8"/>
                        <a:pt x="70" y="13"/>
                        <a:pt x="6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5" name="Freeform 18">
                  <a:extLst>
                    <a:ext uri="{FF2B5EF4-FFF2-40B4-BE49-F238E27FC236}">
                      <a16:creationId xmlns:a16="http://schemas.microsoft.com/office/drawing/2014/main" id="{6F465B03-F29E-46AD-B61F-ED70511B11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17688"/>
                  <a:ext cx="84138" cy="42863"/>
                </a:xfrm>
                <a:custGeom>
                  <a:avLst/>
                  <a:gdLst>
                    <a:gd name="T0" fmla="*/ 55 w 55"/>
                    <a:gd name="T1" fmla="*/ 17 h 28"/>
                    <a:gd name="T2" fmla="*/ 54 w 55"/>
                    <a:gd name="T3" fmla="*/ 13 h 28"/>
                    <a:gd name="T4" fmla="*/ 1 w 55"/>
                    <a:gd name="T5" fmla="*/ 21 h 28"/>
                    <a:gd name="T6" fmla="*/ 1 w 55"/>
                    <a:gd name="T7" fmla="*/ 24 h 28"/>
                    <a:gd name="T8" fmla="*/ 37 w 55"/>
                    <a:gd name="T9" fmla="*/ 15 h 28"/>
                    <a:gd name="T10" fmla="*/ 53 w 55"/>
                    <a:gd name="T11" fmla="*/ 23 h 28"/>
                    <a:gd name="T12" fmla="*/ 55 w 55"/>
                    <a:gd name="T13" fmla="*/ 1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28">
                      <a:moveTo>
                        <a:pt x="55" y="17"/>
                      </a:move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36" y="0"/>
                        <a:pt x="19" y="20"/>
                        <a:pt x="1" y="21"/>
                      </a:cubicBezTo>
                      <a:cubicBezTo>
                        <a:pt x="0" y="22"/>
                        <a:pt x="0" y="23"/>
                        <a:pt x="1" y="24"/>
                      </a:cubicBezTo>
                      <a:cubicBezTo>
                        <a:pt x="14" y="28"/>
                        <a:pt x="25" y="15"/>
                        <a:pt x="37" y="15"/>
                      </a:cubicBezTo>
                      <a:cubicBezTo>
                        <a:pt x="44" y="15"/>
                        <a:pt x="48" y="20"/>
                        <a:pt x="53" y="23"/>
                      </a:cubicBezTo>
                      <a:cubicBezTo>
                        <a:pt x="55" y="21"/>
                        <a:pt x="55" y="19"/>
                        <a:pt x="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6" name="Freeform 19">
                  <a:extLst>
                    <a:ext uri="{FF2B5EF4-FFF2-40B4-BE49-F238E27FC236}">
                      <a16:creationId xmlns:a16="http://schemas.microsoft.com/office/drawing/2014/main" id="{A4B50A4A-DD68-446A-AF12-FB2E762598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30388"/>
                  <a:ext cx="357188" cy="146050"/>
                </a:xfrm>
                <a:custGeom>
                  <a:avLst/>
                  <a:gdLst>
                    <a:gd name="T0" fmla="*/ 144 w 234"/>
                    <a:gd name="T1" fmla="*/ 20 h 95"/>
                    <a:gd name="T2" fmla="*/ 123 w 234"/>
                    <a:gd name="T3" fmla="*/ 11 h 95"/>
                    <a:gd name="T4" fmla="*/ 109 w 234"/>
                    <a:gd name="T5" fmla="*/ 4 h 95"/>
                    <a:gd name="T6" fmla="*/ 51 w 234"/>
                    <a:gd name="T7" fmla="*/ 48 h 95"/>
                    <a:gd name="T8" fmla="*/ 38 w 234"/>
                    <a:gd name="T9" fmla="*/ 64 h 95"/>
                    <a:gd name="T10" fmla="*/ 0 w 234"/>
                    <a:gd name="T11" fmla="*/ 91 h 95"/>
                    <a:gd name="T12" fmla="*/ 1 w 234"/>
                    <a:gd name="T13" fmla="*/ 92 h 95"/>
                    <a:gd name="T14" fmla="*/ 26 w 234"/>
                    <a:gd name="T15" fmla="*/ 86 h 95"/>
                    <a:gd name="T16" fmla="*/ 41 w 234"/>
                    <a:gd name="T17" fmla="*/ 78 h 95"/>
                    <a:gd name="T18" fmla="*/ 59 w 234"/>
                    <a:gd name="T19" fmla="*/ 65 h 95"/>
                    <a:gd name="T20" fmla="*/ 111 w 234"/>
                    <a:gd name="T21" fmla="*/ 23 h 95"/>
                    <a:gd name="T22" fmla="*/ 122 w 234"/>
                    <a:gd name="T23" fmla="*/ 26 h 95"/>
                    <a:gd name="T24" fmla="*/ 169 w 234"/>
                    <a:gd name="T25" fmla="*/ 58 h 95"/>
                    <a:gd name="T26" fmla="*/ 176 w 234"/>
                    <a:gd name="T27" fmla="*/ 65 h 95"/>
                    <a:gd name="T28" fmla="*/ 217 w 234"/>
                    <a:gd name="T29" fmla="*/ 91 h 95"/>
                    <a:gd name="T30" fmla="*/ 234 w 234"/>
                    <a:gd name="T31" fmla="*/ 95 h 95"/>
                    <a:gd name="T32" fmla="*/ 227 w 234"/>
                    <a:gd name="T33" fmla="*/ 79 h 95"/>
                    <a:gd name="T34" fmla="*/ 188 w 234"/>
                    <a:gd name="T35" fmla="*/ 55 h 95"/>
                    <a:gd name="T36" fmla="*/ 144 w 234"/>
                    <a:gd name="T37" fmla="*/ 2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4" h="95">
                      <a:moveTo>
                        <a:pt x="144" y="20"/>
                      </a:moveTo>
                      <a:cubicBezTo>
                        <a:pt x="138" y="16"/>
                        <a:pt x="129" y="16"/>
                        <a:pt x="123" y="11"/>
                      </a:cubicBezTo>
                      <a:cubicBezTo>
                        <a:pt x="117" y="11"/>
                        <a:pt x="115" y="0"/>
                        <a:pt x="109" y="4"/>
                      </a:cubicBezTo>
                      <a:cubicBezTo>
                        <a:pt x="95" y="28"/>
                        <a:pt x="63" y="23"/>
                        <a:pt x="51" y="48"/>
                      </a:cubicBezTo>
                      <a:cubicBezTo>
                        <a:pt x="47" y="54"/>
                        <a:pt x="49" y="66"/>
                        <a:pt x="38" y="64"/>
                      </a:cubicBezTo>
                      <a:cubicBezTo>
                        <a:pt x="23" y="64"/>
                        <a:pt x="7" y="77"/>
                        <a:pt x="0" y="91"/>
                      </a:cubicBezTo>
                      <a:cubicBezTo>
                        <a:pt x="1" y="92"/>
                        <a:pt x="1" y="92"/>
                        <a:pt x="1" y="92"/>
                      </a:cubicBezTo>
                      <a:cubicBezTo>
                        <a:pt x="9" y="89"/>
                        <a:pt x="17" y="86"/>
                        <a:pt x="26" y="86"/>
                      </a:cubicBezTo>
                      <a:cubicBezTo>
                        <a:pt x="41" y="78"/>
                        <a:pt x="41" y="78"/>
                        <a:pt x="41" y="78"/>
                      </a:cubicBezTo>
                      <a:cubicBezTo>
                        <a:pt x="47" y="74"/>
                        <a:pt x="61" y="77"/>
                        <a:pt x="59" y="65"/>
                      </a:cubicBezTo>
                      <a:cubicBezTo>
                        <a:pt x="68" y="43"/>
                        <a:pt x="96" y="41"/>
                        <a:pt x="111" y="23"/>
                      </a:cubicBezTo>
                      <a:cubicBezTo>
                        <a:pt x="114" y="22"/>
                        <a:pt x="119" y="23"/>
                        <a:pt x="122" y="26"/>
                      </a:cubicBezTo>
                      <a:cubicBezTo>
                        <a:pt x="139" y="34"/>
                        <a:pt x="159" y="41"/>
                        <a:pt x="169" y="58"/>
                      </a:cubicBezTo>
                      <a:cubicBezTo>
                        <a:pt x="170" y="61"/>
                        <a:pt x="171" y="67"/>
                        <a:pt x="176" y="65"/>
                      </a:cubicBezTo>
                      <a:cubicBezTo>
                        <a:pt x="192" y="68"/>
                        <a:pt x="209" y="76"/>
                        <a:pt x="217" y="91"/>
                      </a:cubicBezTo>
                      <a:cubicBezTo>
                        <a:pt x="222" y="93"/>
                        <a:pt x="228" y="95"/>
                        <a:pt x="234" y="95"/>
                      </a:cubicBezTo>
                      <a:cubicBezTo>
                        <a:pt x="234" y="89"/>
                        <a:pt x="230" y="84"/>
                        <a:pt x="227" y="79"/>
                      </a:cubicBezTo>
                      <a:cubicBezTo>
                        <a:pt x="217" y="67"/>
                        <a:pt x="203" y="59"/>
                        <a:pt x="188" y="55"/>
                      </a:cubicBezTo>
                      <a:cubicBezTo>
                        <a:pt x="180" y="38"/>
                        <a:pt x="161" y="27"/>
                        <a:pt x="144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7" name="Freeform 20">
                  <a:extLst>
                    <a:ext uri="{FF2B5EF4-FFF2-40B4-BE49-F238E27FC236}">
                      <a16:creationId xmlns:a16="http://schemas.microsoft.com/office/drawing/2014/main" id="{E2C76F36-D097-4CA3-9723-7991424074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726" y="1833563"/>
                  <a:ext cx="80963" cy="26988"/>
                </a:xfrm>
                <a:custGeom>
                  <a:avLst/>
                  <a:gdLst>
                    <a:gd name="T0" fmla="*/ 52 w 53"/>
                    <a:gd name="T1" fmla="*/ 12 h 18"/>
                    <a:gd name="T2" fmla="*/ 10 w 53"/>
                    <a:gd name="T3" fmla="*/ 3 h 18"/>
                    <a:gd name="T4" fmla="*/ 0 w 53"/>
                    <a:gd name="T5" fmla="*/ 13 h 18"/>
                    <a:gd name="T6" fmla="*/ 3 w 53"/>
                    <a:gd name="T7" fmla="*/ 18 h 18"/>
                    <a:gd name="T8" fmla="*/ 12 w 53"/>
                    <a:gd name="T9" fmla="*/ 8 h 18"/>
                    <a:gd name="T10" fmla="*/ 46 w 53"/>
                    <a:gd name="T11" fmla="*/ 12 h 18"/>
                    <a:gd name="T12" fmla="*/ 52 w 53"/>
                    <a:gd name="T13" fmla="*/ 15 h 18"/>
                    <a:gd name="T14" fmla="*/ 52 w 53"/>
                    <a:gd name="T15" fmla="*/ 1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" h="18">
                      <a:moveTo>
                        <a:pt x="52" y="12"/>
                      </a:moveTo>
                      <a:cubicBezTo>
                        <a:pt x="39" y="8"/>
                        <a:pt x="25" y="0"/>
                        <a:pt x="10" y="3"/>
                      </a:cubicBezTo>
                      <a:cubicBezTo>
                        <a:pt x="6" y="5"/>
                        <a:pt x="0" y="8"/>
                        <a:pt x="0" y="13"/>
                      </a:cubicBezTo>
                      <a:cubicBezTo>
                        <a:pt x="0" y="15"/>
                        <a:pt x="1" y="18"/>
                        <a:pt x="3" y="18"/>
                      </a:cubicBezTo>
                      <a:cubicBezTo>
                        <a:pt x="4" y="13"/>
                        <a:pt x="9" y="10"/>
                        <a:pt x="12" y="8"/>
                      </a:cubicBezTo>
                      <a:cubicBezTo>
                        <a:pt x="24" y="3"/>
                        <a:pt x="36" y="8"/>
                        <a:pt x="46" y="12"/>
                      </a:cubicBezTo>
                      <a:cubicBezTo>
                        <a:pt x="48" y="12"/>
                        <a:pt x="50" y="16"/>
                        <a:pt x="52" y="15"/>
                      </a:cubicBezTo>
                      <a:cubicBezTo>
                        <a:pt x="53" y="14"/>
                        <a:pt x="53" y="13"/>
                        <a:pt x="5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8" name="Freeform 21">
                  <a:extLst>
                    <a:ext uri="{FF2B5EF4-FFF2-40B4-BE49-F238E27FC236}">
                      <a16:creationId xmlns:a16="http://schemas.microsoft.com/office/drawing/2014/main" id="{B81DDC66-FB9B-45ED-A04B-895C1EC25C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6226" y="1852613"/>
                  <a:ext cx="55563" cy="52388"/>
                </a:xfrm>
                <a:custGeom>
                  <a:avLst/>
                  <a:gdLst>
                    <a:gd name="T0" fmla="*/ 33 w 37"/>
                    <a:gd name="T1" fmla="*/ 5 h 34"/>
                    <a:gd name="T2" fmla="*/ 28 w 37"/>
                    <a:gd name="T3" fmla="*/ 1 h 34"/>
                    <a:gd name="T4" fmla="*/ 0 w 37"/>
                    <a:gd name="T5" fmla="*/ 23 h 34"/>
                    <a:gd name="T6" fmla="*/ 0 w 37"/>
                    <a:gd name="T7" fmla="*/ 25 h 34"/>
                    <a:gd name="T8" fmla="*/ 15 w 37"/>
                    <a:gd name="T9" fmla="*/ 31 h 34"/>
                    <a:gd name="T10" fmla="*/ 37 w 37"/>
                    <a:gd name="T11" fmla="*/ 31 h 34"/>
                    <a:gd name="T12" fmla="*/ 28 w 37"/>
                    <a:gd name="T13" fmla="*/ 29 h 34"/>
                    <a:gd name="T14" fmla="*/ 11 w 37"/>
                    <a:gd name="T15" fmla="*/ 21 h 34"/>
                    <a:gd name="T16" fmla="*/ 32 w 37"/>
                    <a:gd name="T17" fmla="*/ 7 h 34"/>
                    <a:gd name="T18" fmla="*/ 33 w 37"/>
                    <a:gd name="T19" fmla="*/ 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34">
                      <a:moveTo>
                        <a:pt x="33" y="5"/>
                      </a:moveTo>
                      <a:cubicBezTo>
                        <a:pt x="31" y="3"/>
                        <a:pt x="30" y="0"/>
                        <a:pt x="28" y="1"/>
                      </a:cubicBezTo>
                      <a:cubicBezTo>
                        <a:pt x="17" y="5"/>
                        <a:pt x="7" y="13"/>
                        <a:pt x="0" y="23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4" y="28"/>
                        <a:pt x="9" y="30"/>
                        <a:pt x="15" y="31"/>
                      </a:cubicBezTo>
                      <a:cubicBezTo>
                        <a:pt x="22" y="32"/>
                        <a:pt x="31" y="34"/>
                        <a:pt x="37" y="31"/>
                      </a:cubicBezTo>
                      <a:cubicBezTo>
                        <a:pt x="35" y="29"/>
                        <a:pt x="31" y="32"/>
                        <a:pt x="28" y="29"/>
                      </a:cubicBezTo>
                      <a:cubicBezTo>
                        <a:pt x="22" y="26"/>
                        <a:pt x="13" y="27"/>
                        <a:pt x="11" y="21"/>
                      </a:cubicBezTo>
                      <a:cubicBezTo>
                        <a:pt x="17" y="15"/>
                        <a:pt x="24" y="10"/>
                        <a:pt x="32" y="7"/>
                      </a:cubicBezTo>
                      <a:cubicBezTo>
                        <a:pt x="33" y="5"/>
                        <a:pt x="33" y="5"/>
                        <a:pt x="3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29" name="Freeform 22">
                  <a:extLst>
                    <a:ext uri="{FF2B5EF4-FFF2-40B4-BE49-F238E27FC236}">
                      <a16:creationId xmlns:a16="http://schemas.microsoft.com/office/drawing/2014/main" id="{C552BDA3-4B6A-4254-92B9-C31C426DFD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852613"/>
                  <a:ext cx="58738" cy="53975"/>
                </a:xfrm>
                <a:custGeom>
                  <a:avLst/>
                  <a:gdLst>
                    <a:gd name="T0" fmla="*/ 32 w 39"/>
                    <a:gd name="T1" fmla="*/ 11 h 36"/>
                    <a:gd name="T2" fmla="*/ 15 w 39"/>
                    <a:gd name="T3" fmla="*/ 0 h 36"/>
                    <a:gd name="T4" fmla="*/ 19 w 39"/>
                    <a:gd name="T5" fmla="*/ 7 h 36"/>
                    <a:gd name="T6" fmla="*/ 27 w 39"/>
                    <a:gd name="T7" fmla="*/ 19 h 36"/>
                    <a:gd name="T8" fmla="*/ 1 w 39"/>
                    <a:gd name="T9" fmla="*/ 33 h 36"/>
                    <a:gd name="T10" fmla="*/ 2 w 39"/>
                    <a:gd name="T11" fmla="*/ 36 h 36"/>
                    <a:gd name="T12" fmla="*/ 20 w 39"/>
                    <a:gd name="T13" fmla="*/ 33 h 36"/>
                    <a:gd name="T14" fmla="*/ 39 w 39"/>
                    <a:gd name="T15" fmla="*/ 21 h 36"/>
                    <a:gd name="T16" fmla="*/ 37 w 39"/>
                    <a:gd name="T17" fmla="*/ 13 h 36"/>
                    <a:gd name="T18" fmla="*/ 32 w 39"/>
                    <a:gd name="T19" fmla="*/ 1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36">
                      <a:moveTo>
                        <a:pt x="32" y="11"/>
                      </a:moveTo>
                      <a:cubicBezTo>
                        <a:pt x="26" y="7"/>
                        <a:pt x="22" y="1"/>
                        <a:pt x="15" y="0"/>
                      </a:cubicBezTo>
                      <a:cubicBezTo>
                        <a:pt x="15" y="2"/>
                        <a:pt x="17" y="5"/>
                        <a:pt x="19" y="7"/>
                      </a:cubicBezTo>
                      <a:cubicBezTo>
                        <a:pt x="22" y="10"/>
                        <a:pt x="28" y="14"/>
                        <a:pt x="27" y="19"/>
                      </a:cubicBezTo>
                      <a:cubicBezTo>
                        <a:pt x="21" y="30"/>
                        <a:pt x="10" y="28"/>
                        <a:pt x="1" y="33"/>
                      </a:cubicBezTo>
                      <a:cubicBezTo>
                        <a:pt x="0" y="34"/>
                        <a:pt x="1" y="35"/>
                        <a:pt x="2" y="36"/>
                      </a:cubicBezTo>
                      <a:cubicBezTo>
                        <a:pt x="8" y="36"/>
                        <a:pt x="14" y="35"/>
                        <a:pt x="20" y="33"/>
                      </a:cubicBezTo>
                      <a:cubicBezTo>
                        <a:pt x="26" y="30"/>
                        <a:pt x="35" y="26"/>
                        <a:pt x="39" y="21"/>
                      </a:cubicBezTo>
                      <a:cubicBezTo>
                        <a:pt x="37" y="18"/>
                        <a:pt x="36" y="16"/>
                        <a:pt x="37" y="13"/>
                      </a:cubicBezTo>
                      <a:cubicBezTo>
                        <a:pt x="35" y="12"/>
                        <a:pt x="34" y="10"/>
                        <a:pt x="3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0" name="Freeform 23">
                  <a:extLst>
                    <a:ext uri="{FF2B5EF4-FFF2-40B4-BE49-F238E27FC236}">
                      <a16:creationId xmlns:a16="http://schemas.microsoft.com/office/drawing/2014/main" id="{6EFCDEEF-E69F-4FBF-A33B-49F4E1B07F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8713" y="1858963"/>
                  <a:ext cx="53975" cy="39688"/>
                </a:xfrm>
                <a:custGeom>
                  <a:avLst/>
                  <a:gdLst>
                    <a:gd name="T0" fmla="*/ 35 w 35"/>
                    <a:gd name="T1" fmla="*/ 13 h 26"/>
                    <a:gd name="T2" fmla="*/ 23 w 35"/>
                    <a:gd name="T3" fmla="*/ 0 h 26"/>
                    <a:gd name="T4" fmla="*/ 0 w 35"/>
                    <a:gd name="T5" fmla="*/ 12 h 26"/>
                    <a:gd name="T6" fmla="*/ 2 w 35"/>
                    <a:gd name="T7" fmla="*/ 15 h 26"/>
                    <a:gd name="T8" fmla="*/ 17 w 35"/>
                    <a:gd name="T9" fmla="*/ 22 h 26"/>
                    <a:gd name="T10" fmla="*/ 35 w 35"/>
                    <a:gd name="T11" fmla="*/ 1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26">
                      <a:moveTo>
                        <a:pt x="35" y="13"/>
                      </a:moveTo>
                      <a:cubicBezTo>
                        <a:pt x="33" y="8"/>
                        <a:pt x="29" y="2"/>
                        <a:pt x="23" y="0"/>
                      </a:cubicBezTo>
                      <a:cubicBezTo>
                        <a:pt x="16" y="5"/>
                        <a:pt x="8" y="9"/>
                        <a:pt x="0" y="12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6" y="19"/>
                        <a:pt x="10" y="26"/>
                        <a:pt x="17" y="22"/>
                      </a:cubicBezTo>
                      <a:cubicBezTo>
                        <a:pt x="24" y="20"/>
                        <a:pt x="32" y="19"/>
                        <a:pt x="3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1" name="Freeform 24">
                  <a:extLst>
                    <a:ext uri="{FF2B5EF4-FFF2-40B4-BE49-F238E27FC236}">
                      <a16:creationId xmlns:a16="http://schemas.microsoft.com/office/drawing/2014/main" id="{871CE3B9-BF90-4BF2-AEFF-662AC56AE6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9563" y="1865313"/>
                  <a:ext cx="58738" cy="25400"/>
                </a:xfrm>
                <a:custGeom>
                  <a:avLst/>
                  <a:gdLst>
                    <a:gd name="T0" fmla="*/ 39 w 39"/>
                    <a:gd name="T1" fmla="*/ 7 h 16"/>
                    <a:gd name="T2" fmla="*/ 19 w 39"/>
                    <a:gd name="T3" fmla="*/ 0 h 16"/>
                    <a:gd name="T4" fmla="*/ 0 w 39"/>
                    <a:gd name="T5" fmla="*/ 12 h 16"/>
                    <a:gd name="T6" fmla="*/ 29 w 39"/>
                    <a:gd name="T7" fmla="*/ 14 h 16"/>
                    <a:gd name="T8" fmla="*/ 39 w 39"/>
                    <a:gd name="T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16">
                      <a:moveTo>
                        <a:pt x="39" y="7"/>
                      </a:moveTo>
                      <a:cubicBezTo>
                        <a:pt x="32" y="4"/>
                        <a:pt x="26" y="2"/>
                        <a:pt x="19" y="0"/>
                      </a:cubicBezTo>
                      <a:cubicBezTo>
                        <a:pt x="12" y="2"/>
                        <a:pt x="5" y="7"/>
                        <a:pt x="0" y="12"/>
                      </a:cubicBezTo>
                      <a:cubicBezTo>
                        <a:pt x="9" y="15"/>
                        <a:pt x="20" y="16"/>
                        <a:pt x="29" y="14"/>
                      </a:cubicBezTo>
                      <a:cubicBezTo>
                        <a:pt x="32" y="12"/>
                        <a:pt x="39" y="12"/>
                        <a:pt x="3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2" name="Freeform 25">
                  <a:extLst>
                    <a:ext uri="{FF2B5EF4-FFF2-40B4-BE49-F238E27FC236}">
                      <a16:creationId xmlns:a16="http://schemas.microsoft.com/office/drawing/2014/main" id="{F58E2AAE-FE68-46A6-9642-3BA62B6C82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713" y="1874838"/>
                  <a:ext cx="260350" cy="146050"/>
                </a:xfrm>
                <a:custGeom>
                  <a:avLst/>
                  <a:gdLst>
                    <a:gd name="T0" fmla="*/ 111 w 170"/>
                    <a:gd name="T1" fmla="*/ 17 h 95"/>
                    <a:gd name="T2" fmla="*/ 76 w 170"/>
                    <a:gd name="T3" fmla="*/ 0 h 95"/>
                    <a:gd name="T4" fmla="*/ 39 w 170"/>
                    <a:gd name="T5" fmla="*/ 24 h 95"/>
                    <a:gd name="T6" fmla="*/ 28 w 170"/>
                    <a:gd name="T7" fmla="*/ 37 h 95"/>
                    <a:gd name="T8" fmla="*/ 25 w 170"/>
                    <a:gd name="T9" fmla="*/ 50 h 95"/>
                    <a:gd name="T10" fmla="*/ 0 w 170"/>
                    <a:gd name="T11" fmla="*/ 58 h 95"/>
                    <a:gd name="T12" fmla="*/ 25 w 170"/>
                    <a:gd name="T13" fmla="*/ 71 h 95"/>
                    <a:gd name="T14" fmla="*/ 35 w 170"/>
                    <a:gd name="T15" fmla="*/ 87 h 95"/>
                    <a:gd name="T16" fmla="*/ 50 w 170"/>
                    <a:gd name="T17" fmla="*/ 69 h 95"/>
                    <a:gd name="T18" fmla="*/ 54 w 170"/>
                    <a:gd name="T19" fmla="*/ 53 h 95"/>
                    <a:gd name="T20" fmla="*/ 78 w 170"/>
                    <a:gd name="T21" fmla="*/ 35 h 95"/>
                    <a:gd name="T22" fmla="*/ 99 w 170"/>
                    <a:gd name="T23" fmla="*/ 37 h 95"/>
                    <a:gd name="T24" fmla="*/ 117 w 170"/>
                    <a:gd name="T25" fmla="*/ 59 h 95"/>
                    <a:gd name="T26" fmla="*/ 117 w 170"/>
                    <a:gd name="T27" fmla="*/ 69 h 95"/>
                    <a:gd name="T28" fmla="*/ 130 w 170"/>
                    <a:gd name="T29" fmla="*/ 95 h 95"/>
                    <a:gd name="T30" fmla="*/ 140 w 170"/>
                    <a:gd name="T31" fmla="*/ 79 h 95"/>
                    <a:gd name="T32" fmla="*/ 170 w 170"/>
                    <a:gd name="T33" fmla="*/ 63 h 95"/>
                    <a:gd name="T34" fmla="*/ 157 w 170"/>
                    <a:gd name="T35" fmla="*/ 49 h 95"/>
                    <a:gd name="T36" fmla="*/ 131 w 170"/>
                    <a:gd name="T37" fmla="*/ 43 h 95"/>
                    <a:gd name="T38" fmla="*/ 129 w 170"/>
                    <a:gd name="T39" fmla="*/ 42 h 95"/>
                    <a:gd name="T40" fmla="*/ 111 w 170"/>
                    <a:gd name="T41" fmla="*/ 17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0" h="95">
                      <a:moveTo>
                        <a:pt x="111" y="17"/>
                      </a:moveTo>
                      <a:cubicBezTo>
                        <a:pt x="99" y="12"/>
                        <a:pt x="88" y="7"/>
                        <a:pt x="76" y="0"/>
                      </a:cubicBezTo>
                      <a:cubicBezTo>
                        <a:pt x="65" y="10"/>
                        <a:pt x="51" y="16"/>
                        <a:pt x="39" y="24"/>
                      </a:cubicBezTo>
                      <a:cubicBezTo>
                        <a:pt x="33" y="26"/>
                        <a:pt x="31" y="33"/>
                        <a:pt x="28" y="37"/>
                      </a:cubicBezTo>
                      <a:cubicBezTo>
                        <a:pt x="26" y="41"/>
                        <a:pt x="28" y="47"/>
                        <a:pt x="25" y="50"/>
                      </a:cubicBezTo>
                      <a:cubicBezTo>
                        <a:pt x="16" y="52"/>
                        <a:pt x="6" y="51"/>
                        <a:pt x="0" y="58"/>
                      </a:cubicBezTo>
                      <a:cubicBezTo>
                        <a:pt x="8" y="61"/>
                        <a:pt x="17" y="66"/>
                        <a:pt x="25" y="71"/>
                      </a:cubicBezTo>
                      <a:cubicBezTo>
                        <a:pt x="29" y="76"/>
                        <a:pt x="30" y="83"/>
                        <a:pt x="35" y="87"/>
                      </a:cubicBezTo>
                      <a:cubicBezTo>
                        <a:pt x="38" y="80"/>
                        <a:pt x="44" y="74"/>
                        <a:pt x="50" y="69"/>
                      </a:cubicBezTo>
                      <a:cubicBezTo>
                        <a:pt x="51" y="63"/>
                        <a:pt x="50" y="58"/>
                        <a:pt x="54" y="53"/>
                      </a:cubicBezTo>
                      <a:cubicBezTo>
                        <a:pt x="60" y="45"/>
                        <a:pt x="68" y="39"/>
                        <a:pt x="78" y="35"/>
                      </a:cubicBezTo>
                      <a:cubicBezTo>
                        <a:pt x="85" y="33"/>
                        <a:pt x="94" y="31"/>
                        <a:pt x="99" y="37"/>
                      </a:cubicBezTo>
                      <a:cubicBezTo>
                        <a:pt x="110" y="38"/>
                        <a:pt x="114" y="50"/>
                        <a:pt x="117" y="59"/>
                      </a:cubicBezTo>
                      <a:cubicBezTo>
                        <a:pt x="115" y="63"/>
                        <a:pt x="117" y="66"/>
                        <a:pt x="117" y="69"/>
                      </a:cubicBezTo>
                      <a:cubicBezTo>
                        <a:pt x="126" y="74"/>
                        <a:pt x="130" y="85"/>
                        <a:pt x="130" y="95"/>
                      </a:cubicBezTo>
                      <a:cubicBezTo>
                        <a:pt x="133" y="89"/>
                        <a:pt x="135" y="83"/>
                        <a:pt x="140" y="79"/>
                      </a:cubicBezTo>
                      <a:cubicBezTo>
                        <a:pt x="147" y="69"/>
                        <a:pt x="159" y="64"/>
                        <a:pt x="170" y="63"/>
                      </a:cubicBezTo>
                      <a:cubicBezTo>
                        <a:pt x="167" y="57"/>
                        <a:pt x="162" y="52"/>
                        <a:pt x="157" y="49"/>
                      </a:cubicBezTo>
                      <a:cubicBezTo>
                        <a:pt x="149" y="46"/>
                        <a:pt x="141" y="42"/>
                        <a:pt x="131" y="43"/>
                      </a:cubicBezTo>
                      <a:cubicBezTo>
                        <a:pt x="129" y="42"/>
                        <a:pt x="129" y="42"/>
                        <a:pt x="129" y="42"/>
                      </a:cubicBezTo>
                      <a:cubicBezTo>
                        <a:pt x="128" y="32"/>
                        <a:pt x="119" y="25"/>
                        <a:pt x="11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3" name="Freeform 26">
                  <a:extLst>
                    <a:ext uri="{FF2B5EF4-FFF2-40B4-BE49-F238E27FC236}">
                      <a16:creationId xmlns:a16="http://schemas.microsoft.com/office/drawing/2014/main" id="{4B45B55A-6E1B-4910-912D-E86F4BD02B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74838"/>
                  <a:ext cx="85725" cy="96838"/>
                </a:xfrm>
                <a:custGeom>
                  <a:avLst/>
                  <a:gdLst>
                    <a:gd name="T0" fmla="*/ 48 w 56"/>
                    <a:gd name="T1" fmla="*/ 29 h 63"/>
                    <a:gd name="T2" fmla="*/ 41 w 56"/>
                    <a:gd name="T3" fmla="*/ 18 h 63"/>
                    <a:gd name="T4" fmla="*/ 16 w 56"/>
                    <a:gd name="T5" fmla="*/ 1 h 63"/>
                    <a:gd name="T6" fmla="*/ 8 w 56"/>
                    <a:gd name="T7" fmla="*/ 1 h 63"/>
                    <a:gd name="T8" fmla="*/ 46 w 56"/>
                    <a:gd name="T9" fmla="*/ 48 h 63"/>
                    <a:gd name="T10" fmla="*/ 41 w 56"/>
                    <a:gd name="T11" fmla="*/ 51 h 63"/>
                    <a:gd name="T12" fmla="*/ 0 w 56"/>
                    <a:gd name="T13" fmla="*/ 20 h 63"/>
                    <a:gd name="T14" fmla="*/ 4 w 56"/>
                    <a:gd name="T15" fmla="*/ 29 h 63"/>
                    <a:gd name="T16" fmla="*/ 35 w 56"/>
                    <a:gd name="T17" fmla="*/ 57 h 63"/>
                    <a:gd name="T18" fmla="*/ 54 w 56"/>
                    <a:gd name="T19" fmla="*/ 59 h 63"/>
                    <a:gd name="T20" fmla="*/ 48 w 56"/>
                    <a:gd name="T21" fmla="*/ 2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63">
                      <a:moveTo>
                        <a:pt x="48" y="29"/>
                      </a:move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33" y="12"/>
                        <a:pt x="27" y="2"/>
                        <a:pt x="16" y="1"/>
                      </a:cubicBezTo>
                      <a:cubicBezTo>
                        <a:pt x="14" y="0"/>
                        <a:pt x="9" y="0"/>
                        <a:pt x="8" y="1"/>
                      </a:cubicBezTo>
                      <a:cubicBezTo>
                        <a:pt x="27" y="11"/>
                        <a:pt x="44" y="27"/>
                        <a:pt x="46" y="48"/>
                      </a:cubicBezTo>
                      <a:cubicBezTo>
                        <a:pt x="45" y="51"/>
                        <a:pt x="43" y="51"/>
                        <a:pt x="41" y="51"/>
                      </a:cubicBezTo>
                      <a:cubicBezTo>
                        <a:pt x="24" y="48"/>
                        <a:pt x="12" y="32"/>
                        <a:pt x="0" y="20"/>
                      </a:cubicBezTo>
                      <a:cubicBezTo>
                        <a:pt x="0" y="23"/>
                        <a:pt x="2" y="26"/>
                        <a:pt x="4" y="29"/>
                      </a:cubicBezTo>
                      <a:cubicBezTo>
                        <a:pt x="13" y="40"/>
                        <a:pt x="21" y="53"/>
                        <a:pt x="35" y="57"/>
                      </a:cubicBezTo>
                      <a:cubicBezTo>
                        <a:pt x="41" y="59"/>
                        <a:pt x="48" y="63"/>
                        <a:pt x="54" y="59"/>
                      </a:cubicBezTo>
                      <a:cubicBezTo>
                        <a:pt x="56" y="48"/>
                        <a:pt x="51" y="39"/>
                        <a:pt x="48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4" name="Freeform 27">
                  <a:extLst>
                    <a:ext uri="{FF2B5EF4-FFF2-40B4-BE49-F238E27FC236}">
                      <a16:creationId xmlns:a16="http://schemas.microsoft.com/office/drawing/2014/main" id="{421A98C4-ECCA-48E8-BBF5-E75A81339D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1588" y="1881188"/>
                  <a:ext cx="228600" cy="111125"/>
                </a:xfrm>
                <a:custGeom>
                  <a:avLst/>
                  <a:gdLst>
                    <a:gd name="T0" fmla="*/ 80 w 149"/>
                    <a:gd name="T1" fmla="*/ 6 h 72"/>
                    <a:gd name="T2" fmla="*/ 65 w 149"/>
                    <a:gd name="T3" fmla="*/ 0 h 72"/>
                    <a:gd name="T4" fmla="*/ 21 w 149"/>
                    <a:gd name="T5" fmla="*/ 40 h 72"/>
                    <a:gd name="T6" fmla="*/ 19 w 149"/>
                    <a:gd name="T7" fmla="*/ 51 h 72"/>
                    <a:gd name="T8" fmla="*/ 2 w 149"/>
                    <a:gd name="T9" fmla="*/ 52 h 72"/>
                    <a:gd name="T10" fmla="*/ 1 w 149"/>
                    <a:gd name="T11" fmla="*/ 56 h 72"/>
                    <a:gd name="T12" fmla="*/ 23 w 149"/>
                    <a:gd name="T13" fmla="*/ 72 h 72"/>
                    <a:gd name="T14" fmla="*/ 35 w 149"/>
                    <a:gd name="T15" fmla="*/ 62 h 72"/>
                    <a:gd name="T16" fmla="*/ 55 w 149"/>
                    <a:gd name="T17" fmla="*/ 32 h 72"/>
                    <a:gd name="T18" fmla="*/ 100 w 149"/>
                    <a:gd name="T19" fmla="*/ 31 h 72"/>
                    <a:gd name="T20" fmla="*/ 111 w 149"/>
                    <a:gd name="T21" fmla="*/ 61 h 72"/>
                    <a:gd name="T22" fmla="*/ 120 w 149"/>
                    <a:gd name="T23" fmla="*/ 72 h 72"/>
                    <a:gd name="T24" fmla="*/ 129 w 149"/>
                    <a:gd name="T25" fmla="*/ 67 h 72"/>
                    <a:gd name="T26" fmla="*/ 148 w 149"/>
                    <a:gd name="T27" fmla="*/ 56 h 72"/>
                    <a:gd name="T28" fmla="*/ 148 w 149"/>
                    <a:gd name="T29" fmla="*/ 52 h 72"/>
                    <a:gd name="T30" fmla="*/ 118 w 149"/>
                    <a:gd name="T31" fmla="*/ 42 h 72"/>
                    <a:gd name="T32" fmla="*/ 80 w 149"/>
                    <a:gd name="T33" fmla="*/ 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9" h="72">
                      <a:moveTo>
                        <a:pt x="80" y="6"/>
                      </a:moveTo>
                      <a:cubicBezTo>
                        <a:pt x="75" y="5"/>
                        <a:pt x="71" y="1"/>
                        <a:pt x="65" y="0"/>
                      </a:cubicBezTo>
                      <a:cubicBezTo>
                        <a:pt x="54" y="18"/>
                        <a:pt x="27" y="17"/>
                        <a:pt x="21" y="40"/>
                      </a:cubicBezTo>
                      <a:cubicBezTo>
                        <a:pt x="20" y="43"/>
                        <a:pt x="21" y="48"/>
                        <a:pt x="19" y="51"/>
                      </a:cubicBezTo>
                      <a:cubicBezTo>
                        <a:pt x="13" y="51"/>
                        <a:pt x="7" y="53"/>
                        <a:pt x="2" y="52"/>
                      </a:cubicBezTo>
                      <a:cubicBezTo>
                        <a:pt x="0" y="52"/>
                        <a:pt x="0" y="54"/>
                        <a:pt x="1" y="56"/>
                      </a:cubicBezTo>
                      <a:cubicBezTo>
                        <a:pt x="11" y="57"/>
                        <a:pt x="16" y="67"/>
                        <a:pt x="23" y="72"/>
                      </a:cubicBezTo>
                      <a:cubicBezTo>
                        <a:pt x="28" y="71"/>
                        <a:pt x="32" y="66"/>
                        <a:pt x="35" y="62"/>
                      </a:cubicBezTo>
                      <a:cubicBezTo>
                        <a:pt x="37" y="50"/>
                        <a:pt x="46" y="40"/>
                        <a:pt x="55" y="32"/>
                      </a:cubicBezTo>
                      <a:cubicBezTo>
                        <a:pt x="69" y="26"/>
                        <a:pt x="87" y="21"/>
                        <a:pt x="100" y="31"/>
                      </a:cubicBezTo>
                      <a:cubicBezTo>
                        <a:pt x="108" y="39"/>
                        <a:pt x="109" y="51"/>
                        <a:pt x="111" y="61"/>
                      </a:cubicBezTo>
                      <a:cubicBezTo>
                        <a:pt x="114" y="65"/>
                        <a:pt x="118" y="68"/>
                        <a:pt x="120" y="72"/>
                      </a:cubicBezTo>
                      <a:cubicBezTo>
                        <a:pt x="124" y="72"/>
                        <a:pt x="126" y="70"/>
                        <a:pt x="129" y="67"/>
                      </a:cubicBezTo>
                      <a:cubicBezTo>
                        <a:pt x="134" y="62"/>
                        <a:pt x="141" y="59"/>
                        <a:pt x="148" y="56"/>
                      </a:cubicBezTo>
                      <a:cubicBezTo>
                        <a:pt x="148" y="55"/>
                        <a:pt x="149" y="54"/>
                        <a:pt x="148" y="52"/>
                      </a:cubicBezTo>
                      <a:cubicBezTo>
                        <a:pt x="140" y="45"/>
                        <a:pt x="129" y="44"/>
                        <a:pt x="118" y="42"/>
                      </a:cubicBezTo>
                      <a:cubicBezTo>
                        <a:pt x="111" y="26"/>
                        <a:pt x="96" y="11"/>
                        <a:pt x="8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5" name="Freeform 28">
                  <a:extLst>
                    <a:ext uri="{FF2B5EF4-FFF2-40B4-BE49-F238E27FC236}">
                      <a16:creationId xmlns:a16="http://schemas.microsoft.com/office/drawing/2014/main" id="{55F523A8-6ECB-417C-A52A-ED26EC30C0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2263" y="1884363"/>
                  <a:ext cx="90488" cy="84138"/>
                </a:xfrm>
                <a:custGeom>
                  <a:avLst/>
                  <a:gdLst>
                    <a:gd name="T0" fmla="*/ 39 w 59"/>
                    <a:gd name="T1" fmla="*/ 0 h 55"/>
                    <a:gd name="T2" fmla="*/ 16 w 59"/>
                    <a:gd name="T3" fmla="*/ 15 h 55"/>
                    <a:gd name="T4" fmla="*/ 2 w 59"/>
                    <a:gd name="T5" fmla="*/ 53 h 55"/>
                    <a:gd name="T6" fmla="*/ 27 w 59"/>
                    <a:gd name="T7" fmla="*/ 48 h 55"/>
                    <a:gd name="T8" fmla="*/ 59 w 59"/>
                    <a:gd name="T9" fmla="*/ 12 h 55"/>
                    <a:gd name="T10" fmla="*/ 38 w 59"/>
                    <a:gd name="T11" fmla="*/ 36 h 55"/>
                    <a:gd name="T12" fmla="*/ 10 w 59"/>
                    <a:gd name="T13" fmla="*/ 46 h 55"/>
                    <a:gd name="T14" fmla="*/ 8 w 59"/>
                    <a:gd name="T15" fmla="*/ 41 h 55"/>
                    <a:gd name="T16" fmla="*/ 31 w 59"/>
                    <a:gd name="T17" fmla="*/ 9 h 55"/>
                    <a:gd name="T18" fmla="*/ 39 w 59"/>
                    <a:gd name="T1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55">
                      <a:moveTo>
                        <a:pt x="39" y="0"/>
                      </a:moveTo>
                      <a:cubicBezTo>
                        <a:pt x="30" y="4"/>
                        <a:pt x="22" y="9"/>
                        <a:pt x="16" y="15"/>
                      </a:cubicBezTo>
                      <a:cubicBezTo>
                        <a:pt x="5" y="25"/>
                        <a:pt x="0" y="40"/>
                        <a:pt x="2" y="53"/>
                      </a:cubicBezTo>
                      <a:cubicBezTo>
                        <a:pt x="11" y="55"/>
                        <a:pt x="19" y="51"/>
                        <a:pt x="27" y="48"/>
                      </a:cubicBezTo>
                      <a:cubicBezTo>
                        <a:pt x="42" y="42"/>
                        <a:pt x="56" y="27"/>
                        <a:pt x="59" y="12"/>
                      </a:cubicBezTo>
                      <a:cubicBezTo>
                        <a:pt x="54" y="21"/>
                        <a:pt x="48" y="30"/>
                        <a:pt x="38" y="36"/>
                      </a:cubicBezTo>
                      <a:cubicBezTo>
                        <a:pt x="30" y="42"/>
                        <a:pt x="19" y="42"/>
                        <a:pt x="10" y="46"/>
                      </a:cubicBezTo>
                      <a:cubicBezTo>
                        <a:pt x="8" y="45"/>
                        <a:pt x="8" y="43"/>
                        <a:pt x="8" y="41"/>
                      </a:cubicBezTo>
                      <a:cubicBezTo>
                        <a:pt x="13" y="29"/>
                        <a:pt x="20" y="17"/>
                        <a:pt x="31" y="9"/>
                      </a:cubicBezTo>
                      <a:cubicBezTo>
                        <a:pt x="33" y="6"/>
                        <a:pt x="38" y="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6" name="Freeform 29">
                  <a:extLst>
                    <a:ext uri="{FF2B5EF4-FFF2-40B4-BE49-F238E27FC236}">
                      <a16:creationId xmlns:a16="http://schemas.microsoft.com/office/drawing/2014/main" id="{B6469246-E85F-487D-B9B4-2576654791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81188"/>
                  <a:ext cx="58738" cy="60325"/>
                </a:xfrm>
                <a:custGeom>
                  <a:avLst/>
                  <a:gdLst>
                    <a:gd name="T0" fmla="*/ 35 w 39"/>
                    <a:gd name="T1" fmla="*/ 28 h 39"/>
                    <a:gd name="T2" fmla="*/ 2 w 39"/>
                    <a:gd name="T3" fmla="*/ 0 h 39"/>
                    <a:gd name="T4" fmla="*/ 1 w 39"/>
                    <a:gd name="T5" fmla="*/ 3 h 39"/>
                    <a:gd name="T6" fmla="*/ 23 w 39"/>
                    <a:gd name="T7" fmla="*/ 31 h 39"/>
                    <a:gd name="T8" fmla="*/ 39 w 39"/>
                    <a:gd name="T9" fmla="*/ 39 h 39"/>
                    <a:gd name="T10" fmla="*/ 35 w 39"/>
                    <a:gd name="T11" fmla="*/ 28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" h="39">
                      <a:moveTo>
                        <a:pt x="35" y="28"/>
                      </a:moveTo>
                      <a:cubicBezTo>
                        <a:pt x="28" y="15"/>
                        <a:pt x="16" y="4"/>
                        <a:pt x="2" y="0"/>
                      </a:cubicBezTo>
                      <a:cubicBezTo>
                        <a:pt x="0" y="0"/>
                        <a:pt x="1" y="2"/>
                        <a:pt x="1" y="3"/>
                      </a:cubicBezTo>
                      <a:cubicBezTo>
                        <a:pt x="8" y="12"/>
                        <a:pt x="14" y="23"/>
                        <a:pt x="23" y="31"/>
                      </a:cubicBezTo>
                      <a:cubicBezTo>
                        <a:pt x="28" y="34"/>
                        <a:pt x="33" y="38"/>
                        <a:pt x="39" y="39"/>
                      </a:cubicBezTo>
                      <a:cubicBezTo>
                        <a:pt x="39" y="35"/>
                        <a:pt x="37" y="31"/>
                        <a:pt x="3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7" name="Freeform 30">
                  <a:extLst>
                    <a:ext uri="{FF2B5EF4-FFF2-40B4-BE49-F238E27FC236}">
                      <a16:creationId xmlns:a16="http://schemas.microsoft.com/office/drawing/2014/main" id="{459BBAB6-18A4-4C26-AB04-AF310C5C6B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838" y="1885950"/>
                  <a:ext cx="57150" cy="53975"/>
                </a:xfrm>
                <a:custGeom>
                  <a:avLst/>
                  <a:gdLst>
                    <a:gd name="T0" fmla="*/ 38 w 38"/>
                    <a:gd name="T1" fmla="*/ 2 h 35"/>
                    <a:gd name="T2" fmla="*/ 27 w 38"/>
                    <a:gd name="T3" fmla="*/ 4 h 35"/>
                    <a:gd name="T4" fmla="*/ 0 w 38"/>
                    <a:gd name="T5" fmla="*/ 35 h 35"/>
                    <a:gd name="T6" fmla="*/ 38 w 38"/>
                    <a:gd name="T7" fmla="*/ 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35">
                      <a:moveTo>
                        <a:pt x="38" y="2"/>
                      </a:moveTo>
                      <a:cubicBezTo>
                        <a:pt x="34" y="0"/>
                        <a:pt x="30" y="3"/>
                        <a:pt x="27" y="4"/>
                      </a:cubicBezTo>
                      <a:cubicBezTo>
                        <a:pt x="17" y="13"/>
                        <a:pt x="3" y="21"/>
                        <a:pt x="0" y="35"/>
                      </a:cubicBezTo>
                      <a:cubicBezTo>
                        <a:pt x="18" y="34"/>
                        <a:pt x="33" y="19"/>
                        <a:pt x="3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8" name="Freeform 31">
                  <a:extLst>
                    <a:ext uri="{FF2B5EF4-FFF2-40B4-BE49-F238E27FC236}">
                      <a16:creationId xmlns:a16="http://schemas.microsoft.com/office/drawing/2014/main" id="{1F7E3DB7-DC02-4C03-899C-7BFF0A700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6563" y="1903413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39" name="Freeform 32">
                  <a:extLst>
                    <a:ext uri="{FF2B5EF4-FFF2-40B4-BE49-F238E27FC236}">
                      <a16:creationId xmlns:a16="http://schemas.microsoft.com/office/drawing/2014/main" id="{A30E2E77-F929-4B42-976B-9B2177E49E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7038" y="1908175"/>
                  <a:ext cx="101600" cy="100013"/>
                </a:xfrm>
                <a:custGeom>
                  <a:avLst/>
                  <a:gdLst>
                    <a:gd name="T0" fmla="*/ 24 w 66"/>
                    <a:gd name="T1" fmla="*/ 40 h 65"/>
                    <a:gd name="T2" fmla="*/ 1 w 66"/>
                    <a:gd name="T3" fmla="*/ 0 h 65"/>
                    <a:gd name="T4" fmla="*/ 0 w 66"/>
                    <a:gd name="T5" fmla="*/ 6 h 65"/>
                    <a:gd name="T6" fmla="*/ 34 w 66"/>
                    <a:gd name="T7" fmla="*/ 56 h 65"/>
                    <a:gd name="T8" fmla="*/ 66 w 66"/>
                    <a:gd name="T9" fmla="*/ 61 h 65"/>
                    <a:gd name="T10" fmla="*/ 60 w 66"/>
                    <a:gd name="T11" fmla="*/ 50 h 65"/>
                    <a:gd name="T12" fmla="*/ 24 w 66"/>
                    <a:gd name="T13" fmla="*/ 4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65">
                      <a:moveTo>
                        <a:pt x="24" y="40"/>
                      </a:moveTo>
                      <a:cubicBezTo>
                        <a:pt x="11" y="29"/>
                        <a:pt x="8" y="14"/>
                        <a:pt x="1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26"/>
                        <a:pt x="15" y="48"/>
                        <a:pt x="34" y="56"/>
                      </a:cubicBezTo>
                      <a:cubicBezTo>
                        <a:pt x="43" y="60"/>
                        <a:pt x="55" y="65"/>
                        <a:pt x="66" y="61"/>
                      </a:cubicBezTo>
                      <a:cubicBezTo>
                        <a:pt x="65" y="57"/>
                        <a:pt x="63" y="53"/>
                        <a:pt x="60" y="50"/>
                      </a:cubicBezTo>
                      <a:cubicBezTo>
                        <a:pt x="47" y="53"/>
                        <a:pt x="35" y="46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0" name="Freeform 33">
                  <a:extLst>
                    <a:ext uri="{FF2B5EF4-FFF2-40B4-BE49-F238E27FC236}">
                      <a16:creationId xmlns:a16="http://schemas.microsoft.com/office/drawing/2014/main" id="{AE75F2CE-99FB-476F-AD70-0D2F1B01EE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1551" y="1912938"/>
                  <a:ext cx="100013" cy="87313"/>
                </a:xfrm>
                <a:custGeom>
                  <a:avLst/>
                  <a:gdLst>
                    <a:gd name="T0" fmla="*/ 63 w 65"/>
                    <a:gd name="T1" fmla="*/ 14 h 57"/>
                    <a:gd name="T2" fmla="*/ 63 w 65"/>
                    <a:gd name="T3" fmla="*/ 0 h 57"/>
                    <a:gd name="T4" fmla="*/ 46 w 65"/>
                    <a:gd name="T5" fmla="*/ 29 h 57"/>
                    <a:gd name="T6" fmla="*/ 9 w 65"/>
                    <a:gd name="T7" fmla="*/ 41 h 57"/>
                    <a:gd name="T8" fmla="*/ 0 w 65"/>
                    <a:gd name="T9" fmla="*/ 57 h 57"/>
                    <a:gd name="T10" fmla="*/ 9 w 65"/>
                    <a:gd name="T11" fmla="*/ 57 h 57"/>
                    <a:gd name="T12" fmla="*/ 63 w 65"/>
                    <a:gd name="T13" fmla="*/ 1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57">
                      <a:moveTo>
                        <a:pt x="63" y="14"/>
                      </a:moveTo>
                      <a:cubicBezTo>
                        <a:pt x="64" y="10"/>
                        <a:pt x="65" y="4"/>
                        <a:pt x="63" y="0"/>
                      </a:cubicBezTo>
                      <a:cubicBezTo>
                        <a:pt x="58" y="10"/>
                        <a:pt x="55" y="21"/>
                        <a:pt x="46" y="29"/>
                      </a:cubicBezTo>
                      <a:cubicBezTo>
                        <a:pt x="36" y="37"/>
                        <a:pt x="23" y="43"/>
                        <a:pt x="9" y="41"/>
                      </a:cubicBezTo>
                      <a:cubicBezTo>
                        <a:pt x="5" y="44"/>
                        <a:pt x="1" y="50"/>
                        <a:pt x="0" y="57"/>
                      </a:cubicBezTo>
                      <a:cubicBezTo>
                        <a:pt x="9" y="57"/>
                        <a:pt x="9" y="57"/>
                        <a:pt x="9" y="57"/>
                      </a:cubicBezTo>
                      <a:cubicBezTo>
                        <a:pt x="33" y="54"/>
                        <a:pt x="55" y="36"/>
                        <a:pt x="6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1" name="Freeform 34">
                  <a:extLst>
                    <a:ext uri="{FF2B5EF4-FFF2-40B4-BE49-F238E27FC236}">
                      <a16:creationId xmlns:a16="http://schemas.microsoft.com/office/drawing/2014/main" id="{B83F6248-5869-4AF3-B77B-E485296B2F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3776" y="1917700"/>
                  <a:ext cx="60325" cy="50800"/>
                </a:xfrm>
                <a:custGeom>
                  <a:avLst/>
                  <a:gdLst>
                    <a:gd name="T0" fmla="*/ 39 w 39"/>
                    <a:gd name="T1" fmla="*/ 0 h 33"/>
                    <a:gd name="T2" fmla="*/ 7 w 39"/>
                    <a:gd name="T3" fmla="*/ 23 h 33"/>
                    <a:gd name="T4" fmla="*/ 0 w 39"/>
                    <a:gd name="T5" fmla="*/ 32 h 33"/>
                    <a:gd name="T6" fmla="*/ 14 w 39"/>
                    <a:gd name="T7" fmla="*/ 29 h 33"/>
                    <a:gd name="T8" fmla="*/ 39 w 3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3">
                      <a:moveTo>
                        <a:pt x="39" y="0"/>
                      </a:moveTo>
                      <a:cubicBezTo>
                        <a:pt x="26" y="3"/>
                        <a:pt x="16" y="13"/>
                        <a:pt x="7" y="23"/>
                      </a:cubicBezTo>
                      <a:cubicBezTo>
                        <a:pt x="4" y="25"/>
                        <a:pt x="0" y="28"/>
                        <a:pt x="0" y="32"/>
                      </a:cubicBezTo>
                      <a:cubicBezTo>
                        <a:pt x="5" y="33"/>
                        <a:pt x="9" y="29"/>
                        <a:pt x="14" y="29"/>
                      </a:cubicBezTo>
                      <a:cubicBezTo>
                        <a:pt x="26" y="23"/>
                        <a:pt x="36" y="1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2" name="Freeform 35">
                  <a:extLst>
                    <a:ext uri="{FF2B5EF4-FFF2-40B4-BE49-F238E27FC236}">
                      <a16:creationId xmlns:a16="http://schemas.microsoft.com/office/drawing/2014/main" id="{6CDA0F5F-9F29-45BD-8417-92CF9141DA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0051" y="1925638"/>
                  <a:ext cx="30163" cy="61913"/>
                </a:xfrm>
                <a:custGeom>
                  <a:avLst/>
                  <a:gdLst>
                    <a:gd name="T0" fmla="*/ 20 w 20"/>
                    <a:gd name="T1" fmla="*/ 23 h 40"/>
                    <a:gd name="T2" fmla="*/ 11 w 20"/>
                    <a:gd name="T3" fmla="*/ 0 h 40"/>
                    <a:gd name="T4" fmla="*/ 3 w 20"/>
                    <a:gd name="T5" fmla="*/ 11 h 40"/>
                    <a:gd name="T6" fmla="*/ 7 w 20"/>
                    <a:gd name="T7" fmla="*/ 40 h 40"/>
                    <a:gd name="T8" fmla="*/ 20 w 20"/>
                    <a:gd name="T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0">
                      <a:moveTo>
                        <a:pt x="20" y="23"/>
                      </a:moveTo>
                      <a:cubicBezTo>
                        <a:pt x="17" y="15"/>
                        <a:pt x="15" y="7"/>
                        <a:pt x="11" y="0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0" y="21"/>
                        <a:pt x="1" y="32"/>
                        <a:pt x="7" y="40"/>
                      </a:cubicBezTo>
                      <a:cubicBezTo>
                        <a:pt x="15" y="40"/>
                        <a:pt x="16" y="30"/>
                        <a:pt x="20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3" name="Freeform 36">
                  <a:extLst>
                    <a:ext uri="{FF2B5EF4-FFF2-40B4-BE49-F238E27FC236}">
                      <a16:creationId xmlns:a16="http://schemas.microsoft.com/office/drawing/2014/main" id="{431C3CDB-7AD3-40B8-98E9-F8D8D3E6CA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9263" y="1935163"/>
                  <a:ext cx="60325" cy="42863"/>
                </a:xfrm>
                <a:custGeom>
                  <a:avLst/>
                  <a:gdLst>
                    <a:gd name="T0" fmla="*/ 40 w 40"/>
                    <a:gd name="T1" fmla="*/ 26 h 28"/>
                    <a:gd name="T2" fmla="*/ 0 w 40"/>
                    <a:gd name="T3" fmla="*/ 0 h 28"/>
                    <a:gd name="T4" fmla="*/ 0 w 40"/>
                    <a:gd name="T5" fmla="*/ 1 h 28"/>
                    <a:gd name="T6" fmla="*/ 23 w 40"/>
                    <a:gd name="T7" fmla="*/ 23 h 28"/>
                    <a:gd name="T8" fmla="*/ 40 w 40"/>
                    <a:gd name="T9" fmla="*/ 2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8">
                      <a:moveTo>
                        <a:pt x="40" y="26"/>
                      </a:moveTo>
                      <a:cubicBezTo>
                        <a:pt x="31" y="12"/>
                        <a:pt x="16" y="3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10"/>
                        <a:pt x="11" y="20"/>
                        <a:pt x="23" y="23"/>
                      </a:cubicBezTo>
                      <a:cubicBezTo>
                        <a:pt x="28" y="25"/>
                        <a:pt x="34" y="28"/>
                        <a:pt x="4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4" name="Freeform 37">
                  <a:extLst>
                    <a:ext uri="{FF2B5EF4-FFF2-40B4-BE49-F238E27FC236}">
                      <a16:creationId xmlns:a16="http://schemas.microsoft.com/office/drawing/2014/main" id="{64DE7649-6E1F-4E8F-B577-9B95BCA48C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8388" y="1930400"/>
                  <a:ext cx="25400" cy="55563"/>
                </a:xfrm>
                <a:custGeom>
                  <a:avLst/>
                  <a:gdLst>
                    <a:gd name="T0" fmla="*/ 16 w 17"/>
                    <a:gd name="T1" fmla="*/ 16 h 36"/>
                    <a:gd name="T2" fmla="*/ 7 w 17"/>
                    <a:gd name="T3" fmla="*/ 0 h 36"/>
                    <a:gd name="T4" fmla="*/ 5 w 17"/>
                    <a:gd name="T5" fmla="*/ 3 h 36"/>
                    <a:gd name="T6" fmla="*/ 0 w 17"/>
                    <a:gd name="T7" fmla="*/ 19 h 36"/>
                    <a:gd name="T8" fmla="*/ 10 w 17"/>
                    <a:gd name="T9" fmla="*/ 36 h 36"/>
                    <a:gd name="T10" fmla="*/ 16 w 17"/>
                    <a:gd name="T11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36">
                      <a:moveTo>
                        <a:pt x="16" y="16"/>
                      </a:moveTo>
                      <a:cubicBezTo>
                        <a:pt x="17" y="9"/>
                        <a:pt x="11" y="4"/>
                        <a:pt x="7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1" y="13"/>
                        <a:pt x="0" y="19"/>
                      </a:cubicBezTo>
                      <a:cubicBezTo>
                        <a:pt x="2" y="25"/>
                        <a:pt x="4" y="33"/>
                        <a:pt x="10" y="36"/>
                      </a:cubicBezTo>
                      <a:cubicBezTo>
                        <a:pt x="15" y="31"/>
                        <a:pt x="15" y="23"/>
                        <a:pt x="1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5" name="Freeform 38">
                  <a:extLst>
                    <a:ext uri="{FF2B5EF4-FFF2-40B4-BE49-F238E27FC236}">
                      <a16:creationId xmlns:a16="http://schemas.microsoft.com/office/drawing/2014/main" id="{C211CB42-6364-409D-9897-3532EC8D72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7626" y="1933575"/>
                  <a:ext cx="128588" cy="120650"/>
                </a:xfrm>
                <a:custGeom>
                  <a:avLst/>
                  <a:gdLst>
                    <a:gd name="T0" fmla="*/ 67 w 84"/>
                    <a:gd name="T1" fmla="*/ 14 h 79"/>
                    <a:gd name="T2" fmla="*/ 57 w 84"/>
                    <a:gd name="T3" fmla="*/ 4 h 79"/>
                    <a:gd name="T4" fmla="*/ 33 w 84"/>
                    <a:gd name="T5" fmla="*/ 6 h 79"/>
                    <a:gd name="T6" fmla="*/ 17 w 84"/>
                    <a:gd name="T7" fmla="*/ 32 h 79"/>
                    <a:gd name="T8" fmla="*/ 2 w 84"/>
                    <a:gd name="T9" fmla="*/ 50 h 79"/>
                    <a:gd name="T10" fmla="*/ 3 w 84"/>
                    <a:gd name="T11" fmla="*/ 67 h 79"/>
                    <a:gd name="T12" fmla="*/ 19 w 84"/>
                    <a:gd name="T13" fmla="*/ 79 h 79"/>
                    <a:gd name="T14" fmla="*/ 35 w 84"/>
                    <a:gd name="T15" fmla="*/ 72 h 79"/>
                    <a:gd name="T16" fmla="*/ 36 w 84"/>
                    <a:gd name="T17" fmla="*/ 63 h 79"/>
                    <a:gd name="T18" fmla="*/ 18 w 84"/>
                    <a:gd name="T19" fmla="*/ 65 h 79"/>
                    <a:gd name="T20" fmla="*/ 14 w 84"/>
                    <a:gd name="T21" fmla="*/ 51 h 79"/>
                    <a:gd name="T22" fmla="*/ 28 w 84"/>
                    <a:gd name="T23" fmla="*/ 32 h 79"/>
                    <a:gd name="T24" fmla="*/ 36 w 84"/>
                    <a:gd name="T25" fmla="*/ 16 h 79"/>
                    <a:gd name="T26" fmla="*/ 53 w 84"/>
                    <a:gd name="T27" fmla="*/ 12 h 79"/>
                    <a:gd name="T28" fmla="*/ 64 w 84"/>
                    <a:gd name="T29" fmla="*/ 42 h 79"/>
                    <a:gd name="T30" fmla="*/ 75 w 84"/>
                    <a:gd name="T31" fmla="*/ 52 h 79"/>
                    <a:gd name="T32" fmla="*/ 71 w 84"/>
                    <a:gd name="T33" fmla="*/ 64 h 79"/>
                    <a:gd name="T34" fmla="*/ 65 w 84"/>
                    <a:gd name="T35" fmla="*/ 62 h 79"/>
                    <a:gd name="T36" fmla="*/ 59 w 84"/>
                    <a:gd name="T37" fmla="*/ 62 h 79"/>
                    <a:gd name="T38" fmla="*/ 62 w 84"/>
                    <a:gd name="T39" fmla="*/ 75 h 79"/>
                    <a:gd name="T40" fmla="*/ 72 w 84"/>
                    <a:gd name="T41" fmla="*/ 75 h 79"/>
                    <a:gd name="T42" fmla="*/ 83 w 84"/>
                    <a:gd name="T43" fmla="*/ 63 h 79"/>
                    <a:gd name="T44" fmla="*/ 77 w 84"/>
                    <a:gd name="T45" fmla="*/ 40 h 79"/>
                    <a:gd name="T46" fmla="*/ 67 w 84"/>
                    <a:gd name="T47" fmla="*/ 1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4" h="79">
                      <a:moveTo>
                        <a:pt x="67" y="14"/>
                      </a:moveTo>
                      <a:cubicBezTo>
                        <a:pt x="65" y="9"/>
                        <a:pt x="61" y="6"/>
                        <a:pt x="57" y="4"/>
                      </a:cubicBezTo>
                      <a:cubicBezTo>
                        <a:pt x="49" y="0"/>
                        <a:pt x="40" y="3"/>
                        <a:pt x="33" y="6"/>
                      </a:cubicBezTo>
                      <a:cubicBezTo>
                        <a:pt x="24" y="12"/>
                        <a:pt x="18" y="22"/>
                        <a:pt x="17" y="32"/>
                      </a:cubicBezTo>
                      <a:cubicBezTo>
                        <a:pt x="12" y="37"/>
                        <a:pt x="5" y="43"/>
                        <a:pt x="2" y="50"/>
                      </a:cubicBezTo>
                      <a:cubicBezTo>
                        <a:pt x="0" y="55"/>
                        <a:pt x="1" y="62"/>
                        <a:pt x="3" y="67"/>
                      </a:cubicBezTo>
                      <a:cubicBezTo>
                        <a:pt x="5" y="74"/>
                        <a:pt x="12" y="78"/>
                        <a:pt x="19" y="79"/>
                      </a:cubicBezTo>
                      <a:cubicBezTo>
                        <a:pt x="25" y="79"/>
                        <a:pt x="32" y="78"/>
                        <a:pt x="35" y="72"/>
                      </a:cubicBezTo>
                      <a:cubicBezTo>
                        <a:pt x="37" y="69"/>
                        <a:pt x="38" y="66"/>
                        <a:pt x="36" y="63"/>
                      </a:cubicBezTo>
                      <a:cubicBezTo>
                        <a:pt x="32" y="53"/>
                        <a:pt x="26" y="67"/>
                        <a:pt x="18" y="65"/>
                      </a:cubicBezTo>
                      <a:cubicBezTo>
                        <a:pt x="13" y="63"/>
                        <a:pt x="13" y="56"/>
                        <a:pt x="14" y="51"/>
                      </a:cubicBezTo>
                      <a:cubicBezTo>
                        <a:pt x="13" y="42"/>
                        <a:pt x="22" y="37"/>
                        <a:pt x="28" y="32"/>
                      </a:cubicBezTo>
                      <a:cubicBezTo>
                        <a:pt x="29" y="26"/>
                        <a:pt x="31" y="21"/>
                        <a:pt x="36" y="16"/>
                      </a:cubicBezTo>
                      <a:cubicBezTo>
                        <a:pt x="41" y="14"/>
                        <a:pt x="47" y="10"/>
                        <a:pt x="53" y="12"/>
                      </a:cubicBezTo>
                      <a:cubicBezTo>
                        <a:pt x="65" y="18"/>
                        <a:pt x="63" y="32"/>
                        <a:pt x="64" y="42"/>
                      </a:cubicBezTo>
                      <a:cubicBezTo>
                        <a:pt x="69" y="43"/>
                        <a:pt x="73" y="48"/>
                        <a:pt x="75" y="52"/>
                      </a:cubicBezTo>
                      <a:cubicBezTo>
                        <a:pt x="75" y="57"/>
                        <a:pt x="74" y="61"/>
                        <a:pt x="71" y="64"/>
                      </a:cubicBezTo>
                      <a:cubicBezTo>
                        <a:pt x="68" y="65"/>
                        <a:pt x="66" y="63"/>
                        <a:pt x="65" y="62"/>
                      </a:cubicBezTo>
                      <a:cubicBezTo>
                        <a:pt x="63" y="60"/>
                        <a:pt x="61" y="61"/>
                        <a:pt x="59" y="62"/>
                      </a:cubicBezTo>
                      <a:cubicBezTo>
                        <a:pt x="58" y="66"/>
                        <a:pt x="57" y="71"/>
                        <a:pt x="62" y="75"/>
                      </a:cubicBezTo>
                      <a:cubicBezTo>
                        <a:pt x="64" y="77"/>
                        <a:pt x="68" y="76"/>
                        <a:pt x="72" y="75"/>
                      </a:cubicBezTo>
                      <a:cubicBezTo>
                        <a:pt x="77" y="74"/>
                        <a:pt x="82" y="69"/>
                        <a:pt x="83" y="63"/>
                      </a:cubicBezTo>
                      <a:cubicBezTo>
                        <a:pt x="84" y="56"/>
                        <a:pt x="83" y="46"/>
                        <a:pt x="77" y="40"/>
                      </a:cubicBezTo>
                      <a:cubicBezTo>
                        <a:pt x="64" y="38"/>
                        <a:pt x="72" y="22"/>
                        <a:pt x="67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6" name="Freeform 39">
                  <a:extLst>
                    <a:ext uri="{FF2B5EF4-FFF2-40B4-BE49-F238E27FC236}">
                      <a16:creationId xmlns:a16="http://schemas.microsoft.com/office/drawing/2014/main" id="{C445F999-1B55-408E-9E15-7DE3AC7D9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9413" y="1954213"/>
                  <a:ext cx="60325" cy="60325"/>
                </a:xfrm>
                <a:custGeom>
                  <a:avLst/>
                  <a:gdLst>
                    <a:gd name="T0" fmla="*/ 12 w 39"/>
                    <a:gd name="T1" fmla="*/ 14 h 39"/>
                    <a:gd name="T2" fmla="*/ 8 w 39"/>
                    <a:gd name="T3" fmla="*/ 0 h 39"/>
                    <a:gd name="T4" fmla="*/ 5 w 39"/>
                    <a:gd name="T5" fmla="*/ 2 h 39"/>
                    <a:gd name="T6" fmla="*/ 14 w 39"/>
                    <a:gd name="T7" fmla="*/ 33 h 39"/>
                    <a:gd name="T8" fmla="*/ 22 w 39"/>
                    <a:gd name="T9" fmla="*/ 38 h 39"/>
                    <a:gd name="T10" fmla="*/ 39 w 39"/>
                    <a:gd name="T11" fmla="*/ 16 h 39"/>
                    <a:gd name="T12" fmla="*/ 37 w 39"/>
                    <a:gd name="T13" fmla="*/ 10 h 39"/>
                    <a:gd name="T14" fmla="*/ 20 w 39"/>
                    <a:gd name="T15" fmla="*/ 28 h 39"/>
                    <a:gd name="T16" fmla="*/ 12 w 39"/>
                    <a:gd name="T17" fmla="*/ 1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12" y="14"/>
                      </a:moveTo>
                      <a:cubicBezTo>
                        <a:pt x="9" y="10"/>
                        <a:pt x="11" y="4"/>
                        <a:pt x="8" y="0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0" y="14"/>
                        <a:pt x="9" y="24"/>
                        <a:pt x="14" y="33"/>
                      </a:cubicBezTo>
                      <a:cubicBezTo>
                        <a:pt x="16" y="36"/>
                        <a:pt x="18" y="39"/>
                        <a:pt x="22" y="38"/>
                      </a:cubicBezTo>
                      <a:cubicBezTo>
                        <a:pt x="31" y="34"/>
                        <a:pt x="38" y="26"/>
                        <a:pt x="39" y="16"/>
                      </a:cubicBezTo>
                      <a:cubicBezTo>
                        <a:pt x="39" y="14"/>
                        <a:pt x="39" y="11"/>
                        <a:pt x="37" y="10"/>
                      </a:cubicBezTo>
                      <a:cubicBezTo>
                        <a:pt x="32" y="17"/>
                        <a:pt x="29" y="28"/>
                        <a:pt x="20" y="28"/>
                      </a:cubicBezTo>
                      <a:cubicBezTo>
                        <a:pt x="16" y="24"/>
                        <a:pt x="13" y="20"/>
                        <a:pt x="1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7" name="Freeform 40">
                  <a:extLst>
                    <a:ext uri="{FF2B5EF4-FFF2-40B4-BE49-F238E27FC236}">
                      <a16:creationId xmlns:a16="http://schemas.microsoft.com/office/drawing/2014/main" id="{AE397DCF-37E1-4E16-BBE5-92DEFEBD17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958975"/>
                  <a:ext cx="539750" cy="479425"/>
                </a:xfrm>
                <a:custGeom>
                  <a:avLst/>
                  <a:gdLst>
                    <a:gd name="T0" fmla="*/ 154 w 353"/>
                    <a:gd name="T1" fmla="*/ 2 h 312"/>
                    <a:gd name="T2" fmla="*/ 143 w 353"/>
                    <a:gd name="T3" fmla="*/ 18 h 312"/>
                    <a:gd name="T4" fmla="*/ 128 w 353"/>
                    <a:gd name="T5" fmla="*/ 40 h 312"/>
                    <a:gd name="T6" fmla="*/ 151 w 353"/>
                    <a:gd name="T7" fmla="*/ 52 h 312"/>
                    <a:gd name="T8" fmla="*/ 106 w 353"/>
                    <a:gd name="T9" fmla="*/ 55 h 312"/>
                    <a:gd name="T10" fmla="*/ 53 w 353"/>
                    <a:gd name="T11" fmla="*/ 98 h 312"/>
                    <a:gd name="T12" fmla="*/ 58 w 353"/>
                    <a:gd name="T13" fmla="*/ 121 h 312"/>
                    <a:gd name="T14" fmla="*/ 30 w 353"/>
                    <a:gd name="T15" fmla="*/ 121 h 312"/>
                    <a:gd name="T16" fmla="*/ 13 w 353"/>
                    <a:gd name="T17" fmla="*/ 130 h 312"/>
                    <a:gd name="T18" fmla="*/ 6 w 353"/>
                    <a:gd name="T19" fmla="*/ 156 h 312"/>
                    <a:gd name="T20" fmla="*/ 34 w 353"/>
                    <a:gd name="T21" fmla="*/ 172 h 312"/>
                    <a:gd name="T22" fmla="*/ 49 w 353"/>
                    <a:gd name="T23" fmla="*/ 159 h 312"/>
                    <a:gd name="T24" fmla="*/ 59 w 353"/>
                    <a:gd name="T25" fmla="*/ 184 h 312"/>
                    <a:gd name="T26" fmla="*/ 78 w 353"/>
                    <a:gd name="T27" fmla="*/ 195 h 312"/>
                    <a:gd name="T28" fmla="*/ 105 w 353"/>
                    <a:gd name="T29" fmla="*/ 237 h 312"/>
                    <a:gd name="T30" fmla="*/ 131 w 353"/>
                    <a:gd name="T31" fmla="*/ 227 h 312"/>
                    <a:gd name="T32" fmla="*/ 146 w 353"/>
                    <a:gd name="T33" fmla="*/ 244 h 312"/>
                    <a:gd name="T34" fmla="*/ 140 w 353"/>
                    <a:gd name="T35" fmla="*/ 263 h 312"/>
                    <a:gd name="T36" fmla="*/ 146 w 353"/>
                    <a:gd name="T37" fmla="*/ 282 h 312"/>
                    <a:gd name="T38" fmla="*/ 173 w 353"/>
                    <a:gd name="T39" fmla="*/ 261 h 312"/>
                    <a:gd name="T40" fmla="*/ 161 w 353"/>
                    <a:gd name="T41" fmla="*/ 242 h 312"/>
                    <a:gd name="T42" fmla="*/ 186 w 353"/>
                    <a:gd name="T43" fmla="*/ 225 h 312"/>
                    <a:gd name="T44" fmla="*/ 188 w 353"/>
                    <a:gd name="T45" fmla="*/ 272 h 312"/>
                    <a:gd name="T46" fmla="*/ 145 w 353"/>
                    <a:gd name="T47" fmla="*/ 308 h 312"/>
                    <a:gd name="T48" fmla="*/ 183 w 353"/>
                    <a:gd name="T49" fmla="*/ 287 h 312"/>
                    <a:gd name="T50" fmla="*/ 202 w 353"/>
                    <a:gd name="T51" fmla="*/ 262 h 312"/>
                    <a:gd name="T52" fmla="*/ 202 w 353"/>
                    <a:gd name="T53" fmla="*/ 244 h 312"/>
                    <a:gd name="T54" fmla="*/ 232 w 353"/>
                    <a:gd name="T55" fmla="*/ 201 h 312"/>
                    <a:gd name="T56" fmla="*/ 288 w 353"/>
                    <a:gd name="T57" fmla="*/ 225 h 312"/>
                    <a:gd name="T58" fmla="*/ 305 w 353"/>
                    <a:gd name="T59" fmla="*/ 198 h 312"/>
                    <a:gd name="T60" fmla="*/ 353 w 353"/>
                    <a:gd name="T61" fmla="*/ 141 h 312"/>
                    <a:gd name="T62" fmla="*/ 343 w 353"/>
                    <a:gd name="T63" fmla="*/ 151 h 312"/>
                    <a:gd name="T64" fmla="*/ 288 w 353"/>
                    <a:gd name="T65" fmla="*/ 215 h 312"/>
                    <a:gd name="T66" fmla="*/ 273 w 353"/>
                    <a:gd name="T67" fmla="*/ 201 h 312"/>
                    <a:gd name="T68" fmla="*/ 314 w 353"/>
                    <a:gd name="T69" fmla="*/ 172 h 312"/>
                    <a:gd name="T70" fmla="*/ 291 w 353"/>
                    <a:gd name="T71" fmla="*/ 107 h 312"/>
                    <a:gd name="T72" fmla="*/ 275 w 353"/>
                    <a:gd name="T73" fmla="*/ 85 h 312"/>
                    <a:gd name="T74" fmla="*/ 291 w 353"/>
                    <a:gd name="T75" fmla="*/ 67 h 312"/>
                    <a:gd name="T76" fmla="*/ 318 w 353"/>
                    <a:gd name="T77" fmla="*/ 99 h 312"/>
                    <a:gd name="T78" fmla="*/ 348 w 353"/>
                    <a:gd name="T79" fmla="*/ 134 h 312"/>
                    <a:gd name="T80" fmla="*/ 315 w 353"/>
                    <a:gd name="T81" fmla="*/ 95 h 312"/>
                    <a:gd name="T82" fmla="*/ 285 w 353"/>
                    <a:gd name="T83" fmla="*/ 58 h 312"/>
                    <a:gd name="T84" fmla="*/ 259 w 353"/>
                    <a:gd name="T85" fmla="*/ 92 h 312"/>
                    <a:gd name="T86" fmla="*/ 286 w 353"/>
                    <a:gd name="T87" fmla="*/ 112 h 312"/>
                    <a:gd name="T88" fmla="*/ 320 w 353"/>
                    <a:gd name="T89" fmla="*/ 154 h 312"/>
                    <a:gd name="T90" fmla="*/ 265 w 353"/>
                    <a:gd name="T91" fmla="*/ 195 h 312"/>
                    <a:gd name="T92" fmla="*/ 239 w 353"/>
                    <a:gd name="T93" fmla="*/ 163 h 312"/>
                    <a:gd name="T94" fmla="*/ 267 w 353"/>
                    <a:gd name="T95" fmla="*/ 159 h 312"/>
                    <a:gd name="T96" fmla="*/ 281 w 353"/>
                    <a:gd name="T97" fmla="*/ 156 h 312"/>
                    <a:gd name="T98" fmla="*/ 293 w 353"/>
                    <a:gd name="T99" fmla="*/ 135 h 312"/>
                    <a:gd name="T100" fmla="*/ 269 w 353"/>
                    <a:gd name="T101" fmla="*/ 124 h 312"/>
                    <a:gd name="T102" fmla="*/ 244 w 353"/>
                    <a:gd name="T103" fmla="*/ 126 h 312"/>
                    <a:gd name="T104" fmla="*/ 248 w 353"/>
                    <a:gd name="T105" fmla="*/ 96 h 312"/>
                    <a:gd name="T106" fmla="*/ 199 w 353"/>
                    <a:gd name="T107" fmla="*/ 61 h 312"/>
                    <a:gd name="T108" fmla="*/ 192 w 353"/>
                    <a:gd name="T109" fmla="*/ 57 h 312"/>
                    <a:gd name="T110" fmla="*/ 159 w 353"/>
                    <a:gd name="T111" fmla="*/ 58 h 312"/>
                    <a:gd name="T112" fmla="*/ 173 w 353"/>
                    <a:gd name="T113" fmla="*/ 34 h 312"/>
                    <a:gd name="T114" fmla="*/ 164 w 353"/>
                    <a:gd name="T115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53" h="312">
                      <a:moveTo>
                        <a:pt x="164" y="13"/>
                      </a:moveTo>
                      <a:cubicBezTo>
                        <a:pt x="162" y="8"/>
                        <a:pt x="161" y="0"/>
                        <a:pt x="154" y="2"/>
                      </a:cubicBezTo>
                      <a:cubicBezTo>
                        <a:pt x="147" y="2"/>
                        <a:pt x="144" y="8"/>
                        <a:pt x="142" y="12"/>
                      </a:cubicBezTo>
                      <a:cubicBezTo>
                        <a:pt x="142" y="15"/>
                        <a:pt x="144" y="16"/>
                        <a:pt x="143" y="18"/>
                      </a:cubicBezTo>
                      <a:cubicBezTo>
                        <a:pt x="138" y="22"/>
                        <a:pt x="131" y="24"/>
                        <a:pt x="128" y="30"/>
                      </a:cubicBezTo>
                      <a:cubicBezTo>
                        <a:pt x="127" y="33"/>
                        <a:pt x="126" y="38"/>
                        <a:pt x="128" y="40"/>
                      </a:cubicBezTo>
                      <a:cubicBezTo>
                        <a:pt x="132" y="37"/>
                        <a:pt x="138" y="35"/>
                        <a:pt x="145" y="36"/>
                      </a:cubicBezTo>
                      <a:cubicBezTo>
                        <a:pt x="150" y="39"/>
                        <a:pt x="152" y="45"/>
                        <a:pt x="151" y="52"/>
                      </a:cubicBezTo>
                      <a:cubicBezTo>
                        <a:pt x="147" y="60"/>
                        <a:pt x="138" y="68"/>
                        <a:pt x="128" y="68"/>
                      </a:cubicBezTo>
                      <a:cubicBezTo>
                        <a:pt x="119" y="66"/>
                        <a:pt x="110" y="63"/>
                        <a:pt x="106" y="55"/>
                      </a:cubicBezTo>
                      <a:cubicBezTo>
                        <a:pt x="104" y="61"/>
                        <a:pt x="101" y="68"/>
                        <a:pt x="99" y="75"/>
                      </a:cubicBezTo>
                      <a:cubicBezTo>
                        <a:pt x="88" y="90"/>
                        <a:pt x="71" y="98"/>
                        <a:pt x="53" y="98"/>
                      </a:cubicBezTo>
                      <a:cubicBezTo>
                        <a:pt x="53" y="99"/>
                        <a:pt x="53" y="99"/>
                        <a:pt x="53" y="99"/>
                      </a:cubicBezTo>
                      <a:cubicBezTo>
                        <a:pt x="57" y="105"/>
                        <a:pt x="61" y="113"/>
                        <a:pt x="58" y="121"/>
                      </a:cubicBezTo>
                      <a:cubicBezTo>
                        <a:pt x="55" y="127"/>
                        <a:pt x="48" y="130"/>
                        <a:pt x="42" y="131"/>
                      </a:cubicBezTo>
                      <a:cubicBezTo>
                        <a:pt x="36" y="130"/>
                        <a:pt x="36" y="121"/>
                        <a:pt x="30" y="121"/>
                      </a:cubicBezTo>
                      <a:cubicBezTo>
                        <a:pt x="25" y="122"/>
                        <a:pt x="23" y="127"/>
                        <a:pt x="21" y="130"/>
                      </a:cubicBezTo>
                      <a:cubicBezTo>
                        <a:pt x="19" y="132"/>
                        <a:pt x="16" y="130"/>
                        <a:pt x="13" y="130"/>
                      </a:cubicBezTo>
                      <a:cubicBezTo>
                        <a:pt x="9" y="131"/>
                        <a:pt x="4" y="135"/>
                        <a:pt x="3" y="139"/>
                      </a:cubicBezTo>
                      <a:cubicBezTo>
                        <a:pt x="0" y="145"/>
                        <a:pt x="4" y="151"/>
                        <a:pt x="6" y="156"/>
                      </a:cubicBezTo>
                      <a:cubicBezTo>
                        <a:pt x="11" y="162"/>
                        <a:pt x="20" y="162"/>
                        <a:pt x="28" y="162"/>
                      </a:cubicBezTo>
                      <a:cubicBezTo>
                        <a:pt x="33" y="165"/>
                        <a:pt x="27" y="172"/>
                        <a:pt x="34" y="172"/>
                      </a:cubicBezTo>
                      <a:cubicBezTo>
                        <a:pt x="33" y="169"/>
                        <a:pt x="34" y="166"/>
                        <a:pt x="36" y="164"/>
                      </a:cubicBezTo>
                      <a:cubicBezTo>
                        <a:pt x="39" y="160"/>
                        <a:pt x="43" y="158"/>
                        <a:pt x="49" y="159"/>
                      </a:cubicBezTo>
                      <a:cubicBezTo>
                        <a:pt x="52" y="161"/>
                        <a:pt x="56" y="162"/>
                        <a:pt x="58" y="165"/>
                      </a:cubicBezTo>
                      <a:cubicBezTo>
                        <a:pt x="60" y="171"/>
                        <a:pt x="60" y="177"/>
                        <a:pt x="59" y="184"/>
                      </a:cubicBezTo>
                      <a:cubicBezTo>
                        <a:pt x="58" y="186"/>
                        <a:pt x="55" y="189"/>
                        <a:pt x="56" y="191"/>
                      </a:cubicBezTo>
                      <a:cubicBezTo>
                        <a:pt x="64" y="191"/>
                        <a:pt x="70" y="193"/>
                        <a:pt x="78" y="195"/>
                      </a:cubicBezTo>
                      <a:cubicBezTo>
                        <a:pt x="88" y="200"/>
                        <a:pt x="100" y="209"/>
                        <a:pt x="103" y="222"/>
                      </a:cubicBezTo>
                      <a:cubicBezTo>
                        <a:pt x="105" y="227"/>
                        <a:pt x="102" y="233"/>
                        <a:pt x="105" y="237"/>
                      </a:cubicBezTo>
                      <a:cubicBezTo>
                        <a:pt x="115" y="229"/>
                        <a:pt x="115" y="229"/>
                        <a:pt x="115" y="229"/>
                      </a:cubicBezTo>
                      <a:cubicBezTo>
                        <a:pt x="119" y="227"/>
                        <a:pt x="125" y="223"/>
                        <a:pt x="131" y="227"/>
                      </a:cubicBezTo>
                      <a:cubicBezTo>
                        <a:pt x="133" y="225"/>
                        <a:pt x="134" y="228"/>
                        <a:pt x="137" y="227"/>
                      </a:cubicBezTo>
                      <a:cubicBezTo>
                        <a:pt x="142" y="231"/>
                        <a:pt x="148" y="236"/>
                        <a:pt x="146" y="244"/>
                      </a:cubicBezTo>
                      <a:cubicBezTo>
                        <a:pt x="145" y="252"/>
                        <a:pt x="133" y="246"/>
                        <a:pt x="133" y="254"/>
                      </a:cubicBezTo>
                      <a:cubicBezTo>
                        <a:pt x="132" y="259"/>
                        <a:pt x="138" y="261"/>
                        <a:pt x="140" y="263"/>
                      </a:cubicBezTo>
                      <a:cubicBezTo>
                        <a:pt x="143" y="265"/>
                        <a:pt x="141" y="269"/>
                        <a:pt x="141" y="272"/>
                      </a:cubicBezTo>
                      <a:cubicBezTo>
                        <a:pt x="141" y="276"/>
                        <a:pt x="143" y="280"/>
                        <a:pt x="146" y="282"/>
                      </a:cubicBezTo>
                      <a:cubicBezTo>
                        <a:pt x="149" y="285"/>
                        <a:pt x="154" y="285"/>
                        <a:pt x="156" y="281"/>
                      </a:cubicBezTo>
                      <a:cubicBezTo>
                        <a:pt x="158" y="272"/>
                        <a:pt x="163" y="264"/>
                        <a:pt x="173" y="261"/>
                      </a:cubicBezTo>
                      <a:cubicBezTo>
                        <a:pt x="176" y="257"/>
                        <a:pt x="179" y="254"/>
                        <a:pt x="178" y="250"/>
                      </a:cubicBezTo>
                      <a:cubicBezTo>
                        <a:pt x="172" y="246"/>
                        <a:pt x="163" y="251"/>
                        <a:pt x="161" y="242"/>
                      </a:cubicBezTo>
                      <a:cubicBezTo>
                        <a:pt x="162" y="237"/>
                        <a:pt x="162" y="232"/>
                        <a:pt x="166" y="229"/>
                      </a:cubicBezTo>
                      <a:cubicBezTo>
                        <a:pt x="172" y="225"/>
                        <a:pt x="180" y="223"/>
                        <a:pt x="186" y="225"/>
                      </a:cubicBezTo>
                      <a:cubicBezTo>
                        <a:pt x="193" y="228"/>
                        <a:pt x="197" y="234"/>
                        <a:pt x="201" y="240"/>
                      </a:cubicBezTo>
                      <a:cubicBezTo>
                        <a:pt x="205" y="252"/>
                        <a:pt x="197" y="264"/>
                        <a:pt x="188" y="272"/>
                      </a:cubicBezTo>
                      <a:cubicBezTo>
                        <a:pt x="178" y="272"/>
                        <a:pt x="181" y="284"/>
                        <a:pt x="176" y="289"/>
                      </a:cubicBezTo>
                      <a:cubicBezTo>
                        <a:pt x="170" y="301"/>
                        <a:pt x="157" y="306"/>
                        <a:pt x="145" y="308"/>
                      </a:cubicBezTo>
                      <a:cubicBezTo>
                        <a:pt x="145" y="308"/>
                        <a:pt x="146" y="308"/>
                        <a:pt x="148" y="309"/>
                      </a:cubicBezTo>
                      <a:cubicBezTo>
                        <a:pt x="163" y="312"/>
                        <a:pt x="174" y="299"/>
                        <a:pt x="183" y="287"/>
                      </a:cubicBezTo>
                      <a:cubicBezTo>
                        <a:pt x="184" y="284"/>
                        <a:pt x="182" y="282"/>
                        <a:pt x="185" y="279"/>
                      </a:cubicBezTo>
                      <a:cubicBezTo>
                        <a:pt x="192" y="276"/>
                        <a:pt x="199" y="269"/>
                        <a:pt x="202" y="262"/>
                      </a:cubicBezTo>
                      <a:cubicBezTo>
                        <a:pt x="207" y="256"/>
                        <a:pt x="212" y="267"/>
                        <a:pt x="217" y="265"/>
                      </a:cubicBezTo>
                      <a:cubicBezTo>
                        <a:pt x="213" y="258"/>
                        <a:pt x="205" y="253"/>
                        <a:pt x="202" y="244"/>
                      </a:cubicBezTo>
                      <a:cubicBezTo>
                        <a:pt x="204" y="228"/>
                        <a:pt x="204" y="228"/>
                        <a:pt x="204" y="228"/>
                      </a:cubicBezTo>
                      <a:cubicBezTo>
                        <a:pt x="207" y="214"/>
                        <a:pt x="220" y="205"/>
                        <a:pt x="232" y="201"/>
                      </a:cubicBezTo>
                      <a:cubicBezTo>
                        <a:pt x="249" y="196"/>
                        <a:pt x="265" y="203"/>
                        <a:pt x="277" y="213"/>
                      </a:cubicBezTo>
                      <a:cubicBezTo>
                        <a:pt x="281" y="216"/>
                        <a:pt x="284" y="222"/>
                        <a:pt x="288" y="225"/>
                      </a:cubicBezTo>
                      <a:cubicBezTo>
                        <a:pt x="293" y="220"/>
                        <a:pt x="297" y="211"/>
                        <a:pt x="296" y="203"/>
                      </a:cubicBezTo>
                      <a:cubicBezTo>
                        <a:pt x="298" y="199"/>
                        <a:pt x="303" y="202"/>
                        <a:pt x="305" y="198"/>
                      </a:cubicBezTo>
                      <a:cubicBezTo>
                        <a:pt x="327" y="191"/>
                        <a:pt x="335" y="168"/>
                        <a:pt x="346" y="150"/>
                      </a:cubicBezTo>
                      <a:cubicBezTo>
                        <a:pt x="347" y="146"/>
                        <a:pt x="352" y="144"/>
                        <a:pt x="353" y="141"/>
                      </a:cubicBezTo>
                      <a:cubicBezTo>
                        <a:pt x="353" y="140"/>
                        <a:pt x="352" y="138"/>
                        <a:pt x="350" y="138"/>
                      </a:cubicBezTo>
                      <a:cubicBezTo>
                        <a:pt x="347" y="141"/>
                        <a:pt x="344" y="146"/>
                        <a:pt x="343" y="151"/>
                      </a:cubicBezTo>
                      <a:cubicBezTo>
                        <a:pt x="331" y="167"/>
                        <a:pt x="323" y="188"/>
                        <a:pt x="302" y="195"/>
                      </a:cubicBezTo>
                      <a:cubicBezTo>
                        <a:pt x="291" y="196"/>
                        <a:pt x="293" y="208"/>
                        <a:pt x="288" y="215"/>
                      </a:cubicBezTo>
                      <a:cubicBezTo>
                        <a:pt x="286" y="217"/>
                        <a:pt x="284" y="215"/>
                        <a:pt x="283" y="214"/>
                      </a:cubicBezTo>
                      <a:cubicBezTo>
                        <a:pt x="281" y="208"/>
                        <a:pt x="273" y="207"/>
                        <a:pt x="273" y="201"/>
                      </a:cubicBezTo>
                      <a:cubicBezTo>
                        <a:pt x="280" y="197"/>
                        <a:pt x="285" y="190"/>
                        <a:pt x="290" y="183"/>
                      </a:cubicBezTo>
                      <a:cubicBezTo>
                        <a:pt x="299" y="183"/>
                        <a:pt x="307" y="179"/>
                        <a:pt x="314" y="172"/>
                      </a:cubicBezTo>
                      <a:cubicBezTo>
                        <a:pt x="322" y="162"/>
                        <a:pt x="327" y="147"/>
                        <a:pt x="323" y="134"/>
                      </a:cubicBezTo>
                      <a:cubicBezTo>
                        <a:pt x="319" y="119"/>
                        <a:pt x="305" y="111"/>
                        <a:pt x="291" y="107"/>
                      </a:cubicBezTo>
                      <a:cubicBezTo>
                        <a:pt x="282" y="104"/>
                        <a:pt x="281" y="93"/>
                        <a:pt x="271" y="91"/>
                      </a:cubicBezTo>
                      <a:cubicBezTo>
                        <a:pt x="270" y="88"/>
                        <a:pt x="273" y="86"/>
                        <a:pt x="275" y="85"/>
                      </a:cubicBezTo>
                      <a:cubicBezTo>
                        <a:pt x="281" y="80"/>
                        <a:pt x="283" y="73"/>
                        <a:pt x="286" y="67"/>
                      </a:cubicBezTo>
                      <a:cubicBezTo>
                        <a:pt x="287" y="65"/>
                        <a:pt x="290" y="66"/>
                        <a:pt x="291" y="67"/>
                      </a:cubicBezTo>
                      <a:cubicBezTo>
                        <a:pt x="292" y="76"/>
                        <a:pt x="294" y="86"/>
                        <a:pt x="300" y="93"/>
                      </a:cubicBezTo>
                      <a:cubicBezTo>
                        <a:pt x="307" y="93"/>
                        <a:pt x="312" y="98"/>
                        <a:pt x="318" y="99"/>
                      </a:cubicBezTo>
                      <a:cubicBezTo>
                        <a:pt x="329" y="106"/>
                        <a:pt x="338" y="116"/>
                        <a:pt x="344" y="129"/>
                      </a:cubicBezTo>
                      <a:cubicBezTo>
                        <a:pt x="345" y="131"/>
                        <a:pt x="346" y="134"/>
                        <a:pt x="348" y="134"/>
                      </a:cubicBezTo>
                      <a:cubicBezTo>
                        <a:pt x="346" y="127"/>
                        <a:pt x="342" y="119"/>
                        <a:pt x="338" y="112"/>
                      </a:cubicBezTo>
                      <a:cubicBezTo>
                        <a:pt x="333" y="103"/>
                        <a:pt x="322" y="100"/>
                        <a:pt x="315" y="95"/>
                      </a:cubicBezTo>
                      <a:cubicBezTo>
                        <a:pt x="311" y="92"/>
                        <a:pt x="305" y="93"/>
                        <a:pt x="302" y="89"/>
                      </a:cubicBezTo>
                      <a:cubicBezTo>
                        <a:pt x="295" y="79"/>
                        <a:pt x="295" y="65"/>
                        <a:pt x="285" y="58"/>
                      </a:cubicBezTo>
                      <a:cubicBezTo>
                        <a:pt x="282" y="66"/>
                        <a:pt x="282" y="66"/>
                        <a:pt x="282" y="66"/>
                      </a:cubicBezTo>
                      <a:cubicBezTo>
                        <a:pt x="280" y="78"/>
                        <a:pt x="268" y="84"/>
                        <a:pt x="259" y="92"/>
                      </a:cubicBezTo>
                      <a:cubicBezTo>
                        <a:pt x="259" y="93"/>
                        <a:pt x="259" y="93"/>
                        <a:pt x="259" y="93"/>
                      </a:cubicBezTo>
                      <a:cubicBezTo>
                        <a:pt x="271" y="93"/>
                        <a:pt x="279" y="103"/>
                        <a:pt x="286" y="112"/>
                      </a:cubicBezTo>
                      <a:cubicBezTo>
                        <a:pt x="295" y="113"/>
                        <a:pt x="304" y="114"/>
                        <a:pt x="310" y="122"/>
                      </a:cubicBezTo>
                      <a:cubicBezTo>
                        <a:pt x="320" y="130"/>
                        <a:pt x="322" y="143"/>
                        <a:pt x="320" y="154"/>
                      </a:cubicBezTo>
                      <a:cubicBezTo>
                        <a:pt x="318" y="168"/>
                        <a:pt x="303" y="175"/>
                        <a:pt x="291" y="177"/>
                      </a:cubicBezTo>
                      <a:cubicBezTo>
                        <a:pt x="285" y="188"/>
                        <a:pt x="275" y="193"/>
                        <a:pt x="265" y="195"/>
                      </a:cubicBezTo>
                      <a:cubicBezTo>
                        <a:pt x="256" y="195"/>
                        <a:pt x="248" y="192"/>
                        <a:pt x="243" y="184"/>
                      </a:cubicBezTo>
                      <a:cubicBezTo>
                        <a:pt x="239" y="178"/>
                        <a:pt x="239" y="170"/>
                        <a:pt x="239" y="163"/>
                      </a:cubicBezTo>
                      <a:cubicBezTo>
                        <a:pt x="241" y="158"/>
                        <a:pt x="246" y="153"/>
                        <a:pt x="252" y="152"/>
                      </a:cubicBezTo>
                      <a:cubicBezTo>
                        <a:pt x="258" y="152"/>
                        <a:pt x="264" y="153"/>
                        <a:pt x="267" y="159"/>
                      </a:cubicBezTo>
                      <a:cubicBezTo>
                        <a:pt x="268" y="161"/>
                        <a:pt x="267" y="164"/>
                        <a:pt x="267" y="166"/>
                      </a:cubicBezTo>
                      <a:cubicBezTo>
                        <a:pt x="274" y="168"/>
                        <a:pt x="277" y="160"/>
                        <a:pt x="281" y="156"/>
                      </a:cubicBezTo>
                      <a:cubicBezTo>
                        <a:pt x="286" y="155"/>
                        <a:pt x="293" y="157"/>
                        <a:pt x="296" y="151"/>
                      </a:cubicBezTo>
                      <a:cubicBezTo>
                        <a:pt x="297" y="145"/>
                        <a:pt x="298" y="138"/>
                        <a:pt x="293" y="135"/>
                      </a:cubicBezTo>
                      <a:cubicBezTo>
                        <a:pt x="289" y="132"/>
                        <a:pt x="285" y="133"/>
                        <a:pt x="281" y="133"/>
                      </a:cubicBezTo>
                      <a:cubicBezTo>
                        <a:pt x="274" y="136"/>
                        <a:pt x="273" y="128"/>
                        <a:pt x="269" y="124"/>
                      </a:cubicBezTo>
                      <a:cubicBezTo>
                        <a:pt x="266" y="122"/>
                        <a:pt x="263" y="126"/>
                        <a:pt x="260" y="128"/>
                      </a:cubicBezTo>
                      <a:cubicBezTo>
                        <a:pt x="255" y="129"/>
                        <a:pt x="248" y="130"/>
                        <a:pt x="244" y="126"/>
                      </a:cubicBezTo>
                      <a:cubicBezTo>
                        <a:pt x="241" y="123"/>
                        <a:pt x="236" y="120"/>
                        <a:pt x="237" y="115"/>
                      </a:cubicBezTo>
                      <a:cubicBezTo>
                        <a:pt x="237" y="107"/>
                        <a:pt x="241" y="100"/>
                        <a:pt x="248" y="96"/>
                      </a:cubicBezTo>
                      <a:cubicBezTo>
                        <a:pt x="233" y="95"/>
                        <a:pt x="220" y="88"/>
                        <a:pt x="210" y="79"/>
                      </a:cubicBezTo>
                      <a:cubicBezTo>
                        <a:pt x="204" y="74"/>
                        <a:pt x="203" y="66"/>
                        <a:pt x="199" y="61"/>
                      </a:cubicBezTo>
                      <a:cubicBezTo>
                        <a:pt x="197" y="57"/>
                        <a:pt x="199" y="52"/>
                        <a:pt x="196" y="50"/>
                      </a:cubicBezTo>
                      <a:cubicBezTo>
                        <a:pt x="192" y="57"/>
                        <a:pt x="192" y="57"/>
                        <a:pt x="192" y="57"/>
                      </a:cubicBezTo>
                      <a:cubicBezTo>
                        <a:pt x="185" y="62"/>
                        <a:pt x="180" y="67"/>
                        <a:pt x="172" y="66"/>
                      </a:cubicBezTo>
                      <a:cubicBezTo>
                        <a:pt x="167" y="65"/>
                        <a:pt x="162" y="63"/>
                        <a:pt x="159" y="58"/>
                      </a:cubicBezTo>
                      <a:cubicBezTo>
                        <a:pt x="157" y="53"/>
                        <a:pt x="153" y="47"/>
                        <a:pt x="157" y="42"/>
                      </a:cubicBezTo>
                      <a:cubicBezTo>
                        <a:pt x="159" y="35"/>
                        <a:pt x="167" y="33"/>
                        <a:pt x="173" y="34"/>
                      </a:cubicBezTo>
                      <a:cubicBezTo>
                        <a:pt x="170" y="31"/>
                        <a:pt x="163" y="34"/>
                        <a:pt x="162" y="28"/>
                      </a:cubicBezTo>
                      <a:cubicBezTo>
                        <a:pt x="163" y="23"/>
                        <a:pt x="164" y="18"/>
                        <a:pt x="16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8" name="Freeform 41">
                  <a:extLst>
                    <a:ext uri="{FF2B5EF4-FFF2-40B4-BE49-F238E27FC236}">
                      <a16:creationId xmlns:a16="http://schemas.microsoft.com/office/drawing/2014/main" id="{5311FA29-46B9-4F9D-A367-CE516C65F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1962150"/>
                  <a:ext cx="53975" cy="55563"/>
                </a:xfrm>
                <a:custGeom>
                  <a:avLst/>
                  <a:gdLst>
                    <a:gd name="T0" fmla="*/ 30 w 35"/>
                    <a:gd name="T1" fmla="*/ 25 h 36"/>
                    <a:gd name="T2" fmla="*/ 32 w 35"/>
                    <a:gd name="T3" fmla="*/ 0 h 36"/>
                    <a:gd name="T4" fmla="*/ 22 w 35"/>
                    <a:gd name="T5" fmla="*/ 22 h 36"/>
                    <a:gd name="T6" fmla="*/ 13 w 35"/>
                    <a:gd name="T7" fmla="*/ 19 h 36"/>
                    <a:gd name="T8" fmla="*/ 3 w 35"/>
                    <a:gd name="T9" fmla="*/ 5 h 36"/>
                    <a:gd name="T10" fmla="*/ 1 w 35"/>
                    <a:gd name="T11" fmla="*/ 10 h 36"/>
                    <a:gd name="T12" fmla="*/ 22 w 35"/>
                    <a:gd name="T13" fmla="*/ 35 h 36"/>
                    <a:gd name="T14" fmla="*/ 30 w 35"/>
                    <a:gd name="T15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36">
                      <a:moveTo>
                        <a:pt x="30" y="25"/>
                      </a:moveTo>
                      <a:cubicBezTo>
                        <a:pt x="31" y="17"/>
                        <a:pt x="35" y="7"/>
                        <a:pt x="32" y="0"/>
                      </a:cubicBezTo>
                      <a:cubicBezTo>
                        <a:pt x="29" y="8"/>
                        <a:pt x="30" y="17"/>
                        <a:pt x="22" y="22"/>
                      </a:cubicBezTo>
                      <a:cubicBezTo>
                        <a:pt x="18" y="24"/>
                        <a:pt x="16" y="21"/>
                        <a:pt x="13" y="19"/>
                      </a:cubicBezTo>
                      <a:cubicBezTo>
                        <a:pt x="10" y="15"/>
                        <a:pt x="7" y="8"/>
                        <a:pt x="3" y="5"/>
                      </a:cubicBezTo>
                      <a:cubicBezTo>
                        <a:pt x="1" y="6"/>
                        <a:pt x="0" y="8"/>
                        <a:pt x="1" y="10"/>
                      </a:cubicBezTo>
                      <a:cubicBezTo>
                        <a:pt x="7" y="20"/>
                        <a:pt x="13" y="28"/>
                        <a:pt x="22" y="35"/>
                      </a:cubicBezTo>
                      <a:cubicBezTo>
                        <a:pt x="27" y="36"/>
                        <a:pt x="28" y="28"/>
                        <a:pt x="30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49" name="Freeform 42">
                  <a:extLst>
                    <a:ext uri="{FF2B5EF4-FFF2-40B4-BE49-F238E27FC236}">
                      <a16:creationId xmlns:a16="http://schemas.microsoft.com/office/drawing/2014/main" id="{40A45A67-129C-4555-8832-CC879CB298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2826" y="1968500"/>
                  <a:ext cx="298450" cy="415925"/>
                </a:xfrm>
                <a:custGeom>
                  <a:avLst/>
                  <a:gdLst>
                    <a:gd name="T0" fmla="*/ 180 w 195"/>
                    <a:gd name="T1" fmla="*/ 17 h 271"/>
                    <a:gd name="T2" fmla="*/ 168 w 195"/>
                    <a:gd name="T3" fmla="*/ 8 h 271"/>
                    <a:gd name="T4" fmla="*/ 122 w 195"/>
                    <a:gd name="T5" fmla="*/ 8 h 271"/>
                    <a:gd name="T6" fmla="*/ 64 w 195"/>
                    <a:gd name="T7" fmla="*/ 68 h 271"/>
                    <a:gd name="T8" fmla="*/ 40 w 195"/>
                    <a:gd name="T9" fmla="*/ 83 h 271"/>
                    <a:gd name="T10" fmla="*/ 3 w 195"/>
                    <a:gd name="T11" fmla="*/ 136 h 271"/>
                    <a:gd name="T12" fmla="*/ 2 w 195"/>
                    <a:gd name="T13" fmla="*/ 143 h 271"/>
                    <a:gd name="T14" fmla="*/ 70 w 195"/>
                    <a:gd name="T15" fmla="*/ 207 h 271"/>
                    <a:gd name="T16" fmla="*/ 86 w 195"/>
                    <a:gd name="T17" fmla="*/ 243 h 271"/>
                    <a:gd name="T18" fmla="*/ 110 w 195"/>
                    <a:gd name="T19" fmla="*/ 261 h 271"/>
                    <a:gd name="T20" fmla="*/ 172 w 195"/>
                    <a:gd name="T21" fmla="*/ 260 h 271"/>
                    <a:gd name="T22" fmla="*/ 189 w 195"/>
                    <a:gd name="T23" fmla="*/ 225 h 271"/>
                    <a:gd name="T24" fmla="*/ 179 w 195"/>
                    <a:gd name="T25" fmla="*/ 202 h 271"/>
                    <a:gd name="T26" fmla="*/ 147 w 195"/>
                    <a:gd name="T27" fmla="*/ 191 h 271"/>
                    <a:gd name="T28" fmla="*/ 121 w 195"/>
                    <a:gd name="T29" fmla="*/ 206 h 271"/>
                    <a:gd name="T30" fmla="*/ 114 w 195"/>
                    <a:gd name="T31" fmla="*/ 233 h 271"/>
                    <a:gd name="T32" fmla="*/ 130 w 195"/>
                    <a:gd name="T33" fmla="*/ 242 h 271"/>
                    <a:gd name="T34" fmla="*/ 131 w 195"/>
                    <a:gd name="T35" fmla="*/ 240 h 271"/>
                    <a:gd name="T36" fmla="*/ 132 w 195"/>
                    <a:gd name="T37" fmla="*/ 226 h 271"/>
                    <a:gd name="T38" fmla="*/ 151 w 195"/>
                    <a:gd name="T39" fmla="*/ 208 h 271"/>
                    <a:gd name="T40" fmla="*/ 166 w 195"/>
                    <a:gd name="T41" fmla="*/ 217 h 271"/>
                    <a:gd name="T42" fmla="*/ 167 w 195"/>
                    <a:gd name="T43" fmla="*/ 236 h 271"/>
                    <a:gd name="T44" fmla="*/ 144 w 195"/>
                    <a:gd name="T45" fmla="*/ 253 h 271"/>
                    <a:gd name="T46" fmla="*/ 77 w 195"/>
                    <a:gd name="T47" fmla="*/ 192 h 271"/>
                    <a:gd name="T48" fmla="*/ 34 w 195"/>
                    <a:gd name="T49" fmla="*/ 151 h 271"/>
                    <a:gd name="T50" fmla="*/ 25 w 195"/>
                    <a:gd name="T51" fmla="*/ 135 h 271"/>
                    <a:gd name="T52" fmla="*/ 36 w 195"/>
                    <a:gd name="T53" fmla="*/ 112 h 271"/>
                    <a:gd name="T54" fmla="*/ 75 w 195"/>
                    <a:gd name="T55" fmla="*/ 81 h 271"/>
                    <a:gd name="T56" fmla="*/ 137 w 195"/>
                    <a:gd name="T57" fmla="*/ 20 h 271"/>
                    <a:gd name="T58" fmla="*/ 170 w 195"/>
                    <a:gd name="T59" fmla="*/ 35 h 271"/>
                    <a:gd name="T60" fmla="*/ 170 w 195"/>
                    <a:gd name="T61" fmla="*/ 54 h 271"/>
                    <a:gd name="T62" fmla="*/ 143 w 195"/>
                    <a:gd name="T63" fmla="*/ 66 h 271"/>
                    <a:gd name="T64" fmla="*/ 124 w 195"/>
                    <a:gd name="T65" fmla="*/ 30 h 271"/>
                    <a:gd name="T66" fmla="*/ 112 w 195"/>
                    <a:gd name="T67" fmla="*/ 36 h 271"/>
                    <a:gd name="T68" fmla="*/ 123 w 195"/>
                    <a:gd name="T69" fmla="*/ 77 h 271"/>
                    <a:gd name="T70" fmla="*/ 147 w 195"/>
                    <a:gd name="T71" fmla="*/ 86 h 271"/>
                    <a:gd name="T72" fmla="*/ 185 w 195"/>
                    <a:gd name="T73" fmla="*/ 64 h 271"/>
                    <a:gd name="T74" fmla="*/ 180 w 195"/>
                    <a:gd name="T75" fmla="*/ 1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95" h="271">
                      <a:moveTo>
                        <a:pt x="180" y="17"/>
                      </a:moveTo>
                      <a:cubicBezTo>
                        <a:pt x="168" y="8"/>
                        <a:pt x="168" y="8"/>
                        <a:pt x="168" y="8"/>
                      </a:cubicBezTo>
                      <a:cubicBezTo>
                        <a:pt x="154" y="0"/>
                        <a:pt x="136" y="1"/>
                        <a:pt x="122" y="8"/>
                      </a:cubicBezTo>
                      <a:cubicBezTo>
                        <a:pt x="94" y="16"/>
                        <a:pt x="72" y="42"/>
                        <a:pt x="64" y="68"/>
                      </a:cubicBezTo>
                      <a:cubicBezTo>
                        <a:pt x="55" y="74"/>
                        <a:pt x="47" y="77"/>
                        <a:pt x="40" y="83"/>
                      </a:cubicBezTo>
                      <a:cubicBezTo>
                        <a:pt x="21" y="98"/>
                        <a:pt x="23" y="123"/>
                        <a:pt x="3" y="136"/>
                      </a:cubicBezTo>
                      <a:cubicBezTo>
                        <a:pt x="1" y="138"/>
                        <a:pt x="0" y="140"/>
                        <a:pt x="2" y="143"/>
                      </a:cubicBezTo>
                      <a:cubicBezTo>
                        <a:pt x="30" y="158"/>
                        <a:pt x="37" y="198"/>
                        <a:pt x="70" y="207"/>
                      </a:cubicBezTo>
                      <a:cubicBezTo>
                        <a:pt x="68" y="222"/>
                        <a:pt x="79" y="232"/>
                        <a:pt x="86" y="243"/>
                      </a:cubicBezTo>
                      <a:cubicBezTo>
                        <a:pt x="94" y="248"/>
                        <a:pt x="101" y="258"/>
                        <a:pt x="110" y="261"/>
                      </a:cubicBezTo>
                      <a:cubicBezTo>
                        <a:pt x="127" y="271"/>
                        <a:pt x="154" y="271"/>
                        <a:pt x="172" y="260"/>
                      </a:cubicBezTo>
                      <a:cubicBezTo>
                        <a:pt x="184" y="253"/>
                        <a:pt x="191" y="239"/>
                        <a:pt x="189" y="225"/>
                      </a:cubicBezTo>
                      <a:cubicBezTo>
                        <a:pt x="188" y="216"/>
                        <a:pt x="184" y="209"/>
                        <a:pt x="179" y="202"/>
                      </a:cubicBezTo>
                      <a:cubicBezTo>
                        <a:pt x="171" y="192"/>
                        <a:pt x="157" y="194"/>
                        <a:pt x="147" y="191"/>
                      </a:cubicBezTo>
                      <a:cubicBezTo>
                        <a:pt x="137" y="193"/>
                        <a:pt x="127" y="197"/>
                        <a:pt x="121" y="206"/>
                      </a:cubicBezTo>
                      <a:cubicBezTo>
                        <a:pt x="116" y="214"/>
                        <a:pt x="112" y="223"/>
                        <a:pt x="114" y="233"/>
                      </a:cubicBezTo>
                      <a:cubicBezTo>
                        <a:pt x="119" y="236"/>
                        <a:pt x="123" y="242"/>
                        <a:pt x="130" y="242"/>
                      </a:cubicBezTo>
                      <a:cubicBezTo>
                        <a:pt x="131" y="240"/>
                        <a:pt x="131" y="240"/>
                        <a:pt x="131" y="240"/>
                      </a:cubicBezTo>
                      <a:cubicBezTo>
                        <a:pt x="129" y="236"/>
                        <a:pt x="132" y="231"/>
                        <a:pt x="132" y="226"/>
                      </a:cubicBezTo>
                      <a:cubicBezTo>
                        <a:pt x="134" y="218"/>
                        <a:pt x="142" y="210"/>
                        <a:pt x="151" y="208"/>
                      </a:cubicBezTo>
                      <a:cubicBezTo>
                        <a:pt x="157" y="209"/>
                        <a:pt x="163" y="211"/>
                        <a:pt x="166" y="217"/>
                      </a:cubicBezTo>
                      <a:cubicBezTo>
                        <a:pt x="169" y="222"/>
                        <a:pt x="169" y="230"/>
                        <a:pt x="167" y="236"/>
                      </a:cubicBezTo>
                      <a:cubicBezTo>
                        <a:pt x="163" y="245"/>
                        <a:pt x="155" y="254"/>
                        <a:pt x="144" y="253"/>
                      </a:cubicBezTo>
                      <a:cubicBezTo>
                        <a:pt x="112" y="250"/>
                        <a:pt x="88" y="220"/>
                        <a:pt x="77" y="192"/>
                      </a:cubicBezTo>
                      <a:cubicBezTo>
                        <a:pt x="58" y="186"/>
                        <a:pt x="42" y="169"/>
                        <a:pt x="34" y="151"/>
                      </a:cubicBezTo>
                      <a:cubicBezTo>
                        <a:pt x="33" y="145"/>
                        <a:pt x="24" y="143"/>
                        <a:pt x="25" y="135"/>
                      </a:cubicBezTo>
                      <a:cubicBezTo>
                        <a:pt x="31" y="129"/>
                        <a:pt x="33" y="120"/>
                        <a:pt x="36" y="112"/>
                      </a:cubicBezTo>
                      <a:cubicBezTo>
                        <a:pt x="43" y="96"/>
                        <a:pt x="59" y="87"/>
                        <a:pt x="75" y="81"/>
                      </a:cubicBezTo>
                      <a:cubicBezTo>
                        <a:pt x="86" y="55"/>
                        <a:pt x="105" y="22"/>
                        <a:pt x="137" y="20"/>
                      </a:cubicBezTo>
                      <a:cubicBezTo>
                        <a:pt x="150" y="20"/>
                        <a:pt x="164" y="23"/>
                        <a:pt x="170" y="35"/>
                      </a:cubicBezTo>
                      <a:cubicBezTo>
                        <a:pt x="172" y="42"/>
                        <a:pt x="172" y="48"/>
                        <a:pt x="170" y="54"/>
                      </a:cubicBezTo>
                      <a:cubicBezTo>
                        <a:pt x="165" y="66"/>
                        <a:pt x="153" y="65"/>
                        <a:pt x="143" y="66"/>
                      </a:cubicBezTo>
                      <a:cubicBezTo>
                        <a:pt x="128" y="61"/>
                        <a:pt x="124" y="43"/>
                        <a:pt x="124" y="30"/>
                      </a:cubicBezTo>
                      <a:cubicBezTo>
                        <a:pt x="119" y="31"/>
                        <a:pt x="115" y="32"/>
                        <a:pt x="112" y="36"/>
                      </a:cubicBezTo>
                      <a:cubicBezTo>
                        <a:pt x="107" y="50"/>
                        <a:pt x="112" y="66"/>
                        <a:pt x="123" y="77"/>
                      </a:cubicBezTo>
                      <a:cubicBezTo>
                        <a:pt x="129" y="84"/>
                        <a:pt x="138" y="85"/>
                        <a:pt x="147" y="86"/>
                      </a:cubicBezTo>
                      <a:cubicBezTo>
                        <a:pt x="162" y="84"/>
                        <a:pt x="178" y="78"/>
                        <a:pt x="185" y="64"/>
                      </a:cubicBezTo>
                      <a:cubicBezTo>
                        <a:pt x="195" y="49"/>
                        <a:pt x="187" y="31"/>
                        <a:pt x="180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0" name="Freeform 43">
                  <a:extLst>
                    <a:ext uri="{FF2B5EF4-FFF2-40B4-BE49-F238E27FC236}">
                      <a16:creationId xmlns:a16="http://schemas.microsoft.com/office/drawing/2014/main" id="{B66646DA-082A-4C30-B77C-33FA243B48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1974850"/>
                  <a:ext cx="273050" cy="409575"/>
                </a:xfrm>
                <a:custGeom>
                  <a:avLst/>
                  <a:gdLst>
                    <a:gd name="T0" fmla="*/ 105 w 178"/>
                    <a:gd name="T1" fmla="*/ 37 h 267"/>
                    <a:gd name="T2" fmla="*/ 73 w 178"/>
                    <a:gd name="T3" fmla="*/ 13 h 267"/>
                    <a:gd name="T4" fmla="*/ 15 w 178"/>
                    <a:gd name="T5" fmla="*/ 13 h 267"/>
                    <a:gd name="T6" fmla="*/ 2 w 178"/>
                    <a:gd name="T7" fmla="*/ 45 h 267"/>
                    <a:gd name="T8" fmla="*/ 33 w 178"/>
                    <a:gd name="T9" fmla="*/ 78 h 267"/>
                    <a:gd name="T10" fmla="*/ 67 w 178"/>
                    <a:gd name="T11" fmla="*/ 67 h 267"/>
                    <a:gd name="T12" fmla="*/ 75 w 178"/>
                    <a:gd name="T13" fmla="*/ 39 h 267"/>
                    <a:gd name="T14" fmla="*/ 64 w 178"/>
                    <a:gd name="T15" fmla="*/ 33 h 267"/>
                    <a:gd name="T16" fmla="*/ 59 w 178"/>
                    <a:gd name="T17" fmla="*/ 56 h 267"/>
                    <a:gd name="T18" fmla="*/ 39 w 178"/>
                    <a:gd name="T19" fmla="*/ 64 h 267"/>
                    <a:gd name="T20" fmla="*/ 19 w 178"/>
                    <a:gd name="T21" fmla="*/ 50 h 267"/>
                    <a:gd name="T22" fmla="*/ 26 w 178"/>
                    <a:gd name="T23" fmla="*/ 26 h 267"/>
                    <a:gd name="T24" fmla="*/ 60 w 178"/>
                    <a:gd name="T25" fmla="*/ 22 h 267"/>
                    <a:gd name="T26" fmla="*/ 104 w 178"/>
                    <a:gd name="T27" fmla="*/ 74 h 267"/>
                    <a:gd name="T28" fmla="*/ 138 w 178"/>
                    <a:gd name="T29" fmla="*/ 95 h 267"/>
                    <a:gd name="T30" fmla="*/ 156 w 178"/>
                    <a:gd name="T31" fmla="*/ 123 h 267"/>
                    <a:gd name="T32" fmla="*/ 161 w 178"/>
                    <a:gd name="T33" fmla="*/ 130 h 267"/>
                    <a:gd name="T34" fmla="*/ 152 w 178"/>
                    <a:gd name="T35" fmla="*/ 140 h 267"/>
                    <a:gd name="T36" fmla="*/ 109 w 178"/>
                    <a:gd name="T37" fmla="*/ 191 h 267"/>
                    <a:gd name="T38" fmla="*/ 95 w 178"/>
                    <a:gd name="T39" fmla="*/ 213 h 267"/>
                    <a:gd name="T40" fmla="*/ 55 w 178"/>
                    <a:gd name="T41" fmla="*/ 247 h 267"/>
                    <a:gd name="T42" fmla="*/ 32 w 178"/>
                    <a:gd name="T43" fmla="*/ 239 h 267"/>
                    <a:gd name="T44" fmla="*/ 29 w 178"/>
                    <a:gd name="T45" fmla="*/ 222 h 267"/>
                    <a:gd name="T46" fmla="*/ 38 w 178"/>
                    <a:gd name="T47" fmla="*/ 212 h 267"/>
                    <a:gd name="T48" fmla="*/ 58 w 178"/>
                    <a:gd name="T49" fmla="*/ 219 h 267"/>
                    <a:gd name="T50" fmla="*/ 63 w 178"/>
                    <a:gd name="T51" fmla="*/ 237 h 267"/>
                    <a:gd name="T52" fmla="*/ 69 w 178"/>
                    <a:gd name="T53" fmla="*/ 234 h 267"/>
                    <a:gd name="T54" fmla="*/ 80 w 178"/>
                    <a:gd name="T55" fmla="*/ 220 h 267"/>
                    <a:gd name="T56" fmla="*/ 46 w 178"/>
                    <a:gd name="T57" fmla="*/ 196 h 267"/>
                    <a:gd name="T58" fmla="*/ 14 w 178"/>
                    <a:gd name="T59" fmla="*/ 209 h 267"/>
                    <a:gd name="T60" fmla="*/ 9 w 178"/>
                    <a:gd name="T61" fmla="*/ 238 h 267"/>
                    <a:gd name="T62" fmla="*/ 38 w 178"/>
                    <a:gd name="T63" fmla="*/ 261 h 267"/>
                    <a:gd name="T64" fmla="*/ 57 w 178"/>
                    <a:gd name="T65" fmla="*/ 263 h 267"/>
                    <a:gd name="T66" fmla="*/ 106 w 178"/>
                    <a:gd name="T67" fmla="*/ 225 h 267"/>
                    <a:gd name="T68" fmla="*/ 112 w 178"/>
                    <a:gd name="T69" fmla="*/ 207 h 267"/>
                    <a:gd name="T70" fmla="*/ 137 w 178"/>
                    <a:gd name="T71" fmla="*/ 189 h 267"/>
                    <a:gd name="T72" fmla="*/ 177 w 178"/>
                    <a:gd name="T73" fmla="*/ 136 h 267"/>
                    <a:gd name="T74" fmla="*/ 170 w 178"/>
                    <a:gd name="T75" fmla="*/ 122 h 267"/>
                    <a:gd name="T76" fmla="*/ 145 w 178"/>
                    <a:gd name="T77" fmla="*/ 83 h 267"/>
                    <a:gd name="T78" fmla="*/ 119 w 178"/>
                    <a:gd name="T79" fmla="*/ 63 h 267"/>
                    <a:gd name="T80" fmla="*/ 105 w 178"/>
                    <a:gd name="T81" fmla="*/ 37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" h="267">
                      <a:moveTo>
                        <a:pt x="105" y="37"/>
                      </a:moveTo>
                      <a:cubicBezTo>
                        <a:pt x="96" y="27"/>
                        <a:pt x="85" y="19"/>
                        <a:pt x="73" y="13"/>
                      </a:cubicBezTo>
                      <a:cubicBezTo>
                        <a:pt x="55" y="7"/>
                        <a:pt x="32" y="0"/>
                        <a:pt x="15" y="13"/>
                      </a:cubicBezTo>
                      <a:cubicBezTo>
                        <a:pt x="6" y="22"/>
                        <a:pt x="0" y="33"/>
                        <a:pt x="2" y="45"/>
                      </a:cubicBezTo>
                      <a:cubicBezTo>
                        <a:pt x="5" y="60"/>
                        <a:pt x="20" y="73"/>
                        <a:pt x="33" y="78"/>
                      </a:cubicBezTo>
                      <a:cubicBezTo>
                        <a:pt x="46" y="81"/>
                        <a:pt x="58" y="76"/>
                        <a:pt x="67" y="67"/>
                      </a:cubicBezTo>
                      <a:cubicBezTo>
                        <a:pt x="73" y="59"/>
                        <a:pt x="77" y="49"/>
                        <a:pt x="75" y="39"/>
                      </a:cubicBezTo>
                      <a:cubicBezTo>
                        <a:pt x="72" y="36"/>
                        <a:pt x="68" y="33"/>
                        <a:pt x="64" y="33"/>
                      </a:cubicBezTo>
                      <a:cubicBezTo>
                        <a:pt x="65" y="40"/>
                        <a:pt x="64" y="49"/>
                        <a:pt x="59" y="56"/>
                      </a:cubicBezTo>
                      <a:cubicBezTo>
                        <a:pt x="54" y="60"/>
                        <a:pt x="46" y="64"/>
                        <a:pt x="39" y="64"/>
                      </a:cubicBezTo>
                      <a:cubicBezTo>
                        <a:pt x="31" y="63"/>
                        <a:pt x="24" y="57"/>
                        <a:pt x="19" y="50"/>
                      </a:cubicBezTo>
                      <a:cubicBezTo>
                        <a:pt x="16" y="40"/>
                        <a:pt x="21" y="32"/>
                        <a:pt x="26" y="26"/>
                      </a:cubicBezTo>
                      <a:cubicBezTo>
                        <a:pt x="35" y="17"/>
                        <a:pt x="49" y="18"/>
                        <a:pt x="60" y="22"/>
                      </a:cubicBezTo>
                      <a:cubicBezTo>
                        <a:pt x="82" y="30"/>
                        <a:pt x="98" y="52"/>
                        <a:pt x="104" y="74"/>
                      </a:cubicBezTo>
                      <a:cubicBezTo>
                        <a:pt x="117" y="77"/>
                        <a:pt x="127" y="86"/>
                        <a:pt x="138" y="95"/>
                      </a:cubicBezTo>
                      <a:cubicBezTo>
                        <a:pt x="145" y="104"/>
                        <a:pt x="148" y="115"/>
                        <a:pt x="156" y="123"/>
                      </a:cubicBezTo>
                      <a:cubicBezTo>
                        <a:pt x="156" y="126"/>
                        <a:pt x="159" y="128"/>
                        <a:pt x="161" y="130"/>
                      </a:cubicBezTo>
                      <a:cubicBezTo>
                        <a:pt x="162" y="136"/>
                        <a:pt x="155" y="136"/>
                        <a:pt x="152" y="140"/>
                      </a:cubicBezTo>
                      <a:cubicBezTo>
                        <a:pt x="141" y="159"/>
                        <a:pt x="131" y="183"/>
                        <a:pt x="109" y="191"/>
                      </a:cubicBezTo>
                      <a:cubicBezTo>
                        <a:pt x="97" y="193"/>
                        <a:pt x="100" y="206"/>
                        <a:pt x="95" y="213"/>
                      </a:cubicBezTo>
                      <a:cubicBezTo>
                        <a:pt x="88" y="230"/>
                        <a:pt x="72" y="242"/>
                        <a:pt x="55" y="247"/>
                      </a:cubicBezTo>
                      <a:cubicBezTo>
                        <a:pt x="47" y="244"/>
                        <a:pt x="38" y="247"/>
                        <a:pt x="32" y="239"/>
                      </a:cubicBezTo>
                      <a:cubicBezTo>
                        <a:pt x="30" y="234"/>
                        <a:pt x="26" y="228"/>
                        <a:pt x="29" y="222"/>
                      </a:cubicBezTo>
                      <a:cubicBezTo>
                        <a:pt x="30" y="217"/>
                        <a:pt x="34" y="213"/>
                        <a:pt x="38" y="212"/>
                      </a:cubicBezTo>
                      <a:cubicBezTo>
                        <a:pt x="46" y="211"/>
                        <a:pt x="52" y="214"/>
                        <a:pt x="58" y="219"/>
                      </a:cubicBezTo>
                      <a:cubicBezTo>
                        <a:pt x="63" y="223"/>
                        <a:pt x="62" y="231"/>
                        <a:pt x="63" y="237"/>
                      </a:cubicBezTo>
                      <a:cubicBezTo>
                        <a:pt x="65" y="237"/>
                        <a:pt x="67" y="235"/>
                        <a:pt x="69" y="234"/>
                      </a:cubicBezTo>
                      <a:cubicBezTo>
                        <a:pt x="73" y="231"/>
                        <a:pt x="83" y="227"/>
                        <a:pt x="80" y="220"/>
                      </a:cubicBezTo>
                      <a:cubicBezTo>
                        <a:pt x="73" y="207"/>
                        <a:pt x="60" y="198"/>
                        <a:pt x="46" y="196"/>
                      </a:cubicBezTo>
                      <a:cubicBezTo>
                        <a:pt x="33" y="193"/>
                        <a:pt x="22" y="200"/>
                        <a:pt x="14" y="209"/>
                      </a:cubicBezTo>
                      <a:cubicBezTo>
                        <a:pt x="8" y="217"/>
                        <a:pt x="5" y="229"/>
                        <a:pt x="9" y="238"/>
                      </a:cubicBezTo>
                      <a:cubicBezTo>
                        <a:pt x="18" y="246"/>
                        <a:pt x="25" y="258"/>
                        <a:pt x="38" y="261"/>
                      </a:cubicBezTo>
                      <a:cubicBezTo>
                        <a:pt x="45" y="259"/>
                        <a:pt x="50" y="267"/>
                        <a:pt x="57" y="263"/>
                      </a:cubicBezTo>
                      <a:cubicBezTo>
                        <a:pt x="79" y="262"/>
                        <a:pt x="93" y="241"/>
                        <a:pt x="106" y="225"/>
                      </a:cubicBezTo>
                      <a:cubicBezTo>
                        <a:pt x="109" y="219"/>
                        <a:pt x="111" y="213"/>
                        <a:pt x="112" y="207"/>
                      </a:cubicBezTo>
                      <a:cubicBezTo>
                        <a:pt x="122" y="203"/>
                        <a:pt x="128" y="195"/>
                        <a:pt x="137" y="189"/>
                      </a:cubicBezTo>
                      <a:cubicBezTo>
                        <a:pt x="153" y="173"/>
                        <a:pt x="157" y="149"/>
                        <a:pt x="177" y="136"/>
                      </a:cubicBezTo>
                      <a:cubicBezTo>
                        <a:pt x="178" y="130"/>
                        <a:pt x="169" y="128"/>
                        <a:pt x="170" y="122"/>
                      </a:cubicBezTo>
                      <a:cubicBezTo>
                        <a:pt x="162" y="109"/>
                        <a:pt x="155" y="96"/>
                        <a:pt x="145" y="83"/>
                      </a:cubicBezTo>
                      <a:cubicBezTo>
                        <a:pt x="138" y="73"/>
                        <a:pt x="128" y="70"/>
                        <a:pt x="119" y="63"/>
                      </a:cubicBezTo>
                      <a:cubicBezTo>
                        <a:pt x="116" y="54"/>
                        <a:pt x="110" y="45"/>
                        <a:pt x="105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1" name="Freeform 44">
                  <a:extLst>
                    <a:ext uri="{FF2B5EF4-FFF2-40B4-BE49-F238E27FC236}">
                      <a16:creationId xmlns:a16="http://schemas.microsoft.com/office/drawing/2014/main" id="{BC7C9F48-9BC7-452D-B77E-4D0BC09435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1990725"/>
                  <a:ext cx="60325" cy="114300"/>
                </a:xfrm>
                <a:custGeom>
                  <a:avLst/>
                  <a:gdLst>
                    <a:gd name="T0" fmla="*/ 28 w 39"/>
                    <a:gd name="T1" fmla="*/ 18 h 75"/>
                    <a:gd name="T2" fmla="*/ 15 w 39"/>
                    <a:gd name="T3" fmla="*/ 0 h 75"/>
                    <a:gd name="T4" fmla="*/ 21 w 39"/>
                    <a:gd name="T5" fmla="*/ 28 h 75"/>
                    <a:gd name="T6" fmla="*/ 19 w 39"/>
                    <a:gd name="T7" fmla="*/ 53 h 75"/>
                    <a:gd name="T8" fmla="*/ 3 w 39"/>
                    <a:gd name="T9" fmla="*/ 51 h 75"/>
                    <a:gd name="T10" fmla="*/ 4 w 39"/>
                    <a:gd name="T11" fmla="*/ 65 h 75"/>
                    <a:gd name="T12" fmla="*/ 16 w 39"/>
                    <a:gd name="T13" fmla="*/ 75 h 75"/>
                    <a:gd name="T14" fmla="*/ 26 w 39"/>
                    <a:gd name="T15" fmla="*/ 71 h 75"/>
                    <a:gd name="T16" fmla="*/ 28 w 39"/>
                    <a:gd name="T17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75">
                      <a:moveTo>
                        <a:pt x="28" y="18"/>
                      </a:moveTo>
                      <a:cubicBezTo>
                        <a:pt x="24" y="12"/>
                        <a:pt x="21" y="5"/>
                        <a:pt x="15" y="0"/>
                      </a:cubicBezTo>
                      <a:cubicBezTo>
                        <a:pt x="8" y="10"/>
                        <a:pt x="19" y="19"/>
                        <a:pt x="21" y="28"/>
                      </a:cubicBezTo>
                      <a:cubicBezTo>
                        <a:pt x="22" y="37"/>
                        <a:pt x="25" y="46"/>
                        <a:pt x="19" y="53"/>
                      </a:cubicBezTo>
                      <a:cubicBezTo>
                        <a:pt x="13" y="59"/>
                        <a:pt x="8" y="51"/>
                        <a:pt x="3" y="51"/>
                      </a:cubicBezTo>
                      <a:cubicBezTo>
                        <a:pt x="0" y="55"/>
                        <a:pt x="2" y="61"/>
                        <a:pt x="4" y="65"/>
                      </a:cubicBezTo>
                      <a:cubicBezTo>
                        <a:pt x="7" y="70"/>
                        <a:pt x="11" y="74"/>
                        <a:pt x="16" y="75"/>
                      </a:cubicBezTo>
                      <a:cubicBezTo>
                        <a:pt x="20" y="75"/>
                        <a:pt x="23" y="73"/>
                        <a:pt x="26" y="71"/>
                      </a:cubicBezTo>
                      <a:cubicBezTo>
                        <a:pt x="39" y="56"/>
                        <a:pt x="33" y="35"/>
                        <a:pt x="28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2" name="Freeform 45">
                  <a:extLst>
                    <a:ext uri="{FF2B5EF4-FFF2-40B4-BE49-F238E27FC236}">
                      <a16:creationId xmlns:a16="http://schemas.microsoft.com/office/drawing/2014/main" id="{752FAB01-E2ED-41AF-8DBF-658E394EBC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9651" y="1990725"/>
                  <a:ext cx="49213" cy="112713"/>
                </a:xfrm>
                <a:custGeom>
                  <a:avLst/>
                  <a:gdLst>
                    <a:gd name="T0" fmla="*/ 19 w 32"/>
                    <a:gd name="T1" fmla="*/ 23 h 74"/>
                    <a:gd name="T2" fmla="*/ 19 w 32"/>
                    <a:gd name="T3" fmla="*/ 0 h 74"/>
                    <a:gd name="T4" fmla="*/ 12 w 32"/>
                    <a:gd name="T5" fmla="*/ 4 h 74"/>
                    <a:gd name="T6" fmla="*/ 2 w 32"/>
                    <a:gd name="T7" fmla="*/ 54 h 74"/>
                    <a:gd name="T8" fmla="*/ 18 w 32"/>
                    <a:gd name="T9" fmla="*/ 73 h 74"/>
                    <a:gd name="T10" fmla="*/ 27 w 32"/>
                    <a:gd name="T11" fmla="*/ 72 h 74"/>
                    <a:gd name="T12" fmla="*/ 31 w 32"/>
                    <a:gd name="T13" fmla="*/ 55 h 74"/>
                    <a:gd name="T14" fmla="*/ 25 w 32"/>
                    <a:gd name="T15" fmla="*/ 55 h 74"/>
                    <a:gd name="T16" fmla="*/ 15 w 32"/>
                    <a:gd name="T17" fmla="*/ 52 h 74"/>
                    <a:gd name="T18" fmla="*/ 19 w 32"/>
                    <a:gd name="T19" fmla="*/ 2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74">
                      <a:moveTo>
                        <a:pt x="19" y="23"/>
                      </a:moveTo>
                      <a:cubicBezTo>
                        <a:pt x="19" y="16"/>
                        <a:pt x="25" y="6"/>
                        <a:pt x="19" y="0"/>
                      </a:cubicBezTo>
                      <a:cubicBezTo>
                        <a:pt x="16" y="1"/>
                        <a:pt x="13" y="2"/>
                        <a:pt x="12" y="4"/>
                      </a:cubicBezTo>
                      <a:cubicBezTo>
                        <a:pt x="13" y="22"/>
                        <a:pt x="0" y="37"/>
                        <a:pt x="2" y="54"/>
                      </a:cubicBezTo>
                      <a:cubicBezTo>
                        <a:pt x="4" y="61"/>
                        <a:pt x="8" y="72"/>
                        <a:pt x="18" y="73"/>
                      </a:cubicBezTo>
                      <a:cubicBezTo>
                        <a:pt x="21" y="74"/>
                        <a:pt x="24" y="73"/>
                        <a:pt x="27" y="72"/>
                      </a:cubicBezTo>
                      <a:cubicBezTo>
                        <a:pt x="32" y="67"/>
                        <a:pt x="32" y="61"/>
                        <a:pt x="31" y="55"/>
                      </a:cubicBezTo>
                      <a:cubicBezTo>
                        <a:pt x="28" y="53"/>
                        <a:pt x="26" y="54"/>
                        <a:pt x="25" y="55"/>
                      </a:cubicBezTo>
                      <a:cubicBezTo>
                        <a:pt x="21" y="55"/>
                        <a:pt x="18" y="55"/>
                        <a:pt x="15" y="52"/>
                      </a:cubicBezTo>
                      <a:cubicBezTo>
                        <a:pt x="9" y="43"/>
                        <a:pt x="14" y="31"/>
                        <a:pt x="19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3" name="Freeform 46">
                  <a:extLst>
                    <a:ext uri="{FF2B5EF4-FFF2-40B4-BE49-F238E27FC236}">
                      <a16:creationId xmlns:a16="http://schemas.microsoft.com/office/drawing/2014/main" id="{362538E9-FA5E-4D68-9F3A-94A9528B10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488" y="2005013"/>
                  <a:ext cx="65088" cy="169863"/>
                </a:xfrm>
                <a:custGeom>
                  <a:avLst/>
                  <a:gdLst>
                    <a:gd name="T0" fmla="*/ 11 w 43"/>
                    <a:gd name="T1" fmla="*/ 3 h 110"/>
                    <a:gd name="T2" fmla="*/ 5 w 43"/>
                    <a:gd name="T3" fmla="*/ 0 h 110"/>
                    <a:gd name="T4" fmla="*/ 10 w 43"/>
                    <a:gd name="T5" fmla="*/ 35 h 110"/>
                    <a:gd name="T6" fmla="*/ 1 w 43"/>
                    <a:gd name="T7" fmla="*/ 75 h 110"/>
                    <a:gd name="T8" fmla="*/ 11 w 43"/>
                    <a:gd name="T9" fmla="*/ 105 h 110"/>
                    <a:gd name="T10" fmla="*/ 28 w 43"/>
                    <a:gd name="T11" fmla="*/ 107 h 110"/>
                    <a:gd name="T12" fmla="*/ 42 w 43"/>
                    <a:gd name="T13" fmla="*/ 89 h 110"/>
                    <a:gd name="T14" fmla="*/ 34 w 43"/>
                    <a:gd name="T15" fmla="*/ 93 h 110"/>
                    <a:gd name="T16" fmla="*/ 21 w 43"/>
                    <a:gd name="T17" fmla="*/ 90 h 110"/>
                    <a:gd name="T18" fmla="*/ 21 w 43"/>
                    <a:gd name="T19" fmla="*/ 53 h 110"/>
                    <a:gd name="T20" fmla="*/ 18 w 43"/>
                    <a:gd name="T21" fmla="*/ 16 h 110"/>
                    <a:gd name="T22" fmla="*/ 11 w 43"/>
                    <a:gd name="T23" fmla="*/ 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110">
                      <a:moveTo>
                        <a:pt x="11" y="3"/>
                      </a:moveTo>
                      <a:cubicBezTo>
                        <a:pt x="10" y="1"/>
                        <a:pt x="7" y="0"/>
                        <a:pt x="5" y="0"/>
                      </a:cubicBezTo>
                      <a:cubicBezTo>
                        <a:pt x="3" y="13"/>
                        <a:pt x="11" y="23"/>
                        <a:pt x="10" y="35"/>
                      </a:cubicBezTo>
                      <a:cubicBezTo>
                        <a:pt x="13" y="51"/>
                        <a:pt x="3" y="61"/>
                        <a:pt x="1" y="75"/>
                      </a:cubicBezTo>
                      <a:cubicBezTo>
                        <a:pt x="0" y="86"/>
                        <a:pt x="2" y="98"/>
                        <a:pt x="11" y="105"/>
                      </a:cubicBezTo>
                      <a:cubicBezTo>
                        <a:pt x="16" y="108"/>
                        <a:pt x="22" y="110"/>
                        <a:pt x="28" y="107"/>
                      </a:cubicBezTo>
                      <a:cubicBezTo>
                        <a:pt x="35" y="104"/>
                        <a:pt x="43" y="98"/>
                        <a:pt x="42" y="89"/>
                      </a:cubicBezTo>
                      <a:cubicBezTo>
                        <a:pt x="34" y="93"/>
                        <a:pt x="34" y="93"/>
                        <a:pt x="34" y="93"/>
                      </a:cubicBezTo>
                      <a:cubicBezTo>
                        <a:pt x="30" y="93"/>
                        <a:pt x="25" y="93"/>
                        <a:pt x="21" y="90"/>
                      </a:cubicBezTo>
                      <a:cubicBezTo>
                        <a:pt x="12" y="79"/>
                        <a:pt x="18" y="65"/>
                        <a:pt x="21" y="53"/>
                      </a:cubicBezTo>
                      <a:cubicBezTo>
                        <a:pt x="26" y="41"/>
                        <a:pt x="23" y="28"/>
                        <a:pt x="18" y="16"/>
                      </a:cubicBezTo>
                      <a:cubicBezTo>
                        <a:pt x="16" y="11"/>
                        <a:pt x="10" y="8"/>
                        <a:pt x="1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4" name="Freeform 47">
                  <a:extLst>
                    <a:ext uri="{FF2B5EF4-FFF2-40B4-BE49-F238E27FC236}">
                      <a16:creationId xmlns:a16="http://schemas.microsoft.com/office/drawing/2014/main" id="{AFBEFA1D-0F05-477C-B114-1F476F9D4D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2026" y="2001838"/>
                  <a:ext cx="57150" cy="161925"/>
                </a:xfrm>
                <a:custGeom>
                  <a:avLst/>
                  <a:gdLst>
                    <a:gd name="T0" fmla="*/ 37 w 37"/>
                    <a:gd name="T1" fmla="*/ 2 h 105"/>
                    <a:gd name="T2" fmla="*/ 35 w 37"/>
                    <a:gd name="T3" fmla="*/ 0 h 105"/>
                    <a:gd name="T4" fmla="*/ 29 w 37"/>
                    <a:gd name="T5" fmla="*/ 5 h 105"/>
                    <a:gd name="T6" fmla="*/ 17 w 37"/>
                    <a:gd name="T7" fmla="*/ 31 h 105"/>
                    <a:gd name="T8" fmla="*/ 20 w 37"/>
                    <a:gd name="T9" fmla="*/ 85 h 105"/>
                    <a:gd name="T10" fmla="*/ 0 w 37"/>
                    <a:gd name="T11" fmla="*/ 95 h 105"/>
                    <a:gd name="T12" fmla="*/ 0 w 37"/>
                    <a:gd name="T13" fmla="*/ 97 h 105"/>
                    <a:gd name="T14" fmla="*/ 11 w 37"/>
                    <a:gd name="T15" fmla="*/ 105 h 105"/>
                    <a:gd name="T16" fmla="*/ 28 w 37"/>
                    <a:gd name="T17" fmla="*/ 96 h 105"/>
                    <a:gd name="T18" fmla="*/ 29 w 37"/>
                    <a:gd name="T19" fmla="*/ 52 h 105"/>
                    <a:gd name="T20" fmla="*/ 37 w 37"/>
                    <a:gd name="T21" fmla="*/ 2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105">
                      <a:moveTo>
                        <a:pt x="37" y="2"/>
                      </a:moveTo>
                      <a:cubicBezTo>
                        <a:pt x="36" y="1"/>
                        <a:pt x="36" y="0"/>
                        <a:pt x="35" y="0"/>
                      </a:cubicBezTo>
                      <a:cubicBezTo>
                        <a:pt x="32" y="1"/>
                        <a:pt x="30" y="2"/>
                        <a:pt x="29" y="5"/>
                      </a:cubicBezTo>
                      <a:cubicBezTo>
                        <a:pt x="21" y="11"/>
                        <a:pt x="19" y="21"/>
                        <a:pt x="17" y="31"/>
                      </a:cubicBezTo>
                      <a:cubicBezTo>
                        <a:pt x="13" y="50"/>
                        <a:pt x="29" y="67"/>
                        <a:pt x="20" y="85"/>
                      </a:cubicBezTo>
                      <a:cubicBezTo>
                        <a:pt x="16" y="92"/>
                        <a:pt x="9" y="96"/>
                        <a:pt x="0" y="95"/>
                      </a:cubicBez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2" y="101"/>
                        <a:pt x="7" y="103"/>
                        <a:pt x="11" y="105"/>
                      </a:cubicBezTo>
                      <a:cubicBezTo>
                        <a:pt x="18" y="105"/>
                        <a:pt x="24" y="101"/>
                        <a:pt x="28" y="96"/>
                      </a:cubicBezTo>
                      <a:cubicBezTo>
                        <a:pt x="37" y="84"/>
                        <a:pt x="33" y="65"/>
                        <a:pt x="29" y="52"/>
                      </a:cubicBezTo>
                      <a:cubicBezTo>
                        <a:pt x="25" y="35"/>
                        <a:pt x="33" y="18"/>
                        <a:pt x="3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5" name="Freeform 48">
                  <a:extLst>
                    <a:ext uri="{FF2B5EF4-FFF2-40B4-BE49-F238E27FC236}">
                      <a16:creationId xmlns:a16="http://schemas.microsoft.com/office/drawing/2014/main" id="{6CCF00F3-CB76-4465-9B57-C4FDBB497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126" y="2008188"/>
                  <a:ext cx="39688" cy="131763"/>
                </a:xfrm>
                <a:custGeom>
                  <a:avLst/>
                  <a:gdLst>
                    <a:gd name="T0" fmla="*/ 17 w 25"/>
                    <a:gd name="T1" fmla="*/ 12 h 86"/>
                    <a:gd name="T2" fmla="*/ 6 w 25"/>
                    <a:gd name="T3" fmla="*/ 5 h 86"/>
                    <a:gd name="T4" fmla="*/ 15 w 25"/>
                    <a:gd name="T5" fmla="*/ 37 h 86"/>
                    <a:gd name="T6" fmla="*/ 13 w 25"/>
                    <a:gd name="T7" fmla="*/ 84 h 86"/>
                    <a:gd name="T8" fmla="*/ 23 w 25"/>
                    <a:gd name="T9" fmla="*/ 83 h 86"/>
                    <a:gd name="T10" fmla="*/ 19 w 25"/>
                    <a:gd name="T11" fmla="*/ 79 h 86"/>
                    <a:gd name="T12" fmla="*/ 18 w 25"/>
                    <a:gd name="T13" fmla="*/ 55 h 86"/>
                    <a:gd name="T14" fmla="*/ 17 w 25"/>
                    <a:gd name="T15" fmla="*/ 1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86">
                      <a:moveTo>
                        <a:pt x="17" y="12"/>
                      </a:moveTo>
                      <a:cubicBezTo>
                        <a:pt x="15" y="8"/>
                        <a:pt x="12" y="0"/>
                        <a:pt x="6" y="5"/>
                      </a:cubicBezTo>
                      <a:cubicBezTo>
                        <a:pt x="11" y="15"/>
                        <a:pt x="16" y="25"/>
                        <a:pt x="15" y="37"/>
                      </a:cubicBezTo>
                      <a:cubicBezTo>
                        <a:pt x="18" y="53"/>
                        <a:pt x="0" y="69"/>
                        <a:pt x="13" y="84"/>
                      </a:cubicBezTo>
                      <a:cubicBezTo>
                        <a:pt x="16" y="86"/>
                        <a:pt x="21" y="86"/>
                        <a:pt x="23" y="83"/>
                      </a:cubicBezTo>
                      <a:cubicBezTo>
                        <a:pt x="23" y="81"/>
                        <a:pt x="20" y="80"/>
                        <a:pt x="19" y="79"/>
                      </a:cubicBezTo>
                      <a:cubicBezTo>
                        <a:pt x="12" y="72"/>
                        <a:pt x="17" y="62"/>
                        <a:pt x="18" y="55"/>
                      </a:cubicBezTo>
                      <a:cubicBezTo>
                        <a:pt x="21" y="41"/>
                        <a:pt x="25" y="25"/>
                        <a:pt x="1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6" name="Freeform 49">
                  <a:extLst>
                    <a:ext uri="{FF2B5EF4-FFF2-40B4-BE49-F238E27FC236}">
                      <a16:creationId xmlns:a16="http://schemas.microsoft.com/office/drawing/2014/main" id="{31B06862-6834-458C-AF21-3599E2A235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005013"/>
                  <a:ext cx="55563" cy="57150"/>
                </a:xfrm>
                <a:custGeom>
                  <a:avLst/>
                  <a:gdLst>
                    <a:gd name="T0" fmla="*/ 32 w 36"/>
                    <a:gd name="T1" fmla="*/ 10 h 37"/>
                    <a:gd name="T2" fmla="*/ 26 w 36"/>
                    <a:gd name="T3" fmla="*/ 5 h 37"/>
                    <a:gd name="T4" fmla="*/ 3 w 36"/>
                    <a:gd name="T5" fmla="*/ 3 h 37"/>
                    <a:gd name="T6" fmla="*/ 6 w 36"/>
                    <a:gd name="T7" fmla="*/ 27 h 37"/>
                    <a:gd name="T8" fmla="*/ 20 w 36"/>
                    <a:gd name="T9" fmla="*/ 36 h 37"/>
                    <a:gd name="T10" fmla="*/ 33 w 36"/>
                    <a:gd name="T11" fmla="*/ 27 h 37"/>
                    <a:gd name="T12" fmla="*/ 32 w 36"/>
                    <a:gd name="T13" fmla="*/ 1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7">
                      <a:moveTo>
                        <a:pt x="32" y="10"/>
                      </a:move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19" y="4"/>
                        <a:pt x="10" y="0"/>
                        <a:pt x="3" y="3"/>
                      </a:cubicBezTo>
                      <a:cubicBezTo>
                        <a:pt x="3" y="11"/>
                        <a:pt x="0" y="21"/>
                        <a:pt x="6" y="27"/>
                      </a:cubicBezTo>
                      <a:cubicBezTo>
                        <a:pt x="9" y="32"/>
                        <a:pt x="14" y="37"/>
                        <a:pt x="20" y="36"/>
                      </a:cubicBezTo>
                      <a:cubicBezTo>
                        <a:pt x="25" y="35"/>
                        <a:pt x="30" y="32"/>
                        <a:pt x="33" y="27"/>
                      </a:cubicBezTo>
                      <a:cubicBezTo>
                        <a:pt x="36" y="22"/>
                        <a:pt x="36" y="15"/>
                        <a:pt x="3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7" name="Freeform 50">
                  <a:extLst>
                    <a:ext uri="{FF2B5EF4-FFF2-40B4-BE49-F238E27FC236}">
                      <a16:creationId xmlns:a16="http://schemas.microsoft.com/office/drawing/2014/main" id="{3A6FAB5C-F47C-4312-A9EC-A9765F3E0A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0188" y="2012950"/>
                  <a:ext cx="53975" cy="50800"/>
                </a:xfrm>
                <a:custGeom>
                  <a:avLst/>
                  <a:gdLst>
                    <a:gd name="T0" fmla="*/ 30 w 36"/>
                    <a:gd name="T1" fmla="*/ 5 h 33"/>
                    <a:gd name="T2" fmla="*/ 17 w 36"/>
                    <a:gd name="T3" fmla="*/ 1 h 33"/>
                    <a:gd name="T4" fmla="*/ 1 w 36"/>
                    <a:gd name="T5" fmla="*/ 14 h 33"/>
                    <a:gd name="T6" fmla="*/ 3 w 36"/>
                    <a:gd name="T7" fmla="*/ 26 h 33"/>
                    <a:gd name="T8" fmla="*/ 22 w 36"/>
                    <a:gd name="T9" fmla="*/ 31 h 33"/>
                    <a:gd name="T10" fmla="*/ 33 w 36"/>
                    <a:gd name="T11" fmla="*/ 23 h 33"/>
                    <a:gd name="T12" fmla="*/ 32 w 36"/>
                    <a:gd name="T13" fmla="*/ 11 h 33"/>
                    <a:gd name="T14" fmla="*/ 29 w 36"/>
                    <a:gd name="T15" fmla="*/ 24 h 33"/>
                    <a:gd name="T16" fmla="*/ 17 w 36"/>
                    <a:gd name="T17" fmla="*/ 29 h 33"/>
                    <a:gd name="T18" fmla="*/ 6 w 36"/>
                    <a:gd name="T19" fmla="*/ 24 h 33"/>
                    <a:gd name="T20" fmla="*/ 6 w 36"/>
                    <a:gd name="T21" fmla="*/ 13 h 33"/>
                    <a:gd name="T22" fmla="*/ 15 w 36"/>
                    <a:gd name="T23" fmla="*/ 5 h 33"/>
                    <a:gd name="T24" fmla="*/ 30 w 36"/>
                    <a:gd name="T25" fmla="*/ 8 h 33"/>
                    <a:gd name="T26" fmla="*/ 30 w 36"/>
                    <a:gd name="T27" fmla="*/ 5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3">
                      <a:moveTo>
                        <a:pt x="30" y="5"/>
                      </a:moveTo>
                      <a:cubicBezTo>
                        <a:pt x="28" y="0"/>
                        <a:pt x="21" y="1"/>
                        <a:pt x="17" y="1"/>
                      </a:cubicBezTo>
                      <a:cubicBezTo>
                        <a:pt x="9" y="1"/>
                        <a:pt x="4" y="7"/>
                        <a:pt x="1" y="14"/>
                      </a:cubicBezTo>
                      <a:cubicBezTo>
                        <a:pt x="0" y="18"/>
                        <a:pt x="1" y="22"/>
                        <a:pt x="3" y="26"/>
                      </a:cubicBezTo>
                      <a:cubicBezTo>
                        <a:pt x="8" y="31"/>
                        <a:pt x="15" y="33"/>
                        <a:pt x="22" y="31"/>
                      </a:cubicBezTo>
                      <a:cubicBezTo>
                        <a:pt x="27" y="31"/>
                        <a:pt x="30" y="26"/>
                        <a:pt x="33" y="23"/>
                      </a:cubicBezTo>
                      <a:cubicBezTo>
                        <a:pt x="34" y="19"/>
                        <a:pt x="36" y="13"/>
                        <a:pt x="32" y="11"/>
                      </a:cubicBezTo>
                      <a:cubicBezTo>
                        <a:pt x="30" y="15"/>
                        <a:pt x="32" y="21"/>
                        <a:pt x="29" y="24"/>
                      </a:cubicBezTo>
                      <a:cubicBezTo>
                        <a:pt x="25" y="27"/>
                        <a:pt x="21" y="29"/>
                        <a:pt x="17" y="29"/>
                      </a:cubicBezTo>
                      <a:cubicBezTo>
                        <a:pt x="13" y="29"/>
                        <a:pt x="9" y="27"/>
                        <a:pt x="6" y="24"/>
                      </a:cubicBezTo>
                      <a:cubicBezTo>
                        <a:pt x="6" y="20"/>
                        <a:pt x="5" y="17"/>
                        <a:pt x="6" y="13"/>
                      </a:cubicBezTo>
                      <a:cubicBezTo>
                        <a:pt x="8" y="10"/>
                        <a:pt x="11" y="7"/>
                        <a:pt x="15" y="5"/>
                      </a:cubicBezTo>
                      <a:cubicBezTo>
                        <a:pt x="20" y="1"/>
                        <a:pt x="26" y="5"/>
                        <a:pt x="30" y="8"/>
                      </a:cubicBezTo>
                      <a:cubicBezTo>
                        <a:pt x="30" y="5"/>
                        <a:pt x="30" y="5"/>
                        <a:pt x="3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8" name="Freeform 51">
                  <a:extLst>
                    <a:ext uri="{FF2B5EF4-FFF2-40B4-BE49-F238E27FC236}">
                      <a16:creationId xmlns:a16="http://schemas.microsoft.com/office/drawing/2014/main" id="{CB728CEE-98F4-4D5F-A74B-3638F66B1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9201" y="2009775"/>
                  <a:ext cx="41275" cy="47625"/>
                </a:xfrm>
                <a:custGeom>
                  <a:avLst/>
                  <a:gdLst>
                    <a:gd name="T0" fmla="*/ 26 w 27"/>
                    <a:gd name="T1" fmla="*/ 13 h 31"/>
                    <a:gd name="T2" fmla="*/ 6 w 27"/>
                    <a:gd name="T3" fmla="*/ 2 h 31"/>
                    <a:gd name="T4" fmla="*/ 0 w 27"/>
                    <a:gd name="T5" fmla="*/ 9 h 31"/>
                    <a:gd name="T6" fmla="*/ 9 w 27"/>
                    <a:gd name="T7" fmla="*/ 27 h 31"/>
                    <a:gd name="T8" fmla="*/ 23 w 27"/>
                    <a:gd name="T9" fmla="*/ 26 h 31"/>
                    <a:gd name="T10" fmla="*/ 26 w 27"/>
                    <a:gd name="T11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31">
                      <a:moveTo>
                        <a:pt x="26" y="13"/>
                      </a:moveTo>
                      <a:cubicBezTo>
                        <a:pt x="23" y="5"/>
                        <a:pt x="14" y="4"/>
                        <a:pt x="6" y="2"/>
                      </a:cubicBezTo>
                      <a:cubicBezTo>
                        <a:pt x="1" y="0"/>
                        <a:pt x="0" y="6"/>
                        <a:pt x="0" y="9"/>
                      </a:cubicBezTo>
                      <a:cubicBezTo>
                        <a:pt x="1" y="16"/>
                        <a:pt x="1" y="25"/>
                        <a:pt x="9" y="27"/>
                      </a:cubicBezTo>
                      <a:cubicBezTo>
                        <a:pt x="13" y="29"/>
                        <a:pt x="20" y="31"/>
                        <a:pt x="23" y="26"/>
                      </a:cubicBezTo>
                      <a:cubicBezTo>
                        <a:pt x="25" y="23"/>
                        <a:pt x="27" y="18"/>
                        <a:pt x="26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59" name="Freeform 52">
                  <a:extLst>
                    <a:ext uri="{FF2B5EF4-FFF2-40B4-BE49-F238E27FC236}">
                      <a16:creationId xmlns:a16="http://schemas.microsoft.com/office/drawing/2014/main" id="{981ECDB7-6666-4DA5-BE44-CD8EB0ED21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6788" y="2011363"/>
                  <a:ext cx="25400" cy="127000"/>
                </a:xfrm>
                <a:custGeom>
                  <a:avLst/>
                  <a:gdLst>
                    <a:gd name="T0" fmla="*/ 16 w 16"/>
                    <a:gd name="T1" fmla="*/ 0 h 83"/>
                    <a:gd name="T2" fmla="*/ 7 w 16"/>
                    <a:gd name="T3" fmla="*/ 21 h 83"/>
                    <a:gd name="T4" fmla="*/ 4 w 16"/>
                    <a:gd name="T5" fmla="*/ 63 h 83"/>
                    <a:gd name="T6" fmla="*/ 1 w 16"/>
                    <a:gd name="T7" fmla="*/ 82 h 83"/>
                    <a:gd name="T8" fmla="*/ 8 w 16"/>
                    <a:gd name="T9" fmla="*/ 80 h 83"/>
                    <a:gd name="T10" fmla="*/ 12 w 16"/>
                    <a:gd name="T11" fmla="*/ 63 h 83"/>
                    <a:gd name="T12" fmla="*/ 16 w 16"/>
                    <a:gd name="T13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3">
                      <a:moveTo>
                        <a:pt x="16" y="0"/>
                      </a:moveTo>
                      <a:cubicBezTo>
                        <a:pt x="10" y="4"/>
                        <a:pt x="10" y="14"/>
                        <a:pt x="7" y="21"/>
                      </a:cubicBezTo>
                      <a:cubicBezTo>
                        <a:pt x="6" y="34"/>
                        <a:pt x="0" y="49"/>
                        <a:pt x="4" y="63"/>
                      </a:cubicBezTo>
                      <a:cubicBezTo>
                        <a:pt x="6" y="70"/>
                        <a:pt x="1" y="76"/>
                        <a:pt x="1" y="82"/>
                      </a:cubicBezTo>
                      <a:cubicBezTo>
                        <a:pt x="4" y="83"/>
                        <a:pt x="6" y="81"/>
                        <a:pt x="8" y="80"/>
                      </a:cubicBezTo>
                      <a:cubicBezTo>
                        <a:pt x="12" y="75"/>
                        <a:pt x="12" y="69"/>
                        <a:pt x="12" y="63"/>
                      </a:cubicBezTo>
                      <a:cubicBezTo>
                        <a:pt x="6" y="42"/>
                        <a:pt x="7" y="19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0" name="Freeform 53">
                  <a:extLst>
                    <a:ext uri="{FF2B5EF4-FFF2-40B4-BE49-F238E27FC236}">
                      <a16:creationId xmlns:a16="http://schemas.microsoft.com/office/drawing/2014/main" id="{E8E8F724-7386-4A0F-B467-FC4EE88B3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2020888"/>
                  <a:ext cx="12700" cy="41275"/>
                </a:xfrm>
                <a:custGeom>
                  <a:avLst/>
                  <a:gdLst>
                    <a:gd name="T0" fmla="*/ 7 w 9"/>
                    <a:gd name="T1" fmla="*/ 26 h 27"/>
                    <a:gd name="T2" fmla="*/ 0 w 9"/>
                    <a:gd name="T3" fmla="*/ 0 h 27"/>
                    <a:gd name="T4" fmla="*/ 4 w 9"/>
                    <a:gd name="T5" fmla="*/ 13 h 27"/>
                    <a:gd name="T6" fmla="*/ 4 w 9"/>
                    <a:gd name="T7" fmla="*/ 26 h 27"/>
                    <a:gd name="T8" fmla="*/ 7 w 9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7">
                      <a:moveTo>
                        <a:pt x="7" y="26"/>
                      </a:moveTo>
                      <a:cubicBezTo>
                        <a:pt x="9" y="18"/>
                        <a:pt x="6" y="7"/>
                        <a:pt x="0" y="0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8"/>
                        <a:pt x="0" y="23"/>
                        <a:pt x="4" y="26"/>
                      </a:cubicBezTo>
                      <a:cubicBezTo>
                        <a:pt x="5" y="27"/>
                        <a:pt x="6" y="26"/>
                        <a:pt x="7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1" name="Freeform 54">
                  <a:extLst>
                    <a:ext uri="{FF2B5EF4-FFF2-40B4-BE49-F238E27FC236}">
                      <a16:creationId xmlns:a16="http://schemas.microsoft.com/office/drawing/2014/main" id="{A7DE307C-A2AE-44C0-BA47-1B5818EC4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6638" y="2035175"/>
                  <a:ext cx="14288" cy="30163"/>
                </a:xfrm>
                <a:custGeom>
                  <a:avLst/>
                  <a:gdLst>
                    <a:gd name="T0" fmla="*/ 9 w 9"/>
                    <a:gd name="T1" fmla="*/ 14 h 20"/>
                    <a:gd name="T2" fmla="*/ 5 w 9"/>
                    <a:gd name="T3" fmla="*/ 0 h 20"/>
                    <a:gd name="T4" fmla="*/ 0 w 9"/>
                    <a:gd name="T5" fmla="*/ 14 h 20"/>
                    <a:gd name="T6" fmla="*/ 5 w 9"/>
                    <a:gd name="T7" fmla="*/ 20 h 20"/>
                    <a:gd name="T8" fmla="*/ 9 w 9"/>
                    <a:gd name="T9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9" y="14"/>
                      </a:moveTo>
                      <a:cubicBezTo>
                        <a:pt x="5" y="11"/>
                        <a:pt x="8" y="4"/>
                        <a:pt x="5" y="0"/>
                      </a:cubicBezTo>
                      <a:cubicBezTo>
                        <a:pt x="3" y="4"/>
                        <a:pt x="1" y="9"/>
                        <a:pt x="0" y="14"/>
                      </a:cubicBezTo>
                      <a:cubicBezTo>
                        <a:pt x="1" y="16"/>
                        <a:pt x="1" y="20"/>
                        <a:pt x="5" y="20"/>
                      </a:cubicBezTo>
                      <a:cubicBezTo>
                        <a:pt x="8" y="19"/>
                        <a:pt x="9" y="17"/>
                        <a:pt x="9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2" name="Freeform 55">
                  <a:extLst>
                    <a:ext uri="{FF2B5EF4-FFF2-40B4-BE49-F238E27FC236}">
                      <a16:creationId xmlns:a16="http://schemas.microsoft.com/office/drawing/2014/main" id="{AC4EE146-85C5-41BF-9B02-375298D7C0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2038" y="2039938"/>
                  <a:ext cx="141288" cy="273050"/>
                </a:xfrm>
                <a:custGeom>
                  <a:avLst/>
                  <a:gdLst>
                    <a:gd name="T0" fmla="*/ 90 w 92"/>
                    <a:gd name="T1" fmla="*/ 39 h 179"/>
                    <a:gd name="T2" fmla="*/ 71 w 92"/>
                    <a:gd name="T3" fmla="*/ 0 h 179"/>
                    <a:gd name="T4" fmla="*/ 49 w 92"/>
                    <a:gd name="T5" fmla="*/ 41 h 179"/>
                    <a:gd name="T6" fmla="*/ 28 w 92"/>
                    <a:gd name="T7" fmla="*/ 48 h 179"/>
                    <a:gd name="T8" fmla="*/ 0 w 92"/>
                    <a:gd name="T9" fmla="*/ 92 h 179"/>
                    <a:gd name="T10" fmla="*/ 35 w 92"/>
                    <a:gd name="T11" fmla="*/ 135 h 179"/>
                    <a:gd name="T12" fmla="*/ 52 w 92"/>
                    <a:gd name="T13" fmla="*/ 143 h 179"/>
                    <a:gd name="T14" fmla="*/ 75 w 92"/>
                    <a:gd name="T15" fmla="*/ 179 h 179"/>
                    <a:gd name="T16" fmla="*/ 84 w 92"/>
                    <a:gd name="T17" fmla="*/ 157 h 179"/>
                    <a:gd name="T18" fmla="*/ 91 w 92"/>
                    <a:gd name="T19" fmla="*/ 147 h 179"/>
                    <a:gd name="T20" fmla="*/ 71 w 92"/>
                    <a:gd name="T21" fmla="*/ 132 h 179"/>
                    <a:gd name="T22" fmla="*/ 52 w 92"/>
                    <a:gd name="T23" fmla="*/ 125 h 179"/>
                    <a:gd name="T24" fmla="*/ 39 w 92"/>
                    <a:gd name="T25" fmla="*/ 76 h 179"/>
                    <a:gd name="T26" fmla="*/ 65 w 92"/>
                    <a:gd name="T27" fmla="*/ 53 h 179"/>
                    <a:gd name="T28" fmla="*/ 90 w 92"/>
                    <a:gd name="T29" fmla="*/ 3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2" h="179">
                      <a:moveTo>
                        <a:pt x="90" y="39"/>
                      </a:moveTo>
                      <a:cubicBezTo>
                        <a:pt x="78" y="30"/>
                        <a:pt x="73" y="15"/>
                        <a:pt x="71" y="0"/>
                      </a:cubicBezTo>
                      <a:cubicBezTo>
                        <a:pt x="61" y="13"/>
                        <a:pt x="53" y="26"/>
                        <a:pt x="49" y="41"/>
                      </a:cubicBezTo>
                      <a:cubicBezTo>
                        <a:pt x="42" y="43"/>
                        <a:pt x="34" y="45"/>
                        <a:pt x="28" y="48"/>
                      </a:cubicBezTo>
                      <a:cubicBezTo>
                        <a:pt x="11" y="57"/>
                        <a:pt x="9" y="77"/>
                        <a:pt x="0" y="92"/>
                      </a:cubicBezTo>
                      <a:cubicBezTo>
                        <a:pt x="11" y="107"/>
                        <a:pt x="18" y="126"/>
                        <a:pt x="35" y="135"/>
                      </a:cubicBezTo>
                      <a:cubicBezTo>
                        <a:pt x="40" y="138"/>
                        <a:pt x="47" y="139"/>
                        <a:pt x="52" y="143"/>
                      </a:cubicBezTo>
                      <a:cubicBezTo>
                        <a:pt x="54" y="157"/>
                        <a:pt x="63" y="169"/>
                        <a:pt x="75" y="179"/>
                      </a:cubicBezTo>
                      <a:cubicBezTo>
                        <a:pt x="77" y="172"/>
                        <a:pt x="79" y="164"/>
                        <a:pt x="84" y="157"/>
                      </a:cubicBezTo>
                      <a:cubicBezTo>
                        <a:pt x="85" y="153"/>
                        <a:pt x="92" y="151"/>
                        <a:pt x="91" y="147"/>
                      </a:cubicBezTo>
                      <a:cubicBezTo>
                        <a:pt x="82" y="146"/>
                        <a:pt x="75" y="140"/>
                        <a:pt x="71" y="132"/>
                      </a:cubicBezTo>
                      <a:cubicBezTo>
                        <a:pt x="64" y="130"/>
                        <a:pt x="57" y="131"/>
                        <a:pt x="52" y="125"/>
                      </a:cubicBezTo>
                      <a:cubicBezTo>
                        <a:pt x="37" y="113"/>
                        <a:pt x="34" y="94"/>
                        <a:pt x="39" y="76"/>
                      </a:cubicBezTo>
                      <a:cubicBezTo>
                        <a:pt x="42" y="64"/>
                        <a:pt x="55" y="58"/>
                        <a:pt x="65" y="53"/>
                      </a:cubicBezTo>
                      <a:cubicBezTo>
                        <a:pt x="73" y="47"/>
                        <a:pt x="80" y="41"/>
                        <a:pt x="9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3" name="Freeform 56">
                  <a:extLst>
                    <a:ext uri="{FF2B5EF4-FFF2-40B4-BE49-F238E27FC236}">
                      <a16:creationId xmlns:a16="http://schemas.microsoft.com/office/drawing/2014/main" id="{A13438C5-EED3-4E45-B1C9-CFEC9E2E6A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1563" y="2062163"/>
                  <a:ext cx="119063" cy="233363"/>
                </a:xfrm>
                <a:custGeom>
                  <a:avLst/>
                  <a:gdLst>
                    <a:gd name="T0" fmla="*/ 69 w 78"/>
                    <a:gd name="T1" fmla="*/ 15 h 152"/>
                    <a:gd name="T2" fmla="*/ 60 w 78"/>
                    <a:gd name="T3" fmla="*/ 0 h 152"/>
                    <a:gd name="T4" fmla="*/ 47 w 78"/>
                    <a:gd name="T5" fmla="*/ 24 h 152"/>
                    <a:gd name="T6" fmla="*/ 31 w 78"/>
                    <a:gd name="T7" fmla="*/ 33 h 152"/>
                    <a:gd name="T8" fmla="*/ 1 w 78"/>
                    <a:gd name="T9" fmla="*/ 72 h 152"/>
                    <a:gd name="T10" fmla="*/ 8 w 78"/>
                    <a:gd name="T11" fmla="*/ 92 h 152"/>
                    <a:gd name="T12" fmla="*/ 20 w 78"/>
                    <a:gd name="T13" fmla="*/ 106 h 152"/>
                    <a:gd name="T14" fmla="*/ 49 w 78"/>
                    <a:gd name="T15" fmla="*/ 123 h 152"/>
                    <a:gd name="T16" fmla="*/ 64 w 78"/>
                    <a:gd name="T17" fmla="*/ 151 h 152"/>
                    <a:gd name="T18" fmla="*/ 74 w 78"/>
                    <a:gd name="T19" fmla="*/ 139 h 152"/>
                    <a:gd name="T20" fmla="*/ 75 w 78"/>
                    <a:gd name="T21" fmla="*/ 133 h 152"/>
                    <a:gd name="T22" fmla="*/ 61 w 78"/>
                    <a:gd name="T23" fmla="*/ 120 h 152"/>
                    <a:gd name="T24" fmla="*/ 42 w 78"/>
                    <a:gd name="T25" fmla="*/ 111 h 152"/>
                    <a:gd name="T26" fmla="*/ 27 w 78"/>
                    <a:gd name="T27" fmla="*/ 89 h 152"/>
                    <a:gd name="T28" fmla="*/ 27 w 78"/>
                    <a:gd name="T29" fmla="*/ 72 h 152"/>
                    <a:gd name="T30" fmla="*/ 49 w 78"/>
                    <a:gd name="T31" fmla="*/ 39 h 152"/>
                    <a:gd name="T32" fmla="*/ 67 w 78"/>
                    <a:gd name="T33" fmla="*/ 27 h 152"/>
                    <a:gd name="T34" fmla="*/ 74 w 78"/>
                    <a:gd name="T35" fmla="*/ 26 h 152"/>
                    <a:gd name="T36" fmla="*/ 69 w 78"/>
                    <a:gd name="T37" fmla="*/ 15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8" h="152">
                      <a:moveTo>
                        <a:pt x="69" y="15"/>
                      </a:moveTo>
                      <a:cubicBezTo>
                        <a:pt x="65" y="10"/>
                        <a:pt x="65" y="3"/>
                        <a:pt x="60" y="0"/>
                      </a:cubicBezTo>
                      <a:cubicBezTo>
                        <a:pt x="52" y="6"/>
                        <a:pt x="51" y="16"/>
                        <a:pt x="47" y="24"/>
                      </a:cubicBezTo>
                      <a:cubicBezTo>
                        <a:pt x="46" y="33"/>
                        <a:pt x="36" y="29"/>
                        <a:pt x="31" y="33"/>
                      </a:cubicBezTo>
                      <a:cubicBezTo>
                        <a:pt x="15" y="39"/>
                        <a:pt x="8" y="58"/>
                        <a:pt x="1" y="72"/>
                      </a:cubicBezTo>
                      <a:cubicBezTo>
                        <a:pt x="0" y="80"/>
                        <a:pt x="5" y="86"/>
                        <a:pt x="8" y="92"/>
                      </a:cubicBezTo>
                      <a:cubicBezTo>
                        <a:pt x="20" y="106"/>
                        <a:pt x="20" y="106"/>
                        <a:pt x="20" y="106"/>
                      </a:cubicBezTo>
                      <a:cubicBezTo>
                        <a:pt x="28" y="114"/>
                        <a:pt x="39" y="119"/>
                        <a:pt x="49" y="123"/>
                      </a:cubicBezTo>
                      <a:cubicBezTo>
                        <a:pt x="53" y="133"/>
                        <a:pt x="58" y="142"/>
                        <a:pt x="64" y="151"/>
                      </a:cubicBezTo>
                      <a:cubicBezTo>
                        <a:pt x="71" y="152"/>
                        <a:pt x="70" y="143"/>
                        <a:pt x="74" y="139"/>
                      </a:cubicBezTo>
                      <a:cubicBezTo>
                        <a:pt x="76" y="138"/>
                        <a:pt x="78" y="134"/>
                        <a:pt x="75" y="133"/>
                      </a:cubicBezTo>
                      <a:cubicBezTo>
                        <a:pt x="69" y="130"/>
                        <a:pt x="64" y="126"/>
                        <a:pt x="61" y="120"/>
                      </a:cubicBezTo>
                      <a:cubicBezTo>
                        <a:pt x="55" y="117"/>
                        <a:pt x="47" y="117"/>
                        <a:pt x="42" y="111"/>
                      </a:cubicBezTo>
                      <a:cubicBezTo>
                        <a:pt x="33" y="107"/>
                        <a:pt x="31" y="97"/>
                        <a:pt x="27" y="89"/>
                      </a:cubicBezTo>
                      <a:cubicBezTo>
                        <a:pt x="27" y="83"/>
                        <a:pt x="30" y="77"/>
                        <a:pt x="27" y="72"/>
                      </a:cubicBezTo>
                      <a:cubicBezTo>
                        <a:pt x="25" y="57"/>
                        <a:pt x="38" y="47"/>
                        <a:pt x="49" y="39"/>
                      </a:cubicBezTo>
                      <a:cubicBezTo>
                        <a:pt x="56" y="38"/>
                        <a:pt x="60" y="30"/>
                        <a:pt x="67" y="27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5" y="22"/>
                        <a:pt x="71" y="18"/>
                        <a:pt x="6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4" name="Freeform 57">
                  <a:extLst>
                    <a:ext uri="{FF2B5EF4-FFF2-40B4-BE49-F238E27FC236}">
                      <a16:creationId xmlns:a16="http://schemas.microsoft.com/office/drawing/2014/main" id="{10A64D37-4C43-43AB-8120-58C1106FFA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5588" y="2109788"/>
                  <a:ext cx="112713" cy="144463"/>
                </a:xfrm>
                <a:custGeom>
                  <a:avLst/>
                  <a:gdLst>
                    <a:gd name="T0" fmla="*/ 42 w 74"/>
                    <a:gd name="T1" fmla="*/ 20 h 94"/>
                    <a:gd name="T2" fmla="*/ 25 w 74"/>
                    <a:gd name="T3" fmla="*/ 2 h 94"/>
                    <a:gd name="T4" fmla="*/ 10 w 74"/>
                    <a:gd name="T5" fmla="*/ 3 h 94"/>
                    <a:gd name="T6" fmla="*/ 0 w 74"/>
                    <a:gd name="T7" fmla="*/ 15 h 94"/>
                    <a:gd name="T8" fmla="*/ 6 w 74"/>
                    <a:gd name="T9" fmla="*/ 25 h 94"/>
                    <a:gd name="T10" fmla="*/ 22 w 74"/>
                    <a:gd name="T11" fmla="*/ 18 h 94"/>
                    <a:gd name="T12" fmla="*/ 37 w 74"/>
                    <a:gd name="T13" fmla="*/ 30 h 94"/>
                    <a:gd name="T14" fmla="*/ 58 w 74"/>
                    <a:gd name="T15" fmla="*/ 37 h 94"/>
                    <a:gd name="T16" fmla="*/ 58 w 74"/>
                    <a:gd name="T17" fmla="*/ 55 h 94"/>
                    <a:gd name="T18" fmla="*/ 44 w 74"/>
                    <a:gd name="T19" fmla="*/ 63 h 94"/>
                    <a:gd name="T20" fmla="*/ 20 w 74"/>
                    <a:gd name="T21" fmla="*/ 73 h 94"/>
                    <a:gd name="T22" fmla="*/ 15 w 74"/>
                    <a:gd name="T23" fmla="*/ 61 h 94"/>
                    <a:gd name="T24" fmla="*/ 5 w 74"/>
                    <a:gd name="T25" fmla="*/ 62 h 94"/>
                    <a:gd name="T26" fmla="*/ 5 w 74"/>
                    <a:gd name="T27" fmla="*/ 83 h 94"/>
                    <a:gd name="T28" fmla="*/ 28 w 74"/>
                    <a:gd name="T29" fmla="*/ 91 h 94"/>
                    <a:gd name="T30" fmla="*/ 44 w 74"/>
                    <a:gd name="T31" fmla="*/ 74 h 94"/>
                    <a:gd name="T32" fmla="*/ 66 w 74"/>
                    <a:gd name="T33" fmla="*/ 65 h 94"/>
                    <a:gd name="T34" fmla="*/ 68 w 74"/>
                    <a:gd name="T35" fmla="*/ 35 h 94"/>
                    <a:gd name="T36" fmla="*/ 42 w 74"/>
                    <a:gd name="T37" fmla="*/ 2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4" h="94">
                      <a:moveTo>
                        <a:pt x="42" y="20"/>
                      </a:moveTo>
                      <a:cubicBezTo>
                        <a:pt x="35" y="14"/>
                        <a:pt x="32" y="6"/>
                        <a:pt x="25" y="2"/>
                      </a:cubicBezTo>
                      <a:cubicBezTo>
                        <a:pt x="20" y="0"/>
                        <a:pt x="15" y="2"/>
                        <a:pt x="10" y="3"/>
                      </a:cubicBezTo>
                      <a:cubicBezTo>
                        <a:pt x="5" y="4"/>
                        <a:pt x="0" y="9"/>
                        <a:pt x="0" y="15"/>
                      </a:cubicBezTo>
                      <a:cubicBezTo>
                        <a:pt x="1" y="19"/>
                        <a:pt x="2" y="23"/>
                        <a:pt x="6" y="25"/>
                      </a:cubicBezTo>
                      <a:cubicBezTo>
                        <a:pt x="12" y="28"/>
                        <a:pt x="18" y="23"/>
                        <a:pt x="22" y="18"/>
                      </a:cubicBezTo>
                      <a:cubicBezTo>
                        <a:pt x="29" y="17"/>
                        <a:pt x="33" y="26"/>
                        <a:pt x="37" y="30"/>
                      </a:cubicBezTo>
                      <a:cubicBezTo>
                        <a:pt x="44" y="29"/>
                        <a:pt x="54" y="29"/>
                        <a:pt x="58" y="37"/>
                      </a:cubicBezTo>
                      <a:cubicBezTo>
                        <a:pt x="62" y="42"/>
                        <a:pt x="62" y="49"/>
                        <a:pt x="58" y="55"/>
                      </a:cubicBezTo>
                      <a:cubicBezTo>
                        <a:pt x="54" y="59"/>
                        <a:pt x="50" y="64"/>
                        <a:pt x="44" y="63"/>
                      </a:cubicBezTo>
                      <a:cubicBezTo>
                        <a:pt x="36" y="66"/>
                        <a:pt x="30" y="76"/>
                        <a:pt x="20" y="73"/>
                      </a:cubicBezTo>
                      <a:cubicBezTo>
                        <a:pt x="12" y="71"/>
                        <a:pt x="22" y="64"/>
                        <a:pt x="15" y="61"/>
                      </a:cubicBezTo>
                      <a:cubicBezTo>
                        <a:pt x="12" y="59"/>
                        <a:pt x="7" y="59"/>
                        <a:pt x="5" y="62"/>
                      </a:cubicBezTo>
                      <a:cubicBezTo>
                        <a:pt x="0" y="68"/>
                        <a:pt x="2" y="77"/>
                        <a:pt x="5" y="83"/>
                      </a:cubicBezTo>
                      <a:cubicBezTo>
                        <a:pt x="10" y="90"/>
                        <a:pt x="19" y="94"/>
                        <a:pt x="28" y="91"/>
                      </a:cubicBezTo>
                      <a:cubicBezTo>
                        <a:pt x="36" y="89"/>
                        <a:pt x="40" y="81"/>
                        <a:pt x="44" y="74"/>
                      </a:cubicBezTo>
                      <a:cubicBezTo>
                        <a:pt x="52" y="74"/>
                        <a:pt x="60" y="71"/>
                        <a:pt x="66" y="65"/>
                      </a:cubicBezTo>
                      <a:cubicBezTo>
                        <a:pt x="74" y="57"/>
                        <a:pt x="72" y="45"/>
                        <a:pt x="68" y="35"/>
                      </a:cubicBezTo>
                      <a:cubicBezTo>
                        <a:pt x="64" y="25"/>
                        <a:pt x="53" y="20"/>
                        <a:pt x="4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5" name="Freeform 58">
                  <a:extLst>
                    <a:ext uri="{FF2B5EF4-FFF2-40B4-BE49-F238E27FC236}">
                      <a16:creationId xmlns:a16="http://schemas.microsoft.com/office/drawing/2014/main" id="{82140519-6A35-460B-AADC-65226FCC2A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538" y="2108200"/>
                  <a:ext cx="112713" cy="149225"/>
                </a:xfrm>
                <a:custGeom>
                  <a:avLst/>
                  <a:gdLst>
                    <a:gd name="T0" fmla="*/ 65 w 73"/>
                    <a:gd name="T1" fmla="*/ 5 h 97"/>
                    <a:gd name="T2" fmla="*/ 44 w 73"/>
                    <a:gd name="T3" fmla="*/ 0 h 97"/>
                    <a:gd name="T4" fmla="*/ 27 w 73"/>
                    <a:gd name="T5" fmla="*/ 12 h 97"/>
                    <a:gd name="T6" fmla="*/ 6 w 73"/>
                    <a:gd name="T7" fmla="*/ 26 h 97"/>
                    <a:gd name="T8" fmla="*/ 2 w 73"/>
                    <a:gd name="T9" fmla="*/ 58 h 97"/>
                    <a:gd name="T10" fmla="*/ 33 w 73"/>
                    <a:gd name="T11" fmla="*/ 83 h 97"/>
                    <a:gd name="T12" fmla="*/ 46 w 73"/>
                    <a:gd name="T13" fmla="*/ 95 h 97"/>
                    <a:gd name="T14" fmla="*/ 68 w 73"/>
                    <a:gd name="T15" fmla="*/ 91 h 97"/>
                    <a:gd name="T16" fmla="*/ 71 w 73"/>
                    <a:gd name="T17" fmla="*/ 76 h 97"/>
                    <a:gd name="T18" fmla="*/ 62 w 73"/>
                    <a:gd name="T19" fmla="*/ 68 h 97"/>
                    <a:gd name="T20" fmla="*/ 59 w 73"/>
                    <a:gd name="T21" fmla="*/ 78 h 97"/>
                    <a:gd name="T22" fmla="*/ 48 w 73"/>
                    <a:gd name="T23" fmla="*/ 81 h 97"/>
                    <a:gd name="T24" fmla="*/ 42 w 73"/>
                    <a:gd name="T25" fmla="*/ 76 h 97"/>
                    <a:gd name="T26" fmla="*/ 41 w 73"/>
                    <a:gd name="T27" fmla="*/ 71 h 97"/>
                    <a:gd name="T28" fmla="*/ 19 w 73"/>
                    <a:gd name="T29" fmla="*/ 62 h 97"/>
                    <a:gd name="T30" fmla="*/ 14 w 73"/>
                    <a:gd name="T31" fmla="*/ 40 h 97"/>
                    <a:gd name="T32" fmla="*/ 33 w 73"/>
                    <a:gd name="T33" fmla="*/ 27 h 97"/>
                    <a:gd name="T34" fmla="*/ 48 w 73"/>
                    <a:gd name="T35" fmla="*/ 18 h 97"/>
                    <a:gd name="T36" fmla="*/ 61 w 73"/>
                    <a:gd name="T37" fmla="*/ 27 h 97"/>
                    <a:gd name="T38" fmla="*/ 70 w 73"/>
                    <a:gd name="T39" fmla="*/ 24 h 97"/>
                    <a:gd name="T40" fmla="*/ 65 w 73"/>
                    <a:gd name="T41" fmla="*/ 5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3" h="97">
                      <a:moveTo>
                        <a:pt x="65" y="5"/>
                      </a:moveTo>
                      <a:cubicBezTo>
                        <a:pt x="59" y="1"/>
                        <a:pt x="51" y="1"/>
                        <a:pt x="44" y="0"/>
                      </a:cubicBezTo>
                      <a:cubicBezTo>
                        <a:pt x="38" y="3"/>
                        <a:pt x="31" y="5"/>
                        <a:pt x="27" y="12"/>
                      </a:cubicBezTo>
                      <a:cubicBezTo>
                        <a:pt x="19" y="14"/>
                        <a:pt x="12" y="18"/>
                        <a:pt x="6" y="26"/>
                      </a:cubicBezTo>
                      <a:cubicBezTo>
                        <a:pt x="0" y="35"/>
                        <a:pt x="0" y="47"/>
                        <a:pt x="2" y="58"/>
                      </a:cubicBezTo>
                      <a:cubicBezTo>
                        <a:pt x="6" y="72"/>
                        <a:pt x="19" y="80"/>
                        <a:pt x="33" y="83"/>
                      </a:cubicBezTo>
                      <a:cubicBezTo>
                        <a:pt x="37" y="87"/>
                        <a:pt x="39" y="95"/>
                        <a:pt x="46" y="95"/>
                      </a:cubicBezTo>
                      <a:cubicBezTo>
                        <a:pt x="53" y="97"/>
                        <a:pt x="63" y="97"/>
                        <a:pt x="68" y="91"/>
                      </a:cubicBezTo>
                      <a:cubicBezTo>
                        <a:pt x="71" y="86"/>
                        <a:pt x="73" y="81"/>
                        <a:pt x="71" y="76"/>
                      </a:cubicBezTo>
                      <a:cubicBezTo>
                        <a:pt x="69" y="71"/>
                        <a:pt x="67" y="67"/>
                        <a:pt x="62" y="68"/>
                      </a:cubicBezTo>
                      <a:cubicBezTo>
                        <a:pt x="58" y="69"/>
                        <a:pt x="58" y="74"/>
                        <a:pt x="59" y="78"/>
                      </a:cubicBezTo>
                      <a:cubicBezTo>
                        <a:pt x="57" y="84"/>
                        <a:pt x="52" y="80"/>
                        <a:pt x="48" y="81"/>
                      </a:cubicBezTo>
                      <a:cubicBezTo>
                        <a:pt x="45" y="81"/>
                        <a:pt x="44" y="78"/>
                        <a:pt x="42" y="76"/>
                      </a:cubicBezTo>
                      <a:cubicBezTo>
                        <a:pt x="41" y="74"/>
                        <a:pt x="43" y="73"/>
                        <a:pt x="41" y="71"/>
                      </a:cubicBezTo>
                      <a:cubicBezTo>
                        <a:pt x="33" y="71"/>
                        <a:pt x="24" y="69"/>
                        <a:pt x="19" y="62"/>
                      </a:cubicBezTo>
                      <a:cubicBezTo>
                        <a:pt x="15" y="56"/>
                        <a:pt x="11" y="48"/>
                        <a:pt x="14" y="40"/>
                      </a:cubicBezTo>
                      <a:cubicBezTo>
                        <a:pt x="18" y="33"/>
                        <a:pt x="24" y="27"/>
                        <a:pt x="33" y="27"/>
                      </a:cubicBezTo>
                      <a:cubicBezTo>
                        <a:pt x="37" y="23"/>
                        <a:pt x="42" y="19"/>
                        <a:pt x="48" y="18"/>
                      </a:cubicBezTo>
                      <a:cubicBezTo>
                        <a:pt x="54" y="17"/>
                        <a:pt x="57" y="22"/>
                        <a:pt x="61" y="27"/>
                      </a:cubicBezTo>
                      <a:cubicBezTo>
                        <a:pt x="64" y="29"/>
                        <a:pt x="68" y="27"/>
                        <a:pt x="70" y="24"/>
                      </a:cubicBezTo>
                      <a:cubicBezTo>
                        <a:pt x="73" y="17"/>
                        <a:pt x="70" y="10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6" name="Freeform 59">
                  <a:extLst>
                    <a:ext uri="{FF2B5EF4-FFF2-40B4-BE49-F238E27FC236}">
                      <a16:creationId xmlns:a16="http://schemas.microsoft.com/office/drawing/2014/main" id="{C0611C24-43AE-4D11-B8B9-0D012C8734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8901" y="2151063"/>
                  <a:ext cx="55563" cy="52388"/>
                </a:xfrm>
                <a:custGeom>
                  <a:avLst/>
                  <a:gdLst>
                    <a:gd name="T0" fmla="*/ 33 w 36"/>
                    <a:gd name="T1" fmla="*/ 11 h 34"/>
                    <a:gd name="T2" fmla="*/ 25 w 36"/>
                    <a:gd name="T3" fmla="*/ 3 h 34"/>
                    <a:gd name="T4" fmla="*/ 2 w 36"/>
                    <a:gd name="T5" fmla="*/ 12 h 34"/>
                    <a:gd name="T6" fmla="*/ 2 w 36"/>
                    <a:gd name="T7" fmla="*/ 25 h 34"/>
                    <a:gd name="T8" fmla="*/ 16 w 36"/>
                    <a:gd name="T9" fmla="*/ 34 h 34"/>
                    <a:gd name="T10" fmla="*/ 29 w 36"/>
                    <a:gd name="T11" fmla="*/ 28 h 34"/>
                    <a:gd name="T12" fmla="*/ 33 w 36"/>
                    <a:gd name="T13" fmla="*/ 1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4">
                      <a:moveTo>
                        <a:pt x="33" y="11"/>
                      </a:moveTo>
                      <a:cubicBezTo>
                        <a:pt x="31" y="7"/>
                        <a:pt x="28" y="4"/>
                        <a:pt x="25" y="3"/>
                      </a:cubicBezTo>
                      <a:cubicBezTo>
                        <a:pt x="16" y="0"/>
                        <a:pt x="7" y="5"/>
                        <a:pt x="2" y="12"/>
                      </a:cubicBezTo>
                      <a:cubicBezTo>
                        <a:pt x="0" y="16"/>
                        <a:pt x="0" y="21"/>
                        <a:pt x="2" y="25"/>
                      </a:cubicBezTo>
                      <a:cubicBezTo>
                        <a:pt x="3" y="32"/>
                        <a:pt x="11" y="32"/>
                        <a:pt x="16" y="34"/>
                      </a:cubicBezTo>
                      <a:cubicBezTo>
                        <a:pt x="21" y="34"/>
                        <a:pt x="27" y="34"/>
                        <a:pt x="29" y="28"/>
                      </a:cubicBezTo>
                      <a:cubicBezTo>
                        <a:pt x="36" y="24"/>
                        <a:pt x="34" y="17"/>
                        <a:pt x="3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7" name="Freeform 60">
                  <a:extLst>
                    <a:ext uri="{FF2B5EF4-FFF2-40B4-BE49-F238E27FC236}">
                      <a16:creationId xmlns:a16="http://schemas.microsoft.com/office/drawing/2014/main" id="{28C84DF0-7EE6-44CF-B484-0B116B8956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8426" y="2163763"/>
                  <a:ext cx="33338" cy="31750"/>
                </a:xfrm>
                <a:custGeom>
                  <a:avLst/>
                  <a:gdLst>
                    <a:gd name="T0" fmla="*/ 19 w 22"/>
                    <a:gd name="T1" fmla="*/ 2 h 21"/>
                    <a:gd name="T2" fmla="*/ 21 w 22"/>
                    <a:gd name="T3" fmla="*/ 14 h 21"/>
                    <a:gd name="T4" fmla="*/ 12 w 22"/>
                    <a:gd name="T5" fmla="*/ 21 h 21"/>
                    <a:gd name="T6" fmla="*/ 2 w 22"/>
                    <a:gd name="T7" fmla="*/ 15 h 21"/>
                    <a:gd name="T8" fmla="*/ 4 w 22"/>
                    <a:gd name="T9" fmla="*/ 4 h 21"/>
                    <a:gd name="T10" fmla="*/ 19 w 22"/>
                    <a:gd name="T11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21">
                      <a:moveTo>
                        <a:pt x="19" y="2"/>
                      </a:moveTo>
                      <a:cubicBezTo>
                        <a:pt x="22" y="5"/>
                        <a:pt x="22" y="10"/>
                        <a:pt x="21" y="14"/>
                      </a:cubicBezTo>
                      <a:cubicBezTo>
                        <a:pt x="19" y="17"/>
                        <a:pt x="15" y="20"/>
                        <a:pt x="12" y="21"/>
                      </a:cubicBezTo>
                      <a:cubicBezTo>
                        <a:pt x="8" y="21"/>
                        <a:pt x="4" y="19"/>
                        <a:pt x="2" y="15"/>
                      </a:cubicBezTo>
                      <a:cubicBezTo>
                        <a:pt x="0" y="12"/>
                        <a:pt x="2" y="7"/>
                        <a:pt x="4" y="4"/>
                      </a:cubicBezTo>
                      <a:cubicBezTo>
                        <a:pt x="7" y="0"/>
                        <a:pt x="14" y="0"/>
                        <a:pt x="1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8" name="Freeform 61">
                  <a:extLst>
                    <a:ext uri="{FF2B5EF4-FFF2-40B4-BE49-F238E27FC236}">
                      <a16:creationId xmlns:a16="http://schemas.microsoft.com/office/drawing/2014/main" id="{7454277E-9DD7-4870-9510-DA7F543E05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5138" y="2181225"/>
                  <a:ext cx="66675" cy="169863"/>
                </a:xfrm>
                <a:custGeom>
                  <a:avLst/>
                  <a:gdLst>
                    <a:gd name="T0" fmla="*/ 43 w 43"/>
                    <a:gd name="T1" fmla="*/ 11 h 110"/>
                    <a:gd name="T2" fmla="*/ 43 w 43"/>
                    <a:gd name="T3" fmla="*/ 12 h 110"/>
                    <a:gd name="T4" fmla="*/ 16 w 43"/>
                    <a:gd name="T5" fmla="*/ 24 h 110"/>
                    <a:gd name="T6" fmla="*/ 19 w 43"/>
                    <a:gd name="T7" fmla="*/ 51 h 110"/>
                    <a:gd name="T8" fmla="*/ 20 w 43"/>
                    <a:gd name="T9" fmla="*/ 103 h 110"/>
                    <a:gd name="T10" fmla="*/ 8 w 43"/>
                    <a:gd name="T11" fmla="*/ 110 h 110"/>
                    <a:gd name="T12" fmla="*/ 9 w 43"/>
                    <a:gd name="T13" fmla="*/ 58 h 110"/>
                    <a:gd name="T14" fmla="*/ 2 w 43"/>
                    <a:gd name="T15" fmla="*/ 27 h 110"/>
                    <a:gd name="T16" fmla="*/ 23 w 43"/>
                    <a:gd name="T17" fmla="*/ 1 h 110"/>
                    <a:gd name="T18" fmla="*/ 36 w 43"/>
                    <a:gd name="T19" fmla="*/ 3 h 110"/>
                    <a:gd name="T20" fmla="*/ 43 w 43"/>
                    <a:gd name="T21" fmla="*/ 11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110">
                      <a:moveTo>
                        <a:pt x="43" y="11"/>
                      </a:move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33" y="11"/>
                        <a:pt x="21" y="14"/>
                        <a:pt x="16" y="24"/>
                      </a:cubicBezTo>
                      <a:cubicBezTo>
                        <a:pt x="11" y="33"/>
                        <a:pt x="18" y="43"/>
                        <a:pt x="19" y="51"/>
                      </a:cubicBezTo>
                      <a:cubicBezTo>
                        <a:pt x="21" y="68"/>
                        <a:pt x="30" y="87"/>
                        <a:pt x="20" y="103"/>
                      </a:cubicBezTo>
                      <a:cubicBezTo>
                        <a:pt x="18" y="107"/>
                        <a:pt x="13" y="110"/>
                        <a:pt x="8" y="110"/>
                      </a:cubicBezTo>
                      <a:cubicBezTo>
                        <a:pt x="10" y="93"/>
                        <a:pt x="19" y="74"/>
                        <a:pt x="9" y="58"/>
                      </a:cubicBezTo>
                      <a:cubicBezTo>
                        <a:pt x="0" y="51"/>
                        <a:pt x="4" y="38"/>
                        <a:pt x="2" y="27"/>
                      </a:cubicBezTo>
                      <a:cubicBezTo>
                        <a:pt x="3" y="16"/>
                        <a:pt x="11" y="5"/>
                        <a:pt x="23" y="1"/>
                      </a:cubicBezTo>
                      <a:cubicBezTo>
                        <a:pt x="28" y="0"/>
                        <a:pt x="32" y="1"/>
                        <a:pt x="36" y="3"/>
                      </a:cubicBezTo>
                      <a:cubicBezTo>
                        <a:pt x="39" y="5"/>
                        <a:pt x="42" y="7"/>
                        <a:pt x="4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69" name="Freeform 62">
                  <a:extLst>
                    <a:ext uri="{FF2B5EF4-FFF2-40B4-BE49-F238E27FC236}">
                      <a16:creationId xmlns:a16="http://schemas.microsoft.com/office/drawing/2014/main" id="{EA674246-CC59-405A-93D1-B944B88A79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2501" y="2190750"/>
                  <a:ext cx="68263" cy="166688"/>
                </a:xfrm>
                <a:custGeom>
                  <a:avLst/>
                  <a:gdLst>
                    <a:gd name="T0" fmla="*/ 39 w 44"/>
                    <a:gd name="T1" fmla="*/ 18 h 109"/>
                    <a:gd name="T2" fmla="*/ 35 w 44"/>
                    <a:gd name="T3" fmla="*/ 50 h 109"/>
                    <a:gd name="T4" fmla="*/ 40 w 44"/>
                    <a:gd name="T5" fmla="*/ 109 h 109"/>
                    <a:gd name="T6" fmla="*/ 29 w 44"/>
                    <a:gd name="T7" fmla="*/ 105 h 109"/>
                    <a:gd name="T8" fmla="*/ 22 w 44"/>
                    <a:gd name="T9" fmla="*/ 75 h 109"/>
                    <a:gd name="T10" fmla="*/ 22 w 44"/>
                    <a:gd name="T11" fmla="*/ 55 h 109"/>
                    <a:gd name="T12" fmla="*/ 24 w 44"/>
                    <a:gd name="T13" fmla="*/ 24 h 109"/>
                    <a:gd name="T14" fmla="*/ 7 w 44"/>
                    <a:gd name="T15" fmla="*/ 17 h 109"/>
                    <a:gd name="T16" fmla="*/ 2 w 44"/>
                    <a:gd name="T17" fmla="*/ 18 h 109"/>
                    <a:gd name="T18" fmla="*/ 7 w 44"/>
                    <a:gd name="T19" fmla="*/ 7 h 109"/>
                    <a:gd name="T20" fmla="*/ 29 w 44"/>
                    <a:gd name="T21" fmla="*/ 4 h 109"/>
                    <a:gd name="T22" fmla="*/ 39 w 44"/>
                    <a:gd name="T23" fmla="*/ 1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4" h="109">
                      <a:moveTo>
                        <a:pt x="39" y="18"/>
                      </a:moveTo>
                      <a:cubicBezTo>
                        <a:pt x="43" y="29"/>
                        <a:pt x="44" y="42"/>
                        <a:pt x="35" y="50"/>
                      </a:cubicBezTo>
                      <a:cubicBezTo>
                        <a:pt x="23" y="70"/>
                        <a:pt x="33" y="92"/>
                        <a:pt x="40" y="109"/>
                      </a:cubicBezTo>
                      <a:cubicBezTo>
                        <a:pt x="35" y="109"/>
                        <a:pt x="33" y="107"/>
                        <a:pt x="29" y="105"/>
                      </a:cubicBezTo>
                      <a:cubicBezTo>
                        <a:pt x="26" y="96"/>
                        <a:pt x="21" y="86"/>
                        <a:pt x="22" y="7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3" y="45"/>
                        <a:pt x="30" y="34"/>
                        <a:pt x="24" y="24"/>
                      </a:cubicBezTo>
                      <a:cubicBezTo>
                        <a:pt x="20" y="19"/>
                        <a:pt x="14" y="17"/>
                        <a:pt x="7" y="17"/>
                      </a:cubicBezTo>
                      <a:cubicBezTo>
                        <a:pt x="5" y="17"/>
                        <a:pt x="4" y="19"/>
                        <a:pt x="2" y="18"/>
                      </a:cubicBezTo>
                      <a:cubicBezTo>
                        <a:pt x="0" y="14"/>
                        <a:pt x="4" y="9"/>
                        <a:pt x="7" y="7"/>
                      </a:cubicBezTo>
                      <a:cubicBezTo>
                        <a:pt x="13" y="1"/>
                        <a:pt x="22" y="0"/>
                        <a:pt x="29" y="4"/>
                      </a:cubicBezTo>
                      <a:cubicBezTo>
                        <a:pt x="34" y="8"/>
                        <a:pt x="37" y="13"/>
                        <a:pt x="39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0" name="Freeform 63">
                  <a:extLst>
                    <a:ext uri="{FF2B5EF4-FFF2-40B4-BE49-F238E27FC236}">
                      <a16:creationId xmlns:a16="http://schemas.microsoft.com/office/drawing/2014/main" id="{BA1FCC68-0502-4A18-96E5-C95BD2E11E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713" y="2208213"/>
                  <a:ext cx="31750" cy="138113"/>
                </a:xfrm>
                <a:custGeom>
                  <a:avLst/>
                  <a:gdLst>
                    <a:gd name="T0" fmla="*/ 19 w 20"/>
                    <a:gd name="T1" fmla="*/ 1 h 90"/>
                    <a:gd name="T2" fmla="*/ 8 w 20"/>
                    <a:gd name="T3" fmla="*/ 18 h 90"/>
                    <a:gd name="T4" fmla="*/ 13 w 20"/>
                    <a:gd name="T5" fmla="*/ 83 h 90"/>
                    <a:gd name="T6" fmla="*/ 8 w 20"/>
                    <a:gd name="T7" fmla="*/ 89 h 90"/>
                    <a:gd name="T8" fmla="*/ 6 w 20"/>
                    <a:gd name="T9" fmla="*/ 86 h 90"/>
                    <a:gd name="T10" fmla="*/ 5 w 20"/>
                    <a:gd name="T11" fmla="*/ 29 h 90"/>
                    <a:gd name="T12" fmla="*/ 7 w 20"/>
                    <a:gd name="T13" fmla="*/ 4 h 90"/>
                    <a:gd name="T14" fmla="*/ 19 w 20"/>
                    <a:gd name="T15" fmla="*/ 1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" h="90">
                      <a:moveTo>
                        <a:pt x="19" y="1"/>
                      </a:moveTo>
                      <a:cubicBezTo>
                        <a:pt x="14" y="4"/>
                        <a:pt x="7" y="10"/>
                        <a:pt x="8" y="18"/>
                      </a:cubicBezTo>
                      <a:cubicBezTo>
                        <a:pt x="13" y="39"/>
                        <a:pt x="20" y="61"/>
                        <a:pt x="13" y="83"/>
                      </a:cubicBezTo>
                      <a:cubicBezTo>
                        <a:pt x="11" y="85"/>
                        <a:pt x="12" y="90"/>
                        <a:pt x="8" y="89"/>
                      </a:cubicBezTo>
                      <a:cubicBezTo>
                        <a:pt x="6" y="89"/>
                        <a:pt x="6" y="87"/>
                        <a:pt x="6" y="86"/>
                      </a:cubicBezTo>
                      <a:cubicBezTo>
                        <a:pt x="16" y="68"/>
                        <a:pt x="9" y="48"/>
                        <a:pt x="5" y="29"/>
                      </a:cubicBezTo>
                      <a:cubicBezTo>
                        <a:pt x="2" y="21"/>
                        <a:pt x="0" y="11"/>
                        <a:pt x="7" y="4"/>
                      </a:cubicBezTo>
                      <a:cubicBezTo>
                        <a:pt x="10" y="2"/>
                        <a:pt x="15" y="0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1" name="Freeform 64">
                  <a:extLst>
                    <a:ext uri="{FF2B5EF4-FFF2-40B4-BE49-F238E27FC236}">
                      <a16:creationId xmlns:a16="http://schemas.microsoft.com/office/drawing/2014/main" id="{95A00FDA-5804-4593-BAF0-6B639F2E01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3613" y="2220913"/>
                  <a:ext cx="26988" cy="130175"/>
                </a:xfrm>
                <a:custGeom>
                  <a:avLst/>
                  <a:gdLst>
                    <a:gd name="T0" fmla="*/ 13 w 17"/>
                    <a:gd name="T1" fmla="*/ 10 h 85"/>
                    <a:gd name="T2" fmla="*/ 10 w 17"/>
                    <a:gd name="T3" fmla="*/ 39 h 85"/>
                    <a:gd name="T4" fmla="*/ 15 w 17"/>
                    <a:gd name="T5" fmla="*/ 82 h 85"/>
                    <a:gd name="T6" fmla="*/ 15 w 17"/>
                    <a:gd name="T7" fmla="*/ 85 h 85"/>
                    <a:gd name="T8" fmla="*/ 10 w 17"/>
                    <a:gd name="T9" fmla="*/ 85 h 85"/>
                    <a:gd name="T10" fmla="*/ 4 w 17"/>
                    <a:gd name="T11" fmla="*/ 39 h 85"/>
                    <a:gd name="T12" fmla="*/ 0 w 17"/>
                    <a:gd name="T13" fmla="*/ 5 h 85"/>
                    <a:gd name="T14" fmla="*/ 13 w 17"/>
                    <a:gd name="T15" fmla="*/ 1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85">
                      <a:moveTo>
                        <a:pt x="13" y="10"/>
                      </a:moveTo>
                      <a:cubicBezTo>
                        <a:pt x="17" y="20"/>
                        <a:pt x="10" y="29"/>
                        <a:pt x="10" y="39"/>
                      </a:cubicBezTo>
                      <a:cubicBezTo>
                        <a:pt x="9" y="55"/>
                        <a:pt x="9" y="69"/>
                        <a:pt x="15" y="82"/>
                      </a:cubicBezTo>
                      <a:cubicBezTo>
                        <a:pt x="15" y="85"/>
                        <a:pt x="15" y="85"/>
                        <a:pt x="15" y="85"/>
                      </a:cubicBezTo>
                      <a:cubicBezTo>
                        <a:pt x="10" y="85"/>
                        <a:pt x="10" y="85"/>
                        <a:pt x="10" y="85"/>
                      </a:cubicBezTo>
                      <a:cubicBezTo>
                        <a:pt x="1" y="71"/>
                        <a:pt x="3" y="54"/>
                        <a:pt x="4" y="39"/>
                      </a:cubicBezTo>
                      <a:cubicBezTo>
                        <a:pt x="6" y="28"/>
                        <a:pt x="10" y="14"/>
                        <a:pt x="0" y="5"/>
                      </a:cubicBezTo>
                      <a:cubicBezTo>
                        <a:pt x="4" y="0"/>
                        <a:pt x="11" y="6"/>
                        <a:pt x="1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2" name="Freeform 65">
                  <a:extLst>
                    <a:ext uri="{FF2B5EF4-FFF2-40B4-BE49-F238E27FC236}">
                      <a16:creationId xmlns:a16="http://schemas.microsoft.com/office/drawing/2014/main" id="{5D87A141-DAB5-4ABE-8AD8-33E1487E5B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1163" y="2252663"/>
                  <a:ext cx="71438" cy="112713"/>
                </a:xfrm>
                <a:custGeom>
                  <a:avLst/>
                  <a:gdLst>
                    <a:gd name="T0" fmla="*/ 40 w 46"/>
                    <a:gd name="T1" fmla="*/ 18 h 74"/>
                    <a:gd name="T2" fmla="*/ 36 w 46"/>
                    <a:gd name="T3" fmla="*/ 64 h 74"/>
                    <a:gd name="T4" fmla="*/ 25 w 46"/>
                    <a:gd name="T5" fmla="*/ 74 h 74"/>
                    <a:gd name="T6" fmla="*/ 23 w 46"/>
                    <a:gd name="T7" fmla="*/ 70 h 74"/>
                    <a:gd name="T8" fmla="*/ 26 w 46"/>
                    <a:gd name="T9" fmla="*/ 27 h 74"/>
                    <a:gd name="T10" fmla="*/ 16 w 46"/>
                    <a:gd name="T11" fmla="*/ 23 h 74"/>
                    <a:gd name="T12" fmla="*/ 3 w 46"/>
                    <a:gd name="T13" fmla="*/ 28 h 74"/>
                    <a:gd name="T14" fmla="*/ 6 w 46"/>
                    <a:gd name="T15" fmla="*/ 8 h 74"/>
                    <a:gd name="T16" fmla="*/ 27 w 46"/>
                    <a:gd name="T17" fmla="*/ 2 h 74"/>
                    <a:gd name="T18" fmla="*/ 40 w 46"/>
                    <a:gd name="T19" fmla="*/ 1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74">
                      <a:moveTo>
                        <a:pt x="40" y="18"/>
                      </a:moveTo>
                      <a:cubicBezTo>
                        <a:pt x="46" y="34"/>
                        <a:pt x="39" y="49"/>
                        <a:pt x="36" y="64"/>
                      </a:cubicBezTo>
                      <a:cubicBezTo>
                        <a:pt x="33" y="68"/>
                        <a:pt x="29" y="73"/>
                        <a:pt x="25" y="74"/>
                      </a:cubicBezTo>
                      <a:cubicBezTo>
                        <a:pt x="23" y="70"/>
                        <a:pt x="23" y="70"/>
                        <a:pt x="23" y="70"/>
                      </a:cubicBezTo>
                      <a:cubicBezTo>
                        <a:pt x="26" y="56"/>
                        <a:pt x="29" y="41"/>
                        <a:pt x="26" y="27"/>
                      </a:cubicBezTo>
                      <a:cubicBezTo>
                        <a:pt x="23" y="24"/>
                        <a:pt x="19" y="22"/>
                        <a:pt x="16" y="23"/>
                      </a:cubicBezTo>
                      <a:cubicBezTo>
                        <a:pt x="10" y="22"/>
                        <a:pt x="8" y="28"/>
                        <a:pt x="3" y="28"/>
                      </a:cubicBezTo>
                      <a:cubicBezTo>
                        <a:pt x="0" y="22"/>
                        <a:pt x="2" y="13"/>
                        <a:pt x="6" y="8"/>
                      </a:cubicBezTo>
                      <a:cubicBezTo>
                        <a:pt x="11" y="3"/>
                        <a:pt x="20" y="0"/>
                        <a:pt x="27" y="2"/>
                      </a:cubicBezTo>
                      <a:cubicBezTo>
                        <a:pt x="33" y="6"/>
                        <a:pt x="37" y="12"/>
                        <a:pt x="40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3" name="Freeform 66">
                  <a:extLst>
                    <a:ext uri="{FF2B5EF4-FFF2-40B4-BE49-F238E27FC236}">
                      <a16:creationId xmlns:a16="http://schemas.microsoft.com/office/drawing/2014/main" id="{D77E8299-CBDD-4100-AD48-E73662D7A4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2251075"/>
                  <a:ext cx="63500" cy="130175"/>
                </a:xfrm>
                <a:custGeom>
                  <a:avLst/>
                  <a:gdLst>
                    <a:gd name="T0" fmla="*/ 38 w 41"/>
                    <a:gd name="T1" fmla="*/ 8 h 85"/>
                    <a:gd name="T2" fmla="*/ 39 w 41"/>
                    <a:gd name="T3" fmla="*/ 20 h 85"/>
                    <a:gd name="T4" fmla="*/ 23 w 41"/>
                    <a:gd name="T5" fmla="*/ 23 h 85"/>
                    <a:gd name="T6" fmla="*/ 12 w 41"/>
                    <a:gd name="T7" fmla="*/ 41 h 85"/>
                    <a:gd name="T8" fmla="*/ 31 w 41"/>
                    <a:gd name="T9" fmla="*/ 78 h 85"/>
                    <a:gd name="T10" fmla="*/ 28 w 41"/>
                    <a:gd name="T11" fmla="*/ 85 h 85"/>
                    <a:gd name="T12" fmla="*/ 17 w 41"/>
                    <a:gd name="T13" fmla="*/ 77 h 85"/>
                    <a:gd name="T14" fmla="*/ 5 w 41"/>
                    <a:gd name="T15" fmla="*/ 50 h 85"/>
                    <a:gd name="T16" fmla="*/ 5 w 41"/>
                    <a:gd name="T17" fmla="*/ 14 h 85"/>
                    <a:gd name="T18" fmla="*/ 26 w 41"/>
                    <a:gd name="T19" fmla="*/ 0 h 85"/>
                    <a:gd name="T20" fmla="*/ 38 w 41"/>
                    <a:gd name="T21" fmla="*/ 8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85">
                      <a:moveTo>
                        <a:pt x="38" y="8"/>
                      </a:moveTo>
                      <a:cubicBezTo>
                        <a:pt x="40" y="11"/>
                        <a:pt x="41" y="17"/>
                        <a:pt x="39" y="20"/>
                      </a:cubicBezTo>
                      <a:cubicBezTo>
                        <a:pt x="34" y="19"/>
                        <a:pt x="27" y="18"/>
                        <a:pt x="23" y="23"/>
                      </a:cubicBezTo>
                      <a:cubicBezTo>
                        <a:pt x="18" y="28"/>
                        <a:pt x="15" y="35"/>
                        <a:pt x="12" y="41"/>
                      </a:cubicBezTo>
                      <a:cubicBezTo>
                        <a:pt x="13" y="56"/>
                        <a:pt x="21" y="69"/>
                        <a:pt x="31" y="78"/>
                      </a:cubicBezTo>
                      <a:cubicBezTo>
                        <a:pt x="31" y="81"/>
                        <a:pt x="30" y="83"/>
                        <a:pt x="28" y="85"/>
                      </a:cubicBezTo>
                      <a:cubicBezTo>
                        <a:pt x="25" y="83"/>
                        <a:pt x="21" y="80"/>
                        <a:pt x="17" y="77"/>
                      </a:cubicBezTo>
                      <a:cubicBezTo>
                        <a:pt x="14" y="67"/>
                        <a:pt x="7" y="59"/>
                        <a:pt x="5" y="50"/>
                      </a:cubicBezTo>
                      <a:cubicBezTo>
                        <a:pt x="0" y="39"/>
                        <a:pt x="1" y="25"/>
                        <a:pt x="5" y="14"/>
                      </a:cubicBezTo>
                      <a:cubicBezTo>
                        <a:pt x="9" y="6"/>
                        <a:pt x="17" y="2"/>
                        <a:pt x="26" y="0"/>
                      </a:cubicBezTo>
                      <a:cubicBezTo>
                        <a:pt x="31" y="1"/>
                        <a:pt x="36" y="3"/>
                        <a:pt x="38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4" name="Freeform 67">
                  <a:extLst>
                    <a:ext uri="{FF2B5EF4-FFF2-40B4-BE49-F238E27FC236}">
                      <a16:creationId xmlns:a16="http://schemas.microsoft.com/office/drawing/2014/main" id="{57CC2315-6B45-4B86-9872-981C19EB99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2292350"/>
                  <a:ext cx="20638" cy="66675"/>
                </a:xfrm>
                <a:custGeom>
                  <a:avLst/>
                  <a:gdLst>
                    <a:gd name="T0" fmla="*/ 13 w 13"/>
                    <a:gd name="T1" fmla="*/ 13 h 44"/>
                    <a:gd name="T2" fmla="*/ 8 w 13"/>
                    <a:gd name="T3" fmla="*/ 44 h 44"/>
                    <a:gd name="T4" fmla="*/ 8 w 13"/>
                    <a:gd name="T5" fmla="*/ 27 h 44"/>
                    <a:gd name="T6" fmla="*/ 9 w 13"/>
                    <a:gd name="T7" fmla="*/ 10 h 44"/>
                    <a:gd name="T8" fmla="*/ 5 w 13"/>
                    <a:gd name="T9" fmla="*/ 3 h 44"/>
                    <a:gd name="T10" fmla="*/ 13 w 13"/>
                    <a:gd name="T1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44">
                      <a:moveTo>
                        <a:pt x="13" y="13"/>
                      </a:moveTo>
                      <a:cubicBezTo>
                        <a:pt x="13" y="24"/>
                        <a:pt x="10" y="34"/>
                        <a:pt x="8" y="44"/>
                      </a:cubicBezTo>
                      <a:cubicBezTo>
                        <a:pt x="0" y="41"/>
                        <a:pt x="8" y="33"/>
                        <a:pt x="8" y="27"/>
                      </a:cubicBezTo>
                      <a:cubicBezTo>
                        <a:pt x="8" y="21"/>
                        <a:pt x="11" y="16"/>
                        <a:pt x="9" y="10"/>
                      </a:cubicBezTo>
                      <a:cubicBezTo>
                        <a:pt x="8" y="6"/>
                        <a:pt x="0" y="8"/>
                        <a:pt x="5" y="3"/>
                      </a:cubicBezTo>
                      <a:cubicBezTo>
                        <a:pt x="11" y="0"/>
                        <a:pt x="13" y="8"/>
                        <a:pt x="1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5" name="Freeform 68">
                  <a:extLst>
                    <a:ext uri="{FF2B5EF4-FFF2-40B4-BE49-F238E27FC236}">
                      <a16:creationId xmlns:a16="http://schemas.microsoft.com/office/drawing/2014/main" id="{85CDF110-13EB-429A-B900-7616877F1C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8701" y="2287588"/>
                  <a:ext cx="30163" cy="71438"/>
                </a:xfrm>
                <a:custGeom>
                  <a:avLst/>
                  <a:gdLst>
                    <a:gd name="T0" fmla="*/ 18 w 20"/>
                    <a:gd name="T1" fmla="*/ 2 h 47"/>
                    <a:gd name="T2" fmla="*/ 10 w 20"/>
                    <a:gd name="T3" fmla="*/ 24 h 47"/>
                    <a:gd name="T4" fmla="*/ 20 w 20"/>
                    <a:gd name="T5" fmla="*/ 47 h 47"/>
                    <a:gd name="T6" fmla="*/ 9 w 20"/>
                    <a:gd name="T7" fmla="*/ 36 h 47"/>
                    <a:gd name="T8" fmla="*/ 8 w 20"/>
                    <a:gd name="T9" fmla="*/ 5 h 47"/>
                    <a:gd name="T10" fmla="*/ 18 w 20"/>
                    <a:gd name="T11" fmla="*/ 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47">
                      <a:moveTo>
                        <a:pt x="18" y="2"/>
                      </a:moveTo>
                      <a:cubicBezTo>
                        <a:pt x="12" y="9"/>
                        <a:pt x="11" y="16"/>
                        <a:pt x="10" y="24"/>
                      </a:cubicBezTo>
                      <a:cubicBezTo>
                        <a:pt x="10" y="33"/>
                        <a:pt x="17" y="40"/>
                        <a:pt x="20" y="47"/>
                      </a:cubicBezTo>
                      <a:cubicBezTo>
                        <a:pt x="15" y="46"/>
                        <a:pt x="12" y="40"/>
                        <a:pt x="9" y="36"/>
                      </a:cubicBezTo>
                      <a:cubicBezTo>
                        <a:pt x="4" y="27"/>
                        <a:pt x="0" y="14"/>
                        <a:pt x="8" y="5"/>
                      </a:cubicBezTo>
                      <a:cubicBezTo>
                        <a:pt x="11" y="2"/>
                        <a:pt x="15" y="0"/>
                        <a:pt x="1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6" name="Freeform 69">
                  <a:extLst>
                    <a:ext uri="{FF2B5EF4-FFF2-40B4-BE49-F238E27FC236}">
                      <a16:creationId xmlns:a16="http://schemas.microsoft.com/office/drawing/2014/main" id="{34FBADB4-6045-486C-ABEE-7559CA0535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298700"/>
                  <a:ext cx="46038" cy="49213"/>
                </a:xfrm>
                <a:custGeom>
                  <a:avLst/>
                  <a:gdLst>
                    <a:gd name="T0" fmla="*/ 27 w 30"/>
                    <a:gd name="T1" fmla="*/ 6 h 32"/>
                    <a:gd name="T2" fmla="*/ 21 w 30"/>
                    <a:gd name="T3" fmla="*/ 28 h 32"/>
                    <a:gd name="T4" fmla="*/ 5 w 30"/>
                    <a:gd name="T5" fmla="*/ 31 h 32"/>
                    <a:gd name="T6" fmla="*/ 4 w 30"/>
                    <a:gd name="T7" fmla="*/ 10 h 32"/>
                    <a:gd name="T8" fmla="*/ 15 w 30"/>
                    <a:gd name="T9" fmla="*/ 0 h 32"/>
                    <a:gd name="T10" fmla="*/ 27 w 30"/>
                    <a:gd name="T11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32">
                      <a:moveTo>
                        <a:pt x="27" y="6"/>
                      </a:moveTo>
                      <a:cubicBezTo>
                        <a:pt x="30" y="14"/>
                        <a:pt x="26" y="23"/>
                        <a:pt x="21" y="28"/>
                      </a:cubicBezTo>
                      <a:cubicBezTo>
                        <a:pt x="17" y="32"/>
                        <a:pt x="11" y="31"/>
                        <a:pt x="5" y="31"/>
                      </a:cubicBezTo>
                      <a:cubicBezTo>
                        <a:pt x="0" y="25"/>
                        <a:pt x="0" y="17"/>
                        <a:pt x="4" y="10"/>
                      </a:cubicBezTo>
                      <a:cubicBezTo>
                        <a:pt x="6" y="5"/>
                        <a:pt x="10" y="1"/>
                        <a:pt x="15" y="0"/>
                      </a:cubicBezTo>
                      <a:cubicBezTo>
                        <a:pt x="20" y="0"/>
                        <a:pt x="24" y="2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7" name="Freeform 70">
                  <a:extLst>
                    <a:ext uri="{FF2B5EF4-FFF2-40B4-BE49-F238E27FC236}">
                      <a16:creationId xmlns:a16="http://schemas.microsoft.com/office/drawing/2014/main" id="{DF9B2C09-CE9A-4973-8D9F-6AD6D768DD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3963" y="2305050"/>
                  <a:ext cx="31750" cy="36513"/>
                </a:xfrm>
                <a:custGeom>
                  <a:avLst/>
                  <a:gdLst>
                    <a:gd name="T0" fmla="*/ 20 w 21"/>
                    <a:gd name="T1" fmla="*/ 6 h 24"/>
                    <a:gd name="T2" fmla="*/ 14 w 21"/>
                    <a:gd name="T3" fmla="*/ 21 h 24"/>
                    <a:gd name="T4" fmla="*/ 5 w 21"/>
                    <a:gd name="T5" fmla="*/ 22 h 24"/>
                    <a:gd name="T6" fmla="*/ 3 w 21"/>
                    <a:gd name="T7" fmla="*/ 9 h 24"/>
                    <a:gd name="T8" fmla="*/ 13 w 21"/>
                    <a:gd name="T9" fmla="*/ 0 h 24"/>
                    <a:gd name="T10" fmla="*/ 20 w 21"/>
                    <a:gd name="T11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24">
                      <a:moveTo>
                        <a:pt x="20" y="6"/>
                      </a:moveTo>
                      <a:cubicBezTo>
                        <a:pt x="20" y="11"/>
                        <a:pt x="21" y="18"/>
                        <a:pt x="14" y="21"/>
                      </a:cubicBezTo>
                      <a:cubicBezTo>
                        <a:pt x="12" y="23"/>
                        <a:pt x="8" y="24"/>
                        <a:pt x="5" y="22"/>
                      </a:cubicBezTo>
                      <a:cubicBezTo>
                        <a:pt x="2" y="19"/>
                        <a:pt x="0" y="13"/>
                        <a:pt x="3" y="9"/>
                      </a:cubicBezTo>
                      <a:cubicBezTo>
                        <a:pt x="4" y="4"/>
                        <a:pt x="9" y="2"/>
                        <a:pt x="13" y="0"/>
                      </a:cubicBezTo>
                      <a:cubicBezTo>
                        <a:pt x="18" y="0"/>
                        <a:pt x="19" y="3"/>
                        <a:pt x="2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8" name="Freeform 71">
                  <a:extLst>
                    <a:ext uri="{FF2B5EF4-FFF2-40B4-BE49-F238E27FC236}">
                      <a16:creationId xmlns:a16="http://schemas.microsoft.com/office/drawing/2014/main" id="{C8F7DC07-86DE-4830-8348-61829B8C83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476" y="2309813"/>
                  <a:ext cx="34925" cy="36513"/>
                </a:xfrm>
                <a:custGeom>
                  <a:avLst/>
                  <a:gdLst>
                    <a:gd name="T0" fmla="*/ 22 w 23"/>
                    <a:gd name="T1" fmla="*/ 8 h 24"/>
                    <a:gd name="T2" fmla="*/ 21 w 23"/>
                    <a:gd name="T3" fmla="*/ 20 h 24"/>
                    <a:gd name="T4" fmla="*/ 8 w 23"/>
                    <a:gd name="T5" fmla="*/ 21 h 24"/>
                    <a:gd name="T6" fmla="*/ 1 w 23"/>
                    <a:gd name="T7" fmla="*/ 13 h 24"/>
                    <a:gd name="T8" fmla="*/ 3 w 23"/>
                    <a:gd name="T9" fmla="*/ 3 h 24"/>
                    <a:gd name="T10" fmla="*/ 22 w 23"/>
                    <a:gd name="T11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24">
                      <a:moveTo>
                        <a:pt x="22" y="8"/>
                      </a:moveTo>
                      <a:cubicBezTo>
                        <a:pt x="23" y="13"/>
                        <a:pt x="23" y="16"/>
                        <a:pt x="21" y="20"/>
                      </a:cubicBezTo>
                      <a:cubicBezTo>
                        <a:pt x="18" y="24"/>
                        <a:pt x="12" y="23"/>
                        <a:pt x="8" y="21"/>
                      </a:cubicBezTo>
                      <a:cubicBezTo>
                        <a:pt x="4" y="20"/>
                        <a:pt x="2" y="16"/>
                        <a:pt x="1" y="13"/>
                      </a:cubicBezTo>
                      <a:cubicBezTo>
                        <a:pt x="0" y="10"/>
                        <a:pt x="1" y="6"/>
                        <a:pt x="3" y="3"/>
                      </a:cubicBezTo>
                      <a:cubicBezTo>
                        <a:pt x="10" y="0"/>
                        <a:pt x="19" y="2"/>
                        <a:pt x="2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79" name="Freeform 72">
                  <a:extLst>
                    <a:ext uri="{FF2B5EF4-FFF2-40B4-BE49-F238E27FC236}">
                      <a16:creationId xmlns:a16="http://schemas.microsoft.com/office/drawing/2014/main" id="{0E2B09BD-791F-4B6C-BC78-A73BEC0A7B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9213" y="2311400"/>
                  <a:ext cx="134938" cy="112713"/>
                </a:xfrm>
                <a:custGeom>
                  <a:avLst/>
                  <a:gdLst>
                    <a:gd name="T0" fmla="*/ 81 w 88"/>
                    <a:gd name="T1" fmla="*/ 4 h 73"/>
                    <a:gd name="T2" fmla="*/ 86 w 88"/>
                    <a:gd name="T3" fmla="*/ 22 h 73"/>
                    <a:gd name="T4" fmla="*/ 68 w 88"/>
                    <a:gd name="T5" fmla="*/ 40 h 73"/>
                    <a:gd name="T6" fmla="*/ 52 w 88"/>
                    <a:gd name="T7" fmla="*/ 67 h 73"/>
                    <a:gd name="T8" fmla="*/ 29 w 88"/>
                    <a:gd name="T9" fmla="*/ 68 h 73"/>
                    <a:gd name="T10" fmla="*/ 16 w 88"/>
                    <a:gd name="T11" fmla="*/ 56 h 73"/>
                    <a:gd name="T12" fmla="*/ 16 w 88"/>
                    <a:gd name="T13" fmla="*/ 40 h 73"/>
                    <a:gd name="T14" fmla="*/ 3 w 88"/>
                    <a:gd name="T15" fmla="*/ 30 h 73"/>
                    <a:gd name="T16" fmla="*/ 2 w 88"/>
                    <a:gd name="T17" fmla="*/ 12 h 73"/>
                    <a:gd name="T18" fmla="*/ 19 w 88"/>
                    <a:gd name="T19" fmla="*/ 1 h 73"/>
                    <a:gd name="T20" fmla="*/ 29 w 88"/>
                    <a:gd name="T21" fmla="*/ 5 h 73"/>
                    <a:gd name="T22" fmla="*/ 32 w 88"/>
                    <a:gd name="T23" fmla="*/ 13 h 73"/>
                    <a:gd name="T24" fmla="*/ 21 w 88"/>
                    <a:gd name="T25" fmla="*/ 14 h 73"/>
                    <a:gd name="T26" fmla="*/ 18 w 88"/>
                    <a:gd name="T27" fmla="*/ 27 h 73"/>
                    <a:gd name="T28" fmla="*/ 27 w 88"/>
                    <a:gd name="T29" fmla="*/ 37 h 73"/>
                    <a:gd name="T30" fmla="*/ 30 w 88"/>
                    <a:gd name="T31" fmla="*/ 54 h 73"/>
                    <a:gd name="T32" fmla="*/ 43 w 88"/>
                    <a:gd name="T33" fmla="*/ 61 h 73"/>
                    <a:gd name="T34" fmla="*/ 60 w 88"/>
                    <a:gd name="T35" fmla="*/ 42 h 73"/>
                    <a:gd name="T36" fmla="*/ 76 w 88"/>
                    <a:gd name="T37" fmla="*/ 16 h 73"/>
                    <a:gd name="T38" fmla="*/ 61 w 88"/>
                    <a:gd name="T39" fmla="*/ 6 h 73"/>
                    <a:gd name="T40" fmla="*/ 68 w 88"/>
                    <a:gd name="T41" fmla="*/ 1 h 73"/>
                    <a:gd name="T42" fmla="*/ 81 w 88"/>
                    <a:gd name="T43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73">
                      <a:moveTo>
                        <a:pt x="81" y="4"/>
                      </a:moveTo>
                      <a:cubicBezTo>
                        <a:pt x="86" y="9"/>
                        <a:pt x="88" y="16"/>
                        <a:pt x="86" y="22"/>
                      </a:cubicBezTo>
                      <a:cubicBezTo>
                        <a:pt x="86" y="32"/>
                        <a:pt x="76" y="38"/>
                        <a:pt x="68" y="40"/>
                      </a:cubicBezTo>
                      <a:cubicBezTo>
                        <a:pt x="65" y="50"/>
                        <a:pt x="63" y="62"/>
                        <a:pt x="52" y="67"/>
                      </a:cubicBezTo>
                      <a:cubicBezTo>
                        <a:pt x="45" y="70"/>
                        <a:pt x="37" y="73"/>
                        <a:pt x="29" y="68"/>
                      </a:cubicBezTo>
                      <a:cubicBezTo>
                        <a:pt x="23" y="66"/>
                        <a:pt x="19" y="61"/>
                        <a:pt x="16" y="56"/>
                      </a:cubicBezTo>
                      <a:cubicBezTo>
                        <a:pt x="15" y="51"/>
                        <a:pt x="13" y="46"/>
                        <a:pt x="16" y="40"/>
                      </a:cubicBezTo>
                      <a:cubicBezTo>
                        <a:pt x="14" y="33"/>
                        <a:pt x="3" y="38"/>
                        <a:pt x="3" y="30"/>
                      </a:cubicBezTo>
                      <a:cubicBezTo>
                        <a:pt x="0" y="25"/>
                        <a:pt x="1" y="18"/>
                        <a:pt x="2" y="12"/>
                      </a:cubicBezTo>
                      <a:cubicBezTo>
                        <a:pt x="5" y="6"/>
                        <a:pt x="12" y="2"/>
                        <a:pt x="19" y="1"/>
                      </a:cubicBezTo>
                      <a:cubicBezTo>
                        <a:pt x="23" y="1"/>
                        <a:pt x="28" y="1"/>
                        <a:pt x="29" y="5"/>
                      </a:cubicBezTo>
                      <a:cubicBezTo>
                        <a:pt x="29" y="9"/>
                        <a:pt x="33" y="9"/>
                        <a:pt x="32" y="13"/>
                      </a:cubicBezTo>
                      <a:cubicBezTo>
                        <a:pt x="29" y="15"/>
                        <a:pt x="25" y="11"/>
                        <a:pt x="21" y="14"/>
                      </a:cubicBezTo>
                      <a:cubicBezTo>
                        <a:pt x="18" y="18"/>
                        <a:pt x="16" y="23"/>
                        <a:pt x="18" y="27"/>
                      </a:cubicBezTo>
                      <a:cubicBezTo>
                        <a:pt x="18" y="32"/>
                        <a:pt x="24" y="33"/>
                        <a:pt x="27" y="37"/>
                      </a:cubicBezTo>
                      <a:cubicBezTo>
                        <a:pt x="25" y="43"/>
                        <a:pt x="27" y="49"/>
                        <a:pt x="30" y="54"/>
                      </a:cubicBezTo>
                      <a:cubicBezTo>
                        <a:pt x="33" y="58"/>
                        <a:pt x="37" y="61"/>
                        <a:pt x="43" y="61"/>
                      </a:cubicBezTo>
                      <a:cubicBezTo>
                        <a:pt x="53" y="61"/>
                        <a:pt x="57" y="49"/>
                        <a:pt x="60" y="42"/>
                      </a:cubicBezTo>
                      <a:cubicBezTo>
                        <a:pt x="68" y="35"/>
                        <a:pt x="79" y="27"/>
                        <a:pt x="76" y="16"/>
                      </a:cubicBezTo>
                      <a:cubicBezTo>
                        <a:pt x="72" y="9"/>
                        <a:pt x="57" y="19"/>
                        <a:pt x="61" y="6"/>
                      </a:cubicBezTo>
                      <a:cubicBezTo>
                        <a:pt x="62" y="3"/>
                        <a:pt x="65" y="1"/>
                        <a:pt x="68" y="1"/>
                      </a:cubicBezTo>
                      <a:cubicBezTo>
                        <a:pt x="73" y="0"/>
                        <a:pt x="78" y="1"/>
                        <a:pt x="8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0" name="Freeform 73">
                  <a:extLst>
                    <a:ext uri="{FF2B5EF4-FFF2-40B4-BE49-F238E27FC236}">
                      <a16:creationId xmlns:a16="http://schemas.microsoft.com/office/drawing/2014/main" id="{EE633318-3D8D-4624-9D59-C8E17D881C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2413" y="2316163"/>
                  <a:ext cx="23813" cy="22225"/>
                </a:xfrm>
                <a:custGeom>
                  <a:avLst/>
                  <a:gdLst>
                    <a:gd name="T0" fmla="*/ 14 w 15"/>
                    <a:gd name="T1" fmla="*/ 6 h 14"/>
                    <a:gd name="T2" fmla="*/ 9 w 15"/>
                    <a:gd name="T3" fmla="*/ 14 h 14"/>
                    <a:gd name="T4" fmla="*/ 0 w 15"/>
                    <a:gd name="T5" fmla="*/ 6 h 14"/>
                    <a:gd name="T6" fmla="*/ 6 w 15"/>
                    <a:gd name="T7" fmla="*/ 0 h 14"/>
                    <a:gd name="T8" fmla="*/ 14 w 15"/>
                    <a:gd name="T9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4">
                      <a:moveTo>
                        <a:pt x="14" y="6"/>
                      </a:moveTo>
                      <a:cubicBezTo>
                        <a:pt x="15" y="10"/>
                        <a:pt x="13" y="13"/>
                        <a:pt x="9" y="14"/>
                      </a:cubicBezTo>
                      <a:cubicBezTo>
                        <a:pt x="5" y="13"/>
                        <a:pt x="0" y="11"/>
                        <a:pt x="0" y="6"/>
                      </a:cubicBezTo>
                      <a:cubicBezTo>
                        <a:pt x="0" y="3"/>
                        <a:pt x="3" y="1"/>
                        <a:pt x="6" y="0"/>
                      </a:cubicBezTo>
                      <a:cubicBezTo>
                        <a:pt x="10" y="0"/>
                        <a:pt x="14" y="2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1" name="Freeform 74">
                  <a:extLst>
                    <a:ext uri="{FF2B5EF4-FFF2-40B4-BE49-F238E27FC236}">
                      <a16:creationId xmlns:a16="http://schemas.microsoft.com/office/drawing/2014/main" id="{E20EE921-84BF-4B6A-9508-58E5C92184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5763" y="2336800"/>
                  <a:ext cx="47625" cy="63500"/>
                </a:xfrm>
                <a:custGeom>
                  <a:avLst/>
                  <a:gdLst>
                    <a:gd name="T0" fmla="*/ 12 w 31"/>
                    <a:gd name="T1" fmla="*/ 1 h 41"/>
                    <a:gd name="T2" fmla="*/ 31 w 31"/>
                    <a:gd name="T3" fmla="*/ 29 h 41"/>
                    <a:gd name="T4" fmla="*/ 31 w 31"/>
                    <a:gd name="T5" fmla="*/ 29 h 41"/>
                    <a:gd name="T6" fmla="*/ 10 w 31"/>
                    <a:gd name="T7" fmla="*/ 12 h 41"/>
                    <a:gd name="T8" fmla="*/ 6 w 31"/>
                    <a:gd name="T9" fmla="*/ 40 h 41"/>
                    <a:gd name="T10" fmla="*/ 2 w 31"/>
                    <a:gd name="T11" fmla="*/ 37 h 41"/>
                    <a:gd name="T12" fmla="*/ 7 w 31"/>
                    <a:gd name="T13" fmla="*/ 1 h 41"/>
                    <a:gd name="T14" fmla="*/ 12 w 31"/>
                    <a:gd name="T15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41">
                      <a:moveTo>
                        <a:pt x="12" y="1"/>
                      </a:moveTo>
                      <a:cubicBezTo>
                        <a:pt x="20" y="9"/>
                        <a:pt x="31" y="17"/>
                        <a:pt x="31" y="29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24" y="23"/>
                        <a:pt x="19" y="14"/>
                        <a:pt x="10" y="12"/>
                      </a:cubicBezTo>
                      <a:cubicBezTo>
                        <a:pt x="3" y="19"/>
                        <a:pt x="5" y="31"/>
                        <a:pt x="6" y="40"/>
                      </a:cubicBezTo>
                      <a:cubicBezTo>
                        <a:pt x="4" y="41"/>
                        <a:pt x="2" y="39"/>
                        <a:pt x="2" y="37"/>
                      </a:cubicBezTo>
                      <a:cubicBezTo>
                        <a:pt x="0" y="25"/>
                        <a:pt x="2" y="12"/>
                        <a:pt x="7" y="1"/>
                      </a:cubicBezTo>
                      <a:cubicBezTo>
                        <a:pt x="8" y="0"/>
                        <a:pt x="10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2" name="Freeform 75">
                  <a:extLst>
                    <a:ext uri="{FF2B5EF4-FFF2-40B4-BE49-F238E27FC236}">
                      <a16:creationId xmlns:a16="http://schemas.microsoft.com/office/drawing/2014/main" id="{38F568B7-90FA-401B-96A3-E24604369B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0951" y="2343150"/>
                  <a:ext cx="265113" cy="149225"/>
                </a:xfrm>
                <a:custGeom>
                  <a:avLst/>
                  <a:gdLst>
                    <a:gd name="T0" fmla="*/ 52 w 173"/>
                    <a:gd name="T1" fmla="*/ 21 h 98"/>
                    <a:gd name="T2" fmla="*/ 52 w 173"/>
                    <a:gd name="T3" fmla="*/ 33 h 98"/>
                    <a:gd name="T4" fmla="*/ 76 w 173"/>
                    <a:gd name="T5" fmla="*/ 57 h 98"/>
                    <a:gd name="T6" fmla="*/ 68 w 173"/>
                    <a:gd name="T7" fmla="*/ 55 h 98"/>
                    <a:gd name="T8" fmla="*/ 48 w 173"/>
                    <a:gd name="T9" fmla="*/ 33 h 98"/>
                    <a:gd name="T10" fmla="*/ 37 w 173"/>
                    <a:gd name="T11" fmla="*/ 15 h 98"/>
                    <a:gd name="T12" fmla="*/ 28 w 173"/>
                    <a:gd name="T13" fmla="*/ 23 h 98"/>
                    <a:gd name="T14" fmla="*/ 7 w 173"/>
                    <a:gd name="T15" fmla="*/ 33 h 98"/>
                    <a:gd name="T16" fmla="*/ 11 w 173"/>
                    <a:gd name="T17" fmla="*/ 37 h 98"/>
                    <a:gd name="T18" fmla="*/ 29 w 173"/>
                    <a:gd name="T19" fmla="*/ 39 h 98"/>
                    <a:gd name="T20" fmla="*/ 76 w 173"/>
                    <a:gd name="T21" fmla="*/ 85 h 98"/>
                    <a:gd name="T22" fmla="*/ 95 w 173"/>
                    <a:gd name="T23" fmla="*/ 80 h 98"/>
                    <a:gd name="T24" fmla="*/ 121 w 173"/>
                    <a:gd name="T25" fmla="*/ 63 h 98"/>
                    <a:gd name="T26" fmla="*/ 131 w 173"/>
                    <a:gd name="T27" fmla="*/ 48 h 98"/>
                    <a:gd name="T28" fmla="*/ 164 w 173"/>
                    <a:gd name="T29" fmla="*/ 32 h 98"/>
                    <a:gd name="T30" fmla="*/ 169 w 173"/>
                    <a:gd name="T31" fmla="*/ 29 h 98"/>
                    <a:gd name="T32" fmla="*/ 168 w 173"/>
                    <a:gd name="T33" fmla="*/ 25 h 98"/>
                    <a:gd name="T34" fmla="*/ 173 w 173"/>
                    <a:gd name="T35" fmla="*/ 29 h 98"/>
                    <a:gd name="T36" fmla="*/ 156 w 173"/>
                    <a:gd name="T37" fmla="*/ 45 h 98"/>
                    <a:gd name="T38" fmla="*/ 131 w 173"/>
                    <a:gd name="T39" fmla="*/ 52 h 98"/>
                    <a:gd name="T40" fmla="*/ 93 w 173"/>
                    <a:gd name="T41" fmla="*/ 85 h 98"/>
                    <a:gd name="T42" fmla="*/ 79 w 173"/>
                    <a:gd name="T43" fmla="*/ 92 h 98"/>
                    <a:gd name="T44" fmla="*/ 35 w 173"/>
                    <a:gd name="T45" fmla="*/ 62 h 98"/>
                    <a:gd name="T46" fmla="*/ 26 w 173"/>
                    <a:gd name="T47" fmla="*/ 44 h 98"/>
                    <a:gd name="T48" fmla="*/ 9 w 173"/>
                    <a:gd name="T49" fmla="*/ 40 h 98"/>
                    <a:gd name="T50" fmla="*/ 0 w 173"/>
                    <a:gd name="T51" fmla="*/ 29 h 98"/>
                    <a:gd name="T52" fmla="*/ 31 w 173"/>
                    <a:gd name="T53" fmla="*/ 11 h 98"/>
                    <a:gd name="T54" fmla="*/ 37 w 173"/>
                    <a:gd name="T55" fmla="*/ 0 h 98"/>
                    <a:gd name="T56" fmla="*/ 52 w 173"/>
                    <a:gd name="T57" fmla="*/ 2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3" h="98">
                      <a:moveTo>
                        <a:pt x="52" y="21"/>
                      </a:move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6" y="44"/>
                        <a:pt x="65" y="54"/>
                        <a:pt x="76" y="57"/>
                      </a:cubicBezTo>
                      <a:cubicBezTo>
                        <a:pt x="74" y="57"/>
                        <a:pt x="70" y="56"/>
                        <a:pt x="68" y="55"/>
                      </a:cubicBezTo>
                      <a:cubicBezTo>
                        <a:pt x="57" y="53"/>
                        <a:pt x="52" y="41"/>
                        <a:pt x="48" y="33"/>
                      </a:cubicBezTo>
                      <a:cubicBezTo>
                        <a:pt x="48" y="24"/>
                        <a:pt x="42" y="20"/>
                        <a:pt x="37" y="15"/>
                      </a:cubicBezTo>
                      <a:cubicBezTo>
                        <a:pt x="32" y="15"/>
                        <a:pt x="33" y="21"/>
                        <a:pt x="28" y="23"/>
                      </a:cubicBezTo>
                      <a:cubicBezTo>
                        <a:pt x="22" y="28"/>
                        <a:pt x="14" y="28"/>
                        <a:pt x="7" y="33"/>
                      </a:cubicBezTo>
                      <a:cubicBezTo>
                        <a:pt x="6" y="36"/>
                        <a:pt x="9" y="37"/>
                        <a:pt x="11" y="37"/>
                      </a:cubicBezTo>
                      <a:cubicBezTo>
                        <a:pt x="17" y="39"/>
                        <a:pt x="24" y="37"/>
                        <a:pt x="29" y="39"/>
                      </a:cubicBezTo>
                      <a:cubicBezTo>
                        <a:pt x="34" y="61"/>
                        <a:pt x="55" y="78"/>
                        <a:pt x="76" y="85"/>
                      </a:cubicBezTo>
                      <a:cubicBezTo>
                        <a:pt x="83" y="94"/>
                        <a:pt x="87" y="78"/>
                        <a:pt x="95" y="80"/>
                      </a:cubicBezTo>
                      <a:cubicBezTo>
                        <a:pt x="103" y="74"/>
                        <a:pt x="114" y="72"/>
                        <a:pt x="121" y="63"/>
                      </a:cubicBezTo>
                      <a:cubicBezTo>
                        <a:pt x="127" y="59"/>
                        <a:pt x="127" y="53"/>
                        <a:pt x="131" y="48"/>
                      </a:cubicBezTo>
                      <a:cubicBezTo>
                        <a:pt x="143" y="45"/>
                        <a:pt x="154" y="40"/>
                        <a:pt x="164" y="32"/>
                      </a:cubicBezTo>
                      <a:cubicBezTo>
                        <a:pt x="166" y="32"/>
                        <a:pt x="168" y="31"/>
                        <a:pt x="169" y="29"/>
                      </a:cubicBezTo>
                      <a:cubicBezTo>
                        <a:pt x="168" y="25"/>
                        <a:pt x="168" y="25"/>
                        <a:pt x="168" y="25"/>
                      </a:cubicBezTo>
                      <a:cubicBezTo>
                        <a:pt x="170" y="24"/>
                        <a:pt x="172" y="27"/>
                        <a:pt x="173" y="29"/>
                      </a:cubicBezTo>
                      <a:cubicBezTo>
                        <a:pt x="170" y="36"/>
                        <a:pt x="162" y="41"/>
                        <a:pt x="156" y="45"/>
                      </a:cubicBezTo>
                      <a:cubicBezTo>
                        <a:pt x="149" y="50"/>
                        <a:pt x="140" y="51"/>
                        <a:pt x="131" y="52"/>
                      </a:cubicBezTo>
                      <a:cubicBezTo>
                        <a:pt x="127" y="70"/>
                        <a:pt x="110" y="80"/>
                        <a:pt x="93" y="85"/>
                      </a:cubicBezTo>
                      <a:cubicBezTo>
                        <a:pt x="89" y="87"/>
                        <a:pt x="85" y="98"/>
                        <a:pt x="79" y="92"/>
                      </a:cubicBezTo>
                      <a:cubicBezTo>
                        <a:pt x="63" y="84"/>
                        <a:pt x="46" y="79"/>
                        <a:pt x="35" y="62"/>
                      </a:cubicBezTo>
                      <a:cubicBezTo>
                        <a:pt x="32" y="56"/>
                        <a:pt x="27" y="51"/>
                        <a:pt x="26" y="44"/>
                      </a:cubicBezTo>
                      <a:cubicBezTo>
                        <a:pt x="23" y="38"/>
                        <a:pt x="15" y="42"/>
                        <a:pt x="9" y="40"/>
                      </a:cubicBezTo>
                      <a:cubicBezTo>
                        <a:pt x="5" y="38"/>
                        <a:pt x="0" y="35"/>
                        <a:pt x="0" y="29"/>
                      </a:cubicBezTo>
                      <a:cubicBezTo>
                        <a:pt x="11" y="26"/>
                        <a:pt x="24" y="23"/>
                        <a:pt x="31" y="11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8"/>
                        <a:pt x="41" y="20"/>
                        <a:pt x="5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3" name="Freeform 76">
                  <a:extLst>
                    <a:ext uri="{FF2B5EF4-FFF2-40B4-BE49-F238E27FC236}">
                      <a16:creationId xmlns:a16="http://schemas.microsoft.com/office/drawing/2014/main" id="{46F93201-AD5A-4ABA-8657-C431A39C10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2336800"/>
                  <a:ext cx="66675" cy="71438"/>
                </a:xfrm>
                <a:custGeom>
                  <a:avLst/>
                  <a:gdLst>
                    <a:gd name="T0" fmla="*/ 27 w 44"/>
                    <a:gd name="T1" fmla="*/ 6 h 47"/>
                    <a:gd name="T2" fmla="*/ 37 w 44"/>
                    <a:gd name="T3" fmla="*/ 44 h 47"/>
                    <a:gd name="T4" fmla="*/ 33 w 44"/>
                    <a:gd name="T5" fmla="*/ 47 h 47"/>
                    <a:gd name="T6" fmla="*/ 23 w 44"/>
                    <a:gd name="T7" fmla="*/ 14 h 47"/>
                    <a:gd name="T8" fmla="*/ 15 w 44"/>
                    <a:gd name="T9" fmla="*/ 23 h 47"/>
                    <a:gd name="T10" fmla="*/ 4 w 44"/>
                    <a:gd name="T11" fmla="*/ 37 h 47"/>
                    <a:gd name="T12" fmla="*/ 14 w 44"/>
                    <a:gd name="T13" fmla="*/ 10 h 47"/>
                    <a:gd name="T14" fmla="*/ 27 w 44"/>
                    <a:gd name="T15" fmla="*/ 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47">
                      <a:moveTo>
                        <a:pt x="27" y="6"/>
                      </a:moveTo>
                      <a:cubicBezTo>
                        <a:pt x="33" y="18"/>
                        <a:pt x="44" y="30"/>
                        <a:pt x="37" y="44"/>
                      </a:cubicBezTo>
                      <a:cubicBezTo>
                        <a:pt x="36" y="45"/>
                        <a:pt x="35" y="47"/>
                        <a:pt x="33" y="47"/>
                      </a:cubicBezTo>
                      <a:cubicBezTo>
                        <a:pt x="31" y="35"/>
                        <a:pt x="33" y="22"/>
                        <a:pt x="23" y="14"/>
                      </a:cubicBezTo>
                      <a:cubicBezTo>
                        <a:pt x="18" y="14"/>
                        <a:pt x="18" y="20"/>
                        <a:pt x="15" y="23"/>
                      </a:cubicBezTo>
                      <a:cubicBezTo>
                        <a:pt x="10" y="27"/>
                        <a:pt x="7" y="32"/>
                        <a:pt x="4" y="37"/>
                      </a:cubicBezTo>
                      <a:cubicBezTo>
                        <a:pt x="0" y="27"/>
                        <a:pt x="10" y="19"/>
                        <a:pt x="14" y="10"/>
                      </a:cubicBezTo>
                      <a:cubicBezTo>
                        <a:pt x="17" y="7"/>
                        <a:pt x="23" y="0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4" name="Freeform 77">
                  <a:extLst>
                    <a:ext uri="{FF2B5EF4-FFF2-40B4-BE49-F238E27FC236}">
                      <a16:creationId xmlns:a16="http://schemas.microsoft.com/office/drawing/2014/main" id="{19CEA139-80B3-4CE0-8AD1-EB57017C23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2276" y="2351088"/>
                  <a:ext cx="103188" cy="77788"/>
                </a:xfrm>
                <a:custGeom>
                  <a:avLst/>
                  <a:gdLst>
                    <a:gd name="T0" fmla="*/ 67 w 67"/>
                    <a:gd name="T1" fmla="*/ 5 h 51"/>
                    <a:gd name="T2" fmla="*/ 64 w 67"/>
                    <a:gd name="T3" fmla="*/ 8 h 51"/>
                    <a:gd name="T4" fmla="*/ 3 w 67"/>
                    <a:gd name="T5" fmla="*/ 44 h 51"/>
                    <a:gd name="T6" fmla="*/ 0 w 67"/>
                    <a:gd name="T7" fmla="*/ 51 h 51"/>
                    <a:gd name="T8" fmla="*/ 29 w 67"/>
                    <a:gd name="T9" fmla="*/ 10 h 51"/>
                    <a:gd name="T10" fmla="*/ 66 w 67"/>
                    <a:gd name="T11" fmla="*/ 3 h 51"/>
                    <a:gd name="T12" fmla="*/ 67 w 67"/>
                    <a:gd name="T13" fmla="*/ 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" h="51">
                      <a:moveTo>
                        <a:pt x="67" y="5"/>
                      </a:moveTo>
                      <a:cubicBezTo>
                        <a:pt x="67" y="7"/>
                        <a:pt x="65" y="8"/>
                        <a:pt x="64" y="8"/>
                      </a:cubicBezTo>
                      <a:cubicBezTo>
                        <a:pt x="39" y="8"/>
                        <a:pt x="16" y="23"/>
                        <a:pt x="3" y="44"/>
                      </a:cubicBezTo>
                      <a:cubicBezTo>
                        <a:pt x="2" y="46"/>
                        <a:pt x="1" y="48"/>
                        <a:pt x="0" y="51"/>
                      </a:cubicBezTo>
                      <a:cubicBezTo>
                        <a:pt x="0" y="33"/>
                        <a:pt x="14" y="19"/>
                        <a:pt x="29" y="10"/>
                      </a:cubicBezTo>
                      <a:cubicBezTo>
                        <a:pt x="40" y="5"/>
                        <a:pt x="53" y="0"/>
                        <a:pt x="66" y="3"/>
                      </a:cubicBezTo>
                      <a:cubicBezTo>
                        <a:pt x="67" y="5"/>
                        <a:pt x="67" y="5"/>
                        <a:pt x="6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5" name="Freeform 78">
                  <a:extLst>
                    <a:ext uri="{FF2B5EF4-FFF2-40B4-BE49-F238E27FC236}">
                      <a16:creationId xmlns:a16="http://schemas.microsoft.com/office/drawing/2014/main" id="{E4B3A76D-EB5B-4F61-A74F-BCD36B5227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5676" y="2355850"/>
                  <a:ext cx="112713" cy="101600"/>
                </a:xfrm>
                <a:custGeom>
                  <a:avLst/>
                  <a:gdLst>
                    <a:gd name="T0" fmla="*/ 45 w 73"/>
                    <a:gd name="T1" fmla="*/ 13 h 67"/>
                    <a:gd name="T2" fmla="*/ 73 w 73"/>
                    <a:gd name="T3" fmla="*/ 63 h 67"/>
                    <a:gd name="T4" fmla="*/ 72 w 73"/>
                    <a:gd name="T5" fmla="*/ 67 h 67"/>
                    <a:gd name="T6" fmla="*/ 61 w 73"/>
                    <a:gd name="T7" fmla="*/ 40 h 67"/>
                    <a:gd name="T8" fmla="*/ 24 w 73"/>
                    <a:gd name="T9" fmla="*/ 14 h 67"/>
                    <a:gd name="T10" fmla="*/ 4 w 73"/>
                    <a:gd name="T11" fmla="*/ 14 h 67"/>
                    <a:gd name="T12" fmla="*/ 1 w 73"/>
                    <a:gd name="T13" fmla="*/ 4 h 67"/>
                    <a:gd name="T14" fmla="*/ 45 w 73"/>
                    <a:gd name="T15" fmla="*/ 1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67">
                      <a:moveTo>
                        <a:pt x="45" y="13"/>
                      </a:moveTo>
                      <a:cubicBezTo>
                        <a:pt x="62" y="26"/>
                        <a:pt x="72" y="42"/>
                        <a:pt x="73" y="63"/>
                      </a:cubicBezTo>
                      <a:cubicBezTo>
                        <a:pt x="72" y="67"/>
                        <a:pt x="72" y="67"/>
                        <a:pt x="72" y="67"/>
                      </a:cubicBezTo>
                      <a:cubicBezTo>
                        <a:pt x="68" y="58"/>
                        <a:pt x="67" y="48"/>
                        <a:pt x="61" y="40"/>
                      </a:cubicBezTo>
                      <a:cubicBezTo>
                        <a:pt x="54" y="25"/>
                        <a:pt x="38" y="19"/>
                        <a:pt x="24" y="14"/>
                      </a:cubicBezTo>
                      <a:cubicBezTo>
                        <a:pt x="18" y="13"/>
                        <a:pt x="10" y="13"/>
                        <a:pt x="4" y="14"/>
                      </a:cubicBez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17" y="0"/>
                        <a:pt x="32" y="6"/>
                        <a:pt x="4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6" name="Freeform 79">
                  <a:extLst>
                    <a:ext uri="{FF2B5EF4-FFF2-40B4-BE49-F238E27FC236}">
                      <a16:creationId xmlns:a16="http://schemas.microsoft.com/office/drawing/2014/main" id="{303118A5-D3A6-4365-BF10-B03790017F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1638" y="2366963"/>
                  <a:ext cx="23813" cy="44450"/>
                </a:xfrm>
                <a:custGeom>
                  <a:avLst/>
                  <a:gdLst>
                    <a:gd name="T0" fmla="*/ 14 w 16"/>
                    <a:gd name="T1" fmla="*/ 14 h 29"/>
                    <a:gd name="T2" fmla="*/ 10 w 16"/>
                    <a:gd name="T3" fmla="*/ 29 h 29"/>
                    <a:gd name="T4" fmla="*/ 3 w 16"/>
                    <a:gd name="T5" fmla="*/ 16 h 29"/>
                    <a:gd name="T6" fmla="*/ 4 w 16"/>
                    <a:gd name="T7" fmla="*/ 0 h 29"/>
                    <a:gd name="T8" fmla="*/ 14 w 16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9">
                      <a:moveTo>
                        <a:pt x="14" y="14"/>
                      </a:moveTo>
                      <a:cubicBezTo>
                        <a:pt x="16" y="19"/>
                        <a:pt x="12" y="24"/>
                        <a:pt x="10" y="29"/>
                      </a:cubicBezTo>
                      <a:cubicBezTo>
                        <a:pt x="5" y="26"/>
                        <a:pt x="4" y="21"/>
                        <a:pt x="3" y="16"/>
                      </a:cubicBezTo>
                      <a:cubicBezTo>
                        <a:pt x="2" y="11"/>
                        <a:pt x="0" y="4"/>
                        <a:pt x="4" y="0"/>
                      </a:cubicBezTo>
                      <a:cubicBezTo>
                        <a:pt x="8" y="3"/>
                        <a:pt x="12" y="9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7" name="Freeform 80">
                  <a:extLst>
                    <a:ext uri="{FF2B5EF4-FFF2-40B4-BE49-F238E27FC236}">
                      <a16:creationId xmlns:a16="http://schemas.microsoft.com/office/drawing/2014/main" id="{1A2A92F0-9A18-49FB-9513-BA6DEE4BEA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863" y="2373313"/>
                  <a:ext cx="87313" cy="87313"/>
                </a:xfrm>
                <a:custGeom>
                  <a:avLst/>
                  <a:gdLst>
                    <a:gd name="T0" fmla="*/ 57 w 57"/>
                    <a:gd name="T1" fmla="*/ 1 h 57"/>
                    <a:gd name="T2" fmla="*/ 46 w 57"/>
                    <a:gd name="T3" fmla="*/ 16 h 57"/>
                    <a:gd name="T4" fmla="*/ 8 w 57"/>
                    <a:gd name="T5" fmla="*/ 40 h 57"/>
                    <a:gd name="T6" fmla="*/ 8 w 57"/>
                    <a:gd name="T7" fmla="*/ 51 h 57"/>
                    <a:gd name="T8" fmla="*/ 4 w 57"/>
                    <a:gd name="T9" fmla="*/ 57 h 57"/>
                    <a:gd name="T10" fmla="*/ 5 w 57"/>
                    <a:gd name="T11" fmla="*/ 42 h 57"/>
                    <a:gd name="T12" fmla="*/ 46 w 57"/>
                    <a:gd name="T13" fmla="*/ 3 h 57"/>
                    <a:gd name="T14" fmla="*/ 57 w 57"/>
                    <a:gd name="T15" fmla="*/ 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57">
                      <a:moveTo>
                        <a:pt x="57" y="1"/>
                      </a:moveTo>
                      <a:cubicBezTo>
                        <a:pt x="56" y="7"/>
                        <a:pt x="50" y="11"/>
                        <a:pt x="46" y="16"/>
                      </a:cubicBezTo>
                      <a:cubicBezTo>
                        <a:pt x="35" y="27"/>
                        <a:pt x="21" y="35"/>
                        <a:pt x="8" y="40"/>
                      </a:cubicBezTo>
                      <a:cubicBezTo>
                        <a:pt x="7" y="43"/>
                        <a:pt x="9" y="46"/>
                        <a:pt x="8" y="51"/>
                      </a:cubicBezTo>
                      <a:cubicBezTo>
                        <a:pt x="5" y="52"/>
                        <a:pt x="6" y="55"/>
                        <a:pt x="4" y="57"/>
                      </a:cubicBezTo>
                      <a:cubicBezTo>
                        <a:pt x="0" y="53"/>
                        <a:pt x="4" y="46"/>
                        <a:pt x="5" y="42"/>
                      </a:cubicBezTo>
                      <a:cubicBezTo>
                        <a:pt x="8" y="22"/>
                        <a:pt x="27" y="7"/>
                        <a:pt x="46" y="3"/>
                      </a:cubicBezTo>
                      <a:cubicBezTo>
                        <a:pt x="50" y="3"/>
                        <a:pt x="54" y="0"/>
                        <a:pt x="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8" name="Freeform 81">
                  <a:extLst>
                    <a:ext uri="{FF2B5EF4-FFF2-40B4-BE49-F238E27FC236}">
                      <a16:creationId xmlns:a16="http://schemas.microsoft.com/office/drawing/2014/main" id="{00AA646E-C108-4E82-BF01-76F127716C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8863" y="2371725"/>
                  <a:ext cx="34925" cy="66675"/>
                </a:xfrm>
                <a:custGeom>
                  <a:avLst/>
                  <a:gdLst>
                    <a:gd name="T0" fmla="*/ 23 w 23"/>
                    <a:gd name="T1" fmla="*/ 13 h 43"/>
                    <a:gd name="T2" fmla="*/ 22 w 23"/>
                    <a:gd name="T3" fmla="*/ 31 h 43"/>
                    <a:gd name="T4" fmla="*/ 12 w 23"/>
                    <a:gd name="T5" fmla="*/ 43 h 43"/>
                    <a:gd name="T6" fmla="*/ 9 w 23"/>
                    <a:gd name="T7" fmla="*/ 11 h 43"/>
                    <a:gd name="T8" fmla="*/ 18 w 23"/>
                    <a:gd name="T9" fmla="*/ 0 h 43"/>
                    <a:gd name="T10" fmla="*/ 23 w 23"/>
                    <a:gd name="T11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43">
                      <a:moveTo>
                        <a:pt x="23" y="13"/>
                      </a:moveTo>
                      <a:cubicBezTo>
                        <a:pt x="22" y="31"/>
                        <a:pt x="22" y="31"/>
                        <a:pt x="22" y="31"/>
                      </a:cubicBezTo>
                      <a:cubicBezTo>
                        <a:pt x="19" y="35"/>
                        <a:pt x="16" y="41"/>
                        <a:pt x="12" y="43"/>
                      </a:cubicBezTo>
                      <a:cubicBezTo>
                        <a:pt x="10" y="32"/>
                        <a:pt x="0" y="22"/>
                        <a:pt x="9" y="11"/>
                      </a:cubicBezTo>
                      <a:cubicBezTo>
                        <a:pt x="12" y="7"/>
                        <a:pt x="14" y="3"/>
                        <a:pt x="18" y="0"/>
                      </a:cubicBezTo>
                      <a:cubicBezTo>
                        <a:pt x="22" y="2"/>
                        <a:pt x="22" y="9"/>
                        <a:pt x="2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89" name="Freeform 82">
                  <a:extLst>
                    <a:ext uri="{FF2B5EF4-FFF2-40B4-BE49-F238E27FC236}">
                      <a16:creationId xmlns:a16="http://schemas.microsoft.com/office/drawing/2014/main" id="{45905276-394F-4B56-BF25-D39C21AD12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438" y="2379663"/>
                  <a:ext cx="82550" cy="95250"/>
                </a:xfrm>
                <a:custGeom>
                  <a:avLst/>
                  <a:gdLst>
                    <a:gd name="T0" fmla="*/ 52 w 54"/>
                    <a:gd name="T1" fmla="*/ 36 h 62"/>
                    <a:gd name="T2" fmla="*/ 54 w 54"/>
                    <a:gd name="T3" fmla="*/ 43 h 62"/>
                    <a:gd name="T4" fmla="*/ 11 w 54"/>
                    <a:gd name="T5" fmla="*/ 10 h 62"/>
                    <a:gd name="T6" fmla="*/ 9 w 54"/>
                    <a:gd name="T7" fmla="*/ 17 h 62"/>
                    <a:gd name="T8" fmla="*/ 23 w 54"/>
                    <a:gd name="T9" fmla="*/ 47 h 62"/>
                    <a:gd name="T10" fmla="*/ 46 w 54"/>
                    <a:gd name="T11" fmla="*/ 59 h 62"/>
                    <a:gd name="T12" fmla="*/ 45 w 54"/>
                    <a:gd name="T13" fmla="*/ 60 h 62"/>
                    <a:gd name="T14" fmla="*/ 12 w 54"/>
                    <a:gd name="T15" fmla="*/ 42 h 62"/>
                    <a:gd name="T16" fmla="*/ 1 w 54"/>
                    <a:gd name="T17" fmla="*/ 6 h 62"/>
                    <a:gd name="T18" fmla="*/ 39 w 54"/>
                    <a:gd name="T19" fmla="*/ 16 h 62"/>
                    <a:gd name="T20" fmla="*/ 52 w 54"/>
                    <a:gd name="T21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4" h="62">
                      <a:moveTo>
                        <a:pt x="52" y="36"/>
                      </a:moveTo>
                      <a:cubicBezTo>
                        <a:pt x="54" y="43"/>
                        <a:pt x="54" y="43"/>
                        <a:pt x="54" y="43"/>
                      </a:cubicBezTo>
                      <a:cubicBezTo>
                        <a:pt x="45" y="28"/>
                        <a:pt x="29" y="12"/>
                        <a:pt x="11" y="10"/>
                      </a:cubicBezTo>
                      <a:cubicBezTo>
                        <a:pt x="8" y="10"/>
                        <a:pt x="8" y="14"/>
                        <a:pt x="9" y="17"/>
                      </a:cubicBezTo>
                      <a:cubicBezTo>
                        <a:pt x="9" y="28"/>
                        <a:pt x="14" y="39"/>
                        <a:pt x="23" y="47"/>
                      </a:cubicBezTo>
                      <a:cubicBezTo>
                        <a:pt x="30" y="53"/>
                        <a:pt x="38" y="54"/>
                        <a:pt x="46" y="59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31" y="62"/>
                        <a:pt x="21" y="52"/>
                        <a:pt x="12" y="42"/>
                      </a:cubicBezTo>
                      <a:cubicBezTo>
                        <a:pt x="4" y="31"/>
                        <a:pt x="0" y="18"/>
                        <a:pt x="1" y="6"/>
                      </a:cubicBezTo>
                      <a:cubicBezTo>
                        <a:pt x="15" y="0"/>
                        <a:pt x="29" y="7"/>
                        <a:pt x="39" y="16"/>
                      </a:cubicBezTo>
                      <a:cubicBezTo>
                        <a:pt x="44" y="22"/>
                        <a:pt x="50" y="28"/>
                        <a:pt x="52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0" name="Freeform 83">
                  <a:extLst>
                    <a:ext uri="{FF2B5EF4-FFF2-40B4-BE49-F238E27FC236}">
                      <a16:creationId xmlns:a16="http://schemas.microsoft.com/office/drawing/2014/main" id="{8D5D3F71-5152-4D5E-B4FB-4720342D37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386013"/>
                  <a:ext cx="344488" cy="144463"/>
                </a:xfrm>
                <a:custGeom>
                  <a:avLst/>
                  <a:gdLst>
                    <a:gd name="T0" fmla="*/ 225 w 225"/>
                    <a:gd name="T1" fmla="*/ 1 h 94"/>
                    <a:gd name="T2" fmla="*/ 218 w 225"/>
                    <a:gd name="T3" fmla="*/ 13 h 94"/>
                    <a:gd name="T4" fmla="*/ 171 w 225"/>
                    <a:gd name="T5" fmla="*/ 40 h 94"/>
                    <a:gd name="T6" fmla="*/ 155 w 225"/>
                    <a:gd name="T7" fmla="*/ 63 h 94"/>
                    <a:gd name="T8" fmla="*/ 124 w 225"/>
                    <a:gd name="T9" fmla="*/ 83 h 94"/>
                    <a:gd name="T10" fmla="*/ 112 w 225"/>
                    <a:gd name="T11" fmla="*/ 94 h 94"/>
                    <a:gd name="T12" fmla="*/ 52 w 225"/>
                    <a:gd name="T13" fmla="*/ 52 h 94"/>
                    <a:gd name="T14" fmla="*/ 37 w 225"/>
                    <a:gd name="T15" fmla="*/ 29 h 94"/>
                    <a:gd name="T16" fmla="*/ 30 w 225"/>
                    <a:gd name="T17" fmla="*/ 29 h 94"/>
                    <a:gd name="T18" fmla="*/ 0 w 225"/>
                    <a:gd name="T19" fmla="*/ 5 h 94"/>
                    <a:gd name="T20" fmla="*/ 1 w 225"/>
                    <a:gd name="T21" fmla="*/ 3 h 94"/>
                    <a:gd name="T22" fmla="*/ 23 w 225"/>
                    <a:gd name="T23" fmla="*/ 9 h 94"/>
                    <a:gd name="T24" fmla="*/ 47 w 225"/>
                    <a:gd name="T25" fmla="*/ 20 h 94"/>
                    <a:gd name="T26" fmla="*/ 88 w 225"/>
                    <a:gd name="T27" fmla="*/ 63 h 94"/>
                    <a:gd name="T28" fmla="*/ 111 w 225"/>
                    <a:gd name="T29" fmla="*/ 74 h 94"/>
                    <a:gd name="T30" fmla="*/ 132 w 225"/>
                    <a:gd name="T31" fmla="*/ 59 h 94"/>
                    <a:gd name="T32" fmla="*/ 164 w 225"/>
                    <a:gd name="T33" fmla="*/ 29 h 94"/>
                    <a:gd name="T34" fmla="*/ 208 w 225"/>
                    <a:gd name="T35" fmla="*/ 2 h 94"/>
                    <a:gd name="T36" fmla="*/ 225 w 225"/>
                    <a:gd name="T37" fmla="*/ 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5" h="94">
                      <a:moveTo>
                        <a:pt x="225" y="1"/>
                      </a:moveTo>
                      <a:cubicBezTo>
                        <a:pt x="225" y="5"/>
                        <a:pt x="221" y="9"/>
                        <a:pt x="218" y="13"/>
                      </a:cubicBezTo>
                      <a:cubicBezTo>
                        <a:pt x="205" y="28"/>
                        <a:pt x="189" y="37"/>
                        <a:pt x="171" y="40"/>
                      </a:cubicBezTo>
                      <a:cubicBezTo>
                        <a:pt x="167" y="48"/>
                        <a:pt x="163" y="57"/>
                        <a:pt x="155" y="63"/>
                      </a:cubicBezTo>
                      <a:cubicBezTo>
                        <a:pt x="146" y="72"/>
                        <a:pt x="133" y="75"/>
                        <a:pt x="124" y="83"/>
                      </a:cubicBezTo>
                      <a:cubicBezTo>
                        <a:pt x="118" y="85"/>
                        <a:pt x="118" y="93"/>
                        <a:pt x="112" y="94"/>
                      </a:cubicBezTo>
                      <a:cubicBezTo>
                        <a:pt x="95" y="75"/>
                        <a:pt x="68" y="72"/>
                        <a:pt x="52" y="52"/>
                      </a:cubicBezTo>
                      <a:cubicBezTo>
                        <a:pt x="47" y="44"/>
                        <a:pt x="39" y="38"/>
                        <a:pt x="37" y="29"/>
                      </a:cubicBezTo>
                      <a:cubicBezTo>
                        <a:pt x="35" y="24"/>
                        <a:pt x="33" y="30"/>
                        <a:pt x="30" y="29"/>
                      </a:cubicBezTo>
                      <a:cubicBezTo>
                        <a:pt x="18" y="26"/>
                        <a:pt x="8" y="16"/>
                        <a:pt x="0" y="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9" y="4"/>
                        <a:pt x="19" y="0"/>
                        <a:pt x="23" y="9"/>
                      </a:cubicBezTo>
                      <a:cubicBezTo>
                        <a:pt x="28" y="16"/>
                        <a:pt x="37" y="19"/>
                        <a:pt x="47" y="20"/>
                      </a:cubicBezTo>
                      <a:cubicBezTo>
                        <a:pt x="53" y="39"/>
                        <a:pt x="70" y="55"/>
                        <a:pt x="88" y="63"/>
                      </a:cubicBezTo>
                      <a:cubicBezTo>
                        <a:pt x="96" y="66"/>
                        <a:pt x="104" y="68"/>
                        <a:pt x="111" y="74"/>
                      </a:cubicBezTo>
                      <a:cubicBezTo>
                        <a:pt x="121" y="74"/>
                        <a:pt x="120" y="59"/>
                        <a:pt x="132" y="59"/>
                      </a:cubicBezTo>
                      <a:cubicBezTo>
                        <a:pt x="146" y="55"/>
                        <a:pt x="157" y="42"/>
                        <a:pt x="164" y="29"/>
                      </a:cubicBezTo>
                      <a:cubicBezTo>
                        <a:pt x="181" y="27"/>
                        <a:pt x="199" y="17"/>
                        <a:pt x="208" y="2"/>
                      </a:cubicBezTo>
                      <a:cubicBezTo>
                        <a:pt x="214" y="1"/>
                        <a:pt x="220" y="0"/>
                        <a:pt x="22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1" name="Freeform 84">
                  <a:extLst>
                    <a:ext uri="{FF2B5EF4-FFF2-40B4-BE49-F238E27FC236}">
                      <a16:creationId xmlns:a16="http://schemas.microsoft.com/office/drawing/2014/main" id="{AB90248C-EE42-4E02-B66F-1F08F42B9D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379663"/>
                  <a:ext cx="90488" cy="92075"/>
                </a:xfrm>
                <a:custGeom>
                  <a:avLst/>
                  <a:gdLst>
                    <a:gd name="T0" fmla="*/ 51 w 59"/>
                    <a:gd name="T1" fmla="*/ 30 h 60"/>
                    <a:gd name="T2" fmla="*/ 59 w 59"/>
                    <a:gd name="T3" fmla="*/ 60 h 60"/>
                    <a:gd name="T4" fmla="*/ 53 w 59"/>
                    <a:gd name="T5" fmla="*/ 47 h 60"/>
                    <a:gd name="T6" fmla="*/ 50 w 59"/>
                    <a:gd name="T7" fmla="*/ 41 h 60"/>
                    <a:gd name="T8" fmla="*/ 0 w 59"/>
                    <a:gd name="T9" fmla="*/ 5 h 60"/>
                    <a:gd name="T10" fmla="*/ 17 w 59"/>
                    <a:gd name="T11" fmla="*/ 4 h 60"/>
                    <a:gd name="T12" fmla="*/ 51 w 59"/>
                    <a:gd name="T13" fmla="*/ 3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60">
                      <a:moveTo>
                        <a:pt x="51" y="30"/>
                      </a:moveTo>
                      <a:cubicBezTo>
                        <a:pt x="56" y="39"/>
                        <a:pt x="59" y="49"/>
                        <a:pt x="59" y="60"/>
                      </a:cubicBezTo>
                      <a:cubicBezTo>
                        <a:pt x="54" y="58"/>
                        <a:pt x="53" y="51"/>
                        <a:pt x="53" y="47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30" y="37"/>
                        <a:pt x="8" y="25"/>
                        <a:pt x="0" y="5"/>
                      </a:cubicBezTo>
                      <a:cubicBezTo>
                        <a:pt x="3" y="0"/>
                        <a:pt x="11" y="5"/>
                        <a:pt x="17" y="4"/>
                      </a:cubicBezTo>
                      <a:cubicBezTo>
                        <a:pt x="30" y="9"/>
                        <a:pt x="44" y="16"/>
                        <a:pt x="51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2" name="Freeform 85">
                  <a:extLst>
                    <a:ext uri="{FF2B5EF4-FFF2-40B4-BE49-F238E27FC236}">
                      <a16:creationId xmlns:a16="http://schemas.microsoft.com/office/drawing/2014/main" id="{B05BA60E-8FFD-4556-9669-7B9A301F9C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5851" y="2398713"/>
                  <a:ext cx="82550" cy="82550"/>
                </a:xfrm>
                <a:custGeom>
                  <a:avLst/>
                  <a:gdLst>
                    <a:gd name="T0" fmla="*/ 53 w 54"/>
                    <a:gd name="T1" fmla="*/ 7 h 54"/>
                    <a:gd name="T2" fmla="*/ 37 w 54"/>
                    <a:gd name="T3" fmla="*/ 36 h 54"/>
                    <a:gd name="T4" fmla="*/ 9 w 54"/>
                    <a:gd name="T5" fmla="*/ 54 h 54"/>
                    <a:gd name="T6" fmla="*/ 39 w 54"/>
                    <a:gd name="T7" fmla="*/ 26 h 54"/>
                    <a:gd name="T8" fmla="*/ 45 w 54"/>
                    <a:gd name="T9" fmla="*/ 11 h 54"/>
                    <a:gd name="T10" fmla="*/ 35 w 54"/>
                    <a:gd name="T11" fmla="*/ 8 h 54"/>
                    <a:gd name="T12" fmla="*/ 35 w 54"/>
                    <a:gd name="T13" fmla="*/ 9 h 54"/>
                    <a:gd name="T14" fmla="*/ 0 w 54"/>
                    <a:gd name="T15" fmla="*/ 34 h 54"/>
                    <a:gd name="T16" fmla="*/ 48 w 54"/>
                    <a:gd name="T17" fmla="*/ 1 h 54"/>
                    <a:gd name="T18" fmla="*/ 53 w 54"/>
                    <a:gd name="T19" fmla="*/ 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53" y="7"/>
                      </a:moveTo>
                      <a:cubicBezTo>
                        <a:pt x="53" y="19"/>
                        <a:pt x="44" y="27"/>
                        <a:pt x="37" y="36"/>
                      </a:cubicBezTo>
                      <a:cubicBezTo>
                        <a:pt x="29" y="45"/>
                        <a:pt x="19" y="51"/>
                        <a:pt x="9" y="54"/>
                      </a:cubicBezTo>
                      <a:cubicBezTo>
                        <a:pt x="18" y="47"/>
                        <a:pt x="32" y="38"/>
                        <a:pt x="39" y="26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3" y="6"/>
                        <a:pt x="38" y="10"/>
                        <a:pt x="35" y="8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22" y="15"/>
                        <a:pt x="9" y="23"/>
                        <a:pt x="0" y="34"/>
                      </a:cubicBezTo>
                      <a:cubicBezTo>
                        <a:pt x="8" y="16"/>
                        <a:pt x="27" y="2"/>
                        <a:pt x="48" y="1"/>
                      </a:cubicBezTo>
                      <a:cubicBezTo>
                        <a:pt x="52" y="0"/>
                        <a:pt x="54" y="4"/>
                        <a:pt x="5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3" name="Freeform 86">
                  <a:extLst>
                    <a:ext uri="{FF2B5EF4-FFF2-40B4-BE49-F238E27FC236}">
                      <a16:creationId xmlns:a16="http://schemas.microsoft.com/office/drawing/2014/main" id="{F81955C6-2F83-4CC3-84D9-CD168C9C8E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9251" y="2405063"/>
                  <a:ext cx="55563" cy="55563"/>
                </a:xfrm>
                <a:custGeom>
                  <a:avLst/>
                  <a:gdLst>
                    <a:gd name="T0" fmla="*/ 36 w 36"/>
                    <a:gd name="T1" fmla="*/ 34 h 36"/>
                    <a:gd name="T2" fmla="*/ 36 w 36"/>
                    <a:gd name="T3" fmla="*/ 36 h 36"/>
                    <a:gd name="T4" fmla="*/ 1 w 36"/>
                    <a:gd name="T5" fmla="*/ 5 h 36"/>
                    <a:gd name="T6" fmla="*/ 1 w 36"/>
                    <a:gd name="T7" fmla="*/ 0 h 36"/>
                    <a:gd name="T8" fmla="*/ 13 w 36"/>
                    <a:gd name="T9" fmla="*/ 5 h 36"/>
                    <a:gd name="T10" fmla="*/ 36 w 36"/>
                    <a:gd name="T11" fmla="*/ 34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" h="36">
                      <a:moveTo>
                        <a:pt x="36" y="34"/>
                      </a:move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21" y="32"/>
                        <a:pt x="2" y="24"/>
                        <a:pt x="1" y="5"/>
                      </a:cubicBezTo>
                      <a:cubicBezTo>
                        <a:pt x="0" y="4"/>
                        <a:pt x="0" y="2"/>
                        <a:pt x="1" y="0"/>
                      </a:cubicBezTo>
                      <a:cubicBezTo>
                        <a:pt x="5" y="0"/>
                        <a:pt x="9" y="3"/>
                        <a:pt x="13" y="5"/>
                      </a:cubicBezTo>
                      <a:cubicBezTo>
                        <a:pt x="23" y="12"/>
                        <a:pt x="29" y="23"/>
                        <a:pt x="36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4" name="Freeform 87">
                  <a:extLst>
                    <a:ext uri="{FF2B5EF4-FFF2-40B4-BE49-F238E27FC236}">
                      <a16:creationId xmlns:a16="http://schemas.microsoft.com/office/drawing/2014/main" id="{C34FE9F5-DE4E-4597-BD0B-B1ACD86C6D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4263" y="2420938"/>
                  <a:ext cx="58738" cy="55563"/>
                </a:xfrm>
                <a:custGeom>
                  <a:avLst/>
                  <a:gdLst>
                    <a:gd name="T0" fmla="*/ 38 w 38"/>
                    <a:gd name="T1" fmla="*/ 0 h 36"/>
                    <a:gd name="T2" fmla="*/ 0 w 38"/>
                    <a:gd name="T3" fmla="*/ 36 h 36"/>
                    <a:gd name="T4" fmla="*/ 8 w 38"/>
                    <a:gd name="T5" fmla="*/ 20 h 36"/>
                    <a:gd name="T6" fmla="*/ 36 w 38"/>
                    <a:gd name="T7" fmla="*/ 0 h 36"/>
                    <a:gd name="T8" fmla="*/ 38 w 38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6">
                      <a:moveTo>
                        <a:pt x="38" y="0"/>
                      </a:moveTo>
                      <a:cubicBezTo>
                        <a:pt x="33" y="17"/>
                        <a:pt x="17" y="30"/>
                        <a:pt x="0" y="36"/>
                      </a:cubicBezTo>
                      <a:cubicBezTo>
                        <a:pt x="0" y="30"/>
                        <a:pt x="6" y="25"/>
                        <a:pt x="8" y="20"/>
                      </a:cubicBezTo>
                      <a:cubicBezTo>
                        <a:pt x="16" y="12"/>
                        <a:pt x="26" y="4"/>
                        <a:pt x="36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5" name="Freeform 88">
                  <a:extLst>
                    <a:ext uri="{FF2B5EF4-FFF2-40B4-BE49-F238E27FC236}">
                      <a16:creationId xmlns:a16="http://schemas.microsoft.com/office/drawing/2014/main" id="{2DBCBAE9-B9A6-4F13-A32E-0DAF6D2C04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4638" y="2447925"/>
                  <a:ext cx="73025" cy="66675"/>
                </a:xfrm>
                <a:custGeom>
                  <a:avLst/>
                  <a:gdLst>
                    <a:gd name="T0" fmla="*/ 48 w 48"/>
                    <a:gd name="T1" fmla="*/ 11 h 43"/>
                    <a:gd name="T2" fmla="*/ 9 w 48"/>
                    <a:gd name="T3" fmla="*/ 21 h 43"/>
                    <a:gd name="T4" fmla="*/ 9 w 48"/>
                    <a:gd name="T5" fmla="*/ 25 h 43"/>
                    <a:gd name="T6" fmla="*/ 27 w 48"/>
                    <a:gd name="T7" fmla="*/ 38 h 43"/>
                    <a:gd name="T8" fmla="*/ 15 w 48"/>
                    <a:gd name="T9" fmla="*/ 39 h 43"/>
                    <a:gd name="T10" fmla="*/ 0 w 48"/>
                    <a:gd name="T11" fmla="*/ 22 h 43"/>
                    <a:gd name="T12" fmla="*/ 12 w 48"/>
                    <a:gd name="T13" fmla="*/ 9 h 43"/>
                    <a:gd name="T14" fmla="*/ 48 w 48"/>
                    <a:gd name="T15" fmla="*/ 11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43">
                      <a:moveTo>
                        <a:pt x="48" y="11"/>
                      </a:moveTo>
                      <a:cubicBezTo>
                        <a:pt x="36" y="13"/>
                        <a:pt x="16" y="7"/>
                        <a:pt x="9" y="2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30"/>
                        <a:pt x="20" y="35"/>
                        <a:pt x="27" y="38"/>
                      </a:cubicBezTo>
                      <a:cubicBezTo>
                        <a:pt x="24" y="43"/>
                        <a:pt x="19" y="38"/>
                        <a:pt x="15" y="39"/>
                      </a:cubicBezTo>
                      <a:cubicBezTo>
                        <a:pt x="9" y="35"/>
                        <a:pt x="3" y="28"/>
                        <a:pt x="0" y="22"/>
                      </a:cubicBezTo>
                      <a:cubicBezTo>
                        <a:pt x="0" y="15"/>
                        <a:pt x="8" y="13"/>
                        <a:pt x="12" y="9"/>
                      </a:cubicBezTo>
                      <a:cubicBezTo>
                        <a:pt x="23" y="6"/>
                        <a:pt x="39" y="0"/>
                        <a:pt x="4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6" name="Freeform 89">
                  <a:extLst>
                    <a:ext uri="{FF2B5EF4-FFF2-40B4-BE49-F238E27FC236}">
                      <a16:creationId xmlns:a16="http://schemas.microsoft.com/office/drawing/2014/main" id="{EF744126-72F0-4466-984E-51F39F547E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9826" y="2460625"/>
                  <a:ext cx="80963" cy="55563"/>
                </a:xfrm>
                <a:custGeom>
                  <a:avLst/>
                  <a:gdLst>
                    <a:gd name="T0" fmla="*/ 50 w 53"/>
                    <a:gd name="T1" fmla="*/ 16 h 36"/>
                    <a:gd name="T2" fmla="*/ 51 w 53"/>
                    <a:gd name="T3" fmla="*/ 24 h 36"/>
                    <a:gd name="T4" fmla="*/ 22 w 53"/>
                    <a:gd name="T5" fmla="*/ 36 h 36"/>
                    <a:gd name="T6" fmla="*/ 22 w 53"/>
                    <a:gd name="T7" fmla="*/ 33 h 36"/>
                    <a:gd name="T8" fmla="*/ 42 w 53"/>
                    <a:gd name="T9" fmla="*/ 20 h 36"/>
                    <a:gd name="T10" fmla="*/ 1 w 53"/>
                    <a:gd name="T11" fmla="*/ 8 h 36"/>
                    <a:gd name="T12" fmla="*/ 4 w 53"/>
                    <a:gd name="T13" fmla="*/ 3 h 36"/>
                    <a:gd name="T14" fmla="*/ 47 w 53"/>
                    <a:gd name="T15" fmla="*/ 14 h 36"/>
                    <a:gd name="T16" fmla="*/ 50 w 53"/>
                    <a:gd name="T17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36">
                      <a:moveTo>
                        <a:pt x="50" y="16"/>
                      </a:moveTo>
                      <a:cubicBezTo>
                        <a:pt x="53" y="18"/>
                        <a:pt x="52" y="21"/>
                        <a:pt x="51" y="24"/>
                      </a:cubicBezTo>
                      <a:cubicBezTo>
                        <a:pt x="42" y="29"/>
                        <a:pt x="32" y="33"/>
                        <a:pt x="22" y="36"/>
                      </a:cubicBezTo>
                      <a:cubicBezTo>
                        <a:pt x="21" y="35"/>
                        <a:pt x="21" y="34"/>
                        <a:pt x="22" y="33"/>
                      </a:cubicBezTo>
                      <a:cubicBezTo>
                        <a:pt x="29" y="30"/>
                        <a:pt x="37" y="26"/>
                        <a:pt x="42" y="20"/>
                      </a:cubicBezTo>
                      <a:cubicBezTo>
                        <a:pt x="32" y="8"/>
                        <a:pt x="15" y="9"/>
                        <a:pt x="1" y="8"/>
                      </a:cubicBezTo>
                      <a:cubicBezTo>
                        <a:pt x="0" y="5"/>
                        <a:pt x="3" y="5"/>
                        <a:pt x="4" y="3"/>
                      </a:cubicBezTo>
                      <a:cubicBezTo>
                        <a:pt x="20" y="0"/>
                        <a:pt x="33" y="9"/>
                        <a:pt x="47" y="14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7" name="Freeform 90">
                  <a:extLst>
                    <a:ext uri="{FF2B5EF4-FFF2-40B4-BE49-F238E27FC236}">
                      <a16:creationId xmlns:a16="http://schemas.microsoft.com/office/drawing/2014/main" id="{F9330B88-D9A9-4BBC-B3B5-073AC7FA9E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8451" y="2471738"/>
                  <a:ext cx="65088" cy="31750"/>
                </a:xfrm>
                <a:custGeom>
                  <a:avLst/>
                  <a:gdLst>
                    <a:gd name="T0" fmla="*/ 43 w 43"/>
                    <a:gd name="T1" fmla="*/ 4 h 21"/>
                    <a:gd name="T2" fmla="*/ 24 w 43"/>
                    <a:gd name="T3" fmla="*/ 17 h 21"/>
                    <a:gd name="T4" fmla="*/ 13 w 43"/>
                    <a:gd name="T5" fmla="*/ 18 h 21"/>
                    <a:gd name="T6" fmla="*/ 0 w 43"/>
                    <a:gd name="T7" fmla="*/ 8 h 21"/>
                    <a:gd name="T8" fmla="*/ 5 w 43"/>
                    <a:gd name="T9" fmla="*/ 3 h 21"/>
                    <a:gd name="T10" fmla="*/ 43 w 43"/>
                    <a:gd name="T11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21">
                      <a:moveTo>
                        <a:pt x="43" y="4"/>
                      </a:moveTo>
                      <a:cubicBezTo>
                        <a:pt x="38" y="10"/>
                        <a:pt x="30" y="12"/>
                        <a:pt x="24" y="17"/>
                      </a:cubicBezTo>
                      <a:cubicBezTo>
                        <a:pt x="21" y="21"/>
                        <a:pt x="16" y="19"/>
                        <a:pt x="13" y="18"/>
                      </a:cubicBezTo>
                      <a:cubicBezTo>
                        <a:pt x="9" y="15"/>
                        <a:pt x="3" y="12"/>
                        <a:pt x="0" y="8"/>
                      </a:cubicBezTo>
                      <a:cubicBezTo>
                        <a:pt x="0" y="4"/>
                        <a:pt x="3" y="4"/>
                        <a:pt x="5" y="3"/>
                      </a:cubicBezTo>
                      <a:cubicBezTo>
                        <a:pt x="18" y="1"/>
                        <a:pt x="31" y="0"/>
                        <a:pt x="4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8" name="Freeform 91">
                  <a:extLst>
                    <a:ext uri="{FF2B5EF4-FFF2-40B4-BE49-F238E27FC236}">
                      <a16:creationId xmlns:a16="http://schemas.microsoft.com/office/drawing/2014/main" id="{725CFBE7-3D09-4782-A629-6354F62E9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9663" y="2479675"/>
                  <a:ext cx="79375" cy="34925"/>
                </a:xfrm>
                <a:custGeom>
                  <a:avLst/>
                  <a:gdLst>
                    <a:gd name="T0" fmla="*/ 52 w 52"/>
                    <a:gd name="T1" fmla="*/ 7 h 23"/>
                    <a:gd name="T2" fmla="*/ 41 w 52"/>
                    <a:gd name="T3" fmla="*/ 16 h 23"/>
                    <a:gd name="T4" fmla="*/ 18 w 52"/>
                    <a:gd name="T5" fmla="*/ 11 h 23"/>
                    <a:gd name="T6" fmla="*/ 1 w 52"/>
                    <a:gd name="T7" fmla="*/ 8 h 23"/>
                    <a:gd name="T8" fmla="*/ 5 w 52"/>
                    <a:gd name="T9" fmla="*/ 4 h 23"/>
                    <a:gd name="T10" fmla="*/ 19 w 52"/>
                    <a:gd name="T11" fmla="*/ 0 h 23"/>
                    <a:gd name="T12" fmla="*/ 52 w 52"/>
                    <a:gd name="T13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3">
                      <a:moveTo>
                        <a:pt x="52" y="7"/>
                      </a:moveTo>
                      <a:cubicBezTo>
                        <a:pt x="51" y="12"/>
                        <a:pt x="45" y="14"/>
                        <a:pt x="41" y="16"/>
                      </a:cubicBezTo>
                      <a:cubicBezTo>
                        <a:pt x="32" y="23"/>
                        <a:pt x="26" y="11"/>
                        <a:pt x="18" y="11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5"/>
                        <a:pt x="4" y="5"/>
                        <a:pt x="5" y="4"/>
                      </a:cubicBezTo>
                      <a:cubicBezTo>
                        <a:pt x="10" y="0"/>
                        <a:pt x="15" y="0"/>
                        <a:pt x="19" y="0"/>
                      </a:cubicBezTo>
                      <a:cubicBezTo>
                        <a:pt x="31" y="0"/>
                        <a:pt x="43" y="1"/>
                        <a:pt x="5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299" name="Freeform 92">
                  <a:extLst>
                    <a:ext uri="{FF2B5EF4-FFF2-40B4-BE49-F238E27FC236}">
                      <a16:creationId xmlns:a16="http://schemas.microsoft.com/office/drawing/2014/main" id="{72393E7B-F4A5-41CB-9DCA-D5FF1F65EB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7501" y="2489200"/>
                  <a:ext cx="84138" cy="88900"/>
                </a:xfrm>
                <a:custGeom>
                  <a:avLst/>
                  <a:gdLst>
                    <a:gd name="T0" fmla="*/ 55 w 55"/>
                    <a:gd name="T1" fmla="*/ 0 h 58"/>
                    <a:gd name="T2" fmla="*/ 37 w 55"/>
                    <a:gd name="T3" fmla="*/ 8 h 58"/>
                    <a:gd name="T4" fmla="*/ 29 w 55"/>
                    <a:gd name="T5" fmla="*/ 29 h 58"/>
                    <a:gd name="T6" fmla="*/ 3 w 55"/>
                    <a:gd name="T7" fmla="*/ 58 h 58"/>
                    <a:gd name="T8" fmla="*/ 4 w 55"/>
                    <a:gd name="T9" fmla="*/ 42 h 58"/>
                    <a:gd name="T10" fmla="*/ 53 w 55"/>
                    <a:gd name="T11" fmla="*/ 0 h 58"/>
                    <a:gd name="T12" fmla="*/ 55 w 5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58">
                      <a:moveTo>
                        <a:pt x="55" y="0"/>
                      </a:moveTo>
                      <a:cubicBezTo>
                        <a:pt x="51" y="5"/>
                        <a:pt x="43" y="6"/>
                        <a:pt x="37" y="8"/>
                      </a:cubicBezTo>
                      <a:cubicBezTo>
                        <a:pt x="30" y="13"/>
                        <a:pt x="33" y="22"/>
                        <a:pt x="29" y="29"/>
                      </a:cubicBezTo>
                      <a:cubicBezTo>
                        <a:pt x="25" y="41"/>
                        <a:pt x="13" y="51"/>
                        <a:pt x="3" y="58"/>
                      </a:cubicBezTo>
                      <a:cubicBezTo>
                        <a:pt x="0" y="53"/>
                        <a:pt x="3" y="47"/>
                        <a:pt x="4" y="42"/>
                      </a:cubicBezTo>
                      <a:cubicBezTo>
                        <a:pt x="12" y="23"/>
                        <a:pt x="32" y="4"/>
                        <a:pt x="53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0" name="Freeform 93">
                  <a:extLst>
                    <a:ext uri="{FF2B5EF4-FFF2-40B4-BE49-F238E27FC236}">
                      <a16:creationId xmlns:a16="http://schemas.microsoft.com/office/drawing/2014/main" id="{0634CA53-4D87-4A0B-B8CD-2B6DF6C8C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338" y="2492375"/>
                  <a:ext cx="76200" cy="103188"/>
                </a:xfrm>
                <a:custGeom>
                  <a:avLst/>
                  <a:gdLst>
                    <a:gd name="T0" fmla="*/ 49 w 49"/>
                    <a:gd name="T1" fmla="*/ 0 h 67"/>
                    <a:gd name="T2" fmla="*/ 14 w 49"/>
                    <a:gd name="T3" fmla="*/ 61 h 67"/>
                    <a:gd name="T4" fmla="*/ 1 w 49"/>
                    <a:gd name="T5" fmla="*/ 67 h 67"/>
                    <a:gd name="T6" fmla="*/ 18 w 49"/>
                    <a:gd name="T7" fmla="*/ 20 h 67"/>
                    <a:gd name="T8" fmla="*/ 45 w 49"/>
                    <a:gd name="T9" fmla="*/ 1 h 67"/>
                    <a:gd name="T10" fmla="*/ 49 w 49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67">
                      <a:moveTo>
                        <a:pt x="49" y="0"/>
                      </a:moveTo>
                      <a:cubicBezTo>
                        <a:pt x="30" y="15"/>
                        <a:pt x="11" y="34"/>
                        <a:pt x="14" y="61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0" y="49"/>
                        <a:pt x="7" y="34"/>
                        <a:pt x="18" y="20"/>
                      </a:cubicBezTo>
                      <a:cubicBezTo>
                        <a:pt x="26" y="13"/>
                        <a:pt x="35" y="6"/>
                        <a:pt x="45" y="1"/>
                      </a:cubicBezTo>
                      <a:cubicBezTo>
                        <a:pt x="46" y="0"/>
                        <a:pt x="48" y="0"/>
                        <a:pt x="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1" name="Freeform 94">
                  <a:extLst>
                    <a:ext uri="{FF2B5EF4-FFF2-40B4-BE49-F238E27FC236}">
                      <a16:creationId xmlns:a16="http://schemas.microsoft.com/office/drawing/2014/main" id="{2CFD2EF8-48DB-401D-B775-8560CB1389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2490788"/>
                  <a:ext cx="136525" cy="61913"/>
                </a:xfrm>
                <a:custGeom>
                  <a:avLst/>
                  <a:gdLst>
                    <a:gd name="T0" fmla="*/ 86 w 89"/>
                    <a:gd name="T1" fmla="*/ 10 h 41"/>
                    <a:gd name="T2" fmla="*/ 86 w 89"/>
                    <a:gd name="T3" fmla="*/ 24 h 41"/>
                    <a:gd name="T4" fmla="*/ 36 w 89"/>
                    <a:gd name="T5" fmla="*/ 39 h 41"/>
                    <a:gd name="T6" fmla="*/ 9 w 89"/>
                    <a:gd name="T7" fmla="*/ 30 h 41"/>
                    <a:gd name="T8" fmla="*/ 1 w 89"/>
                    <a:gd name="T9" fmla="*/ 26 h 41"/>
                    <a:gd name="T10" fmla="*/ 5 w 89"/>
                    <a:gd name="T11" fmla="*/ 20 h 41"/>
                    <a:gd name="T12" fmla="*/ 11 w 89"/>
                    <a:gd name="T13" fmla="*/ 22 h 41"/>
                    <a:gd name="T14" fmla="*/ 58 w 89"/>
                    <a:gd name="T15" fmla="*/ 26 h 41"/>
                    <a:gd name="T16" fmla="*/ 68 w 89"/>
                    <a:gd name="T17" fmla="*/ 16 h 41"/>
                    <a:gd name="T18" fmla="*/ 62 w 89"/>
                    <a:gd name="T19" fmla="*/ 3 h 41"/>
                    <a:gd name="T20" fmla="*/ 68 w 89"/>
                    <a:gd name="T21" fmla="*/ 0 h 41"/>
                    <a:gd name="T22" fmla="*/ 86 w 89"/>
                    <a:gd name="T23" fmla="*/ 1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9" h="41">
                      <a:moveTo>
                        <a:pt x="86" y="10"/>
                      </a:moveTo>
                      <a:cubicBezTo>
                        <a:pt x="89" y="14"/>
                        <a:pt x="88" y="20"/>
                        <a:pt x="86" y="24"/>
                      </a:cubicBezTo>
                      <a:cubicBezTo>
                        <a:pt x="74" y="39"/>
                        <a:pt x="54" y="41"/>
                        <a:pt x="36" y="39"/>
                      </a:cubicBezTo>
                      <a:cubicBezTo>
                        <a:pt x="27" y="36"/>
                        <a:pt x="16" y="36"/>
                        <a:pt x="9" y="30"/>
                      </a:cubicBezTo>
                      <a:cubicBezTo>
                        <a:pt x="6" y="34"/>
                        <a:pt x="3" y="28"/>
                        <a:pt x="1" y="26"/>
                      </a:cubicBezTo>
                      <a:cubicBezTo>
                        <a:pt x="0" y="23"/>
                        <a:pt x="3" y="22"/>
                        <a:pt x="5" y="20"/>
                      </a:cubicBezTo>
                      <a:cubicBezTo>
                        <a:pt x="8" y="19"/>
                        <a:pt x="9" y="21"/>
                        <a:pt x="11" y="22"/>
                      </a:cubicBezTo>
                      <a:cubicBezTo>
                        <a:pt x="27" y="26"/>
                        <a:pt x="42" y="28"/>
                        <a:pt x="58" y="26"/>
                      </a:cubicBezTo>
                      <a:cubicBezTo>
                        <a:pt x="62" y="24"/>
                        <a:pt x="67" y="21"/>
                        <a:pt x="68" y="16"/>
                      </a:cubicBezTo>
                      <a:cubicBezTo>
                        <a:pt x="70" y="11"/>
                        <a:pt x="66" y="5"/>
                        <a:pt x="62" y="3"/>
                      </a:cubicBezTo>
                      <a:cubicBezTo>
                        <a:pt x="62" y="0"/>
                        <a:pt x="66" y="1"/>
                        <a:pt x="68" y="0"/>
                      </a:cubicBezTo>
                      <a:cubicBezTo>
                        <a:pt x="75" y="1"/>
                        <a:pt x="82" y="3"/>
                        <a:pt x="8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2" name="Freeform 95">
                  <a:extLst>
                    <a:ext uri="{FF2B5EF4-FFF2-40B4-BE49-F238E27FC236}">
                      <a16:creationId xmlns:a16="http://schemas.microsoft.com/office/drawing/2014/main" id="{9A7AF1FA-E784-46A0-A135-28AA2EED31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5576" y="2497138"/>
                  <a:ext cx="147638" cy="65088"/>
                </a:xfrm>
                <a:custGeom>
                  <a:avLst/>
                  <a:gdLst>
                    <a:gd name="T0" fmla="*/ 24 w 96"/>
                    <a:gd name="T1" fmla="*/ 6 h 42"/>
                    <a:gd name="T2" fmla="*/ 25 w 96"/>
                    <a:gd name="T3" fmla="*/ 16 h 42"/>
                    <a:gd name="T4" fmla="*/ 73 w 96"/>
                    <a:gd name="T5" fmla="*/ 24 h 42"/>
                    <a:gd name="T6" fmla="*/ 96 w 96"/>
                    <a:gd name="T7" fmla="*/ 18 h 42"/>
                    <a:gd name="T8" fmla="*/ 91 w 96"/>
                    <a:gd name="T9" fmla="*/ 28 h 42"/>
                    <a:gd name="T10" fmla="*/ 70 w 96"/>
                    <a:gd name="T11" fmla="*/ 34 h 42"/>
                    <a:gd name="T12" fmla="*/ 7 w 96"/>
                    <a:gd name="T13" fmla="*/ 29 h 42"/>
                    <a:gd name="T14" fmla="*/ 0 w 96"/>
                    <a:gd name="T15" fmla="*/ 14 h 42"/>
                    <a:gd name="T16" fmla="*/ 14 w 96"/>
                    <a:gd name="T17" fmla="*/ 3 h 42"/>
                    <a:gd name="T18" fmla="*/ 24 w 96"/>
                    <a:gd name="T19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42">
                      <a:moveTo>
                        <a:pt x="24" y="6"/>
                      </a:moveTo>
                      <a:cubicBezTo>
                        <a:pt x="22" y="9"/>
                        <a:pt x="24" y="12"/>
                        <a:pt x="25" y="16"/>
                      </a:cubicBezTo>
                      <a:cubicBezTo>
                        <a:pt x="36" y="29"/>
                        <a:pt x="57" y="28"/>
                        <a:pt x="73" y="24"/>
                      </a:cubicBezTo>
                      <a:cubicBezTo>
                        <a:pt x="81" y="23"/>
                        <a:pt x="87" y="17"/>
                        <a:pt x="96" y="18"/>
                      </a:cubicBezTo>
                      <a:cubicBezTo>
                        <a:pt x="95" y="22"/>
                        <a:pt x="93" y="25"/>
                        <a:pt x="91" y="28"/>
                      </a:cubicBezTo>
                      <a:cubicBezTo>
                        <a:pt x="84" y="29"/>
                        <a:pt x="78" y="34"/>
                        <a:pt x="70" y="34"/>
                      </a:cubicBezTo>
                      <a:cubicBezTo>
                        <a:pt x="50" y="40"/>
                        <a:pt x="25" y="42"/>
                        <a:pt x="7" y="29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1" y="8"/>
                        <a:pt x="9" y="6"/>
                        <a:pt x="14" y="3"/>
                      </a:cubicBezTo>
                      <a:cubicBezTo>
                        <a:pt x="17" y="4"/>
                        <a:pt x="24" y="0"/>
                        <a:pt x="2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3" name="Freeform 96">
                  <a:extLst>
                    <a:ext uri="{FF2B5EF4-FFF2-40B4-BE49-F238E27FC236}">
                      <a16:creationId xmlns:a16="http://schemas.microsoft.com/office/drawing/2014/main" id="{6B2314D2-1BE5-4E8C-8EA8-FAA7172EB1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492375"/>
                  <a:ext cx="71438" cy="33338"/>
                </a:xfrm>
                <a:custGeom>
                  <a:avLst/>
                  <a:gdLst>
                    <a:gd name="T0" fmla="*/ 46 w 46"/>
                    <a:gd name="T1" fmla="*/ 12 h 21"/>
                    <a:gd name="T2" fmla="*/ 38 w 46"/>
                    <a:gd name="T3" fmla="*/ 19 h 21"/>
                    <a:gd name="T4" fmla="*/ 0 w 46"/>
                    <a:gd name="T5" fmla="*/ 14 h 21"/>
                    <a:gd name="T6" fmla="*/ 6 w 46"/>
                    <a:gd name="T7" fmla="*/ 13 h 21"/>
                    <a:gd name="T8" fmla="*/ 35 w 46"/>
                    <a:gd name="T9" fmla="*/ 14 h 21"/>
                    <a:gd name="T10" fmla="*/ 46 w 46"/>
                    <a:gd name="T11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1">
                      <a:moveTo>
                        <a:pt x="46" y="12"/>
                      </a:moveTo>
                      <a:cubicBezTo>
                        <a:pt x="45" y="16"/>
                        <a:pt x="41" y="18"/>
                        <a:pt x="38" y="19"/>
                      </a:cubicBezTo>
                      <a:cubicBezTo>
                        <a:pt x="24" y="18"/>
                        <a:pt x="12" y="21"/>
                        <a:pt x="0" y="14"/>
                      </a:cubicBezTo>
                      <a:cubicBezTo>
                        <a:pt x="1" y="12"/>
                        <a:pt x="4" y="11"/>
                        <a:pt x="6" y="13"/>
                      </a:cubicBezTo>
                      <a:cubicBezTo>
                        <a:pt x="15" y="16"/>
                        <a:pt x="25" y="19"/>
                        <a:pt x="35" y="14"/>
                      </a:cubicBezTo>
                      <a:cubicBezTo>
                        <a:pt x="39" y="15"/>
                        <a:pt x="44" y="0"/>
                        <a:pt x="4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4" name="Freeform 97">
                  <a:extLst>
                    <a:ext uri="{FF2B5EF4-FFF2-40B4-BE49-F238E27FC236}">
                      <a16:creationId xmlns:a16="http://schemas.microsoft.com/office/drawing/2014/main" id="{B6AD8840-50C7-4C10-A1E4-70CB820DB0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301" y="2506663"/>
                  <a:ext cx="80963" cy="90488"/>
                </a:xfrm>
                <a:custGeom>
                  <a:avLst/>
                  <a:gdLst>
                    <a:gd name="T0" fmla="*/ 53 w 53"/>
                    <a:gd name="T1" fmla="*/ 55 h 59"/>
                    <a:gd name="T2" fmla="*/ 50 w 53"/>
                    <a:gd name="T3" fmla="*/ 58 h 59"/>
                    <a:gd name="T4" fmla="*/ 43 w 53"/>
                    <a:gd name="T5" fmla="*/ 47 h 59"/>
                    <a:gd name="T6" fmla="*/ 0 w 53"/>
                    <a:gd name="T7" fmla="*/ 0 h 59"/>
                    <a:gd name="T8" fmla="*/ 53 w 53"/>
                    <a:gd name="T9" fmla="*/ 5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9">
                      <a:moveTo>
                        <a:pt x="53" y="55"/>
                      </a:moveTo>
                      <a:cubicBezTo>
                        <a:pt x="52" y="56"/>
                        <a:pt x="52" y="59"/>
                        <a:pt x="50" y="58"/>
                      </a:cubicBezTo>
                      <a:cubicBezTo>
                        <a:pt x="43" y="59"/>
                        <a:pt x="44" y="51"/>
                        <a:pt x="43" y="47"/>
                      </a:cubicBezTo>
                      <a:cubicBezTo>
                        <a:pt x="39" y="24"/>
                        <a:pt x="17" y="12"/>
                        <a:pt x="0" y="0"/>
                      </a:cubicBezTo>
                      <a:cubicBezTo>
                        <a:pt x="27" y="5"/>
                        <a:pt x="45" y="30"/>
                        <a:pt x="53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5" name="Freeform 98">
                  <a:extLst>
                    <a:ext uri="{FF2B5EF4-FFF2-40B4-BE49-F238E27FC236}">
                      <a16:creationId xmlns:a16="http://schemas.microsoft.com/office/drawing/2014/main" id="{826C3665-B18B-4116-BAB1-E802DD3A4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2509838"/>
                  <a:ext cx="90488" cy="31750"/>
                </a:xfrm>
                <a:custGeom>
                  <a:avLst/>
                  <a:gdLst>
                    <a:gd name="T0" fmla="*/ 41 w 59"/>
                    <a:gd name="T1" fmla="*/ 5 h 21"/>
                    <a:gd name="T2" fmla="*/ 59 w 59"/>
                    <a:gd name="T3" fmla="*/ 4 h 21"/>
                    <a:gd name="T4" fmla="*/ 57 w 59"/>
                    <a:gd name="T5" fmla="*/ 5 h 21"/>
                    <a:gd name="T6" fmla="*/ 3 w 59"/>
                    <a:gd name="T7" fmla="*/ 6 h 21"/>
                    <a:gd name="T8" fmla="*/ 2 w 59"/>
                    <a:gd name="T9" fmla="*/ 0 h 21"/>
                    <a:gd name="T10" fmla="*/ 41 w 59"/>
                    <a:gd name="T1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21">
                      <a:moveTo>
                        <a:pt x="41" y="5"/>
                      </a:moveTo>
                      <a:cubicBezTo>
                        <a:pt x="46" y="4"/>
                        <a:pt x="53" y="1"/>
                        <a:pt x="59" y="4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41" y="11"/>
                        <a:pt x="19" y="21"/>
                        <a:pt x="3" y="6"/>
                      </a:cubicBezTo>
                      <a:cubicBezTo>
                        <a:pt x="1" y="5"/>
                        <a:pt x="0" y="2"/>
                        <a:pt x="2" y="0"/>
                      </a:cubicBezTo>
                      <a:cubicBezTo>
                        <a:pt x="13" y="9"/>
                        <a:pt x="28" y="7"/>
                        <a:pt x="4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6" name="Freeform 99">
                  <a:extLst>
                    <a:ext uri="{FF2B5EF4-FFF2-40B4-BE49-F238E27FC236}">
                      <a16:creationId xmlns:a16="http://schemas.microsoft.com/office/drawing/2014/main" id="{4EE0E6CC-B56C-4BAA-94D1-1AFA972338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426" y="2513013"/>
                  <a:ext cx="76200" cy="76200"/>
                </a:xfrm>
                <a:custGeom>
                  <a:avLst/>
                  <a:gdLst>
                    <a:gd name="T0" fmla="*/ 50 w 50"/>
                    <a:gd name="T1" fmla="*/ 50 h 50"/>
                    <a:gd name="T2" fmla="*/ 2 w 50"/>
                    <a:gd name="T3" fmla="*/ 6 h 50"/>
                    <a:gd name="T4" fmla="*/ 3 w 50"/>
                    <a:gd name="T5" fmla="*/ 0 h 50"/>
                    <a:gd name="T6" fmla="*/ 50 w 50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0">
                      <a:moveTo>
                        <a:pt x="50" y="50"/>
                      </a:moveTo>
                      <a:cubicBezTo>
                        <a:pt x="30" y="44"/>
                        <a:pt x="10" y="26"/>
                        <a:pt x="2" y="6"/>
                      </a:cubicBezTo>
                      <a:cubicBezTo>
                        <a:pt x="2" y="4"/>
                        <a:pt x="0" y="0"/>
                        <a:pt x="3" y="0"/>
                      </a:cubicBezTo>
                      <a:cubicBezTo>
                        <a:pt x="24" y="7"/>
                        <a:pt x="48" y="26"/>
                        <a:pt x="50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7" name="Freeform 100">
                  <a:extLst>
                    <a:ext uri="{FF2B5EF4-FFF2-40B4-BE49-F238E27FC236}">
                      <a16:creationId xmlns:a16="http://schemas.microsoft.com/office/drawing/2014/main" id="{C220A929-C541-478C-B63C-E054EE2A88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2535238"/>
                  <a:ext cx="169863" cy="57150"/>
                </a:xfrm>
                <a:custGeom>
                  <a:avLst/>
                  <a:gdLst>
                    <a:gd name="T0" fmla="*/ 111 w 111"/>
                    <a:gd name="T1" fmla="*/ 18 h 38"/>
                    <a:gd name="T2" fmla="*/ 105 w 111"/>
                    <a:gd name="T3" fmla="*/ 34 h 38"/>
                    <a:gd name="T4" fmla="*/ 96 w 111"/>
                    <a:gd name="T5" fmla="*/ 38 h 38"/>
                    <a:gd name="T6" fmla="*/ 95 w 111"/>
                    <a:gd name="T7" fmla="*/ 24 h 38"/>
                    <a:gd name="T8" fmla="*/ 79 w 111"/>
                    <a:gd name="T9" fmla="*/ 17 h 38"/>
                    <a:gd name="T10" fmla="*/ 2 w 111"/>
                    <a:gd name="T11" fmla="*/ 15 h 38"/>
                    <a:gd name="T12" fmla="*/ 0 w 111"/>
                    <a:gd name="T13" fmla="*/ 11 h 38"/>
                    <a:gd name="T14" fmla="*/ 31 w 111"/>
                    <a:gd name="T15" fmla="*/ 17 h 38"/>
                    <a:gd name="T16" fmla="*/ 72 w 111"/>
                    <a:gd name="T17" fmla="*/ 4 h 38"/>
                    <a:gd name="T18" fmla="*/ 111 w 111"/>
                    <a:gd name="T19" fmla="*/ 1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1" h="38">
                      <a:moveTo>
                        <a:pt x="111" y="18"/>
                      </a:moveTo>
                      <a:cubicBezTo>
                        <a:pt x="111" y="24"/>
                        <a:pt x="109" y="30"/>
                        <a:pt x="105" y="34"/>
                      </a:cubicBezTo>
                      <a:cubicBezTo>
                        <a:pt x="102" y="36"/>
                        <a:pt x="99" y="38"/>
                        <a:pt x="96" y="38"/>
                      </a:cubicBezTo>
                      <a:cubicBezTo>
                        <a:pt x="95" y="34"/>
                        <a:pt x="99" y="27"/>
                        <a:pt x="95" y="24"/>
                      </a:cubicBezTo>
                      <a:cubicBezTo>
                        <a:pt x="91" y="18"/>
                        <a:pt x="85" y="19"/>
                        <a:pt x="79" y="17"/>
                      </a:cubicBezTo>
                      <a:cubicBezTo>
                        <a:pt x="55" y="21"/>
                        <a:pt x="25" y="31"/>
                        <a:pt x="2" y="15"/>
                      </a:cubicBezTo>
                      <a:cubicBezTo>
                        <a:pt x="1" y="14"/>
                        <a:pt x="0" y="13"/>
                        <a:pt x="0" y="11"/>
                      </a:cubicBezTo>
                      <a:cubicBezTo>
                        <a:pt x="10" y="14"/>
                        <a:pt x="21" y="14"/>
                        <a:pt x="31" y="17"/>
                      </a:cubicBezTo>
                      <a:cubicBezTo>
                        <a:pt x="45" y="15"/>
                        <a:pt x="62" y="16"/>
                        <a:pt x="72" y="4"/>
                      </a:cubicBezTo>
                      <a:cubicBezTo>
                        <a:pt x="85" y="0"/>
                        <a:pt x="105" y="3"/>
                        <a:pt x="11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8" name="Freeform 101">
                  <a:extLst>
                    <a:ext uri="{FF2B5EF4-FFF2-40B4-BE49-F238E27FC236}">
                      <a16:creationId xmlns:a16="http://schemas.microsoft.com/office/drawing/2014/main" id="{4EE12520-6234-4294-AB96-926297CB18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0651" y="2554288"/>
                  <a:ext cx="169863" cy="39688"/>
                </a:xfrm>
                <a:custGeom>
                  <a:avLst/>
                  <a:gdLst>
                    <a:gd name="T0" fmla="*/ 109 w 111"/>
                    <a:gd name="T1" fmla="*/ 0 h 26"/>
                    <a:gd name="T2" fmla="*/ 99 w 111"/>
                    <a:gd name="T3" fmla="*/ 12 h 26"/>
                    <a:gd name="T4" fmla="*/ 29 w 111"/>
                    <a:gd name="T5" fmla="*/ 11 h 26"/>
                    <a:gd name="T6" fmla="*/ 4 w 111"/>
                    <a:gd name="T7" fmla="*/ 26 h 26"/>
                    <a:gd name="T8" fmla="*/ 0 w 111"/>
                    <a:gd name="T9" fmla="*/ 19 h 26"/>
                    <a:gd name="T10" fmla="*/ 21 w 111"/>
                    <a:gd name="T11" fmla="*/ 1 h 26"/>
                    <a:gd name="T12" fmla="*/ 65 w 111"/>
                    <a:gd name="T13" fmla="*/ 7 h 26"/>
                    <a:gd name="T14" fmla="*/ 109 w 111"/>
                    <a:gd name="T1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26">
                      <a:moveTo>
                        <a:pt x="109" y="0"/>
                      </a:moveTo>
                      <a:cubicBezTo>
                        <a:pt x="111" y="7"/>
                        <a:pt x="102" y="8"/>
                        <a:pt x="99" y="12"/>
                      </a:cubicBezTo>
                      <a:cubicBezTo>
                        <a:pt x="76" y="22"/>
                        <a:pt x="53" y="13"/>
                        <a:pt x="29" y="11"/>
                      </a:cubicBezTo>
                      <a:cubicBezTo>
                        <a:pt x="18" y="10"/>
                        <a:pt x="8" y="18"/>
                        <a:pt x="4" y="26"/>
                      </a:cubicBezTo>
                      <a:cubicBezTo>
                        <a:pt x="1" y="24"/>
                        <a:pt x="0" y="22"/>
                        <a:pt x="0" y="19"/>
                      </a:cubicBezTo>
                      <a:cubicBezTo>
                        <a:pt x="3" y="10"/>
                        <a:pt x="11" y="2"/>
                        <a:pt x="21" y="1"/>
                      </a:cubicBezTo>
                      <a:cubicBezTo>
                        <a:pt x="37" y="0"/>
                        <a:pt x="50" y="9"/>
                        <a:pt x="65" y="7"/>
                      </a:cubicBezTo>
                      <a:cubicBezTo>
                        <a:pt x="80" y="7"/>
                        <a:pt x="94" y="1"/>
                        <a:pt x="1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09" name="Freeform 102">
                  <a:extLst>
                    <a:ext uri="{FF2B5EF4-FFF2-40B4-BE49-F238E27FC236}">
                      <a16:creationId xmlns:a16="http://schemas.microsoft.com/office/drawing/2014/main" id="{0C5A327F-5A92-4887-BB97-F67099E946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573338"/>
                  <a:ext cx="125413" cy="14288"/>
                </a:xfrm>
                <a:custGeom>
                  <a:avLst/>
                  <a:gdLst>
                    <a:gd name="T0" fmla="*/ 82 w 82"/>
                    <a:gd name="T1" fmla="*/ 4 h 10"/>
                    <a:gd name="T2" fmla="*/ 79 w 82"/>
                    <a:gd name="T3" fmla="*/ 10 h 10"/>
                    <a:gd name="T4" fmla="*/ 72 w 82"/>
                    <a:gd name="T5" fmla="*/ 5 h 10"/>
                    <a:gd name="T6" fmla="*/ 54 w 82"/>
                    <a:gd name="T7" fmla="*/ 5 h 10"/>
                    <a:gd name="T8" fmla="*/ 1 w 82"/>
                    <a:gd name="T9" fmla="*/ 5 h 10"/>
                    <a:gd name="T10" fmla="*/ 0 w 82"/>
                    <a:gd name="T11" fmla="*/ 0 h 10"/>
                    <a:gd name="T12" fmla="*/ 32 w 82"/>
                    <a:gd name="T13" fmla="*/ 4 h 10"/>
                    <a:gd name="T14" fmla="*/ 72 w 82"/>
                    <a:gd name="T15" fmla="*/ 0 h 10"/>
                    <a:gd name="T16" fmla="*/ 82 w 82"/>
                    <a:gd name="T17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10">
                      <a:moveTo>
                        <a:pt x="82" y="4"/>
                      </a:moveTo>
                      <a:cubicBezTo>
                        <a:pt x="82" y="7"/>
                        <a:pt x="81" y="9"/>
                        <a:pt x="79" y="10"/>
                      </a:cubicBezTo>
                      <a:cubicBezTo>
                        <a:pt x="77" y="9"/>
                        <a:pt x="76" y="5"/>
                        <a:pt x="72" y="5"/>
                      </a:cubicBezTo>
                      <a:cubicBezTo>
                        <a:pt x="66" y="3"/>
                        <a:pt x="60" y="4"/>
                        <a:pt x="54" y="5"/>
                      </a:cubicBezTo>
                      <a:cubicBezTo>
                        <a:pt x="37" y="7"/>
                        <a:pt x="18" y="10"/>
                        <a:pt x="1" y="5"/>
                      </a:cubicBezTo>
                      <a:cubicBezTo>
                        <a:pt x="0" y="4"/>
                        <a:pt x="0" y="2"/>
                        <a:pt x="0" y="0"/>
                      </a:cubicBezTo>
                      <a:cubicBezTo>
                        <a:pt x="10" y="1"/>
                        <a:pt x="21" y="6"/>
                        <a:pt x="32" y="4"/>
                      </a:cubicBezTo>
                      <a:cubicBezTo>
                        <a:pt x="45" y="5"/>
                        <a:pt x="59" y="1"/>
                        <a:pt x="72" y="0"/>
                      </a:cubicBezTo>
                      <a:cubicBezTo>
                        <a:pt x="75" y="1"/>
                        <a:pt x="81" y="0"/>
                        <a:pt x="8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10" name="Freeform 103">
                  <a:extLst>
                    <a:ext uri="{FF2B5EF4-FFF2-40B4-BE49-F238E27FC236}">
                      <a16:creationId xmlns:a16="http://schemas.microsoft.com/office/drawing/2014/main" id="{0570E064-7FDB-4AB9-BE02-B2AA8C3592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3313" y="2627313"/>
                  <a:ext cx="1588" cy="158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210" name="文本框 209">
              <a:extLst>
                <a:ext uri="{FF2B5EF4-FFF2-40B4-BE49-F238E27FC236}">
                  <a16:creationId xmlns:a16="http://schemas.microsoft.com/office/drawing/2014/main" id="{E146E9AE-82C5-4954-8363-A5F32685D5D0}"/>
                </a:ext>
              </a:extLst>
            </p:cNvPr>
            <p:cNvSpPr txBox="1"/>
            <p:nvPr/>
          </p:nvSpPr>
          <p:spPr>
            <a:xfrm>
              <a:off x="5748609" y="1541969"/>
              <a:ext cx="32733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1" name="矩形 310">
            <a:extLst>
              <a:ext uri="{FF2B5EF4-FFF2-40B4-BE49-F238E27FC236}">
                <a16:creationId xmlns:a16="http://schemas.microsoft.com/office/drawing/2014/main" id="{232EFF4B-83E7-430F-9145-CED8E94AF1D7}"/>
              </a:ext>
            </a:extLst>
          </p:cNvPr>
          <p:cNvSpPr/>
          <p:nvPr/>
        </p:nvSpPr>
        <p:spPr>
          <a:xfrm>
            <a:off x="2665163" y="2850037"/>
            <a:ext cx="1163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12" name="矩形 311">
            <a:extLst>
              <a:ext uri="{FF2B5EF4-FFF2-40B4-BE49-F238E27FC236}">
                <a16:creationId xmlns:a16="http://schemas.microsoft.com/office/drawing/2014/main" id="{133D16E1-0AF9-4530-B3AB-A8D636A2927C}"/>
              </a:ext>
            </a:extLst>
          </p:cNvPr>
          <p:cNvSpPr/>
          <p:nvPr/>
        </p:nvSpPr>
        <p:spPr>
          <a:xfrm>
            <a:off x="4294775" y="2850037"/>
            <a:ext cx="1163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13" name="矩形 312">
            <a:extLst>
              <a:ext uri="{FF2B5EF4-FFF2-40B4-BE49-F238E27FC236}">
                <a16:creationId xmlns:a16="http://schemas.microsoft.com/office/drawing/2014/main" id="{FBC10A0A-2D6B-4E41-A02F-13BF5F500505}"/>
              </a:ext>
            </a:extLst>
          </p:cNvPr>
          <p:cNvSpPr/>
          <p:nvPr/>
        </p:nvSpPr>
        <p:spPr>
          <a:xfrm>
            <a:off x="5943887" y="2850037"/>
            <a:ext cx="1163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314" name="组合 313">
            <a:extLst>
              <a:ext uri="{FF2B5EF4-FFF2-40B4-BE49-F238E27FC236}">
                <a16:creationId xmlns:a16="http://schemas.microsoft.com/office/drawing/2014/main" id="{06A69672-D511-4BDD-B9B8-9316DA4D00E3}"/>
              </a:ext>
            </a:extLst>
          </p:cNvPr>
          <p:cNvGrpSpPr/>
          <p:nvPr/>
        </p:nvGrpSpPr>
        <p:grpSpPr>
          <a:xfrm>
            <a:off x="7642066" y="1551884"/>
            <a:ext cx="967295" cy="950063"/>
            <a:chOff x="5427156" y="1254476"/>
            <a:chExt cx="967295" cy="950063"/>
          </a:xfrm>
          <a:solidFill>
            <a:schemeClr val="bg1">
              <a:lumMod val="95000"/>
            </a:schemeClr>
          </a:solidFill>
        </p:grpSpPr>
        <p:grpSp>
          <p:nvGrpSpPr>
            <p:cNvPr id="315" name="组合 314">
              <a:extLst>
                <a:ext uri="{FF2B5EF4-FFF2-40B4-BE49-F238E27FC236}">
                  <a16:creationId xmlns:a16="http://schemas.microsoft.com/office/drawing/2014/main" id="{3E1C9EA2-3A1D-4BB0-8364-420E6D9A3D36}"/>
                </a:ext>
              </a:extLst>
            </p:cNvPr>
            <p:cNvGrpSpPr/>
            <p:nvPr/>
          </p:nvGrpSpPr>
          <p:grpSpPr>
            <a:xfrm>
              <a:off x="5427156" y="1254476"/>
              <a:ext cx="967295" cy="950063"/>
              <a:chOff x="4325938" y="1010443"/>
              <a:chExt cx="1336675" cy="1312863"/>
            </a:xfrm>
            <a:grpFill/>
          </p:grpSpPr>
          <p:sp>
            <p:nvSpPr>
              <p:cNvPr id="317" name="Freeform 5">
                <a:extLst>
                  <a:ext uri="{FF2B5EF4-FFF2-40B4-BE49-F238E27FC236}">
                    <a16:creationId xmlns:a16="http://schemas.microsoft.com/office/drawing/2014/main" id="{40067A5A-9CF3-4351-891C-ECCBC69A77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325938" y="1010443"/>
                <a:ext cx="1336675" cy="1312863"/>
              </a:xfrm>
              <a:custGeom>
                <a:avLst/>
                <a:gdLst>
                  <a:gd name="T0" fmla="*/ 220 w 873"/>
                  <a:gd name="T1" fmla="*/ 18 h 856"/>
                  <a:gd name="T2" fmla="*/ 735 w 873"/>
                  <a:gd name="T3" fmla="*/ 183 h 856"/>
                  <a:gd name="T4" fmla="*/ 462 w 873"/>
                  <a:gd name="T5" fmla="*/ 17 h 856"/>
                  <a:gd name="T6" fmla="*/ 785 w 873"/>
                  <a:gd name="T7" fmla="*/ 253 h 856"/>
                  <a:gd name="T8" fmla="*/ 794 w 873"/>
                  <a:gd name="T9" fmla="*/ 30 h 856"/>
                  <a:gd name="T10" fmla="*/ 250 w 873"/>
                  <a:gd name="T11" fmla="*/ 24 h 856"/>
                  <a:gd name="T12" fmla="*/ 91 w 873"/>
                  <a:gd name="T13" fmla="*/ 76 h 856"/>
                  <a:gd name="T14" fmla="*/ 26 w 873"/>
                  <a:gd name="T15" fmla="*/ 402 h 856"/>
                  <a:gd name="T16" fmla="*/ 66 w 873"/>
                  <a:gd name="T17" fmla="*/ 84 h 856"/>
                  <a:gd name="T18" fmla="*/ 212 w 873"/>
                  <a:gd name="T19" fmla="*/ 57 h 856"/>
                  <a:gd name="T20" fmla="*/ 837 w 873"/>
                  <a:gd name="T21" fmla="*/ 140 h 856"/>
                  <a:gd name="T22" fmla="*/ 123 w 873"/>
                  <a:gd name="T23" fmla="*/ 45 h 856"/>
                  <a:gd name="T24" fmla="*/ 716 w 873"/>
                  <a:gd name="T25" fmla="*/ 97 h 856"/>
                  <a:gd name="T26" fmla="*/ 247 w 873"/>
                  <a:gd name="T27" fmla="*/ 194 h 856"/>
                  <a:gd name="T28" fmla="*/ 251 w 873"/>
                  <a:gd name="T29" fmla="*/ 198 h 856"/>
                  <a:gd name="T30" fmla="*/ 751 w 873"/>
                  <a:gd name="T31" fmla="*/ 204 h 856"/>
                  <a:gd name="T32" fmla="*/ 278 w 873"/>
                  <a:gd name="T33" fmla="*/ 678 h 856"/>
                  <a:gd name="T34" fmla="*/ 121 w 873"/>
                  <a:gd name="T35" fmla="*/ 157 h 856"/>
                  <a:gd name="T36" fmla="*/ 490 w 873"/>
                  <a:gd name="T37" fmla="*/ 189 h 856"/>
                  <a:gd name="T38" fmla="*/ 324 w 873"/>
                  <a:gd name="T39" fmla="*/ 167 h 856"/>
                  <a:gd name="T40" fmla="*/ 31 w 873"/>
                  <a:gd name="T41" fmla="*/ 234 h 856"/>
                  <a:gd name="T42" fmla="*/ 357 w 873"/>
                  <a:gd name="T43" fmla="*/ 265 h 856"/>
                  <a:gd name="T44" fmla="*/ 328 w 873"/>
                  <a:gd name="T45" fmla="*/ 235 h 856"/>
                  <a:gd name="T46" fmla="*/ 382 w 873"/>
                  <a:gd name="T47" fmla="*/ 301 h 856"/>
                  <a:gd name="T48" fmla="*/ 514 w 873"/>
                  <a:gd name="T49" fmla="*/ 286 h 856"/>
                  <a:gd name="T50" fmla="*/ 224 w 873"/>
                  <a:gd name="T51" fmla="*/ 257 h 856"/>
                  <a:gd name="T52" fmla="*/ 458 w 873"/>
                  <a:gd name="T53" fmla="*/ 342 h 856"/>
                  <a:gd name="T54" fmla="*/ 346 w 873"/>
                  <a:gd name="T55" fmla="*/ 476 h 856"/>
                  <a:gd name="T56" fmla="*/ 572 w 873"/>
                  <a:gd name="T57" fmla="*/ 499 h 856"/>
                  <a:gd name="T58" fmla="*/ 500 w 873"/>
                  <a:gd name="T59" fmla="*/ 363 h 856"/>
                  <a:gd name="T60" fmla="*/ 341 w 873"/>
                  <a:gd name="T61" fmla="*/ 544 h 856"/>
                  <a:gd name="T62" fmla="*/ 550 w 873"/>
                  <a:gd name="T63" fmla="*/ 513 h 856"/>
                  <a:gd name="T64" fmla="*/ 685 w 873"/>
                  <a:gd name="T65" fmla="*/ 420 h 856"/>
                  <a:gd name="T66" fmla="*/ 547 w 873"/>
                  <a:gd name="T67" fmla="*/ 330 h 856"/>
                  <a:gd name="T68" fmla="*/ 265 w 873"/>
                  <a:gd name="T69" fmla="*/ 472 h 856"/>
                  <a:gd name="T70" fmla="*/ 548 w 873"/>
                  <a:gd name="T71" fmla="*/ 443 h 856"/>
                  <a:gd name="T72" fmla="*/ 433 w 873"/>
                  <a:gd name="T73" fmla="*/ 422 h 856"/>
                  <a:gd name="T74" fmla="*/ 462 w 873"/>
                  <a:gd name="T75" fmla="*/ 838 h 856"/>
                  <a:gd name="T76" fmla="*/ 695 w 873"/>
                  <a:gd name="T77" fmla="*/ 450 h 856"/>
                  <a:gd name="T78" fmla="*/ 20 w 873"/>
                  <a:gd name="T79" fmla="*/ 781 h 856"/>
                  <a:gd name="T80" fmla="*/ 837 w 873"/>
                  <a:gd name="T81" fmla="*/ 709 h 856"/>
                  <a:gd name="T82" fmla="*/ 614 w 873"/>
                  <a:gd name="T83" fmla="*/ 809 h 856"/>
                  <a:gd name="T84" fmla="*/ 796 w 873"/>
                  <a:gd name="T85" fmla="*/ 594 h 856"/>
                  <a:gd name="T86" fmla="*/ 161 w 873"/>
                  <a:gd name="T87" fmla="*/ 761 h 856"/>
                  <a:gd name="T88" fmla="*/ 139 w 873"/>
                  <a:gd name="T89" fmla="*/ 789 h 856"/>
                  <a:gd name="T90" fmla="*/ 40 w 873"/>
                  <a:gd name="T91" fmla="*/ 573 h 856"/>
                  <a:gd name="T92" fmla="*/ 825 w 873"/>
                  <a:gd name="T93" fmla="*/ 566 h 856"/>
                  <a:gd name="T94" fmla="*/ 219 w 873"/>
                  <a:gd name="T95" fmla="*/ 475 h 856"/>
                  <a:gd name="T96" fmla="*/ 400 w 873"/>
                  <a:gd name="T97" fmla="*/ 527 h 856"/>
                  <a:gd name="T98" fmla="*/ 485 w 873"/>
                  <a:gd name="T99" fmla="*/ 582 h 856"/>
                  <a:gd name="T100" fmla="*/ 637 w 873"/>
                  <a:gd name="T101" fmla="*/ 580 h 856"/>
                  <a:gd name="T102" fmla="*/ 349 w 873"/>
                  <a:gd name="T103" fmla="*/ 571 h 856"/>
                  <a:gd name="T104" fmla="*/ 768 w 873"/>
                  <a:gd name="T105" fmla="*/ 649 h 856"/>
                  <a:gd name="T106" fmla="*/ 805 w 873"/>
                  <a:gd name="T107" fmla="*/ 638 h 856"/>
                  <a:gd name="T108" fmla="*/ 312 w 873"/>
                  <a:gd name="T109" fmla="*/ 656 h 856"/>
                  <a:gd name="T110" fmla="*/ 850 w 873"/>
                  <a:gd name="T111" fmla="*/ 655 h 856"/>
                  <a:gd name="T112" fmla="*/ 419 w 873"/>
                  <a:gd name="T113" fmla="*/ 698 h 856"/>
                  <a:gd name="T114" fmla="*/ 410 w 873"/>
                  <a:gd name="T115" fmla="*/ 695 h 856"/>
                  <a:gd name="T116" fmla="*/ 731 w 873"/>
                  <a:gd name="T117" fmla="*/ 728 h 856"/>
                  <a:gd name="T118" fmla="*/ 34 w 873"/>
                  <a:gd name="T119" fmla="*/ 800 h 856"/>
                  <a:gd name="T120" fmla="*/ 139 w 873"/>
                  <a:gd name="T121" fmla="*/ 739 h 856"/>
                  <a:gd name="T122" fmla="*/ 716 w 873"/>
                  <a:gd name="T123" fmla="*/ 811 h 856"/>
                  <a:gd name="T124" fmla="*/ 285 w 873"/>
                  <a:gd name="T125" fmla="*/ 806 h 8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73" h="856">
                    <a:moveTo>
                      <a:pt x="418" y="13"/>
                    </a:moveTo>
                    <a:cubicBezTo>
                      <a:pt x="395" y="18"/>
                      <a:pt x="391" y="47"/>
                      <a:pt x="371" y="57"/>
                    </a:cubicBezTo>
                    <a:cubicBezTo>
                      <a:pt x="357" y="65"/>
                      <a:pt x="337" y="62"/>
                      <a:pt x="321" y="58"/>
                    </a:cubicBezTo>
                    <a:cubicBezTo>
                      <a:pt x="308" y="61"/>
                      <a:pt x="301" y="76"/>
                      <a:pt x="288" y="78"/>
                    </a:cubicBezTo>
                    <a:cubicBezTo>
                      <a:pt x="282" y="79"/>
                      <a:pt x="276" y="79"/>
                      <a:pt x="272" y="78"/>
                    </a:cubicBezTo>
                    <a:cubicBezTo>
                      <a:pt x="265" y="94"/>
                      <a:pt x="248" y="103"/>
                      <a:pt x="232" y="107"/>
                    </a:cubicBezTo>
                    <a:cubicBezTo>
                      <a:pt x="225" y="124"/>
                      <a:pt x="207" y="135"/>
                      <a:pt x="189" y="137"/>
                    </a:cubicBezTo>
                    <a:cubicBezTo>
                      <a:pt x="186" y="135"/>
                      <a:pt x="182" y="135"/>
                      <a:pt x="180" y="138"/>
                    </a:cubicBezTo>
                    <a:cubicBezTo>
                      <a:pt x="173" y="142"/>
                      <a:pt x="180" y="148"/>
                      <a:pt x="178" y="155"/>
                    </a:cubicBezTo>
                    <a:cubicBezTo>
                      <a:pt x="178" y="169"/>
                      <a:pt x="164" y="178"/>
                      <a:pt x="152" y="182"/>
                    </a:cubicBezTo>
                    <a:cubicBezTo>
                      <a:pt x="144" y="184"/>
                      <a:pt x="144" y="184"/>
                      <a:pt x="144" y="184"/>
                    </a:cubicBezTo>
                    <a:cubicBezTo>
                      <a:pt x="134" y="198"/>
                      <a:pt x="134" y="198"/>
                      <a:pt x="134" y="198"/>
                    </a:cubicBezTo>
                    <a:cubicBezTo>
                      <a:pt x="119" y="204"/>
                      <a:pt x="125" y="221"/>
                      <a:pt x="114" y="230"/>
                    </a:cubicBezTo>
                    <a:cubicBezTo>
                      <a:pt x="107" y="239"/>
                      <a:pt x="98" y="241"/>
                      <a:pt x="88" y="244"/>
                    </a:cubicBezTo>
                    <a:cubicBezTo>
                      <a:pt x="86" y="251"/>
                      <a:pt x="85" y="259"/>
                      <a:pt x="80" y="264"/>
                    </a:cubicBezTo>
                    <a:cubicBezTo>
                      <a:pt x="75" y="268"/>
                      <a:pt x="69" y="269"/>
                      <a:pt x="68" y="274"/>
                    </a:cubicBezTo>
                    <a:cubicBezTo>
                      <a:pt x="73" y="291"/>
                      <a:pt x="72" y="313"/>
                      <a:pt x="58" y="325"/>
                    </a:cubicBezTo>
                    <a:cubicBezTo>
                      <a:pt x="50" y="334"/>
                      <a:pt x="57" y="346"/>
                      <a:pt x="58" y="357"/>
                    </a:cubicBezTo>
                    <a:cubicBezTo>
                      <a:pt x="57" y="372"/>
                      <a:pt x="54" y="388"/>
                      <a:pt x="42" y="399"/>
                    </a:cubicBezTo>
                    <a:cubicBezTo>
                      <a:pt x="35" y="407"/>
                      <a:pt x="19" y="404"/>
                      <a:pt x="17" y="416"/>
                    </a:cubicBezTo>
                    <a:cubicBezTo>
                      <a:pt x="17" y="417"/>
                      <a:pt x="16" y="420"/>
                      <a:pt x="15" y="420"/>
                    </a:cubicBezTo>
                    <a:cubicBezTo>
                      <a:pt x="12" y="420"/>
                      <a:pt x="12" y="418"/>
                      <a:pt x="11" y="416"/>
                    </a:cubicBezTo>
                    <a:cubicBezTo>
                      <a:pt x="2" y="402"/>
                      <a:pt x="18" y="391"/>
                      <a:pt x="16" y="377"/>
                    </a:cubicBezTo>
                    <a:cubicBezTo>
                      <a:pt x="12" y="357"/>
                      <a:pt x="0" y="341"/>
                      <a:pt x="4" y="318"/>
                    </a:cubicBezTo>
                    <a:cubicBezTo>
                      <a:pt x="5" y="306"/>
                      <a:pt x="10" y="297"/>
                      <a:pt x="15" y="287"/>
                    </a:cubicBezTo>
                    <a:cubicBezTo>
                      <a:pt x="12" y="278"/>
                      <a:pt x="4" y="271"/>
                      <a:pt x="5" y="260"/>
                    </a:cubicBezTo>
                    <a:cubicBezTo>
                      <a:pt x="4" y="246"/>
                      <a:pt x="9" y="234"/>
                      <a:pt x="17" y="223"/>
                    </a:cubicBezTo>
                    <a:cubicBezTo>
                      <a:pt x="18" y="219"/>
                      <a:pt x="12" y="217"/>
                      <a:pt x="12" y="213"/>
                    </a:cubicBezTo>
                    <a:cubicBezTo>
                      <a:pt x="5" y="201"/>
                      <a:pt x="2" y="187"/>
                      <a:pt x="7" y="173"/>
                    </a:cubicBezTo>
                    <a:cubicBezTo>
                      <a:pt x="10" y="164"/>
                      <a:pt x="16" y="156"/>
                      <a:pt x="23" y="148"/>
                    </a:cubicBezTo>
                    <a:cubicBezTo>
                      <a:pt x="22" y="143"/>
                      <a:pt x="17" y="139"/>
                      <a:pt x="14" y="134"/>
                    </a:cubicBezTo>
                    <a:cubicBezTo>
                      <a:pt x="3" y="116"/>
                      <a:pt x="9" y="95"/>
                      <a:pt x="18" y="78"/>
                    </a:cubicBezTo>
                    <a:cubicBezTo>
                      <a:pt x="15" y="70"/>
                      <a:pt x="10" y="63"/>
                      <a:pt x="11" y="54"/>
                    </a:cubicBezTo>
                    <a:cubicBezTo>
                      <a:pt x="10" y="42"/>
                      <a:pt x="20" y="32"/>
                      <a:pt x="30" y="26"/>
                    </a:cubicBezTo>
                    <a:cubicBezTo>
                      <a:pt x="39" y="18"/>
                      <a:pt x="51" y="23"/>
                      <a:pt x="62" y="22"/>
                    </a:cubicBezTo>
                    <a:cubicBezTo>
                      <a:pt x="67" y="23"/>
                      <a:pt x="71" y="29"/>
                      <a:pt x="76" y="24"/>
                    </a:cubicBezTo>
                    <a:cubicBezTo>
                      <a:pt x="83" y="20"/>
                      <a:pt x="91" y="16"/>
                      <a:pt x="100" y="15"/>
                    </a:cubicBezTo>
                    <a:cubicBezTo>
                      <a:pt x="114" y="12"/>
                      <a:pt x="130" y="18"/>
                      <a:pt x="141" y="28"/>
                    </a:cubicBezTo>
                    <a:cubicBezTo>
                      <a:pt x="158" y="18"/>
                      <a:pt x="178" y="7"/>
                      <a:pt x="199" y="13"/>
                    </a:cubicBezTo>
                    <a:cubicBezTo>
                      <a:pt x="207" y="13"/>
                      <a:pt x="213" y="26"/>
                      <a:pt x="220" y="18"/>
                    </a:cubicBezTo>
                    <a:cubicBezTo>
                      <a:pt x="231" y="12"/>
                      <a:pt x="244" y="6"/>
                      <a:pt x="257" y="7"/>
                    </a:cubicBezTo>
                    <a:cubicBezTo>
                      <a:pt x="289" y="14"/>
                      <a:pt x="289" y="14"/>
                      <a:pt x="289" y="14"/>
                    </a:cubicBezTo>
                    <a:cubicBezTo>
                      <a:pt x="302" y="0"/>
                      <a:pt x="323" y="0"/>
                      <a:pt x="339" y="4"/>
                    </a:cubicBezTo>
                    <a:cubicBezTo>
                      <a:pt x="353" y="7"/>
                      <a:pt x="366" y="19"/>
                      <a:pt x="381" y="10"/>
                    </a:cubicBezTo>
                    <a:cubicBezTo>
                      <a:pt x="388" y="6"/>
                      <a:pt x="395" y="3"/>
                      <a:pt x="403" y="1"/>
                    </a:cubicBezTo>
                    <a:cubicBezTo>
                      <a:pt x="409" y="4"/>
                      <a:pt x="417" y="6"/>
                      <a:pt x="418" y="13"/>
                    </a:cubicBezTo>
                    <a:close/>
                    <a:moveTo>
                      <a:pt x="578" y="17"/>
                    </a:moveTo>
                    <a:cubicBezTo>
                      <a:pt x="588" y="22"/>
                      <a:pt x="594" y="10"/>
                      <a:pt x="602" y="8"/>
                    </a:cubicBezTo>
                    <a:cubicBezTo>
                      <a:pt x="614" y="1"/>
                      <a:pt x="627" y="8"/>
                      <a:pt x="637" y="13"/>
                    </a:cubicBezTo>
                    <a:cubicBezTo>
                      <a:pt x="646" y="14"/>
                      <a:pt x="656" y="16"/>
                      <a:pt x="662" y="23"/>
                    </a:cubicBezTo>
                    <a:cubicBezTo>
                      <a:pt x="668" y="22"/>
                      <a:pt x="674" y="15"/>
                      <a:pt x="681" y="15"/>
                    </a:cubicBezTo>
                    <a:cubicBezTo>
                      <a:pt x="698" y="11"/>
                      <a:pt x="715" y="17"/>
                      <a:pt x="728" y="29"/>
                    </a:cubicBezTo>
                    <a:cubicBezTo>
                      <a:pt x="736" y="21"/>
                      <a:pt x="745" y="10"/>
                      <a:pt x="759" y="12"/>
                    </a:cubicBezTo>
                    <a:cubicBezTo>
                      <a:pt x="772" y="11"/>
                      <a:pt x="783" y="16"/>
                      <a:pt x="793" y="23"/>
                    </a:cubicBezTo>
                    <a:cubicBezTo>
                      <a:pt x="799" y="26"/>
                      <a:pt x="802" y="19"/>
                      <a:pt x="807" y="19"/>
                    </a:cubicBezTo>
                    <a:cubicBezTo>
                      <a:pt x="819" y="17"/>
                      <a:pt x="832" y="17"/>
                      <a:pt x="842" y="23"/>
                    </a:cubicBezTo>
                    <a:cubicBezTo>
                      <a:pt x="854" y="32"/>
                      <a:pt x="859" y="45"/>
                      <a:pt x="858" y="59"/>
                    </a:cubicBezTo>
                    <a:cubicBezTo>
                      <a:pt x="859" y="67"/>
                      <a:pt x="849" y="74"/>
                      <a:pt x="855" y="82"/>
                    </a:cubicBezTo>
                    <a:cubicBezTo>
                      <a:pt x="865" y="98"/>
                      <a:pt x="868" y="119"/>
                      <a:pt x="860" y="137"/>
                    </a:cubicBezTo>
                    <a:cubicBezTo>
                      <a:pt x="858" y="141"/>
                      <a:pt x="855" y="144"/>
                      <a:pt x="852" y="147"/>
                    </a:cubicBezTo>
                    <a:cubicBezTo>
                      <a:pt x="854" y="157"/>
                      <a:pt x="862" y="163"/>
                      <a:pt x="864" y="173"/>
                    </a:cubicBezTo>
                    <a:cubicBezTo>
                      <a:pt x="867" y="187"/>
                      <a:pt x="861" y="203"/>
                      <a:pt x="851" y="214"/>
                    </a:cubicBezTo>
                    <a:cubicBezTo>
                      <a:pt x="853" y="217"/>
                      <a:pt x="858" y="220"/>
                      <a:pt x="860" y="224"/>
                    </a:cubicBezTo>
                    <a:cubicBezTo>
                      <a:pt x="870" y="236"/>
                      <a:pt x="871" y="256"/>
                      <a:pt x="864" y="269"/>
                    </a:cubicBezTo>
                    <a:cubicBezTo>
                      <a:pt x="862" y="272"/>
                      <a:pt x="860" y="276"/>
                      <a:pt x="861" y="279"/>
                    </a:cubicBezTo>
                    <a:cubicBezTo>
                      <a:pt x="863" y="279"/>
                      <a:pt x="863" y="279"/>
                      <a:pt x="863" y="279"/>
                    </a:cubicBezTo>
                    <a:cubicBezTo>
                      <a:pt x="862" y="282"/>
                      <a:pt x="863" y="286"/>
                      <a:pt x="866" y="289"/>
                    </a:cubicBezTo>
                    <a:cubicBezTo>
                      <a:pt x="868" y="302"/>
                      <a:pt x="870" y="317"/>
                      <a:pt x="864" y="329"/>
                    </a:cubicBezTo>
                    <a:cubicBezTo>
                      <a:pt x="860" y="340"/>
                      <a:pt x="856" y="352"/>
                      <a:pt x="856" y="363"/>
                    </a:cubicBezTo>
                    <a:cubicBezTo>
                      <a:pt x="858" y="373"/>
                      <a:pt x="867" y="380"/>
                      <a:pt x="869" y="389"/>
                    </a:cubicBezTo>
                    <a:cubicBezTo>
                      <a:pt x="868" y="397"/>
                      <a:pt x="873" y="408"/>
                      <a:pt x="864" y="410"/>
                    </a:cubicBezTo>
                    <a:cubicBezTo>
                      <a:pt x="859" y="404"/>
                      <a:pt x="852" y="397"/>
                      <a:pt x="844" y="396"/>
                    </a:cubicBezTo>
                    <a:cubicBezTo>
                      <a:pt x="831" y="389"/>
                      <a:pt x="818" y="377"/>
                      <a:pt x="819" y="361"/>
                    </a:cubicBezTo>
                    <a:cubicBezTo>
                      <a:pt x="821" y="340"/>
                      <a:pt x="826" y="318"/>
                      <a:pt x="811" y="302"/>
                    </a:cubicBezTo>
                    <a:cubicBezTo>
                      <a:pt x="804" y="294"/>
                      <a:pt x="798" y="284"/>
                      <a:pt x="799" y="273"/>
                    </a:cubicBezTo>
                    <a:cubicBezTo>
                      <a:pt x="791" y="269"/>
                      <a:pt x="783" y="263"/>
                      <a:pt x="779" y="255"/>
                    </a:cubicBezTo>
                    <a:cubicBezTo>
                      <a:pt x="775" y="250"/>
                      <a:pt x="781" y="238"/>
                      <a:pt x="771" y="239"/>
                    </a:cubicBezTo>
                    <a:cubicBezTo>
                      <a:pt x="757" y="238"/>
                      <a:pt x="748" y="227"/>
                      <a:pt x="742" y="216"/>
                    </a:cubicBezTo>
                    <a:cubicBezTo>
                      <a:pt x="739" y="208"/>
                      <a:pt x="737" y="199"/>
                      <a:pt x="740" y="190"/>
                    </a:cubicBezTo>
                    <a:cubicBezTo>
                      <a:pt x="739" y="188"/>
                      <a:pt x="737" y="185"/>
                      <a:pt x="735" y="183"/>
                    </a:cubicBezTo>
                    <a:cubicBezTo>
                      <a:pt x="725" y="184"/>
                      <a:pt x="713" y="181"/>
                      <a:pt x="706" y="171"/>
                    </a:cubicBezTo>
                    <a:cubicBezTo>
                      <a:pt x="702" y="165"/>
                      <a:pt x="700" y="158"/>
                      <a:pt x="699" y="151"/>
                    </a:cubicBezTo>
                    <a:cubicBezTo>
                      <a:pt x="693" y="146"/>
                      <a:pt x="686" y="141"/>
                      <a:pt x="683" y="133"/>
                    </a:cubicBezTo>
                    <a:cubicBezTo>
                      <a:pt x="680" y="132"/>
                      <a:pt x="676" y="133"/>
                      <a:pt x="672" y="133"/>
                    </a:cubicBezTo>
                    <a:cubicBezTo>
                      <a:pt x="663" y="131"/>
                      <a:pt x="655" y="127"/>
                      <a:pt x="647" y="122"/>
                    </a:cubicBezTo>
                    <a:cubicBezTo>
                      <a:pt x="642" y="114"/>
                      <a:pt x="635" y="106"/>
                      <a:pt x="632" y="96"/>
                    </a:cubicBezTo>
                    <a:cubicBezTo>
                      <a:pt x="629" y="95"/>
                      <a:pt x="624" y="95"/>
                      <a:pt x="621" y="92"/>
                    </a:cubicBezTo>
                    <a:cubicBezTo>
                      <a:pt x="614" y="90"/>
                      <a:pt x="607" y="85"/>
                      <a:pt x="603" y="79"/>
                    </a:cubicBezTo>
                    <a:cubicBezTo>
                      <a:pt x="599" y="77"/>
                      <a:pt x="594" y="80"/>
                      <a:pt x="589" y="81"/>
                    </a:cubicBezTo>
                    <a:cubicBezTo>
                      <a:pt x="566" y="85"/>
                      <a:pt x="550" y="69"/>
                      <a:pt x="532" y="60"/>
                    </a:cubicBezTo>
                    <a:cubicBezTo>
                      <a:pt x="521" y="57"/>
                      <a:pt x="512" y="66"/>
                      <a:pt x="502" y="60"/>
                    </a:cubicBezTo>
                    <a:cubicBezTo>
                      <a:pt x="500" y="60"/>
                      <a:pt x="498" y="56"/>
                      <a:pt x="496" y="59"/>
                    </a:cubicBezTo>
                    <a:cubicBezTo>
                      <a:pt x="479" y="54"/>
                      <a:pt x="467" y="37"/>
                      <a:pt x="459" y="22"/>
                    </a:cubicBezTo>
                    <a:cubicBezTo>
                      <a:pt x="457" y="17"/>
                      <a:pt x="445" y="23"/>
                      <a:pt x="448" y="15"/>
                    </a:cubicBezTo>
                    <a:cubicBezTo>
                      <a:pt x="458" y="9"/>
                      <a:pt x="472" y="3"/>
                      <a:pt x="483" y="11"/>
                    </a:cubicBezTo>
                    <a:cubicBezTo>
                      <a:pt x="500" y="24"/>
                      <a:pt x="519" y="9"/>
                      <a:pt x="536" y="3"/>
                    </a:cubicBezTo>
                    <a:cubicBezTo>
                      <a:pt x="551" y="3"/>
                      <a:pt x="567" y="6"/>
                      <a:pt x="578" y="17"/>
                    </a:cubicBezTo>
                    <a:close/>
                    <a:moveTo>
                      <a:pt x="377" y="17"/>
                    </a:moveTo>
                    <a:cubicBezTo>
                      <a:pt x="373" y="19"/>
                      <a:pt x="368" y="16"/>
                      <a:pt x="363" y="18"/>
                    </a:cubicBezTo>
                    <a:cubicBezTo>
                      <a:pt x="352" y="16"/>
                      <a:pt x="342" y="10"/>
                      <a:pt x="332" y="7"/>
                    </a:cubicBezTo>
                    <a:cubicBezTo>
                      <a:pt x="319" y="3"/>
                      <a:pt x="303" y="7"/>
                      <a:pt x="293" y="17"/>
                    </a:cubicBezTo>
                    <a:cubicBezTo>
                      <a:pt x="289" y="22"/>
                      <a:pt x="283" y="18"/>
                      <a:pt x="278" y="17"/>
                    </a:cubicBezTo>
                    <a:cubicBezTo>
                      <a:pt x="260" y="10"/>
                      <a:pt x="237" y="10"/>
                      <a:pt x="222" y="23"/>
                    </a:cubicBezTo>
                    <a:cubicBezTo>
                      <a:pt x="221" y="24"/>
                      <a:pt x="219" y="23"/>
                      <a:pt x="219" y="26"/>
                    </a:cubicBezTo>
                    <a:cubicBezTo>
                      <a:pt x="221" y="31"/>
                      <a:pt x="222" y="37"/>
                      <a:pt x="221" y="43"/>
                    </a:cubicBezTo>
                    <a:cubicBezTo>
                      <a:pt x="224" y="42"/>
                      <a:pt x="228" y="40"/>
                      <a:pt x="231" y="39"/>
                    </a:cubicBezTo>
                    <a:cubicBezTo>
                      <a:pt x="242" y="35"/>
                      <a:pt x="256" y="35"/>
                      <a:pt x="265" y="43"/>
                    </a:cubicBezTo>
                    <a:cubicBezTo>
                      <a:pt x="275" y="49"/>
                      <a:pt x="275" y="62"/>
                      <a:pt x="274" y="72"/>
                    </a:cubicBezTo>
                    <a:cubicBezTo>
                      <a:pt x="275" y="77"/>
                      <a:pt x="281" y="73"/>
                      <a:pt x="284" y="74"/>
                    </a:cubicBezTo>
                    <a:cubicBezTo>
                      <a:pt x="299" y="73"/>
                      <a:pt x="305" y="54"/>
                      <a:pt x="321" y="53"/>
                    </a:cubicBezTo>
                    <a:cubicBezTo>
                      <a:pt x="330" y="54"/>
                      <a:pt x="338" y="57"/>
                      <a:pt x="347" y="58"/>
                    </a:cubicBezTo>
                    <a:cubicBezTo>
                      <a:pt x="366" y="59"/>
                      <a:pt x="382" y="44"/>
                      <a:pt x="391" y="28"/>
                    </a:cubicBezTo>
                    <a:cubicBezTo>
                      <a:pt x="396" y="23"/>
                      <a:pt x="400" y="14"/>
                      <a:pt x="408" y="13"/>
                    </a:cubicBezTo>
                    <a:cubicBezTo>
                      <a:pt x="409" y="12"/>
                      <a:pt x="409" y="11"/>
                      <a:pt x="408" y="10"/>
                    </a:cubicBezTo>
                    <a:cubicBezTo>
                      <a:pt x="397" y="5"/>
                      <a:pt x="387" y="12"/>
                      <a:pt x="377" y="17"/>
                    </a:cubicBezTo>
                    <a:close/>
                    <a:moveTo>
                      <a:pt x="580" y="24"/>
                    </a:moveTo>
                    <a:cubicBezTo>
                      <a:pt x="568" y="16"/>
                      <a:pt x="555" y="9"/>
                      <a:pt x="539" y="10"/>
                    </a:cubicBezTo>
                    <a:cubicBezTo>
                      <a:pt x="527" y="11"/>
                      <a:pt x="518" y="21"/>
                      <a:pt x="506" y="21"/>
                    </a:cubicBezTo>
                    <a:cubicBezTo>
                      <a:pt x="493" y="25"/>
                      <a:pt x="484" y="16"/>
                      <a:pt x="473" y="13"/>
                    </a:cubicBezTo>
                    <a:cubicBezTo>
                      <a:pt x="469" y="14"/>
                      <a:pt x="462" y="12"/>
                      <a:pt x="462" y="17"/>
                    </a:cubicBezTo>
                    <a:cubicBezTo>
                      <a:pt x="468" y="24"/>
                      <a:pt x="472" y="33"/>
                      <a:pt x="478" y="40"/>
                    </a:cubicBezTo>
                    <a:cubicBezTo>
                      <a:pt x="490" y="54"/>
                      <a:pt x="508" y="60"/>
                      <a:pt x="524" y="53"/>
                    </a:cubicBezTo>
                    <a:cubicBezTo>
                      <a:pt x="540" y="54"/>
                      <a:pt x="552" y="67"/>
                      <a:pt x="566" y="73"/>
                    </a:cubicBezTo>
                    <a:cubicBezTo>
                      <a:pt x="577" y="77"/>
                      <a:pt x="591" y="77"/>
                      <a:pt x="600" y="71"/>
                    </a:cubicBezTo>
                    <a:cubicBezTo>
                      <a:pt x="602" y="61"/>
                      <a:pt x="607" y="51"/>
                      <a:pt x="617" y="48"/>
                    </a:cubicBezTo>
                    <a:cubicBezTo>
                      <a:pt x="623" y="48"/>
                      <a:pt x="630" y="46"/>
                      <a:pt x="635" y="51"/>
                    </a:cubicBezTo>
                    <a:cubicBezTo>
                      <a:pt x="636" y="53"/>
                      <a:pt x="636" y="57"/>
                      <a:pt x="634" y="58"/>
                    </a:cubicBezTo>
                    <a:cubicBezTo>
                      <a:pt x="630" y="62"/>
                      <a:pt x="628" y="55"/>
                      <a:pt x="624" y="55"/>
                    </a:cubicBezTo>
                    <a:cubicBezTo>
                      <a:pt x="620" y="54"/>
                      <a:pt x="616" y="57"/>
                      <a:pt x="612" y="60"/>
                    </a:cubicBezTo>
                    <a:cubicBezTo>
                      <a:pt x="609" y="64"/>
                      <a:pt x="608" y="69"/>
                      <a:pt x="609" y="75"/>
                    </a:cubicBezTo>
                    <a:cubicBezTo>
                      <a:pt x="613" y="82"/>
                      <a:pt x="619" y="86"/>
                      <a:pt x="626" y="89"/>
                    </a:cubicBezTo>
                    <a:cubicBezTo>
                      <a:pt x="630" y="92"/>
                      <a:pt x="635" y="87"/>
                      <a:pt x="638" y="90"/>
                    </a:cubicBezTo>
                    <a:cubicBezTo>
                      <a:pt x="637" y="101"/>
                      <a:pt x="645" y="109"/>
                      <a:pt x="650" y="117"/>
                    </a:cubicBezTo>
                    <a:cubicBezTo>
                      <a:pt x="660" y="124"/>
                      <a:pt x="671" y="131"/>
                      <a:pt x="683" y="126"/>
                    </a:cubicBezTo>
                    <a:cubicBezTo>
                      <a:pt x="686" y="128"/>
                      <a:pt x="687" y="132"/>
                      <a:pt x="689" y="135"/>
                    </a:cubicBezTo>
                    <a:cubicBezTo>
                      <a:pt x="696" y="144"/>
                      <a:pt x="708" y="148"/>
                      <a:pt x="719" y="146"/>
                    </a:cubicBezTo>
                    <a:cubicBezTo>
                      <a:pt x="731" y="141"/>
                      <a:pt x="741" y="129"/>
                      <a:pt x="743" y="117"/>
                    </a:cubicBezTo>
                    <a:cubicBezTo>
                      <a:pt x="743" y="107"/>
                      <a:pt x="740" y="98"/>
                      <a:pt x="733" y="93"/>
                    </a:cubicBezTo>
                    <a:cubicBezTo>
                      <a:pt x="727" y="88"/>
                      <a:pt x="720" y="88"/>
                      <a:pt x="713" y="88"/>
                    </a:cubicBezTo>
                    <a:cubicBezTo>
                      <a:pt x="705" y="90"/>
                      <a:pt x="715" y="98"/>
                      <a:pt x="707" y="102"/>
                    </a:cubicBezTo>
                    <a:cubicBezTo>
                      <a:pt x="705" y="103"/>
                      <a:pt x="702" y="101"/>
                      <a:pt x="701" y="98"/>
                    </a:cubicBezTo>
                    <a:cubicBezTo>
                      <a:pt x="699" y="94"/>
                      <a:pt x="699" y="89"/>
                      <a:pt x="702" y="86"/>
                    </a:cubicBezTo>
                    <a:cubicBezTo>
                      <a:pt x="705" y="82"/>
                      <a:pt x="710" y="81"/>
                      <a:pt x="715" y="81"/>
                    </a:cubicBezTo>
                    <a:cubicBezTo>
                      <a:pt x="726" y="82"/>
                      <a:pt x="737" y="84"/>
                      <a:pt x="742" y="94"/>
                    </a:cubicBezTo>
                    <a:cubicBezTo>
                      <a:pt x="748" y="103"/>
                      <a:pt x="749" y="114"/>
                      <a:pt x="747" y="124"/>
                    </a:cubicBezTo>
                    <a:cubicBezTo>
                      <a:pt x="746" y="126"/>
                      <a:pt x="746" y="128"/>
                      <a:pt x="748" y="129"/>
                    </a:cubicBezTo>
                    <a:cubicBezTo>
                      <a:pt x="763" y="126"/>
                      <a:pt x="776" y="132"/>
                      <a:pt x="786" y="142"/>
                    </a:cubicBezTo>
                    <a:cubicBezTo>
                      <a:pt x="793" y="147"/>
                      <a:pt x="791" y="157"/>
                      <a:pt x="791" y="164"/>
                    </a:cubicBezTo>
                    <a:cubicBezTo>
                      <a:pt x="791" y="172"/>
                      <a:pt x="783" y="176"/>
                      <a:pt x="777" y="182"/>
                    </a:cubicBezTo>
                    <a:cubicBezTo>
                      <a:pt x="775" y="183"/>
                      <a:pt x="772" y="183"/>
                      <a:pt x="771" y="180"/>
                    </a:cubicBezTo>
                    <a:cubicBezTo>
                      <a:pt x="770" y="177"/>
                      <a:pt x="768" y="173"/>
                      <a:pt x="772" y="170"/>
                    </a:cubicBezTo>
                    <a:cubicBezTo>
                      <a:pt x="776" y="165"/>
                      <a:pt x="779" y="176"/>
                      <a:pt x="783" y="171"/>
                    </a:cubicBezTo>
                    <a:cubicBezTo>
                      <a:pt x="784" y="168"/>
                      <a:pt x="786" y="165"/>
                      <a:pt x="785" y="161"/>
                    </a:cubicBezTo>
                    <a:cubicBezTo>
                      <a:pt x="785" y="153"/>
                      <a:pt x="782" y="145"/>
                      <a:pt x="775" y="141"/>
                    </a:cubicBezTo>
                    <a:cubicBezTo>
                      <a:pt x="766" y="135"/>
                      <a:pt x="752" y="133"/>
                      <a:pt x="743" y="139"/>
                    </a:cubicBezTo>
                    <a:cubicBezTo>
                      <a:pt x="733" y="150"/>
                      <a:pt x="734" y="164"/>
                      <a:pt x="739" y="177"/>
                    </a:cubicBezTo>
                    <a:cubicBezTo>
                      <a:pt x="740" y="183"/>
                      <a:pt x="753" y="186"/>
                      <a:pt x="746" y="192"/>
                    </a:cubicBezTo>
                    <a:cubicBezTo>
                      <a:pt x="742" y="204"/>
                      <a:pt x="748" y="215"/>
                      <a:pt x="755" y="224"/>
                    </a:cubicBezTo>
                    <a:cubicBezTo>
                      <a:pt x="761" y="229"/>
                      <a:pt x="768" y="235"/>
                      <a:pt x="778" y="234"/>
                    </a:cubicBezTo>
                    <a:cubicBezTo>
                      <a:pt x="786" y="237"/>
                      <a:pt x="780" y="247"/>
                      <a:pt x="785" y="253"/>
                    </a:cubicBezTo>
                    <a:cubicBezTo>
                      <a:pt x="790" y="263"/>
                      <a:pt x="802" y="269"/>
                      <a:pt x="813" y="268"/>
                    </a:cubicBezTo>
                    <a:cubicBezTo>
                      <a:pt x="819" y="265"/>
                      <a:pt x="828" y="263"/>
                      <a:pt x="828" y="254"/>
                    </a:cubicBezTo>
                    <a:cubicBezTo>
                      <a:pt x="828" y="253"/>
                      <a:pt x="826" y="253"/>
                      <a:pt x="824" y="252"/>
                    </a:cubicBezTo>
                    <a:cubicBezTo>
                      <a:pt x="822" y="251"/>
                      <a:pt x="820" y="248"/>
                      <a:pt x="820" y="246"/>
                    </a:cubicBezTo>
                    <a:cubicBezTo>
                      <a:pt x="822" y="243"/>
                      <a:pt x="824" y="239"/>
                      <a:pt x="828" y="240"/>
                    </a:cubicBezTo>
                    <a:cubicBezTo>
                      <a:pt x="834" y="241"/>
                      <a:pt x="834" y="248"/>
                      <a:pt x="836" y="252"/>
                    </a:cubicBezTo>
                    <a:cubicBezTo>
                      <a:pt x="834" y="260"/>
                      <a:pt x="827" y="269"/>
                      <a:pt x="819" y="272"/>
                    </a:cubicBezTo>
                    <a:cubicBezTo>
                      <a:pt x="816" y="277"/>
                      <a:pt x="806" y="270"/>
                      <a:pt x="805" y="278"/>
                    </a:cubicBezTo>
                    <a:cubicBezTo>
                      <a:pt x="807" y="295"/>
                      <a:pt x="825" y="303"/>
                      <a:pt x="826" y="321"/>
                    </a:cubicBezTo>
                    <a:cubicBezTo>
                      <a:pt x="830" y="339"/>
                      <a:pt x="821" y="356"/>
                      <a:pt x="827" y="372"/>
                    </a:cubicBezTo>
                    <a:cubicBezTo>
                      <a:pt x="831" y="384"/>
                      <a:pt x="844" y="391"/>
                      <a:pt x="854" y="394"/>
                    </a:cubicBezTo>
                    <a:cubicBezTo>
                      <a:pt x="857" y="395"/>
                      <a:pt x="860" y="398"/>
                      <a:pt x="863" y="398"/>
                    </a:cubicBezTo>
                    <a:cubicBezTo>
                      <a:pt x="865" y="384"/>
                      <a:pt x="850" y="374"/>
                      <a:pt x="850" y="359"/>
                    </a:cubicBezTo>
                    <a:cubicBezTo>
                      <a:pt x="854" y="336"/>
                      <a:pt x="870" y="312"/>
                      <a:pt x="858" y="289"/>
                    </a:cubicBezTo>
                    <a:cubicBezTo>
                      <a:pt x="846" y="279"/>
                      <a:pt x="862" y="269"/>
                      <a:pt x="863" y="259"/>
                    </a:cubicBezTo>
                    <a:cubicBezTo>
                      <a:pt x="865" y="244"/>
                      <a:pt x="859" y="233"/>
                      <a:pt x="851" y="222"/>
                    </a:cubicBezTo>
                    <a:cubicBezTo>
                      <a:pt x="843" y="214"/>
                      <a:pt x="831" y="224"/>
                      <a:pt x="822" y="219"/>
                    </a:cubicBezTo>
                    <a:cubicBezTo>
                      <a:pt x="817" y="217"/>
                      <a:pt x="812" y="213"/>
                      <a:pt x="811" y="208"/>
                    </a:cubicBezTo>
                    <a:cubicBezTo>
                      <a:pt x="808" y="199"/>
                      <a:pt x="807" y="186"/>
                      <a:pt x="816" y="179"/>
                    </a:cubicBezTo>
                    <a:cubicBezTo>
                      <a:pt x="818" y="178"/>
                      <a:pt x="822" y="175"/>
                      <a:pt x="825" y="179"/>
                    </a:cubicBezTo>
                    <a:cubicBezTo>
                      <a:pt x="828" y="183"/>
                      <a:pt x="825" y="186"/>
                      <a:pt x="822" y="189"/>
                    </a:cubicBezTo>
                    <a:cubicBezTo>
                      <a:pt x="820" y="189"/>
                      <a:pt x="816" y="188"/>
                      <a:pt x="815" y="191"/>
                    </a:cubicBezTo>
                    <a:cubicBezTo>
                      <a:pt x="812" y="200"/>
                      <a:pt x="816" y="208"/>
                      <a:pt x="822" y="213"/>
                    </a:cubicBezTo>
                    <a:cubicBezTo>
                      <a:pt x="832" y="215"/>
                      <a:pt x="845" y="215"/>
                      <a:pt x="851" y="205"/>
                    </a:cubicBezTo>
                    <a:cubicBezTo>
                      <a:pt x="859" y="196"/>
                      <a:pt x="860" y="182"/>
                      <a:pt x="856" y="170"/>
                    </a:cubicBezTo>
                    <a:cubicBezTo>
                      <a:pt x="852" y="164"/>
                      <a:pt x="851" y="155"/>
                      <a:pt x="842" y="153"/>
                    </a:cubicBezTo>
                    <a:cubicBezTo>
                      <a:pt x="833" y="157"/>
                      <a:pt x="821" y="157"/>
                      <a:pt x="812" y="152"/>
                    </a:cubicBezTo>
                    <a:cubicBezTo>
                      <a:pt x="798" y="147"/>
                      <a:pt x="794" y="131"/>
                      <a:pt x="792" y="118"/>
                    </a:cubicBezTo>
                    <a:cubicBezTo>
                      <a:pt x="792" y="110"/>
                      <a:pt x="795" y="100"/>
                      <a:pt x="804" y="97"/>
                    </a:cubicBezTo>
                    <a:cubicBezTo>
                      <a:pt x="808" y="96"/>
                      <a:pt x="815" y="94"/>
                      <a:pt x="818" y="98"/>
                    </a:cubicBezTo>
                    <a:cubicBezTo>
                      <a:pt x="821" y="101"/>
                      <a:pt x="817" y="104"/>
                      <a:pt x="815" y="105"/>
                    </a:cubicBezTo>
                    <a:cubicBezTo>
                      <a:pt x="811" y="107"/>
                      <a:pt x="807" y="106"/>
                      <a:pt x="805" y="104"/>
                    </a:cubicBezTo>
                    <a:cubicBezTo>
                      <a:pt x="797" y="110"/>
                      <a:pt x="798" y="124"/>
                      <a:pt x="801" y="133"/>
                    </a:cubicBezTo>
                    <a:cubicBezTo>
                      <a:pt x="805" y="146"/>
                      <a:pt x="821" y="149"/>
                      <a:pt x="833" y="150"/>
                    </a:cubicBezTo>
                    <a:cubicBezTo>
                      <a:pt x="841" y="148"/>
                      <a:pt x="848" y="143"/>
                      <a:pt x="853" y="136"/>
                    </a:cubicBezTo>
                    <a:cubicBezTo>
                      <a:pt x="862" y="121"/>
                      <a:pt x="862" y="101"/>
                      <a:pt x="853" y="86"/>
                    </a:cubicBezTo>
                    <a:cubicBezTo>
                      <a:pt x="852" y="81"/>
                      <a:pt x="845" y="78"/>
                      <a:pt x="847" y="72"/>
                    </a:cubicBezTo>
                    <a:cubicBezTo>
                      <a:pt x="854" y="64"/>
                      <a:pt x="854" y="48"/>
                      <a:pt x="850" y="39"/>
                    </a:cubicBezTo>
                    <a:cubicBezTo>
                      <a:pt x="843" y="23"/>
                      <a:pt x="824" y="24"/>
                      <a:pt x="810" y="25"/>
                    </a:cubicBezTo>
                    <a:cubicBezTo>
                      <a:pt x="803" y="23"/>
                      <a:pt x="800" y="39"/>
                      <a:pt x="794" y="30"/>
                    </a:cubicBezTo>
                    <a:cubicBezTo>
                      <a:pt x="782" y="21"/>
                      <a:pt x="766" y="17"/>
                      <a:pt x="749" y="20"/>
                    </a:cubicBezTo>
                    <a:cubicBezTo>
                      <a:pt x="737" y="27"/>
                      <a:pt x="737" y="27"/>
                      <a:pt x="737" y="27"/>
                    </a:cubicBezTo>
                    <a:cubicBezTo>
                      <a:pt x="732" y="38"/>
                      <a:pt x="732" y="38"/>
                      <a:pt x="732" y="38"/>
                    </a:cubicBezTo>
                    <a:cubicBezTo>
                      <a:pt x="730" y="52"/>
                      <a:pt x="733" y="68"/>
                      <a:pt x="746" y="77"/>
                    </a:cubicBezTo>
                    <a:cubicBezTo>
                      <a:pt x="753" y="80"/>
                      <a:pt x="760" y="77"/>
                      <a:pt x="766" y="73"/>
                    </a:cubicBezTo>
                    <a:cubicBezTo>
                      <a:pt x="773" y="69"/>
                      <a:pt x="765" y="64"/>
                      <a:pt x="765" y="58"/>
                    </a:cubicBezTo>
                    <a:cubicBezTo>
                      <a:pt x="765" y="56"/>
                      <a:pt x="766" y="55"/>
                      <a:pt x="768" y="55"/>
                    </a:cubicBezTo>
                    <a:cubicBezTo>
                      <a:pt x="771" y="56"/>
                      <a:pt x="775" y="56"/>
                      <a:pt x="777" y="59"/>
                    </a:cubicBezTo>
                    <a:cubicBezTo>
                      <a:pt x="776" y="65"/>
                      <a:pt x="776" y="73"/>
                      <a:pt x="771" y="77"/>
                    </a:cubicBezTo>
                    <a:cubicBezTo>
                      <a:pt x="765" y="82"/>
                      <a:pt x="757" y="87"/>
                      <a:pt x="749" y="85"/>
                    </a:cubicBezTo>
                    <a:cubicBezTo>
                      <a:pt x="731" y="80"/>
                      <a:pt x="726" y="61"/>
                      <a:pt x="724" y="45"/>
                    </a:cubicBezTo>
                    <a:cubicBezTo>
                      <a:pt x="711" y="39"/>
                      <a:pt x="698" y="32"/>
                      <a:pt x="683" y="34"/>
                    </a:cubicBezTo>
                    <a:cubicBezTo>
                      <a:pt x="681" y="35"/>
                      <a:pt x="679" y="37"/>
                      <a:pt x="678" y="40"/>
                    </a:cubicBezTo>
                    <a:cubicBezTo>
                      <a:pt x="675" y="46"/>
                      <a:pt x="680" y="50"/>
                      <a:pt x="683" y="55"/>
                    </a:cubicBezTo>
                    <a:cubicBezTo>
                      <a:pt x="683" y="58"/>
                      <a:pt x="680" y="57"/>
                      <a:pt x="679" y="56"/>
                    </a:cubicBezTo>
                    <a:cubicBezTo>
                      <a:pt x="676" y="56"/>
                      <a:pt x="674" y="53"/>
                      <a:pt x="673" y="51"/>
                    </a:cubicBezTo>
                    <a:cubicBezTo>
                      <a:pt x="671" y="45"/>
                      <a:pt x="671" y="39"/>
                      <a:pt x="674" y="34"/>
                    </a:cubicBezTo>
                    <a:cubicBezTo>
                      <a:pt x="690" y="20"/>
                      <a:pt x="710" y="32"/>
                      <a:pt x="725" y="39"/>
                    </a:cubicBezTo>
                    <a:cubicBezTo>
                      <a:pt x="726" y="34"/>
                      <a:pt x="726" y="34"/>
                      <a:pt x="726" y="34"/>
                    </a:cubicBezTo>
                    <a:cubicBezTo>
                      <a:pt x="718" y="26"/>
                      <a:pt x="708" y="22"/>
                      <a:pt x="697" y="20"/>
                    </a:cubicBezTo>
                    <a:cubicBezTo>
                      <a:pt x="686" y="20"/>
                      <a:pt x="673" y="20"/>
                      <a:pt x="666" y="30"/>
                    </a:cubicBezTo>
                    <a:cubicBezTo>
                      <a:pt x="662" y="40"/>
                      <a:pt x="663" y="53"/>
                      <a:pt x="672" y="61"/>
                    </a:cubicBezTo>
                    <a:cubicBezTo>
                      <a:pt x="675" y="66"/>
                      <a:pt x="682" y="66"/>
                      <a:pt x="687" y="65"/>
                    </a:cubicBezTo>
                    <a:cubicBezTo>
                      <a:pt x="688" y="62"/>
                      <a:pt x="686" y="60"/>
                      <a:pt x="689" y="58"/>
                    </a:cubicBezTo>
                    <a:cubicBezTo>
                      <a:pt x="692" y="55"/>
                      <a:pt x="695" y="58"/>
                      <a:pt x="697" y="60"/>
                    </a:cubicBezTo>
                    <a:cubicBezTo>
                      <a:pt x="698" y="62"/>
                      <a:pt x="698" y="65"/>
                      <a:pt x="697" y="67"/>
                    </a:cubicBezTo>
                    <a:cubicBezTo>
                      <a:pt x="690" y="75"/>
                      <a:pt x="679" y="73"/>
                      <a:pt x="671" y="70"/>
                    </a:cubicBezTo>
                    <a:cubicBezTo>
                      <a:pt x="665" y="65"/>
                      <a:pt x="660" y="58"/>
                      <a:pt x="658" y="51"/>
                    </a:cubicBezTo>
                    <a:cubicBezTo>
                      <a:pt x="655" y="42"/>
                      <a:pt x="663" y="32"/>
                      <a:pt x="654" y="26"/>
                    </a:cubicBezTo>
                    <a:cubicBezTo>
                      <a:pt x="648" y="20"/>
                      <a:pt x="639" y="23"/>
                      <a:pt x="635" y="17"/>
                    </a:cubicBezTo>
                    <a:cubicBezTo>
                      <a:pt x="626" y="15"/>
                      <a:pt x="616" y="7"/>
                      <a:pt x="606" y="13"/>
                    </a:cubicBezTo>
                    <a:cubicBezTo>
                      <a:pt x="597" y="14"/>
                      <a:pt x="591" y="26"/>
                      <a:pt x="580" y="24"/>
                    </a:cubicBezTo>
                    <a:close/>
                    <a:moveTo>
                      <a:pt x="373" y="26"/>
                    </a:moveTo>
                    <a:cubicBezTo>
                      <a:pt x="369" y="27"/>
                      <a:pt x="362" y="27"/>
                      <a:pt x="357" y="25"/>
                    </a:cubicBezTo>
                    <a:cubicBezTo>
                      <a:pt x="345" y="19"/>
                      <a:pt x="333" y="11"/>
                      <a:pt x="317" y="13"/>
                    </a:cubicBezTo>
                    <a:cubicBezTo>
                      <a:pt x="305" y="13"/>
                      <a:pt x="298" y="28"/>
                      <a:pt x="286" y="29"/>
                    </a:cubicBezTo>
                    <a:cubicBezTo>
                      <a:pt x="277" y="22"/>
                      <a:pt x="265" y="21"/>
                      <a:pt x="254" y="19"/>
                    </a:cubicBezTo>
                    <a:cubicBezTo>
                      <a:pt x="247" y="21"/>
                      <a:pt x="239" y="23"/>
                      <a:pt x="231" y="26"/>
                    </a:cubicBezTo>
                    <a:cubicBezTo>
                      <a:pt x="230" y="27"/>
                      <a:pt x="230" y="29"/>
                      <a:pt x="231" y="31"/>
                    </a:cubicBezTo>
                    <a:cubicBezTo>
                      <a:pt x="238" y="33"/>
                      <a:pt x="243" y="25"/>
                      <a:pt x="250" y="24"/>
                    </a:cubicBezTo>
                    <a:cubicBezTo>
                      <a:pt x="261" y="24"/>
                      <a:pt x="272" y="27"/>
                      <a:pt x="281" y="32"/>
                    </a:cubicBezTo>
                    <a:cubicBezTo>
                      <a:pt x="293" y="37"/>
                      <a:pt x="301" y="27"/>
                      <a:pt x="311" y="20"/>
                    </a:cubicBezTo>
                    <a:cubicBezTo>
                      <a:pt x="333" y="8"/>
                      <a:pt x="348" y="34"/>
                      <a:pt x="370" y="32"/>
                    </a:cubicBezTo>
                    <a:cubicBezTo>
                      <a:pt x="370" y="33"/>
                      <a:pt x="370" y="33"/>
                      <a:pt x="370" y="33"/>
                    </a:cubicBezTo>
                    <a:cubicBezTo>
                      <a:pt x="364" y="38"/>
                      <a:pt x="357" y="40"/>
                      <a:pt x="350" y="41"/>
                    </a:cubicBezTo>
                    <a:cubicBezTo>
                      <a:pt x="339" y="37"/>
                      <a:pt x="328" y="37"/>
                      <a:pt x="317" y="36"/>
                    </a:cubicBezTo>
                    <a:cubicBezTo>
                      <a:pt x="305" y="34"/>
                      <a:pt x="301" y="45"/>
                      <a:pt x="293" y="51"/>
                    </a:cubicBezTo>
                    <a:cubicBezTo>
                      <a:pt x="284" y="60"/>
                      <a:pt x="286" y="44"/>
                      <a:pt x="280" y="42"/>
                    </a:cubicBezTo>
                    <a:cubicBezTo>
                      <a:pt x="275" y="39"/>
                      <a:pt x="271" y="32"/>
                      <a:pt x="265" y="35"/>
                    </a:cubicBezTo>
                    <a:cubicBezTo>
                      <a:pt x="263" y="41"/>
                      <a:pt x="272" y="39"/>
                      <a:pt x="274" y="44"/>
                    </a:cubicBezTo>
                    <a:cubicBezTo>
                      <a:pt x="280" y="48"/>
                      <a:pt x="280" y="54"/>
                      <a:pt x="281" y="61"/>
                    </a:cubicBezTo>
                    <a:cubicBezTo>
                      <a:pt x="293" y="62"/>
                      <a:pt x="303" y="51"/>
                      <a:pt x="311" y="41"/>
                    </a:cubicBezTo>
                    <a:cubicBezTo>
                      <a:pt x="321" y="40"/>
                      <a:pt x="334" y="41"/>
                      <a:pt x="344" y="46"/>
                    </a:cubicBezTo>
                    <a:cubicBezTo>
                      <a:pt x="355" y="44"/>
                      <a:pt x="369" y="44"/>
                      <a:pt x="377" y="34"/>
                    </a:cubicBezTo>
                    <a:cubicBezTo>
                      <a:pt x="379" y="30"/>
                      <a:pt x="384" y="28"/>
                      <a:pt x="385" y="24"/>
                    </a:cubicBezTo>
                    <a:cubicBezTo>
                      <a:pt x="382" y="19"/>
                      <a:pt x="377" y="26"/>
                      <a:pt x="373" y="26"/>
                    </a:cubicBezTo>
                    <a:close/>
                    <a:moveTo>
                      <a:pt x="575" y="30"/>
                    </a:moveTo>
                    <a:cubicBezTo>
                      <a:pt x="564" y="21"/>
                      <a:pt x="550" y="15"/>
                      <a:pt x="534" y="16"/>
                    </a:cubicBezTo>
                    <a:cubicBezTo>
                      <a:pt x="520" y="20"/>
                      <a:pt x="507" y="29"/>
                      <a:pt x="491" y="27"/>
                    </a:cubicBezTo>
                    <a:cubicBezTo>
                      <a:pt x="486" y="28"/>
                      <a:pt x="481" y="21"/>
                      <a:pt x="475" y="24"/>
                    </a:cubicBezTo>
                    <a:cubicBezTo>
                      <a:pt x="475" y="28"/>
                      <a:pt x="476" y="30"/>
                      <a:pt x="478" y="32"/>
                    </a:cubicBezTo>
                    <a:cubicBezTo>
                      <a:pt x="485" y="43"/>
                      <a:pt x="497" y="50"/>
                      <a:pt x="509" y="48"/>
                    </a:cubicBezTo>
                    <a:cubicBezTo>
                      <a:pt x="522" y="45"/>
                      <a:pt x="537" y="46"/>
                      <a:pt x="546" y="55"/>
                    </a:cubicBezTo>
                    <a:cubicBezTo>
                      <a:pt x="560" y="63"/>
                      <a:pt x="577" y="74"/>
                      <a:pt x="593" y="65"/>
                    </a:cubicBezTo>
                    <a:cubicBezTo>
                      <a:pt x="595" y="55"/>
                      <a:pt x="603" y="46"/>
                      <a:pt x="614" y="43"/>
                    </a:cubicBezTo>
                    <a:cubicBezTo>
                      <a:pt x="624" y="40"/>
                      <a:pt x="636" y="43"/>
                      <a:pt x="643" y="49"/>
                    </a:cubicBezTo>
                    <a:cubicBezTo>
                      <a:pt x="649" y="65"/>
                      <a:pt x="660" y="81"/>
                      <a:pt x="678" y="82"/>
                    </a:cubicBezTo>
                    <a:cubicBezTo>
                      <a:pt x="688" y="85"/>
                      <a:pt x="699" y="83"/>
                      <a:pt x="706" y="74"/>
                    </a:cubicBezTo>
                    <a:cubicBezTo>
                      <a:pt x="707" y="72"/>
                      <a:pt x="708" y="69"/>
                      <a:pt x="706" y="67"/>
                    </a:cubicBezTo>
                    <a:cubicBezTo>
                      <a:pt x="700" y="67"/>
                      <a:pt x="699" y="76"/>
                      <a:pt x="694" y="76"/>
                    </a:cubicBezTo>
                    <a:cubicBezTo>
                      <a:pt x="682" y="78"/>
                      <a:pt x="669" y="78"/>
                      <a:pt x="661" y="68"/>
                    </a:cubicBezTo>
                    <a:cubicBezTo>
                      <a:pt x="651" y="58"/>
                      <a:pt x="646" y="45"/>
                      <a:pt x="647" y="30"/>
                    </a:cubicBezTo>
                    <a:cubicBezTo>
                      <a:pt x="641" y="18"/>
                      <a:pt x="627" y="21"/>
                      <a:pt x="615" y="19"/>
                    </a:cubicBezTo>
                    <a:cubicBezTo>
                      <a:pt x="600" y="18"/>
                      <a:pt x="591" y="35"/>
                      <a:pt x="575" y="30"/>
                    </a:cubicBezTo>
                    <a:close/>
                    <a:moveTo>
                      <a:pt x="213" y="29"/>
                    </a:moveTo>
                    <a:cubicBezTo>
                      <a:pt x="209" y="20"/>
                      <a:pt x="199" y="19"/>
                      <a:pt x="191" y="17"/>
                    </a:cubicBezTo>
                    <a:cubicBezTo>
                      <a:pt x="172" y="13"/>
                      <a:pt x="156" y="24"/>
                      <a:pt x="142" y="35"/>
                    </a:cubicBezTo>
                    <a:cubicBezTo>
                      <a:pt x="144" y="42"/>
                      <a:pt x="143" y="50"/>
                      <a:pt x="141" y="57"/>
                    </a:cubicBezTo>
                    <a:cubicBezTo>
                      <a:pt x="136" y="68"/>
                      <a:pt x="129" y="79"/>
                      <a:pt x="117" y="83"/>
                    </a:cubicBezTo>
                    <a:cubicBezTo>
                      <a:pt x="107" y="88"/>
                      <a:pt x="97" y="82"/>
                      <a:pt x="91" y="76"/>
                    </a:cubicBezTo>
                    <a:cubicBezTo>
                      <a:pt x="89" y="73"/>
                      <a:pt x="88" y="69"/>
                      <a:pt x="90" y="66"/>
                    </a:cubicBezTo>
                    <a:cubicBezTo>
                      <a:pt x="90" y="64"/>
                      <a:pt x="94" y="62"/>
                      <a:pt x="96" y="61"/>
                    </a:cubicBezTo>
                    <a:cubicBezTo>
                      <a:pt x="104" y="62"/>
                      <a:pt x="98" y="71"/>
                      <a:pt x="100" y="76"/>
                    </a:cubicBezTo>
                    <a:cubicBezTo>
                      <a:pt x="109" y="82"/>
                      <a:pt x="118" y="76"/>
                      <a:pt x="125" y="71"/>
                    </a:cubicBezTo>
                    <a:cubicBezTo>
                      <a:pt x="136" y="63"/>
                      <a:pt x="139" y="47"/>
                      <a:pt x="135" y="34"/>
                    </a:cubicBezTo>
                    <a:cubicBezTo>
                      <a:pt x="132" y="27"/>
                      <a:pt x="126" y="24"/>
                      <a:pt x="120" y="22"/>
                    </a:cubicBezTo>
                    <a:cubicBezTo>
                      <a:pt x="104" y="15"/>
                      <a:pt x="88" y="22"/>
                      <a:pt x="76" y="31"/>
                    </a:cubicBezTo>
                    <a:cubicBezTo>
                      <a:pt x="74" y="32"/>
                      <a:pt x="73" y="34"/>
                      <a:pt x="71" y="34"/>
                    </a:cubicBezTo>
                    <a:cubicBezTo>
                      <a:pt x="65" y="26"/>
                      <a:pt x="54" y="27"/>
                      <a:pt x="46" y="27"/>
                    </a:cubicBezTo>
                    <a:cubicBezTo>
                      <a:pt x="33" y="26"/>
                      <a:pt x="23" y="34"/>
                      <a:pt x="18" y="45"/>
                    </a:cubicBezTo>
                    <a:cubicBezTo>
                      <a:pt x="16" y="55"/>
                      <a:pt x="17" y="69"/>
                      <a:pt x="26" y="75"/>
                    </a:cubicBezTo>
                    <a:cubicBezTo>
                      <a:pt x="19" y="84"/>
                      <a:pt x="16" y="95"/>
                      <a:pt x="14" y="106"/>
                    </a:cubicBezTo>
                    <a:cubicBezTo>
                      <a:pt x="14" y="121"/>
                      <a:pt x="19" y="136"/>
                      <a:pt x="32" y="144"/>
                    </a:cubicBezTo>
                    <a:cubicBezTo>
                      <a:pt x="40" y="149"/>
                      <a:pt x="52" y="147"/>
                      <a:pt x="60" y="141"/>
                    </a:cubicBezTo>
                    <a:cubicBezTo>
                      <a:pt x="68" y="137"/>
                      <a:pt x="73" y="128"/>
                      <a:pt x="74" y="119"/>
                    </a:cubicBezTo>
                    <a:cubicBezTo>
                      <a:pt x="72" y="113"/>
                      <a:pt x="71" y="104"/>
                      <a:pt x="63" y="102"/>
                    </a:cubicBezTo>
                    <a:cubicBezTo>
                      <a:pt x="57" y="102"/>
                      <a:pt x="59" y="108"/>
                      <a:pt x="55" y="109"/>
                    </a:cubicBezTo>
                    <a:cubicBezTo>
                      <a:pt x="53" y="111"/>
                      <a:pt x="49" y="111"/>
                      <a:pt x="47" y="108"/>
                    </a:cubicBezTo>
                    <a:cubicBezTo>
                      <a:pt x="45" y="105"/>
                      <a:pt x="48" y="101"/>
                      <a:pt x="50" y="99"/>
                    </a:cubicBezTo>
                    <a:cubicBezTo>
                      <a:pt x="55" y="98"/>
                      <a:pt x="61" y="96"/>
                      <a:pt x="66" y="97"/>
                    </a:cubicBezTo>
                    <a:cubicBezTo>
                      <a:pt x="76" y="100"/>
                      <a:pt x="79" y="111"/>
                      <a:pt x="81" y="120"/>
                    </a:cubicBezTo>
                    <a:cubicBezTo>
                      <a:pt x="81" y="131"/>
                      <a:pt x="73" y="139"/>
                      <a:pt x="65" y="145"/>
                    </a:cubicBezTo>
                    <a:cubicBezTo>
                      <a:pt x="59" y="147"/>
                      <a:pt x="54" y="152"/>
                      <a:pt x="48" y="151"/>
                    </a:cubicBezTo>
                    <a:cubicBezTo>
                      <a:pt x="43" y="155"/>
                      <a:pt x="35" y="151"/>
                      <a:pt x="29" y="150"/>
                    </a:cubicBezTo>
                    <a:cubicBezTo>
                      <a:pt x="22" y="155"/>
                      <a:pt x="17" y="163"/>
                      <a:pt x="13" y="171"/>
                    </a:cubicBezTo>
                    <a:cubicBezTo>
                      <a:pt x="8" y="186"/>
                      <a:pt x="10" y="203"/>
                      <a:pt x="21" y="215"/>
                    </a:cubicBezTo>
                    <a:cubicBezTo>
                      <a:pt x="28" y="219"/>
                      <a:pt x="37" y="219"/>
                      <a:pt x="43" y="214"/>
                    </a:cubicBezTo>
                    <a:cubicBezTo>
                      <a:pt x="51" y="210"/>
                      <a:pt x="59" y="204"/>
                      <a:pt x="57" y="193"/>
                    </a:cubicBezTo>
                    <a:cubicBezTo>
                      <a:pt x="59" y="184"/>
                      <a:pt x="52" y="195"/>
                      <a:pt x="48" y="193"/>
                    </a:cubicBezTo>
                    <a:cubicBezTo>
                      <a:pt x="46" y="193"/>
                      <a:pt x="45" y="191"/>
                      <a:pt x="46" y="190"/>
                    </a:cubicBezTo>
                    <a:cubicBezTo>
                      <a:pt x="47" y="186"/>
                      <a:pt x="50" y="181"/>
                      <a:pt x="55" y="181"/>
                    </a:cubicBezTo>
                    <a:cubicBezTo>
                      <a:pt x="58" y="182"/>
                      <a:pt x="62" y="184"/>
                      <a:pt x="64" y="187"/>
                    </a:cubicBezTo>
                    <a:cubicBezTo>
                      <a:pt x="66" y="195"/>
                      <a:pt x="64" y="204"/>
                      <a:pt x="59" y="210"/>
                    </a:cubicBezTo>
                    <a:cubicBezTo>
                      <a:pt x="50" y="219"/>
                      <a:pt x="36" y="225"/>
                      <a:pt x="23" y="224"/>
                    </a:cubicBezTo>
                    <a:cubicBezTo>
                      <a:pt x="11" y="237"/>
                      <a:pt x="6" y="256"/>
                      <a:pt x="14" y="273"/>
                    </a:cubicBezTo>
                    <a:cubicBezTo>
                      <a:pt x="16" y="277"/>
                      <a:pt x="20" y="281"/>
                      <a:pt x="21" y="286"/>
                    </a:cubicBezTo>
                    <a:cubicBezTo>
                      <a:pt x="16" y="297"/>
                      <a:pt x="10" y="308"/>
                      <a:pt x="10" y="322"/>
                    </a:cubicBezTo>
                    <a:cubicBezTo>
                      <a:pt x="7" y="339"/>
                      <a:pt x="15" y="354"/>
                      <a:pt x="20" y="368"/>
                    </a:cubicBezTo>
                    <a:cubicBezTo>
                      <a:pt x="25" y="382"/>
                      <a:pt x="15" y="394"/>
                      <a:pt x="13" y="407"/>
                    </a:cubicBezTo>
                    <a:cubicBezTo>
                      <a:pt x="26" y="402"/>
                      <a:pt x="26" y="402"/>
                      <a:pt x="26" y="402"/>
                    </a:cubicBezTo>
                    <a:cubicBezTo>
                      <a:pt x="44" y="396"/>
                      <a:pt x="51" y="377"/>
                      <a:pt x="52" y="361"/>
                    </a:cubicBezTo>
                    <a:cubicBezTo>
                      <a:pt x="53" y="350"/>
                      <a:pt x="45" y="339"/>
                      <a:pt x="49" y="328"/>
                    </a:cubicBezTo>
                    <a:cubicBezTo>
                      <a:pt x="59" y="318"/>
                      <a:pt x="66" y="304"/>
                      <a:pt x="64" y="288"/>
                    </a:cubicBezTo>
                    <a:cubicBezTo>
                      <a:pt x="64" y="283"/>
                      <a:pt x="63" y="277"/>
                      <a:pt x="60" y="273"/>
                    </a:cubicBezTo>
                    <a:cubicBezTo>
                      <a:pt x="54" y="273"/>
                      <a:pt x="50" y="270"/>
                      <a:pt x="47" y="265"/>
                    </a:cubicBezTo>
                    <a:cubicBezTo>
                      <a:pt x="42" y="257"/>
                      <a:pt x="44" y="248"/>
                      <a:pt x="49" y="241"/>
                    </a:cubicBezTo>
                    <a:cubicBezTo>
                      <a:pt x="52" y="240"/>
                      <a:pt x="54" y="240"/>
                      <a:pt x="56" y="242"/>
                    </a:cubicBezTo>
                    <a:cubicBezTo>
                      <a:pt x="58" y="248"/>
                      <a:pt x="51" y="248"/>
                      <a:pt x="50" y="253"/>
                    </a:cubicBezTo>
                    <a:cubicBezTo>
                      <a:pt x="51" y="257"/>
                      <a:pt x="52" y="263"/>
                      <a:pt x="56" y="265"/>
                    </a:cubicBezTo>
                    <a:cubicBezTo>
                      <a:pt x="61" y="267"/>
                      <a:pt x="67" y="266"/>
                      <a:pt x="71" y="263"/>
                    </a:cubicBezTo>
                    <a:cubicBezTo>
                      <a:pt x="75" y="260"/>
                      <a:pt x="79" y="256"/>
                      <a:pt x="80" y="251"/>
                    </a:cubicBezTo>
                    <a:cubicBezTo>
                      <a:pt x="82" y="246"/>
                      <a:pt x="78" y="241"/>
                      <a:pt x="83" y="238"/>
                    </a:cubicBezTo>
                    <a:cubicBezTo>
                      <a:pt x="88" y="238"/>
                      <a:pt x="94" y="239"/>
                      <a:pt x="98" y="236"/>
                    </a:cubicBezTo>
                    <a:cubicBezTo>
                      <a:pt x="111" y="231"/>
                      <a:pt x="118" y="217"/>
                      <a:pt x="119" y="203"/>
                    </a:cubicBezTo>
                    <a:cubicBezTo>
                      <a:pt x="120" y="199"/>
                      <a:pt x="127" y="200"/>
                      <a:pt x="129" y="196"/>
                    </a:cubicBezTo>
                    <a:cubicBezTo>
                      <a:pt x="136" y="187"/>
                      <a:pt x="143" y="177"/>
                      <a:pt x="140" y="165"/>
                    </a:cubicBezTo>
                    <a:cubicBezTo>
                      <a:pt x="138" y="156"/>
                      <a:pt x="135" y="147"/>
                      <a:pt x="127" y="142"/>
                    </a:cubicBezTo>
                    <a:cubicBezTo>
                      <a:pt x="118" y="135"/>
                      <a:pt x="106" y="136"/>
                      <a:pt x="96" y="139"/>
                    </a:cubicBezTo>
                    <a:cubicBezTo>
                      <a:pt x="91" y="142"/>
                      <a:pt x="87" y="147"/>
                      <a:pt x="86" y="153"/>
                    </a:cubicBezTo>
                    <a:cubicBezTo>
                      <a:pt x="86" y="162"/>
                      <a:pt x="87" y="170"/>
                      <a:pt x="94" y="175"/>
                    </a:cubicBezTo>
                    <a:cubicBezTo>
                      <a:pt x="98" y="173"/>
                      <a:pt x="98" y="166"/>
                      <a:pt x="103" y="168"/>
                    </a:cubicBezTo>
                    <a:cubicBezTo>
                      <a:pt x="106" y="170"/>
                      <a:pt x="107" y="172"/>
                      <a:pt x="107" y="174"/>
                    </a:cubicBezTo>
                    <a:cubicBezTo>
                      <a:pt x="105" y="177"/>
                      <a:pt x="105" y="181"/>
                      <a:pt x="101" y="182"/>
                    </a:cubicBezTo>
                    <a:cubicBezTo>
                      <a:pt x="97" y="185"/>
                      <a:pt x="93" y="182"/>
                      <a:pt x="90" y="180"/>
                    </a:cubicBezTo>
                    <a:cubicBezTo>
                      <a:pt x="81" y="172"/>
                      <a:pt x="79" y="160"/>
                      <a:pt x="80" y="149"/>
                    </a:cubicBezTo>
                    <a:cubicBezTo>
                      <a:pt x="72" y="157"/>
                      <a:pt x="63" y="164"/>
                      <a:pt x="52" y="168"/>
                    </a:cubicBezTo>
                    <a:cubicBezTo>
                      <a:pt x="46" y="171"/>
                      <a:pt x="38" y="170"/>
                      <a:pt x="31" y="169"/>
                    </a:cubicBezTo>
                    <a:cubicBezTo>
                      <a:pt x="25" y="175"/>
                      <a:pt x="22" y="185"/>
                      <a:pt x="25" y="194"/>
                    </a:cubicBezTo>
                    <a:cubicBezTo>
                      <a:pt x="26" y="197"/>
                      <a:pt x="28" y="201"/>
                      <a:pt x="31" y="202"/>
                    </a:cubicBezTo>
                    <a:cubicBezTo>
                      <a:pt x="35" y="204"/>
                      <a:pt x="40" y="201"/>
                      <a:pt x="43" y="199"/>
                    </a:cubicBezTo>
                    <a:cubicBezTo>
                      <a:pt x="45" y="198"/>
                      <a:pt x="45" y="201"/>
                      <a:pt x="45" y="202"/>
                    </a:cubicBezTo>
                    <a:cubicBezTo>
                      <a:pt x="43" y="207"/>
                      <a:pt x="38" y="208"/>
                      <a:pt x="34" y="208"/>
                    </a:cubicBezTo>
                    <a:cubicBezTo>
                      <a:pt x="28" y="209"/>
                      <a:pt x="23" y="204"/>
                      <a:pt x="20" y="199"/>
                    </a:cubicBezTo>
                    <a:cubicBezTo>
                      <a:pt x="16" y="189"/>
                      <a:pt x="19" y="177"/>
                      <a:pt x="24" y="169"/>
                    </a:cubicBezTo>
                    <a:cubicBezTo>
                      <a:pt x="27" y="157"/>
                      <a:pt x="38" y="169"/>
                      <a:pt x="46" y="164"/>
                    </a:cubicBezTo>
                    <a:cubicBezTo>
                      <a:pt x="49" y="163"/>
                      <a:pt x="52" y="164"/>
                      <a:pt x="54" y="161"/>
                    </a:cubicBezTo>
                    <a:cubicBezTo>
                      <a:pt x="74" y="152"/>
                      <a:pt x="88" y="131"/>
                      <a:pt x="86" y="108"/>
                    </a:cubicBezTo>
                    <a:cubicBezTo>
                      <a:pt x="86" y="101"/>
                      <a:pt x="79" y="96"/>
                      <a:pt x="75" y="93"/>
                    </a:cubicBezTo>
                    <a:cubicBezTo>
                      <a:pt x="71" y="90"/>
                      <a:pt x="64" y="91"/>
                      <a:pt x="62" y="87"/>
                    </a:cubicBezTo>
                    <a:cubicBezTo>
                      <a:pt x="62" y="86"/>
                      <a:pt x="64" y="85"/>
                      <a:pt x="66" y="84"/>
                    </a:cubicBezTo>
                    <a:cubicBezTo>
                      <a:pt x="74" y="86"/>
                      <a:pt x="81" y="90"/>
                      <a:pt x="88" y="97"/>
                    </a:cubicBezTo>
                    <a:cubicBezTo>
                      <a:pt x="95" y="104"/>
                      <a:pt x="94" y="115"/>
                      <a:pt x="93" y="124"/>
                    </a:cubicBezTo>
                    <a:cubicBezTo>
                      <a:pt x="99" y="120"/>
                      <a:pt x="107" y="121"/>
                      <a:pt x="113" y="119"/>
                    </a:cubicBezTo>
                    <a:cubicBezTo>
                      <a:pt x="114" y="110"/>
                      <a:pt x="114" y="110"/>
                      <a:pt x="114" y="110"/>
                    </a:cubicBezTo>
                    <a:cubicBezTo>
                      <a:pt x="115" y="105"/>
                      <a:pt x="121" y="101"/>
                      <a:pt x="118" y="96"/>
                    </a:cubicBezTo>
                    <a:cubicBezTo>
                      <a:pt x="105" y="97"/>
                      <a:pt x="91" y="95"/>
                      <a:pt x="83" y="82"/>
                    </a:cubicBezTo>
                    <a:cubicBezTo>
                      <a:pt x="81" y="78"/>
                      <a:pt x="76" y="74"/>
                      <a:pt x="79" y="68"/>
                    </a:cubicBezTo>
                    <a:cubicBezTo>
                      <a:pt x="80" y="67"/>
                      <a:pt x="83" y="66"/>
                      <a:pt x="84" y="69"/>
                    </a:cubicBezTo>
                    <a:cubicBezTo>
                      <a:pt x="85" y="76"/>
                      <a:pt x="89" y="82"/>
                      <a:pt x="95" y="86"/>
                    </a:cubicBezTo>
                    <a:cubicBezTo>
                      <a:pt x="105" y="92"/>
                      <a:pt x="118" y="93"/>
                      <a:pt x="127" y="87"/>
                    </a:cubicBezTo>
                    <a:cubicBezTo>
                      <a:pt x="129" y="88"/>
                      <a:pt x="129" y="88"/>
                      <a:pt x="129" y="88"/>
                    </a:cubicBezTo>
                    <a:cubicBezTo>
                      <a:pt x="128" y="95"/>
                      <a:pt x="124" y="101"/>
                      <a:pt x="122" y="108"/>
                    </a:cubicBezTo>
                    <a:cubicBezTo>
                      <a:pt x="118" y="114"/>
                      <a:pt x="123" y="124"/>
                      <a:pt x="115" y="126"/>
                    </a:cubicBezTo>
                    <a:cubicBezTo>
                      <a:pt x="107" y="123"/>
                      <a:pt x="101" y="128"/>
                      <a:pt x="94" y="129"/>
                    </a:cubicBezTo>
                    <a:cubicBezTo>
                      <a:pt x="88" y="130"/>
                      <a:pt x="88" y="137"/>
                      <a:pt x="86" y="141"/>
                    </a:cubicBezTo>
                    <a:cubicBezTo>
                      <a:pt x="89" y="140"/>
                      <a:pt x="89" y="138"/>
                      <a:pt x="91" y="137"/>
                    </a:cubicBezTo>
                    <a:cubicBezTo>
                      <a:pt x="101" y="132"/>
                      <a:pt x="116" y="129"/>
                      <a:pt x="126" y="135"/>
                    </a:cubicBezTo>
                    <a:cubicBezTo>
                      <a:pt x="128" y="134"/>
                      <a:pt x="128" y="134"/>
                      <a:pt x="128" y="134"/>
                    </a:cubicBezTo>
                    <a:cubicBezTo>
                      <a:pt x="127" y="121"/>
                      <a:pt x="123" y="107"/>
                      <a:pt x="131" y="96"/>
                    </a:cubicBezTo>
                    <a:cubicBezTo>
                      <a:pt x="136" y="89"/>
                      <a:pt x="144" y="85"/>
                      <a:pt x="152" y="83"/>
                    </a:cubicBezTo>
                    <a:cubicBezTo>
                      <a:pt x="160" y="84"/>
                      <a:pt x="170" y="83"/>
                      <a:pt x="176" y="91"/>
                    </a:cubicBezTo>
                    <a:cubicBezTo>
                      <a:pt x="179" y="94"/>
                      <a:pt x="178" y="100"/>
                      <a:pt x="175" y="103"/>
                    </a:cubicBezTo>
                    <a:cubicBezTo>
                      <a:pt x="174" y="106"/>
                      <a:pt x="171" y="108"/>
                      <a:pt x="168" y="108"/>
                    </a:cubicBezTo>
                    <a:cubicBezTo>
                      <a:pt x="157" y="102"/>
                      <a:pt x="175" y="96"/>
                      <a:pt x="167" y="90"/>
                    </a:cubicBezTo>
                    <a:cubicBezTo>
                      <a:pt x="160" y="86"/>
                      <a:pt x="151" y="87"/>
                      <a:pt x="144" y="92"/>
                    </a:cubicBezTo>
                    <a:cubicBezTo>
                      <a:pt x="132" y="102"/>
                      <a:pt x="130" y="116"/>
                      <a:pt x="134" y="131"/>
                    </a:cubicBezTo>
                    <a:cubicBezTo>
                      <a:pt x="137" y="140"/>
                      <a:pt x="147" y="141"/>
                      <a:pt x="154" y="143"/>
                    </a:cubicBezTo>
                    <a:cubicBezTo>
                      <a:pt x="164" y="143"/>
                      <a:pt x="173" y="138"/>
                      <a:pt x="179" y="130"/>
                    </a:cubicBezTo>
                    <a:cubicBezTo>
                      <a:pt x="184" y="126"/>
                      <a:pt x="187" y="134"/>
                      <a:pt x="192" y="131"/>
                    </a:cubicBezTo>
                    <a:cubicBezTo>
                      <a:pt x="208" y="129"/>
                      <a:pt x="223" y="117"/>
                      <a:pt x="227" y="102"/>
                    </a:cubicBezTo>
                    <a:cubicBezTo>
                      <a:pt x="240" y="101"/>
                      <a:pt x="254" y="95"/>
                      <a:pt x="262" y="84"/>
                    </a:cubicBezTo>
                    <a:cubicBezTo>
                      <a:pt x="267" y="75"/>
                      <a:pt x="272" y="62"/>
                      <a:pt x="265" y="52"/>
                    </a:cubicBezTo>
                    <a:cubicBezTo>
                      <a:pt x="261" y="45"/>
                      <a:pt x="253" y="41"/>
                      <a:pt x="245" y="41"/>
                    </a:cubicBezTo>
                    <a:cubicBezTo>
                      <a:pt x="236" y="42"/>
                      <a:pt x="227" y="43"/>
                      <a:pt x="222" y="51"/>
                    </a:cubicBezTo>
                    <a:cubicBezTo>
                      <a:pt x="219" y="56"/>
                      <a:pt x="217" y="63"/>
                      <a:pt x="221" y="68"/>
                    </a:cubicBezTo>
                    <a:cubicBezTo>
                      <a:pt x="225" y="69"/>
                      <a:pt x="224" y="60"/>
                      <a:pt x="230" y="62"/>
                    </a:cubicBezTo>
                    <a:cubicBezTo>
                      <a:pt x="231" y="64"/>
                      <a:pt x="234" y="66"/>
                      <a:pt x="233" y="69"/>
                    </a:cubicBezTo>
                    <a:cubicBezTo>
                      <a:pt x="231" y="72"/>
                      <a:pt x="228" y="75"/>
                      <a:pt x="225" y="75"/>
                    </a:cubicBezTo>
                    <a:cubicBezTo>
                      <a:pt x="220" y="76"/>
                      <a:pt x="216" y="72"/>
                      <a:pt x="214" y="68"/>
                    </a:cubicBezTo>
                    <a:cubicBezTo>
                      <a:pt x="213" y="64"/>
                      <a:pt x="214" y="60"/>
                      <a:pt x="212" y="57"/>
                    </a:cubicBezTo>
                    <a:cubicBezTo>
                      <a:pt x="205" y="65"/>
                      <a:pt x="193" y="65"/>
                      <a:pt x="183" y="64"/>
                    </a:cubicBezTo>
                    <a:cubicBezTo>
                      <a:pt x="180" y="64"/>
                      <a:pt x="178" y="68"/>
                      <a:pt x="176" y="64"/>
                    </a:cubicBezTo>
                    <a:cubicBezTo>
                      <a:pt x="175" y="62"/>
                      <a:pt x="175" y="58"/>
                      <a:pt x="177" y="56"/>
                    </a:cubicBezTo>
                    <a:cubicBezTo>
                      <a:pt x="180" y="55"/>
                      <a:pt x="184" y="55"/>
                      <a:pt x="186" y="59"/>
                    </a:cubicBezTo>
                    <a:cubicBezTo>
                      <a:pt x="193" y="61"/>
                      <a:pt x="202" y="58"/>
                      <a:pt x="208" y="52"/>
                    </a:cubicBezTo>
                    <a:cubicBezTo>
                      <a:pt x="214" y="46"/>
                      <a:pt x="216" y="37"/>
                      <a:pt x="213" y="29"/>
                    </a:cubicBezTo>
                    <a:close/>
                    <a:moveTo>
                      <a:pt x="564" y="30"/>
                    </a:moveTo>
                    <a:cubicBezTo>
                      <a:pt x="558" y="24"/>
                      <a:pt x="549" y="24"/>
                      <a:pt x="541" y="21"/>
                    </a:cubicBezTo>
                    <a:cubicBezTo>
                      <a:pt x="522" y="25"/>
                      <a:pt x="507" y="36"/>
                      <a:pt x="488" y="33"/>
                    </a:cubicBezTo>
                    <a:cubicBezTo>
                      <a:pt x="497" y="48"/>
                      <a:pt x="516" y="39"/>
                      <a:pt x="530" y="41"/>
                    </a:cubicBezTo>
                    <a:cubicBezTo>
                      <a:pt x="550" y="47"/>
                      <a:pt x="566" y="67"/>
                      <a:pt x="588" y="61"/>
                    </a:cubicBezTo>
                    <a:cubicBezTo>
                      <a:pt x="592" y="51"/>
                      <a:pt x="599" y="43"/>
                      <a:pt x="609" y="38"/>
                    </a:cubicBezTo>
                    <a:cubicBezTo>
                      <a:pt x="619" y="33"/>
                      <a:pt x="632" y="37"/>
                      <a:pt x="641" y="39"/>
                    </a:cubicBezTo>
                    <a:cubicBezTo>
                      <a:pt x="642" y="36"/>
                      <a:pt x="643" y="33"/>
                      <a:pt x="639" y="30"/>
                    </a:cubicBezTo>
                    <a:cubicBezTo>
                      <a:pt x="630" y="25"/>
                      <a:pt x="619" y="24"/>
                      <a:pt x="608" y="26"/>
                    </a:cubicBezTo>
                    <a:cubicBezTo>
                      <a:pt x="599" y="29"/>
                      <a:pt x="592" y="36"/>
                      <a:pt x="582" y="37"/>
                    </a:cubicBezTo>
                    <a:cubicBezTo>
                      <a:pt x="575" y="38"/>
                      <a:pt x="570" y="34"/>
                      <a:pt x="564" y="30"/>
                    </a:cubicBezTo>
                    <a:close/>
                    <a:moveTo>
                      <a:pt x="798" y="42"/>
                    </a:moveTo>
                    <a:cubicBezTo>
                      <a:pt x="786" y="33"/>
                      <a:pt x="772" y="26"/>
                      <a:pt x="756" y="27"/>
                    </a:cubicBezTo>
                    <a:cubicBezTo>
                      <a:pt x="748" y="28"/>
                      <a:pt x="740" y="32"/>
                      <a:pt x="738" y="40"/>
                    </a:cubicBezTo>
                    <a:cubicBezTo>
                      <a:pt x="735" y="50"/>
                      <a:pt x="738" y="60"/>
                      <a:pt x="745" y="67"/>
                    </a:cubicBezTo>
                    <a:cubicBezTo>
                      <a:pt x="748" y="69"/>
                      <a:pt x="753" y="70"/>
                      <a:pt x="756" y="67"/>
                    </a:cubicBezTo>
                    <a:cubicBezTo>
                      <a:pt x="758" y="66"/>
                      <a:pt x="758" y="63"/>
                      <a:pt x="756" y="61"/>
                    </a:cubicBezTo>
                    <a:cubicBezTo>
                      <a:pt x="755" y="60"/>
                      <a:pt x="754" y="62"/>
                      <a:pt x="753" y="63"/>
                    </a:cubicBezTo>
                    <a:cubicBezTo>
                      <a:pt x="751" y="64"/>
                      <a:pt x="749" y="63"/>
                      <a:pt x="747" y="62"/>
                    </a:cubicBezTo>
                    <a:cubicBezTo>
                      <a:pt x="744" y="59"/>
                      <a:pt x="743" y="54"/>
                      <a:pt x="742" y="49"/>
                    </a:cubicBezTo>
                    <a:cubicBezTo>
                      <a:pt x="743" y="44"/>
                      <a:pt x="744" y="38"/>
                      <a:pt x="749" y="35"/>
                    </a:cubicBezTo>
                    <a:cubicBezTo>
                      <a:pt x="763" y="27"/>
                      <a:pt x="777" y="36"/>
                      <a:pt x="789" y="41"/>
                    </a:cubicBezTo>
                    <a:cubicBezTo>
                      <a:pt x="793" y="43"/>
                      <a:pt x="795" y="50"/>
                      <a:pt x="800" y="48"/>
                    </a:cubicBezTo>
                    <a:cubicBezTo>
                      <a:pt x="808" y="41"/>
                      <a:pt x="818" y="33"/>
                      <a:pt x="829" y="37"/>
                    </a:cubicBezTo>
                    <a:cubicBezTo>
                      <a:pt x="837" y="42"/>
                      <a:pt x="837" y="51"/>
                      <a:pt x="835" y="59"/>
                    </a:cubicBezTo>
                    <a:cubicBezTo>
                      <a:pt x="832" y="65"/>
                      <a:pt x="829" y="70"/>
                      <a:pt x="829" y="77"/>
                    </a:cubicBezTo>
                    <a:cubicBezTo>
                      <a:pt x="834" y="84"/>
                      <a:pt x="841" y="90"/>
                      <a:pt x="844" y="98"/>
                    </a:cubicBezTo>
                    <a:cubicBezTo>
                      <a:pt x="847" y="111"/>
                      <a:pt x="847" y="125"/>
                      <a:pt x="837" y="134"/>
                    </a:cubicBezTo>
                    <a:cubicBezTo>
                      <a:pt x="831" y="137"/>
                      <a:pt x="824" y="137"/>
                      <a:pt x="818" y="133"/>
                    </a:cubicBezTo>
                    <a:cubicBezTo>
                      <a:pt x="814" y="130"/>
                      <a:pt x="811" y="125"/>
                      <a:pt x="810" y="120"/>
                    </a:cubicBezTo>
                    <a:cubicBezTo>
                      <a:pt x="810" y="117"/>
                      <a:pt x="810" y="113"/>
                      <a:pt x="807" y="112"/>
                    </a:cubicBezTo>
                    <a:cubicBezTo>
                      <a:pt x="805" y="113"/>
                      <a:pt x="804" y="116"/>
                      <a:pt x="804" y="118"/>
                    </a:cubicBezTo>
                    <a:cubicBezTo>
                      <a:pt x="804" y="127"/>
                      <a:pt x="807" y="134"/>
                      <a:pt x="815" y="139"/>
                    </a:cubicBezTo>
                    <a:cubicBezTo>
                      <a:pt x="822" y="144"/>
                      <a:pt x="830" y="142"/>
                      <a:pt x="837" y="140"/>
                    </a:cubicBezTo>
                    <a:cubicBezTo>
                      <a:pt x="844" y="138"/>
                      <a:pt x="847" y="130"/>
                      <a:pt x="850" y="123"/>
                    </a:cubicBezTo>
                    <a:cubicBezTo>
                      <a:pt x="853" y="107"/>
                      <a:pt x="849" y="87"/>
                      <a:pt x="836" y="76"/>
                    </a:cubicBezTo>
                    <a:cubicBezTo>
                      <a:pt x="833" y="67"/>
                      <a:pt x="843" y="63"/>
                      <a:pt x="841" y="55"/>
                    </a:cubicBezTo>
                    <a:cubicBezTo>
                      <a:pt x="841" y="46"/>
                      <a:pt x="839" y="36"/>
                      <a:pt x="830" y="32"/>
                    </a:cubicBezTo>
                    <a:cubicBezTo>
                      <a:pt x="824" y="30"/>
                      <a:pt x="815" y="30"/>
                      <a:pt x="810" y="34"/>
                    </a:cubicBezTo>
                    <a:cubicBezTo>
                      <a:pt x="806" y="35"/>
                      <a:pt x="803" y="41"/>
                      <a:pt x="798" y="42"/>
                    </a:cubicBezTo>
                    <a:close/>
                    <a:moveTo>
                      <a:pt x="203" y="28"/>
                    </a:moveTo>
                    <a:cubicBezTo>
                      <a:pt x="186" y="18"/>
                      <a:pt x="163" y="24"/>
                      <a:pt x="149" y="38"/>
                    </a:cubicBezTo>
                    <a:cubicBezTo>
                      <a:pt x="149" y="41"/>
                      <a:pt x="149" y="41"/>
                      <a:pt x="149" y="41"/>
                    </a:cubicBezTo>
                    <a:cubicBezTo>
                      <a:pt x="151" y="43"/>
                      <a:pt x="153" y="41"/>
                      <a:pt x="154" y="41"/>
                    </a:cubicBezTo>
                    <a:cubicBezTo>
                      <a:pt x="158" y="35"/>
                      <a:pt x="165" y="32"/>
                      <a:pt x="170" y="29"/>
                    </a:cubicBezTo>
                    <a:cubicBezTo>
                      <a:pt x="180" y="26"/>
                      <a:pt x="194" y="25"/>
                      <a:pt x="201" y="35"/>
                    </a:cubicBezTo>
                    <a:cubicBezTo>
                      <a:pt x="203" y="38"/>
                      <a:pt x="202" y="44"/>
                      <a:pt x="198" y="46"/>
                    </a:cubicBezTo>
                    <a:cubicBezTo>
                      <a:pt x="194" y="51"/>
                      <a:pt x="190" y="48"/>
                      <a:pt x="186" y="48"/>
                    </a:cubicBezTo>
                    <a:cubicBezTo>
                      <a:pt x="183" y="50"/>
                      <a:pt x="186" y="52"/>
                      <a:pt x="187" y="53"/>
                    </a:cubicBezTo>
                    <a:cubicBezTo>
                      <a:pt x="190" y="55"/>
                      <a:pt x="195" y="55"/>
                      <a:pt x="197" y="53"/>
                    </a:cubicBezTo>
                    <a:cubicBezTo>
                      <a:pt x="202" y="49"/>
                      <a:pt x="207" y="46"/>
                      <a:pt x="208" y="40"/>
                    </a:cubicBezTo>
                    <a:cubicBezTo>
                      <a:pt x="207" y="36"/>
                      <a:pt x="207" y="31"/>
                      <a:pt x="203" y="28"/>
                    </a:cubicBezTo>
                    <a:close/>
                    <a:moveTo>
                      <a:pt x="125" y="35"/>
                    </a:moveTo>
                    <a:cubicBezTo>
                      <a:pt x="115" y="22"/>
                      <a:pt x="94" y="26"/>
                      <a:pt x="84" y="34"/>
                    </a:cubicBezTo>
                    <a:cubicBezTo>
                      <a:pt x="80" y="35"/>
                      <a:pt x="78" y="41"/>
                      <a:pt x="74" y="42"/>
                    </a:cubicBezTo>
                    <a:cubicBezTo>
                      <a:pt x="58" y="34"/>
                      <a:pt x="58" y="34"/>
                      <a:pt x="58" y="34"/>
                    </a:cubicBezTo>
                    <a:cubicBezTo>
                      <a:pt x="52" y="36"/>
                      <a:pt x="45" y="35"/>
                      <a:pt x="39" y="37"/>
                    </a:cubicBezTo>
                    <a:cubicBezTo>
                      <a:pt x="28" y="40"/>
                      <a:pt x="27" y="52"/>
                      <a:pt x="26" y="62"/>
                    </a:cubicBezTo>
                    <a:cubicBezTo>
                      <a:pt x="28" y="66"/>
                      <a:pt x="35" y="69"/>
                      <a:pt x="32" y="74"/>
                    </a:cubicBezTo>
                    <a:cubicBezTo>
                      <a:pt x="23" y="89"/>
                      <a:pt x="16" y="110"/>
                      <a:pt x="25" y="127"/>
                    </a:cubicBezTo>
                    <a:cubicBezTo>
                      <a:pt x="29" y="134"/>
                      <a:pt x="35" y="139"/>
                      <a:pt x="42" y="138"/>
                    </a:cubicBezTo>
                    <a:cubicBezTo>
                      <a:pt x="50" y="139"/>
                      <a:pt x="59" y="136"/>
                      <a:pt x="63" y="129"/>
                    </a:cubicBezTo>
                    <a:cubicBezTo>
                      <a:pt x="64" y="124"/>
                      <a:pt x="64" y="120"/>
                      <a:pt x="62" y="116"/>
                    </a:cubicBezTo>
                    <a:cubicBezTo>
                      <a:pt x="53" y="112"/>
                      <a:pt x="60" y="123"/>
                      <a:pt x="57" y="126"/>
                    </a:cubicBezTo>
                    <a:cubicBezTo>
                      <a:pt x="54" y="131"/>
                      <a:pt x="48" y="133"/>
                      <a:pt x="42" y="133"/>
                    </a:cubicBezTo>
                    <a:cubicBezTo>
                      <a:pt x="37" y="132"/>
                      <a:pt x="33" y="129"/>
                      <a:pt x="30" y="125"/>
                    </a:cubicBezTo>
                    <a:cubicBezTo>
                      <a:pt x="26" y="119"/>
                      <a:pt x="26" y="110"/>
                      <a:pt x="27" y="103"/>
                    </a:cubicBezTo>
                    <a:cubicBezTo>
                      <a:pt x="28" y="91"/>
                      <a:pt x="36" y="81"/>
                      <a:pt x="39" y="71"/>
                    </a:cubicBezTo>
                    <a:cubicBezTo>
                      <a:pt x="35" y="63"/>
                      <a:pt x="31" y="56"/>
                      <a:pt x="35" y="47"/>
                    </a:cubicBezTo>
                    <a:cubicBezTo>
                      <a:pt x="38" y="38"/>
                      <a:pt x="47" y="40"/>
                      <a:pt x="55" y="39"/>
                    </a:cubicBezTo>
                    <a:cubicBezTo>
                      <a:pt x="59" y="39"/>
                      <a:pt x="61" y="41"/>
                      <a:pt x="65" y="42"/>
                    </a:cubicBezTo>
                    <a:cubicBezTo>
                      <a:pt x="69" y="43"/>
                      <a:pt x="70" y="50"/>
                      <a:pt x="74" y="47"/>
                    </a:cubicBezTo>
                    <a:cubicBezTo>
                      <a:pt x="86" y="38"/>
                      <a:pt x="99" y="27"/>
                      <a:pt x="115" y="32"/>
                    </a:cubicBezTo>
                    <a:cubicBezTo>
                      <a:pt x="118" y="36"/>
                      <a:pt x="124" y="39"/>
                      <a:pt x="123" y="45"/>
                    </a:cubicBezTo>
                    <a:cubicBezTo>
                      <a:pt x="124" y="52"/>
                      <a:pt x="121" y="56"/>
                      <a:pt x="117" y="61"/>
                    </a:cubicBezTo>
                    <a:cubicBezTo>
                      <a:pt x="114" y="65"/>
                      <a:pt x="109" y="65"/>
                      <a:pt x="109" y="69"/>
                    </a:cubicBezTo>
                    <a:cubicBezTo>
                      <a:pt x="109" y="70"/>
                      <a:pt x="110" y="70"/>
                      <a:pt x="112" y="70"/>
                    </a:cubicBezTo>
                    <a:cubicBezTo>
                      <a:pt x="119" y="67"/>
                      <a:pt x="127" y="60"/>
                      <a:pt x="129" y="52"/>
                    </a:cubicBezTo>
                    <a:cubicBezTo>
                      <a:pt x="130" y="46"/>
                      <a:pt x="128" y="40"/>
                      <a:pt x="125" y="35"/>
                    </a:cubicBezTo>
                    <a:close/>
                    <a:moveTo>
                      <a:pt x="253" y="53"/>
                    </a:moveTo>
                    <a:cubicBezTo>
                      <a:pt x="247" y="49"/>
                      <a:pt x="237" y="47"/>
                      <a:pt x="230" y="52"/>
                    </a:cubicBezTo>
                    <a:cubicBezTo>
                      <a:pt x="229" y="53"/>
                      <a:pt x="229" y="54"/>
                      <a:pt x="230" y="55"/>
                    </a:cubicBezTo>
                    <a:cubicBezTo>
                      <a:pt x="237" y="55"/>
                      <a:pt x="245" y="52"/>
                      <a:pt x="250" y="59"/>
                    </a:cubicBezTo>
                    <a:cubicBezTo>
                      <a:pt x="253" y="63"/>
                      <a:pt x="253" y="68"/>
                      <a:pt x="253" y="72"/>
                    </a:cubicBezTo>
                    <a:cubicBezTo>
                      <a:pt x="247" y="89"/>
                      <a:pt x="229" y="89"/>
                      <a:pt x="216" y="92"/>
                    </a:cubicBezTo>
                    <a:cubicBezTo>
                      <a:pt x="215" y="99"/>
                      <a:pt x="212" y="105"/>
                      <a:pt x="207" y="110"/>
                    </a:cubicBezTo>
                    <a:cubicBezTo>
                      <a:pt x="201" y="116"/>
                      <a:pt x="192" y="121"/>
                      <a:pt x="183" y="116"/>
                    </a:cubicBezTo>
                    <a:cubicBezTo>
                      <a:pt x="172" y="110"/>
                      <a:pt x="171" y="123"/>
                      <a:pt x="163" y="126"/>
                    </a:cubicBezTo>
                    <a:cubicBezTo>
                      <a:pt x="160" y="128"/>
                      <a:pt x="155" y="130"/>
                      <a:pt x="151" y="127"/>
                    </a:cubicBezTo>
                    <a:cubicBezTo>
                      <a:pt x="147" y="124"/>
                      <a:pt x="145" y="118"/>
                      <a:pt x="146" y="112"/>
                    </a:cubicBezTo>
                    <a:cubicBezTo>
                      <a:pt x="148" y="106"/>
                      <a:pt x="153" y="99"/>
                      <a:pt x="159" y="98"/>
                    </a:cubicBezTo>
                    <a:cubicBezTo>
                      <a:pt x="161" y="97"/>
                      <a:pt x="159" y="95"/>
                      <a:pt x="157" y="95"/>
                    </a:cubicBezTo>
                    <a:cubicBezTo>
                      <a:pt x="152" y="95"/>
                      <a:pt x="148" y="99"/>
                      <a:pt x="144" y="103"/>
                    </a:cubicBezTo>
                    <a:cubicBezTo>
                      <a:pt x="141" y="108"/>
                      <a:pt x="139" y="116"/>
                      <a:pt x="141" y="123"/>
                    </a:cubicBezTo>
                    <a:cubicBezTo>
                      <a:pt x="144" y="128"/>
                      <a:pt x="147" y="134"/>
                      <a:pt x="154" y="134"/>
                    </a:cubicBezTo>
                    <a:cubicBezTo>
                      <a:pt x="165" y="137"/>
                      <a:pt x="169" y="124"/>
                      <a:pt x="178" y="120"/>
                    </a:cubicBezTo>
                    <a:cubicBezTo>
                      <a:pt x="185" y="124"/>
                      <a:pt x="192" y="124"/>
                      <a:pt x="199" y="122"/>
                    </a:cubicBezTo>
                    <a:cubicBezTo>
                      <a:pt x="207" y="117"/>
                      <a:pt x="217" y="111"/>
                      <a:pt x="219" y="102"/>
                    </a:cubicBezTo>
                    <a:cubicBezTo>
                      <a:pt x="220" y="93"/>
                      <a:pt x="230" y="96"/>
                      <a:pt x="236" y="94"/>
                    </a:cubicBezTo>
                    <a:cubicBezTo>
                      <a:pt x="247" y="92"/>
                      <a:pt x="257" y="82"/>
                      <a:pt x="259" y="71"/>
                    </a:cubicBezTo>
                    <a:cubicBezTo>
                      <a:pt x="259" y="65"/>
                      <a:pt x="257" y="58"/>
                      <a:pt x="253" y="53"/>
                    </a:cubicBezTo>
                    <a:close/>
                    <a:moveTo>
                      <a:pt x="623" y="66"/>
                    </a:moveTo>
                    <a:cubicBezTo>
                      <a:pt x="622" y="63"/>
                      <a:pt x="619" y="63"/>
                      <a:pt x="617" y="65"/>
                    </a:cubicBezTo>
                    <a:cubicBezTo>
                      <a:pt x="615" y="68"/>
                      <a:pt x="617" y="73"/>
                      <a:pt x="618" y="76"/>
                    </a:cubicBezTo>
                    <a:cubicBezTo>
                      <a:pt x="620" y="81"/>
                      <a:pt x="625" y="83"/>
                      <a:pt x="631" y="83"/>
                    </a:cubicBezTo>
                    <a:cubicBezTo>
                      <a:pt x="635" y="84"/>
                      <a:pt x="639" y="81"/>
                      <a:pt x="642" y="83"/>
                    </a:cubicBezTo>
                    <a:cubicBezTo>
                      <a:pt x="643" y="97"/>
                      <a:pt x="649" y="110"/>
                      <a:pt x="661" y="117"/>
                    </a:cubicBezTo>
                    <a:cubicBezTo>
                      <a:pt x="669" y="120"/>
                      <a:pt x="679" y="122"/>
                      <a:pt x="688" y="119"/>
                    </a:cubicBezTo>
                    <a:cubicBezTo>
                      <a:pt x="693" y="121"/>
                      <a:pt x="692" y="128"/>
                      <a:pt x="696" y="130"/>
                    </a:cubicBezTo>
                    <a:cubicBezTo>
                      <a:pt x="701" y="135"/>
                      <a:pt x="706" y="136"/>
                      <a:pt x="713" y="135"/>
                    </a:cubicBezTo>
                    <a:cubicBezTo>
                      <a:pt x="722" y="135"/>
                      <a:pt x="729" y="128"/>
                      <a:pt x="734" y="120"/>
                    </a:cubicBezTo>
                    <a:cubicBezTo>
                      <a:pt x="736" y="113"/>
                      <a:pt x="735" y="105"/>
                      <a:pt x="730" y="100"/>
                    </a:cubicBezTo>
                    <a:cubicBezTo>
                      <a:pt x="725" y="97"/>
                      <a:pt x="721" y="89"/>
                      <a:pt x="716" y="93"/>
                    </a:cubicBezTo>
                    <a:cubicBezTo>
                      <a:pt x="715" y="95"/>
                      <a:pt x="715" y="96"/>
                      <a:pt x="716" y="97"/>
                    </a:cubicBezTo>
                    <a:cubicBezTo>
                      <a:pt x="723" y="99"/>
                      <a:pt x="730" y="104"/>
                      <a:pt x="730" y="111"/>
                    </a:cubicBezTo>
                    <a:cubicBezTo>
                      <a:pt x="732" y="118"/>
                      <a:pt x="725" y="124"/>
                      <a:pt x="720" y="128"/>
                    </a:cubicBezTo>
                    <a:cubicBezTo>
                      <a:pt x="715" y="130"/>
                      <a:pt x="709" y="131"/>
                      <a:pt x="704" y="130"/>
                    </a:cubicBezTo>
                    <a:cubicBezTo>
                      <a:pt x="701" y="127"/>
                      <a:pt x="698" y="125"/>
                      <a:pt x="696" y="121"/>
                    </a:cubicBezTo>
                    <a:cubicBezTo>
                      <a:pt x="694" y="119"/>
                      <a:pt x="696" y="113"/>
                      <a:pt x="690" y="112"/>
                    </a:cubicBezTo>
                    <a:cubicBezTo>
                      <a:pt x="685" y="115"/>
                      <a:pt x="679" y="116"/>
                      <a:pt x="673" y="114"/>
                    </a:cubicBezTo>
                    <a:cubicBezTo>
                      <a:pt x="663" y="114"/>
                      <a:pt x="653" y="106"/>
                      <a:pt x="650" y="97"/>
                    </a:cubicBezTo>
                    <a:cubicBezTo>
                      <a:pt x="646" y="91"/>
                      <a:pt x="649" y="81"/>
                      <a:pt x="642" y="76"/>
                    </a:cubicBezTo>
                    <a:cubicBezTo>
                      <a:pt x="637" y="78"/>
                      <a:pt x="629" y="79"/>
                      <a:pt x="624" y="76"/>
                    </a:cubicBezTo>
                    <a:cubicBezTo>
                      <a:pt x="621" y="73"/>
                      <a:pt x="622" y="69"/>
                      <a:pt x="623" y="66"/>
                    </a:cubicBezTo>
                    <a:close/>
                    <a:moveTo>
                      <a:pt x="199" y="70"/>
                    </a:moveTo>
                    <a:cubicBezTo>
                      <a:pt x="192" y="72"/>
                      <a:pt x="183" y="74"/>
                      <a:pt x="176" y="71"/>
                    </a:cubicBezTo>
                    <a:cubicBezTo>
                      <a:pt x="172" y="71"/>
                      <a:pt x="169" y="64"/>
                      <a:pt x="166" y="68"/>
                    </a:cubicBezTo>
                    <a:cubicBezTo>
                      <a:pt x="165" y="69"/>
                      <a:pt x="165" y="71"/>
                      <a:pt x="167" y="72"/>
                    </a:cubicBezTo>
                    <a:cubicBezTo>
                      <a:pt x="179" y="80"/>
                      <a:pt x="194" y="77"/>
                      <a:pt x="206" y="70"/>
                    </a:cubicBezTo>
                    <a:cubicBezTo>
                      <a:pt x="206" y="70"/>
                      <a:pt x="207" y="68"/>
                      <a:pt x="206" y="68"/>
                    </a:cubicBezTo>
                    <a:cubicBezTo>
                      <a:pt x="203" y="66"/>
                      <a:pt x="201" y="69"/>
                      <a:pt x="199" y="70"/>
                    </a:cubicBezTo>
                    <a:close/>
                    <a:moveTo>
                      <a:pt x="782" y="78"/>
                    </a:moveTo>
                    <a:cubicBezTo>
                      <a:pt x="776" y="69"/>
                      <a:pt x="777" y="83"/>
                      <a:pt x="773" y="85"/>
                    </a:cubicBezTo>
                    <a:cubicBezTo>
                      <a:pt x="769" y="92"/>
                      <a:pt x="761" y="94"/>
                      <a:pt x="754" y="93"/>
                    </a:cubicBezTo>
                    <a:cubicBezTo>
                      <a:pt x="748" y="97"/>
                      <a:pt x="755" y="103"/>
                      <a:pt x="755" y="108"/>
                    </a:cubicBezTo>
                    <a:cubicBezTo>
                      <a:pt x="757" y="112"/>
                      <a:pt x="752" y="117"/>
                      <a:pt x="756" y="121"/>
                    </a:cubicBezTo>
                    <a:cubicBezTo>
                      <a:pt x="762" y="122"/>
                      <a:pt x="768" y="125"/>
                      <a:pt x="773" y="127"/>
                    </a:cubicBezTo>
                    <a:cubicBezTo>
                      <a:pt x="778" y="128"/>
                      <a:pt x="781" y="135"/>
                      <a:pt x="786" y="131"/>
                    </a:cubicBezTo>
                    <a:cubicBezTo>
                      <a:pt x="785" y="122"/>
                      <a:pt x="781" y="109"/>
                      <a:pt x="789" y="100"/>
                    </a:cubicBezTo>
                    <a:cubicBezTo>
                      <a:pt x="793" y="96"/>
                      <a:pt x="800" y="96"/>
                      <a:pt x="802" y="90"/>
                    </a:cubicBezTo>
                    <a:cubicBezTo>
                      <a:pt x="798" y="83"/>
                      <a:pt x="794" y="93"/>
                      <a:pt x="790" y="92"/>
                    </a:cubicBezTo>
                    <a:cubicBezTo>
                      <a:pt x="785" y="97"/>
                      <a:pt x="779" y="103"/>
                      <a:pt x="780" y="110"/>
                    </a:cubicBezTo>
                    <a:cubicBezTo>
                      <a:pt x="778" y="114"/>
                      <a:pt x="781" y="118"/>
                      <a:pt x="779" y="122"/>
                    </a:cubicBezTo>
                    <a:cubicBezTo>
                      <a:pt x="773" y="121"/>
                      <a:pt x="767" y="118"/>
                      <a:pt x="762" y="114"/>
                    </a:cubicBezTo>
                    <a:cubicBezTo>
                      <a:pt x="761" y="109"/>
                      <a:pt x="758" y="105"/>
                      <a:pt x="760" y="100"/>
                    </a:cubicBezTo>
                    <a:cubicBezTo>
                      <a:pt x="771" y="98"/>
                      <a:pt x="780" y="88"/>
                      <a:pt x="782" y="78"/>
                    </a:cubicBezTo>
                    <a:close/>
                    <a:moveTo>
                      <a:pt x="581" y="135"/>
                    </a:moveTo>
                    <a:cubicBezTo>
                      <a:pt x="570" y="129"/>
                      <a:pt x="558" y="126"/>
                      <a:pt x="547" y="122"/>
                    </a:cubicBezTo>
                    <a:cubicBezTo>
                      <a:pt x="523" y="116"/>
                      <a:pt x="493" y="116"/>
                      <a:pt x="472" y="128"/>
                    </a:cubicBezTo>
                    <a:cubicBezTo>
                      <a:pt x="451" y="118"/>
                      <a:pt x="422" y="119"/>
                      <a:pt x="402" y="131"/>
                    </a:cubicBezTo>
                    <a:cubicBezTo>
                      <a:pt x="367" y="124"/>
                      <a:pt x="328" y="124"/>
                      <a:pt x="295" y="138"/>
                    </a:cubicBezTo>
                    <a:cubicBezTo>
                      <a:pt x="289" y="140"/>
                      <a:pt x="284" y="144"/>
                      <a:pt x="279" y="147"/>
                    </a:cubicBezTo>
                    <a:cubicBezTo>
                      <a:pt x="268" y="155"/>
                      <a:pt x="258" y="165"/>
                      <a:pt x="253" y="177"/>
                    </a:cubicBezTo>
                    <a:cubicBezTo>
                      <a:pt x="250" y="182"/>
                      <a:pt x="250" y="188"/>
                      <a:pt x="247" y="194"/>
                    </a:cubicBezTo>
                    <a:cubicBezTo>
                      <a:pt x="224" y="198"/>
                      <a:pt x="203" y="217"/>
                      <a:pt x="196" y="239"/>
                    </a:cubicBezTo>
                    <a:cubicBezTo>
                      <a:pt x="161" y="253"/>
                      <a:pt x="145" y="291"/>
                      <a:pt x="130" y="321"/>
                    </a:cubicBezTo>
                    <a:cubicBezTo>
                      <a:pt x="122" y="344"/>
                      <a:pt x="123" y="368"/>
                      <a:pt x="131" y="391"/>
                    </a:cubicBezTo>
                    <a:cubicBezTo>
                      <a:pt x="117" y="408"/>
                      <a:pt x="111" y="436"/>
                      <a:pt x="121" y="456"/>
                    </a:cubicBezTo>
                    <a:cubicBezTo>
                      <a:pt x="130" y="466"/>
                      <a:pt x="117" y="477"/>
                      <a:pt x="119" y="489"/>
                    </a:cubicBezTo>
                    <a:cubicBezTo>
                      <a:pt x="115" y="519"/>
                      <a:pt x="122" y="549"/>
                      <a:pt x="135" y="574"/>
                    </a:cubicBezTo>
                    <a:cubicBezTo>
                      <a:pt x="149" y="596"/>
                      <a:pt x="171" y="615"/>
                      <a:pt x="194" y="624"/>
                    </a:cubicBezTo>
                    <a:cubicBezTo>
                      <a:pt x="200" y="643"/>
                      <a:pt x="217" y="661"/>
                      <a:pt x="235" y="668"/>
                    </a:cubicBezTo>
                    <a:cubicBezTo>
                      <a:pt x="238" y="671"/>
                      <a:pt x="245" y="668"/>
                      <a:pt x="245" y="674"/>
                    </a:cubicBezTo>
                    <a:cubicBezTo>
                      <a:pt x="257" y="699"/>
                      <a:pt x="280" y="716"/>
                      <a:pt x="304" y="728"/>
                    </a:cubicBezTo>
                    <a:cubicBezTo>
                      <a:pt x="331" y="742"/>
                      <a:pt x="369" y="739"/>
                      <a:pt x="397" y="728"/>
                    </a:cubicBezTo>
                    <a:cubicBezTo>
                      <a:pt x="406" y="734"/>
                      <a:pt x="416" y="738"/>
                      <a:pt x="427" y="740"/>
                    </a:cubicBezTo>
                    <a:cubicBezTo>
                      <a:pt x="430" y="739"/>
                      <a:pt x="434" y="741"/>
                      <a:pt x="437" y="741"/>
                    </a:cubicBezTo>
                    <a:cubicBezTo>
                      <a:pt x="452" y="740"/>
                      <a:pt x="465" y="736"/>
                      <a:pt x="476" y="727"/>
                    </a:cubicBezTo>
                    <a:cubicBezTo>
                      <a:pt x="489" y="730"/>
                      <a:pt x="500" y="735"/>
                      <a:pt x="514" y="735"/>
                    </a:cubicBezTo>
                    <a:cubicBezTo>
                      <a:pt x="548" y="739"/>
                      <a:pt x="579" y="726"/>
                      <a:pt x="604" y="705"/>
                    </a:cubicBezTo>
                    <a:cubicBezTo>
                      <a:pt x="617" y="693"/>
                      <a:pt x="624" y="677"/>
                      <a:pt x="632" y="661"/>
                    </a:cubicBezTo>
                    <a:cubicBezTo>
                      <a:pt x="651" y="653"/>
                      <a:pt x="670" y="638"/>
                      <a:pt x="678" y="618"/>
                    </a:cubicBezTo>
                    <a:cubicBezTo>
                      <a:pt x="680" y="615"/>
                      <a:pt x="680" y="609"/>
                      <a:pt x="685" y="609"/>
                    </a:cubicBezTo>
                    <a:cubicBezTo>
                      <a:pt x="714" y="594"/>
                      <a:pt x="737" y="568"/>
                      <a:pt x="749" y="539"/>
                    </a:cubicBezTo>
                    <a:cubicBezTo>
                      <a:pt x="760" y="516"/>
                      <a:pt x="762" y="482"/>
                      <a:pt x="749" y="459"/>
                    </a:cubicBezTo>
                    <a:cubicBezTo>
                      <a:pt x="751" y="452"/>
                      <a:pt x="755" y="445"/>
                      <a:pt x="756" y="436"/>
                    </a:cubicBezTo>
                    <a:cubicBezTo>
                      <a:pt x="761" y="421"/>
                      <a:pt x="757" y="403"/>
                      <a:pt x="752" y="389"/>
                    </a:cubicBezTo>
                    <a:cubicBezTo>
                      <a:pt x="756" y="371"/>
                      <a:pt x="757" y="347"/>
                      <a:pt x="753" y="328"/>
                    </a:cubicBezTo>
                    <a:cubicBezTo>
                      <a:pt x="747" y="313"/>
                      <a:pt x="743" y="298"/>
                      <a:pt x="731" y="284"/>
                    </a:cubicBezTo>
                    <a:cubicBezTo>
                      <a:pt x="719" y="265"/>
                      <a:pt x="698" y="254"/>
                      <a:pt x="679" y="242"/>
                    </a:cubicBezTo>
                    <a:cubicBezTo>
                      <a:pt x="675" y="231"/>
                      <a:pt x="669" y="221"/>
                      <a:pt x="660" y="212"/>
                    </a:cubicBezTo>
                    <a:cubicBezTo>
                      <a:pt x="653" y="205"/>
                      <a:pt x="644" y="201"/>
                      <a:pt x="637" y="194"/>
                    </a:cubicBezTo>
                    <a:cubicBezTo>
                      <a:pt x="635" y="193"/>
                      <a:pt x="631" y="194"/>
                      <a:pt x="629" y="191"/>
                    </a:cubicBezTo>
                    <a:cubicBezTo>
                      <a:pt x="623" y="167"/>
                      <a:pt x="602" y="148"/>
                      <a:pt x="581" y="135"/>
                    </a:cubicBezTo>
                    <a:close/>
                    <a:moveTo>
                      <a:pt x="575" y="138"/>
                    </a:moveTo>
                    <a:cubicBezTo>
                      <a:pt x="565" y="134"/>
                      <a:pt x="555" y="130"/>
                      <a:pt x="545" y="127"/>
                    </a:cubicBezTo>
                    <a:cubicBezTo>
                      <a:pt x="521" y="123"/>
                      <a:pt x="493" y="121"/>
                      <a:pt x="474" y="136"/>
                    </a:cubicBezTo>
                    <a:cubicBezTo>
                      <a:pt x="467" y="137"/>
                      <a:pt x="463" y="129"/>
                      <a:pt x="456" y="130"/>
                    </a:cubicBezTo>
                    <a:cubicBezTo>
                      <a:pt x="439" y="125"/>
                      <a:pt x="420" y="128"/>
                      <a:pt x="405" y="137"/>
                    </a:cubicBezTo>
                    <a:cubicBezTo>
                      <a:pt x="401" y="137"/>
                      <a:pt x="397" y="139"/>
                      <a:pt x="394" y="136"/>
                    </a:cubicBezTo>
                    <a:cubicBezTo>
                      <a:pt x="361" y="127"/>
                      <a:pt x="325" y="133"/>
                      <a:pt x="295" y="145"/>
                    </a:cubicBezTo>
                    <a:cubicBezTo>
                      <a:pt x="276" y="155"/>
                      <a:pt x="260" y="169"/>
                      <a:pt x="255" y="191"/>
                    </a:cubicBezTo>
                    <a:cubicBezTo>
                      <a:pt x="255" y="194"/>
                      <a:pt x="257" y="196"/>
                      <a:pt x="255" y="198"/>
                    </a:cubicBezTo>
                    <a:cubicBezTo>
                      <a:pt x="254" y="199"/>
                      <a:pt x="253" y="198"/>
                      <a:pt x="251" y="198"/>
                    </a:cubicBezTo>
                    <a:cubicBezTo>
                      <a:pt x="232" y="202"/>
                      <a:pt x="209" y="217"/>
                      <a:pt x="204" y="238"/>
                    </a:cubicBezTo>
                    <a:cubicBezTo>
                      <a:pt x="205" y="244"/>
                      <a:pt x="198" y="244"/>
                      <a:pt x="194" y="245"/>
                    </a:cubicBezTo>
                    <a:cubicBezTo>
                      <a:pt x="172" y="258"/>
                      <a:pt x="157" y="279"/>
                      <a:pt x="147" y="301"/>
                    </a:cubicBezTo>
                    <a:cubicBezTo>
                      <a:pt x="131" y="328"/>
                      <a:pt x="124" y="363"/>
                      <a:pt x="139" y="391"/>
                    </a:cubicBezTo>
                    <a:cubicBezTo>
                      <a:pt x="127" y="403"/>
                      <a:pt x="122" y="418"/>
                      <a:pt x="122" y="435"/>
                    </a:cubicBezTo>
                    <a:cubicBezTo>
                      <a:pt x="120" y="446"/>
                      <a:pt x="128" y="454"/>
                      <a:pt x="130" y="464"/>
                    </a:cubicBezTo>
                    <a:cubicBezTo>
                      <a:pt x="122" y="493"/>
                      <a:pt x="122" y="523"/>
                      <a:pt x="132" y="551"/>
                    </a:cubicBezTo>
                    <a:cubicBezTo>
                      <a:pt x="139" y="577"/>
                      <a:pt x="161" y="599"/>
                      <a:pt x="184" y="613"/>
                    </a:cubicBezTo>
                    <a:cubicBezTo>
                      <a:pt x="188" y="617"/>
                      <a:pt x="194" y="617"/>
                      <a:pt x="199" y="615"/>
                    </a:cubicBezTo>
                    <a:cubicBezTo>
                      <a:pt x="203" y="616"/>
                      <a:pt x="199" y="620"/>
                      <a:pt x="201" y="623"/>
                    </a:cubicBezTo>
                    <a:cubicBezTo>
                      <a:pt x="206" y="639"/>
                      <a:pt x="221" y="660"/>
                      <a:pt x="240" y="663"/>
                    </a:cubicBezTo>
                    <a:cubicBezTo>
                      <a:pt x="243" y="659"/>
                      <a:pt x="243" y="659"/>
                      <a:pt x="243" y="659"/>
                    </a:cubicBezTo>
                    <a:cubicBezTo>
                      <a:pt x="251" y="658"/>
                      <a:pt x="248" y="670"/>
                      <a:pt x="251" y="675"/>
                    </a:cubicBezTo>
                    <a:cubicBezTo>
                      <a:pt x="264" y="699"/>
                      <a:pt x="289" y="717"/>
                      <a:pt x="314" y="726"/>
                    </a:cubicBezTo>
                    <a:cubicBezTo>
                      <a:pt x="341" y="736"/>
                      <a:pt x="374" y="733"/>
                      <a:pt x="398" y="721"/>
                    </a:cubicBezTo>
                    <a:cubicBezTo>
                      <a:pt x="411" y="733"/>
                      <a:pt x="433" y="737"/>
                      <a:pt x="452" y="733"/>
                    </a:cubicBezTo>
                    <a:cubicBezTo>
                      <a:pt x="461" y="731"/>
                      <a:pt x="467" y="724"/>
                      <a:pt x="476" y="722"/>
                    </a:cubicBezTo>
                    <a:cubicBezTo>
                      <a:pt x="509" y="735"/>
                      <a:pt x="550" y="735"/>
                      <a:pt x="580" y="715"/>
                    </a:cubicBezTo>
                    <a:cubicBezTo>
                      <a:pt x="599" y="704"/>
                      <a:pt x="617" y="686"/>
                      <a:pt x="624" y="665"/>
                    </a:cubicBezTo>
                    <a:cubicBezTo>
                      <a:pt x="625" y="663"/>
                      <a:pt x="623" y="659"/>
                      <a:pt x="625" y="657"/>
                    </a:cubicBezTo>
                    <a:cubicBezTo>
                      <a:pt x="647" y="649"/>
                      <a:pt x="669" y="631"/>
                      <a:pt x="675" y="608"/>
                    </a:cubicBezTo>
                    <a:cubicBezTo>
                      <a:pt x="717" y="589"/>
                      <a:pt x="750" y="545"/>
                      <a:pt x="751" y="498"/>
                    </a:cubicBezTo>
                    <a:cubicBezTo>
                      <a:pt x="750" y="486"/>
                      <a:pt x="752" y="475"/>
                      <a:pt x="744" y="466"/>
                    </a:cubicBezTo>
                    <a:cubicBezTo>
                      <a:pt x="743" y="463"/>
                      <a:pt x="740" y="463"/>
                      <a:pt x="740" y="460"/>
                    </a:cubicBezTo>
                    <a:cubicBezTo>
                      <a:pt x="744" y="455"/>
                      <a:pt x="745" y="448"/>
                      <a:pt x="749" y="442"/>
                    </a:cubicBezTo>
                    <a:cubicBezTo>
                      <a:pt x="751" y="430"/>
                      <a:pt x="752" y="419"/>
                      <a:pt x="750" y="405"/>
                    </a:cubicBezTo>
                    <a:cubicBezTo>
                      <a:pt x="750" y="399"/>
                      <a:pt x="742" y="392"/>
                      <a:pt x="747" y="386"/>
                    </a:cubicBezTo>
                    <a:cubicBezTo>
                      <a:pt x="754" y="360"/>
                      <a:pt x="751" y="327"/>
                      <a:pt x="737" y="304"/>
                    </a:cubicBezTo>
                    <a:cubicBezTo>
                      <a:pt x="723" y="283"/>
                      <a:pt x="707" y="262"/>
                      <a:pt x="684" y="252"/>
                    </a:cubicBezTo>
                    <a:cubicBezTo>
                      <a:pt x="680" y="250"/>
                      <a:pt x="677" y="253"/>
                      <a:pt x="675" y="255"/>
                    </a:cubicBezTo>
                    <a:cubicBezTo>
                      <a:pt x="673" y="254"/>
                      <a:pt x="673" y="253"/>
                      <a:pt x="673" y="252"/>
                    </a:cubicBezTo>
                    <a:cubicBezTo>
                      <a:pt x="672" y="229"/>
                      <a:pt x="650" y="212"/>
                      <a:pt x="633" y="200"/>
                    </a:cubicBezTo>
                    <a:cubicBezTo>
                      <a:pt x="630" y="198"/>
                      <a:pt x="627" y="200"/>
                      <a:pt x="625" y="198"/>
                    </a:cubicBezTo>
                    <a:cubicBezTo>
                      <a:pt x="624" y="181"/>
                      <a:pt x="612" y="167"/>
                      <a:pt x="601" y="156"/>
                    </a:cubicBezTo>
                    <a:cubicBezTo>
                      <a:pt x="593" y="149"/>
                      <a:pt x="585" y="143"/>
                      <a:pt x="575" y="138"/>
                    </a:cubicBezTo>
                    <a:close/>
                    <a:moveTo>
                      <a:pt x="776" y="147"/>
                    </a:moveTo>
                    <a:cubicBezTo>
                      <a:pt x="769" y="141"/>
                      <a:pt x="758" y="139"/>
                      <a:pt x="750" y="144"/>
                    </a:cubicBezTo>
                    <a:cubicBezTo>
                      <a:pt x="744" y="145"/>
                      <a:pt x="744" y="151"/>
                      <a:pt x="743" y="155"/>
                    </a:cubicBezTo>
                    <a:cubicBezTo>
                      <a:pt x="741" y="166"/>
                      <a:pt x="744" y="177"/>
                      <a:pt x="754" y="181"/>
                    </a:cubicBezTo>
                    <a:cubicBezTo>
                      <a:pt x="752" y="188"/>
                      <a:pt x="750" y="197"/>
                      <a:pt x="751" y="204"/>
                    </a:cubicBezTo>
                    <a:cubicBezTo>
                      <a:pt x="755" y="214"/>
                      <a:pt x="762" y="224"/>
                      <a:pt x="772" y="226"/>
                    </a:cubicBezTo>
                    <a:cubicBezTo>
                      <a:pt x="776" y="229"/>
                      <a:pt x="782" y="227"/>
                      <a:pt x="786" y="229"/>
                    </a:cubicBezTo>
                    <a:cubicBezTo>
                      <a:pt x="786" y="239"/>
                      <a:pt x="790" y="249"/>
                      <a:pt x="798" y="256"/>
                    </a:cubicBezTo>
                    <a:cubicBezTo>
                      <a:pt x="802" y="258"/>
                      <a:pt x="807" y="259"/>
                      <a:pt x="810" y="256"/>
                    </a:cubicBezTo>
                    <a:cubicBezTo>
                      <a:pt x="811" y="254"/>
                      <a:pt x="810" y="253"/>
                      <a:pt x="808" y="252"/>
                    </a:cubicBezTo>
                    <a:cubicBezTo>
                      <a:pt x="804" y="253"/>
                      <a:pt x="803" y="249"/>
                      <a:pt x="799" y="249"/>
                    </a:cubicBezTo>
                    <a:cubicBezTo>
                      <a:pt x="794" y="242"/>
                      <a:pt x="792" y="233"/>
                      <a:pt x="791" y="225"/>
                    </a:cubicBezTo>
                    <a:cubicBezTo>
                      <a:pt x="792" y="224"/>
                      <a:pt x="790" y="222"/>
                      <a:pt x="789" y="222"/>
                    </a:cubicBezTo>
                    <a:cubicBezTo>
                      <a:pt x="783" y="223"/>
                      <a:pt x="777" y="221"/>
                      <a:pt x="771" y="220"/>
                    </a:cubicBezTo>
                    <a:cubicBezTo>
                      <a:pt x="764" y="216"/>
                      <a:pt x="759" y="210"/>
                      <a:pt x="757" y="202"/>
                    </a:cubicBezTo>
                    <a:cubicBezTo>
                      <a:pt x="756" y="195"/>
                      <a:pt x="759" y="188"/>
                      <a:pt x="761" y="181"/>
                    </a:cubicBezTo>
                    <a:cubicBezTo>
                      <a:pt x="757" y="174"/>
                      <a:pt x="745" y="171"/>
                      <a:pt x="748" y="161"/>
                    </a:cubicBezTo>
                    <a:cubicBezTo>
                      <a:pt x="748" y="156"/>
                      <a:pt x="750" y="151"/>
                      <a:pt x="753" y="148"/>
                    </a:cubicBezTo>
                    <a:cubicBezTo>
                      <a:pt x="759" y="145"/>
                      <a:pt x="765" y="147"/>
                      <a:pt x="770" y="150"/>
                    </a:cubicBezTo>
                    <a:cubicBezTo>
                      <a:pt x="774" y="152"/>
                      <a:pt x="776" y="157"/>
                      <a:pt x="776" y="161"/>
                    </a:cubicBezTo>
                    <a:cubicBezTo>
                      <a:pt x="778" y="162"/>
                      <a:pt x="779" y="161"/>
                      <a:pt x="780" y="160"/>
                    </a:cubicBezTo>
                    <a:cubicBezTo>
                      <a:pt x="783" y="156"/>
                      <a:pt x="778" y="151"/>
                      <a:pt x="776" y="147"/>
                    </a:cubicBezTo>
                    <a:close/>
                    <a:moveTo>
                      <a:pt x="593" y="180"/>
                    </a:moveTo>
                    <a:cubicBezTo>
                      <a:pt x="585" y="171"/>
                      <a:pt x="576" y="164"/>
                      <a:pt x="566" y="157"/>
                    </a:cubicBezTo>
                    <a:cubicBezTo>
                      <a:pt x="539" y="143"/>
                      <a:pt x="501" y="137"/>
                      <a:pt x="474" y="154"/>
                    </a:cubicBezTo>
                    <a:cubicBezTo>
                      <a:pt x="464" y="149"/>
                      <a:pt x="464" y="149"/>
                      <a:pt x="464" y="149"/>
                    </a:cubicBezTo>
                    <a:cubicBezTo>
                      <a:pt x="457" y="147"/>
                      <a:pt x="448" y="147"/>
                      <a:pt x="441" y="146"/>
                    </a:cubicBezTo>
                    <a:cubicBezTo>
                      <a:pt x="427" y="146"/>
                      <a:pt x="417" y="154"/>
                      <a:pt x="405" y="160"/>
                    </a:cubicBezTo>
                    <a:cubicBezTo>
                      <a:pt x="394" y="157"/>
                      <a:pt x="382" y="154"/>
                      <a:pt x="369" y="154"/>
                    </a:cubicBezTo>
                    <a:cubicBezTo>
                      <a:pt x="348" y="153"/>
                      <a:pt x="328" y="158"/>
                      <a:pt x="309" y="166"/>
                    </a:cubicBezTo>
                    <a:cubicBezTo>
                      <a:pt x="290" y="175"/>
                      <a:pt x="271" y="189"/>
                      <a:pt x="264" y="210"/>
                    </a:cubicBezTo>
                    <a:cubicBezTo>
                      <a:pt x="247" y="216"/>
                      <a:pt x="247" y="216"/>
                      <a:pt x="247" y="216"/>
                    </a:cubicBezTo>
                    <a:cubicBezTo>
                      <a:pt x="239" y="222"/>
                      <a:pt x="230" y="228"/>
                      <a:pt x="225" y="237"/>
                    </a:cubicBezTo>
                    <a:cubicBezTo>
                      <a:pt x="219" y="243"/>
                      <a:pt x="223" y="256"/>
                      <a:pt x="212" y="256"/>
                    </a:cubicBezTo>
                    <a:cubicBezTo>
                      <a:pt x="181" y="279"/>
                      <a:pt x="153" y="311"/>
                      <a:pt x="148" y="349"/>
                    </a:cubicBezTo>
                    <a:cubicBezTo>
                      <a:pt x="149" y="361"/>
                      <a:pt x="147" y="376"/>
                      <a:pt x="153" y="387"/>
                    </a:cubicBezTo>
                    <a:cubicBezTo>
                      <a:pt x="157" y="393"/>
                      <a:pt x="152" y="401"/>
                      <a:pt x="148" y="407"/>
                    </a:cubicBezTo>
                    <a:cubicBezTo>
                      <a:pt x="139" y="424"/>
                      <a:pt x="143" y="447"/>
                      <a:pt x="155" y="462"/>
                    </a:cubicBezTo>
                    <a:cubicBezTo>
                      <a:pt x="154" y="464"/>
                      <a:pt x="154" y="464"/>
                      <a:pt x="154" y="464"/>
                    </a:cubicBezTo>
                    <a:cubicBezTo>
                      <a:pt x="145" y="494"/>
                      <a:pt x="144" y="530"/>
                      <a:pt x="159" y="557"/>
                    </a:cubicBezTo>
                    <a:cubicBezTo>
                      <a:pt x="160" y="567"/>
                      <a:pt x="169" y="573"/>
                      <a:pt x="173" y="581"/>
                    </a:cubicBezTo>
                    <a:cubicBezTo>
                      <a:pt x="183" y="594"/>
                      <a:pt x="200" y="599"/>
                      <a:pt x="214" y="606"/>
                    </a:cubicBezTo>
                    <a:cubicBezTo>
                      <a:pt x="218" y="618"/>
                      <a:pt x="225" y="628"/>
                      <a:pt x="234" y="636"/>
                    </a:cubicBezTo>
                    <a:cubicBezTo>
                      <a:pt x="242" y="642"/>
                      <a:pt x="250" y="643"/>
                      <a:pt x="258" y="646"/>
                    </a:cubicBezTo>
                    <a:cubicBezTo>
                      <a:pt x="263" y="658"/>
                      <a:pt x="269" y="669"/>
                      <a:pt x="278" y="678"/>
                    </a:cubicBezTo>
                    <a:cubicBezTo>
                      <a:pt x="294" y="699"/>
                      <a:pt x="321" y="707"/>
                      <a:pt x="346" y="710"/>
                    </a:cubicBezTo>
                    <a:cubicBezTo>
                      <a:pt x="364" y="714"/>
                      <a:pt x="382" y="708"/>
                      <a:pt x="400" y="702"/>
                    </a:cubicBezTo>
                    <a:cubicBezTo>
                      <a:pt x="414" y="711"/>
                      <a:pt x="432" y="714"/>
                      <a:pt x="448" y="711"/>
                    </a:cubicBezTo>
                    <a:cubicBezTo>
                      <a:pt x="453" y="711"/>
                      <a:pt x="459" y="708"/>
                      <a:pt x="462" y="706"/>
                    </a:cubicBezTo>
                    <a:cubicBezTo>
                      <a:pt x="461" y="704"/>
                      <a:pt x="461" y="704"/>
                      <a:pt x="461" y="704"/>
                    </a:cubicBezTo>
                    <a:cubicBezTo>
                      <a:pt x="461" y="704"/>
                      <a:pt x="461" y="703"/>
                      <a:pt x="462" y="703"/>
                    </a:cubicBezTo>
                    <a:cubicBezTo>
                      <a:pt x="464" y="706"/>
                      <a:pt x="467" y="699"/>
                      <a:pt x="470" y="700"/>
                    </a:cubicBezTo>
                    <a:cubicBezTo>
                      <a:pt x="481" y="704"/>
                      <a:pt x="494" y="707"/>
                      <a:pt x="505" y="711"/>
                    </a:cubicBezTo>
                    <a:cubicBezTo>
                      <a:pt x="511" y="709"/>
                      <a:pt x="516" y="712"/>
                      <a:pt x="522" y="712"/>
                    </a:cubicBezTo>
                    <a:cubicBezTo>
                      <a:pt x="546" y="711"/>
                      <a:pt x="566" y="702"/>
                      <a:pt x="585" y="688"/>
                    </a:cubicBezTo>
                    <a:cubicBezTo>
                      <a:pt x="593" y="681"/>
                      <a:pt x="601" y="673"/>
                      <a:pt x="606" y="663"/>
                    </a:cubicBezTo>
                    <a:cubicBezTo>
                      <a:pt x="610" y="656"/>
                      <a:pt x="608" y="647"/>
                      <a:pt x="615" y="642"/>
                    </a:cubicBezTo>
                    <a:cubicBezTo>
                      <a:pt x="632" y="638"/>
                      <a:pt x="652" y="626"/>
                      <a:pt x="656" y="607"/>
                    </a:cubicBezTo>
                    <a:cubicBezTo>
                      <a:pt x="656" y="605"/>
                      <a:pt x="656" y="600"/>
                      <a:pt x="657" y="598"/>
                    </a:cubicBezTo>
                    <a:cubicBezTo>
                      <a:pt x="668" y="591"/>
                      <a:pt x="681" y="585"/>
                      <a:pt x="691" y="575"/>
                    </a:cubicBezTo>
                    <a:cubicBezTo>
                      <a:pt x="708" y="563"/>
                      <a:pt x="717" y="543"/>
                      <a:pt x="724" y="525"/>
                    </a:cubicBezTo>
                    <a:cubicBezTo>
                      <a:pt x="733" y="502"/>
                      <a:pt x="731" y="479"/>
                      <a:pt x="721" y="457"/>
                    </a:cubicBezTo>
                    <a:cubicBezTo>
                      <a:pt x="730" y="434"/>
                      <a:pt x="730" y="434"/>
                      <a:pt x="730" y="434"/>
                    </a:cubicBezTo>
                    <a:cubicBezTo>
                      <a:pt x="734" y="419"/>
                      <a:pt x="731" y="404"/>
                      <a:pt x="723" y="391"/>
                    </a:cubicBezTo>
                    <a:cubicBezTo>
                      <a:pt x="726" y="375"/>
                      <a:pt x="728" y="357"/>
                      <a:pt x="727" y="340"/>
                    </a:cubicBezTo>
                    <a:cubicBezTo>
                      <a:pt x="722" y="307"/>
                      <a:pt x="698" y="274"/>
                      <a:pt x="665" y="263"/>
                    </a:cubicBezTo>
                    <a:cubicBezTo>
                      <a:pt x="657" y="260"/>
                      <a:pt x="660" y="251"/>
                      <a:pt x="656" y="245"/>
                    </a:cubicBezTo>
                    <a:cubicBezTo>
                      <a:pt x="649" y="228"/>
                      <a:pt x="633" y="213"/>
                      <a:pt x="614" y="213"/>
                    </a:cubicBezTo>
                    <a:cubicBezTo>
                      <a:pt x="608" y="202"/>
                      <a:pt x="602" y="189"/>
                      <a:pt x="593" y="180"/>
                    </a:cubicBezTo>
                    <a:close/>
                    <a:moveTo>
                      <a:pt x="728" y="162"/>
                    </a:moveTo>
                    <a:cubicBezTo>
                      <a:pt x="729" y="148"/>
                      <a:pt x="729" y="148"/>
                      <a:pt x="729" y="148"/>
                    </a:cubicBezTo>
                    <a:cubicBezTo>
                      <a:pt x="725" y="150"/>
                      <a:pt x="721" y="153"/>
                      <a:pt x="717" y="154"/>
                    </a:cubicBezTo>
                    <a:cubicBezTo>
                      <a:pt x="717" y="157"/>
                      <a:pt x="719" y="160"/>
                      <a:pt x="722" y="162"/>
                    </a:cubicBezTo>
                    <a:cubicBezTo>
                      <a:pt x="723" y="163"/>
                      <a:pt x="726" y="164"/>
                      <a:pt x="728" y="162"/>
                    </a:cubicBezTo>
                    <a:close/>
                    <a:moveTo>
                      <a:pt x="166" y="169"/>
                    </a:moveTo>
                    <a:cubicBezTo>
                      <a:pt x="171" y="163"/>
                      <a:pt x="174" y="153"/>
                      <a:pt x="170" y="145"/>
                    </a:cubicBezTo>
                    <a:cubicBezTo>
                      <a:pt x="165" y="147"/>
                      <a:pt x="165" y="147"/>
                      <a:pt x="165" y="147"/>
                    </a:cubicBezTo>
                    <a:cubicBezTo>
                      <a:pt x="164" y="158"/>
                      <a:pt x="158" y="169"/>
                      <a:pt x="146" y="171"/>
                    </a:cubicBezTo>
                    <a:cubicBezTo>
                      <a:pt x="145" y="174"/>
                      <a:pt x="146" y="178"/>
                      <a:pt x="147" y="180"/>
                    </a:cubicBezTo>
                    <a:cubicBezTo>
                      <a:pt x="154" y="178"/>
                      <a:pt x="161" y="174"/>
                      <a:pt x="166" y="169"/>
                    </a:cubicBezTo>
                    <a:close/>
                    <a:moveTo>
                      <a:pt x="126" y="154"/>
                    </a:moveTo>
                    <a:cubicBezTo>
                      <a:pt x="120" y="145"/>
                      <a:pt x="106" y="143"/>
                      <a:pt x="96" y="147"/>
                    </a:cubicBezTo>
                    <a:cubicBezTo>
                      <a:pt x="92" y="150"/>
                      <a:pt x="90" y="155"/>
                      <a:pt x="89" y="160"/>
                    </a:cubicBezTo>
                    <a:cubicBezTo>
                      <a:pt x="100" y="170"/>
                      <a:pt x="93" y="151"/>
                      <a:pt x="102" y="150"/>
                    </a:cubicBezTo>
                    <a:cubicBezTo>
                      <a:pt x="108" y="150"/>
                      <a:pt x="118" y="149"/>
                      <a:pt x="121" y="157"/>
                    </a:cubicBezTo>
                    <a:cubicBezTo>
                      <a:pt x="124" y="165"/>
                      <a:pt x="123" y="175"/>
                      <a:pt x="119" y="183"/>
                    </a:cubicBezTo>
                    <a:cubicBezTo>
                      <a:pt x="115" y="187"/>
                      <a:pt x="110" y="189"/>
                      <a:pt x="105" y="192"/>
                    </a:cubicBezTo>
                    <a:cubicBezTo>
                      <a:pt x="105" y="202"/>
                      <a:pt x="103" y="212"/>
                      <a:pt x="95" y="219"/>
                    </a:cubicBezTo>
                    <a:cubicBezTo>
                      <a:pt x="89" y="225"/>
                      <a:pt x="79" y="224"/>
                      <a:pt x="70" y="226"/>
                    </a:cubicBezTo>
                    <a:cubicBezTo>
                      <a:pt x="70" y="234"/>
                      <a:pt x="71" y="244"/>
                      <a:pt x="65" y="251"/>
                    </a:cubicBezTo>
                    <a:cubicBezTo>
                      <a:pt x="62" y="254"/>
                      <a:pt x="59" y="250"/>
                      <a:pt x="57" y="254"/>
                    </a:cubicBezTo>
                    <a:cubicBezTo>
                      <a:pt x="56" y="255"/>
                      <a:pt x="57" y="256"/>
                      <a:pt x="58" y="256"/>
                    </a:cubicBezTo>
                    <a:cubicBezTo>
                      <a:pt x="60" y="260"/>
                      <a:pt x="64" y="258"/>
                      <a:pt x="67" y="257"/>
                    </a:cubicBezTo>
                    <a:cubicBezTo>
                      <a:pt x="76" y="252"/>
                      <a:pt x="77" y="241"/>
                      <a:pt x="76" y="232"/>
                    </a:cubicBezTo>
                    <a:cubicBezTo>
                      <a:pt x="81" y="227"/>
                      <a:pt x="88" y="232"/>
                      <a:pt x="93" y="228"/>
                    </a:cubicBezTo>
                    <a:cubicBezTo>
                      <a:pt x="103" y="223"/>
                      <a:pt x="112" y="211"/>
                      <a:pt x="111" y="198"/>
                    </a:cubicBezTo>
                    <a:cubicBezTo>
                      <a:pt x="111" y="191"/>
                      <a:pt x="119" y="193"/>
                      <a:pt x="122" y="187"/>
                    </a:cubicBezTo>
                    <a:cubicBezTo>
                      <a:pt x="129" y="178"/>
                      <a:pt x="131" y="165"/>
                      <a:pt x="126" y="154"/>
                    </a:cubicBezTo>
                    <a:close/>
                    <a:moveTo>
                      <a:pt x="157" y="150"/>
                    </a:moveTo>
                    <a:cubicBezTo>
                      <a:pt x="151" y="149"/>
                      <a:pt x="145" y="148"/>
                      <a:pt x="140" y="145"/>
                    </a:cubicBezTo>
                    <a:cubicBezTo>
                      <a:pt x="143" y="152"/>
                      <a:pt x="145" y="158"/>
                      <a:pt x="146" y="165"/>
                    </a:cubicBezTo>
                    <a:cubicBezTo>
                      <a:pt x="148" y="165"/>
                      <a:pt x="150" y="164"/>
                      <a:pt x="152" y="163"/>
                    </a:cubicBezTo>
                    <a:cubicBezTo>
                      <a:pt x="155" y="159"/>
                      <a:pt x="158" y="155"/>
                      <a:pt x="157" y="150"/>
                    </a:cubicBezTo>
                    <a:close/>
                    <a:moveTo>
                      <a:pt x="715" y="163"/>
                    </a:moveTo>
                    <a:cubicBezTo>
                      <a:pt x="711" y="160"/>
                      <a:pt x="712" y="148"/>
                      <a:pt x="705" y="153"/>
                    </a:cubicBezTo>
                    <a:cubicBezTo>
                      <a:pt x="709" y="165"/>
                      <a:pt x="709" y="165"/>
                      <a:pt x="709" y="165"/>
                    </a:cubicBezTo>
                    <a:cubicBezTo>
                      <a:pt x="713" y="172"/>
                      <a:pt x="722" y="177"/>
                      <a:pt x="730" y="177"/>
                    </a:cubicBezTo>
                    <a:cubicBezTo>
                      <a:pt x="731" y="174"/>
                      <a:pt x="731" y="173"/>
                      <a:pt x="730" y="170"/>
                    </a:cubicBezTo>
                    <a:cubicBezTo>
                      <a:pt x="729" y="169"/>
                      <a:pt x="728" y="168"/>
                      <a:pt x="727" y="169"/>
                    </a:cubicBezTo>
                    <a:cubicBezTo>
                      <a:pt x="721" y="171"/>
                      <a:pt x="718" y="166"/>
                      <a:pt x="715" y="163"/>
                    </a:cubicBezTo>
                    <a:close/>
                    <a:moveTo>
                      <a:pt x="851" y="181"/>
                    </a:moveTo>
                    <a:cubicBezTo>
                      <a:pt x="850" y="174"/>
                      <a:pt x="849" y="167"/>
                      <a:pt x="844" y="163"/>
                    </a:cubicBezTo>
                    <a:cubicBezTo>
                      <a:pt x="835" y="168"/>
                      <a:pt x="848" y="174"/>
                      <a:pt x="847" y="180"/>
                    </a:cubicBezTo>
                    <a:cubicBezTo>
                      <a:pt x="846" y="188"/>
                      <a:pt x="846" y="196"/>
                      <a:pt x="838" y="200"/>
                    </a:cubicBezTo>
                    <a:cubicBezTo>
                      <a:pt x="834" y="202"/>
                      <a:pt x="830" y="202"/>
                      <a:pt x="827" y="200"/>
                    </a:cubicBezTo>
                    <a:cubicBezTo>
                      <a:pt x="825" y="199"/>
                      <a:pt x="825" y="194"/>
                      <a:pt x="822" y="195"/>
                    </a:cubicBezTo>
                    <a:cubicBezTo>
                      <a:pt x="820" y="199"/>
                      <a:pt x="822" y="202"/>
                      <a:pt x="824" y="205"/>
                    </a:cubicBezTo>
                    <a:cubicBezTo>
                      <a:pt x="829" y="209"/>
                      <a:pt x="835" y="206"/>
                      <a:pt x="840" y="205"/>
                    </a:cubicBezTo>
                    <a:cubicBezTo>
                      <a:pt x="849" y="200"/>
                      <a:pt x="850" y="190"/>
                      <a:pt x="851" y="181"/>
                    </a:cubicBezTo>
                    <a:close/>
                    <a:moveTo>
                      <a:pt x="454" y="171"/>
                    </a:moveTo>
                    <a:cubicBezTo>
                      <a:pt x="453" y="160"/>
                      <a:pt x="453" y="160"/>
                      <a:pt x="453" y="160"/>
                    </a:cubicBezTo>
                    <a:cubicBezTo>
                      <a:pt x="451" y="160"/>
                      <a:pt x="451" y="160"/>
                      <a:pt x="451" y="160"/>
                    </a:cubicBezTo>
                    <a:cubicBezTo>
                      <a:pt x="446" y="163"/>
                      <a:pt x="439" y="167"/>
                      <a:pt x="440" y="173"/>
                    </a:cubicBezTo>
                    <a:cubicBezTo>
                      <a:pt x="440" y="184"/>
                      <a:pt x="448" y="192"/>
                      <a:pt x="458" y="195"/>
                    </a:cubicBezTo>
                    <a:cubicBezTo>
                      <a:pt x="469" y="199"/>
                      <a:pt x="482" y="197"/>
                      <a:pt x="490" y="189"/>
                    </a:cubicBezTo>
                    <a:cubicBezTo>
                      <a:pt x="509" y="178"/>
                      <a:pt x="537" y="180"/>
                      <a:pt x="555" y="191"/>
                    </a:cubicBezTo>
                    <a:cubicBezTo>
                      <a:pt x="556" y="189"/>
                      <a:pt x="556" y="185"/>
                      <a:pt x="555" y="182"/>
                    </a:cubicBezTo>
                    <a:cubicBezTo>
                      <a:pt x="549" y="177"/>
                      <a:pt x="542" y="176"/>
                      <a:pt x="536" y="173"/>
                    </a:cubicBezTo>
                    <a:cubicBezTo>
                      <a:pt x="511" y="166"/>
                      <a:pt x="491" y="179"/>
                      <a:pt x="468" y="183"/>
                    </a:cubicBezTo>
                    <a:cubicBezTo>
                      <a:pt x="461" y="183"/>
                      <a:pt x="458" y="176"/>
                      <a:pt x="454" y="171"/>
                    </a:cubicBezTo>
                    <a:close/>
                    <a:moveTo>
                      <a:pt x="428" y="166"/>
                    </a:moveTo>
                    <a:cubicBezTo>
                      <a:pt x="424" y="164"/>
                      <a:pt x="419" y="160"/>
                      <a:pt x="415" y="163"/>
                    </a:cubicBezTo>
                    <a:cubicBezTo>
                      <a:pt x="414" y="166"/>
                      <a:pt x="416" y="167"/>
                      <a:pt x="417" y="169"/>
                    </a:cubicBezTo>
                    <a:cubicBezTo>
                      <a:pt x="418" y="173"/>
                      <a:pt x="417" y="177"/>
                      <a:pt x="415" y="180"/>
                    </a:cubicBezTo>
                    <a:cubicBezTo>
                      <a:pt x="404" y="187"/>
                      <a:pt x="394" y="178"/>
                      <a:pt x="385" y="176"/>
                    </a:cubicBezTo>
                    <a:cubicBezTo>
                      <a:pt x="367" y="168"/>
                      <a:pt x="345" y="173"/>
                      <a:pt x="327" y="179"/>
                    </a:cubicBezTo>
                    <a:cubicBezTo>
                      <a:pt x="326" y="180"/>
                      <a:pt x="326" y="180"/>
                      <a:pt x="326" y="180"/>
                    </a:cubicBezTo>
                    <a:cubicBezTo>
                      <a:pt x="326" y="182"/>
                      <a:pt x="324" y="184"/>
                      <a:pt x="326" y="185"/>
                    </a:cubicBezTo>
                    <a:cubicBezTo>
                      <a:pt x="347" y="176"/>
                      <a:pt x="375" y="174"/>
                      <a:pt x="393" y="191"/>
                    </a:cubicBezTo>
                    <a:cubicBezTo>
                      <a:pt x="402" y="195"/>
                      <a:pt x="413" y="198"/>
                      <a:pt x="423" y="193"/>
                    </a:cubicBezTo>
                    <a:cubicBezTo>
                      <a:pt x="427" y="191"/>
                      <a:pt x="430" y="186"/>
                      <a:pt x="431" y="182"/>
                    </a:cubicBezTo>
                    <a:cubicBezTo>
                      <a:pt x="433" y="176"/>
                      <a:pt x="431" y="170"/>
                      <a:pt x="428" y="166"/>
                    </a:cubicBezTo>
                    <a:close/>
                    <a:moveTo>
                      <a:pt x="570" y="182"/>
                    </a:moveTo>
                    <a:cubicBezTo>
                      <a:pt x="568" y="176"/>
                      <a:pt x="570" y="169"/>
                      <a:pt x="568" y="164"/>
                    </a:cubicBezTo>
                    <a:cubicBezTo>
                      <a:pt x="566" y="164"/>
                      <a:pt x="563" y="162"/>
                      <a:pt x="562" y="165"/>
                    </a:cubicBezTo>
                    <a:cubicBezTo>
                      <a:pt x="560" y="176"/>
                      <a:pt x="561" y="186"/>
                      <a:pt x="566" y="196"/>
                    </a:cubicBezTo>
                    <a:cubicBezTo>
                      <a:pt x="575" y="213"/>
                      <a:pt x="594" y="222"/>
                      <a:pt x="612" y="223"/>
                    </a:cubicBezTo>
                    <a:cubicBezTo>
                      <a:pt x="595" y="214"/>
                      <a:pt x="575" y="202"/>
                      <a:pt x="570" y="182"/>
                    </a:cubicBezTo>
                    <a:close/>
                    <a:moveTo>
                      <a:pt x="553" y="171"/>
                    </a:moveTo>
                    <a:cubicBezTo>
                      <a:pt x="535" y="163"/>
                      <a:pt x="513" y="162"/>
                      <a:pt x="494" y="167"/>
                    </a:cubicBezTo>
                    <a:cubicBezTo>
                      <a:pt x="483" y="171"/>
                      <a:pt x="469" y="172"/>
                      <a:pt x="461" y="164"/>
                    </a:cubicBezTo>
                    <a:cubicBezTo>
                      <a:pt x="458" y="168"/>
                      <a:pt x="462" y="171"/>
                      <a:pt x="463" y="174"/>
                    </a:cubicBezTo>
                    <a:cubicBezTo>
                      <a:pt x="466" y="175"/>
                      <a:pt x="468" y="178"/>
                      <a:pt x="471" y="177"/>
                    </a:cubicBezTo>
                    <a:cubicBezTo>
                      <a:pt x="496" y="169"/>
                      <a:pt x="527" y="160"/>
                      <a:pt x="552" y="175"/>
                    </a:cubicBezTo>
                    <a:cubicBezTo>
                      <a:pt x="554" y="174"/>
                      <a:pt x="554" y="174"/>
                      <a:pt x="554" y="174"/>
                    </a:cubicBezTo>
                    <a:cubicBezTo>
                      <a:pt x="554" y="173"/>
                      <a:pt x="554" y="172"/>
                      <a:pt x="553" y="171"/>
                    </a:cubicBezTo>
                    <a:close/>
                    <a:moveTo>
                      <a:pt x="812" y="174"/>
                    </a:moveTo>
                    <a:cubicBezTo>
                      <a:pt x="811" y="173"/>
                      <a:pt x="810" y="171"/>
                      <a:pt x="809" y="171"/>
                    </a:cubicBezTo>
                    <a:cubicBezTo>
                      <a:pt x="801" y="176"/>
                      <a:pt x="797" y="184"/>
                      <a:pt x="796" y="192"/>
                    </a:cubicBezTo>
                    <a:cubicBezTo>
                      <a:pt x="798" y="199"/>
                      <a:pt x="796" y="209"/>
                      <a:pt x="804" y="214"/>
                    </a:cubicBezTo>
                    <a:cubicBezTo>
                      <a:pt x="805" y="213"/>
                      <a:pt x="805" y="212"/>
                      <a:pt x="805" y="211"/>
                    </a:cubicBezTo>
                    <a:cubicBezTo>
                      <a:pt x="802" y="206"/>
                      <a:pt x="802" y="201"/>
                      <a:pt x="801" y="196"/>
                    </a:cubicBezTo>
                    <a:cubicBezTo>
                      <a:pt x="801" y="187"/>
                      <a:pt x="807" y="181"/>
                      <a:pt x="812" y="174"/>
                    </a:cubicBezTo>
                    <a:close/>
                    <a:moveTo>
                      <a:pt x="325" y="169"/>
                    </a:moveTo>
                    <a:cubicBezTo>
                      <a:pt x="324" y="167"/>
                      <a:pt x="324" y="167"/>
                      <a:pt x="324" y="167"/>
                    </a:cubicBezTo>
                    <a:cubicBezTo>
                      <a:pt x="318" y="170"/>
                      <a:pt x="309" y="170"/>
                      <a:pt x="304" y="177"/>
                    </a:cubicBezTo>
                    <a:cubicBezTo>
                      <a:pt x="302" y="186"/>
                      <a:pt x="302" y="186"/>
                      <a:pt x="302" y="186"/>
                    </a:cubicBezTo>
                    <a:cubicBezTo>
                      <a:pt x="301" y="201"/>
                      <a:pt x="290" y="216"/>
                      <a:pt x="275" y="221"/>
                    </a:cubicBezTo>
                    <a:cubicBezTo>
                      <a:pt x="274" y="223"/>
                      <a:pt x="269" y="221"/>
                      <a:pt x="269" y="224"/>
                    </a:cubicBezTo>
                    <a:cubicBezTo>
                      <a:pt x="276" y="223"/>
                      <a:pt x="283" y="220"/>
                      <a:pt x="290" y="217"/>
                    </a:cubicBezTo>
                    <a:cubicBezTo>
                      <a:pt x="308" y="206"/>
                      <a:pt x="319" y="188"/>
                      <a:pt x="325" y="169"/>
                    </a:cubicBezTo>
                    <a:close/>
                    <a:moveTo>
                      <a:pt x="595" y="189"/>
                    </a:moveTo>
                    <a:cubicBezTo>
                      <a:pt x="588" y="183"/>
                      <a:pt x="582" y="174"/>
                      <a:pt x="575" y="170"/>
                    </a:cubicBezTo>
                    <a:cubicBezTo>
                      <a:pt x="574" y="171"/>
                      <a:pt x="574" y="172"/>
                      <a:pt x="574" y="173"/>
                    </a:cubicBezTo>
                    <a:cubicBezTo>
                      <a:pt x="573" y="192"/>
                      <a:pt x="591" y="205"/>
                      <a:pt x="606" y="211"/>
                    </a:cubicBezTo>
                    <a:cubicBezTo>
                      <a:pt x="606" y="208"/>
                      <a:pt x="606" y="208"/>
                      <a:pt x="606" y="208"/>
                    </a:cubicBezTo>
                    <a:cubicBezTo>
                      <a:pt x="595" y="189"/>
                      <a:pt x="595" y="189"/>
                      <a:pt x="595" y="189"/>
                    </a:cubicBezTo>
                    <a:close/>
                    <a:moveTo>
                      <a:pt x="77" y="185"/>
                    </a:moveTo>
                    <a:cubicBezTo>
                      <a:pt x="76" y="181"/>
                      <a:pt x="73" y="175"/>
                      <a:pt x="68" y="173"/>
                    </a:cubicBezTo>
                    <a:cubicBezTo>
                      <a:pt x="66" y="174"/>
                      <a:pt x="65" y="175"/>
                      <a:pt x="65" y="176"/>
                    </a:cubicBezTo>
                    <a:cubicBezTo>
                      <a:pt x="70" y="182"/>
                      <a:pt x="75" y="190"/>
                      <a:pt x="72" y="197"/>
                    </a:cubicBezTo>
                    <a:cubicBezTo>
                      <a:pt x="69" y="214"/>
                      <a:pt x="52" y="224"/>
                      <a:pt x="38" y="228"/>
                    </a:cubicBezTo>
                    <a:cubicBezTo>
                      <a:pt x="34" y="230"/>
                      <a:pt x="29" y="228"/>
                      <a:pt x="25" y="231"/>
                    </a:cubicBezTo>
                    <a:cubicBezTo>
                      <a:pt x="19" y="245"/>
                      <a:pt x="13" y="263"/>
                      <a:pt x="23" y="277"/>
                    </a:cubicBezTo>
                    <a:cubicBezTo>
                      <a:pt x="24" y="282"/>
                      <a:pt x="30" y="284"/>
                      <a:pt x="30" y="289"/>
                    </a:cubicBezTo>
                    <a:cubicBezTo>
                      <a:pt x="24" y="305"/>
                      <a:pt x="15" y="320"/>
                      <a:pt x="17" y="337"/>
                    </a:cubicBezTo>
                    <a:cubicBezTo>
                      <a:pt x="18" y="352"/>
                      <a:pt x="31" y="363"/>
                      <a:pt x="28" y="378"/>
                    </a:cubicBezTo>
                    <a:cubicBezTo>
                      <a:pt x="28" y="384"/>
                      <a:pt x="24" y="389"/>
                      <a:pt x="25" y="394"/>
                    </a:cubicBezTo>
                    <a:cubicBezTo>
                      <a:pt x="30" y="394"/>
                      <a:pt x="34" y="389"/>
                      <a:pt x="37" y="385"/>
                    </a:cubicBezTo>
                    <a:cubicBezTo>
                      <a:pt x="46" y="373"/>
                      <a:pt x="45" y="359"/>
                      <a:pt x="42" y="344"/>
                    </a:cubicBezTo>
                    <a:cubicBezTo>
                      <a:pt x="38" y="327"/>
                      <a:pt x="54" y="317"/>
                      <a:pt x="56" y="302"/>
                    </a:cubicBezTo>
                    <a:cubicBezTo>
                      <a:pt x="56" y="295"/>
                      <a:pt x="58" y="284"/>
                      <a:pt x="53" y="278"/>
                    </a:cubicBezTo>
                    <a:cubicBezTo>
                      <a:pt x="47" y="278"/>
                      <a:pt x="42" y="272"/>
                      <a:pt x="40" y="267"/>
                    </a:cubicBezTo>
                    <a:cubicBezTo>
                      <a:pt x="38" y="260"/>
                      <a:pt x="39" y="253"/>
                      <a:pt x="42" y="246"/>
                    </a:cubicBezTo>
                    <a:cubicBezTo>
                      <a:pt x="41" y="245"/>
                      <a:pt x="41" y="245"/>
                      <a:pt x="41" y="245"/>
                    </a:cubicBezTo>
                    <a:cubicBezTo>
                      <a:pt x="40" y="245"/>
                      <a:pt x="38" y="245"/>
                      <a:pt x="37" y="246"/>
                    </a:cubicBezTo>
                    <a:cubicBezTo>
                      <a:pt x="33" y="254"/>
                      <a:pt x="32" y="263"/>
                      <a:pt x="36" y="271"/>
                    </a:cubicBezTo>
                    <a:cubicBezTo>
                      <a:pt x="38" y="278"/>
                      <a:pt x="46" y="280"/>
                      <a:pt x="50" y="284"/>
                    </a:cubicBezTo>
                    <a:cubicBezTo>
                      <a:pt x="52" y="297"/>
                      <a:pt x="50" y="311"/>
                      <a:pt x="42" y="321"/>
                    </a:cubicBezTo>
                    <a:cubicBezTo>
                      <a:pt x="30" y="336"/>
                      <a:pt x="42" y="352"/>
                      <a:pt x="39" y="369"/>
                    </a:cubicBezTo>
                    <a:cubicBezTo>
                      <a:pt x="37" y="373"/>
                      <a:pt x="36" y="379"/>
                      <a:pt x="33" y="380"/>
                    </a:cubicBezTo>
                    <a:cubicBezTo>
                      <a:pt x="33" y="368"/>
                      <a:pt x="31" y="354"/>
                      <a:pt x="23" y="343"/>
                    </a:cubicBezTo>
                    <a:cubicBezTo>
                      <a:pt x="19" y="322"/>
                      <a:pt x="31" y="304"/>
                      <a:pt x="36" y="285"/>
                    </a:cubicBezTo>
                    <a:cubicBezTo>
                      <a:pt x="30" y="281"/>
                      <a:pt x="27" y="273"/>
                      <a:pt x="24" y="267"/>
                    </a:cubicBezTo>
                    <a:cubicBezTo>
                      <a:pt x="22" y="256"/>
                      <a:pt x="25" y="244"/>
                      <a:pt x="31" y="234"/>
                    </a:cubicBezTo>
                    <a:cubicBezTo>
                      <a:pt x="32" y="233"/>
                      <a:pt x="33" y="233"/>
                      <a:pt x="34" y="234"/>
                    </a:cubicBezTo>
                    <a:cubicBezTo>
                      <a:pt x="44" y="232"/>
                      <a:pt x="54" y="229"/>
                      <a:pt x="62" y="222"/>
                    </a:cubicBezTo>
                    <a:cubicBezTo>
                      <a:pt x="73" y="214"/>
                      <a:pt x="80" y="199"/>
                      <a:pt x="77" y="185"/>
                    </a:cubicBezTo>
                    <a:close/>
                    <a:moveTo>
                      <a:pt x="292" y="197"/>
                    </a:moveTo>
                    <a:cubicBezTo>
                      <a:pt x="295" y="192"/>
                      <a:pt x="296" y="186"/>
                      <a:pt x="295" y="182"/>
                    </a:cubicBezTo>
                    <a:cubicBezTo>
                      <a:pt x="281" y="187"/>
                      <a:pt x="273" y="202"/>
                      <a:pt x="270" y="216"/>
                    </a:cubicBezTo>
                    <a:cubicBezTo>
                      <a:pt x="280" y="214"/>
                      <a:pt x="288" y="206"/>
                      <a:pt x="292" y="197"/>
                    </a:cubicBezTo>
                    <a:close/>
                    <a:moveTo>
                      <a:pt x="395" y="202"/>
                    </a:moveTo>
                    <a:cubicBezTo>
                      <a:pt x="389" y="185"/>
                      <a:pt x="369" y="185"/>
                      <a:pt x="355" y="184"/>
                    </a:cubicBezTo>
                    <a:cubicBezTo>
                      <a:pt x="341" y="184"/>
                      <a:pt x="329" y="189"/>
                      <a:pt x="318" y="196"/>
                    </a:cubicBezTo>
                    <a:cubicBezTo>
                      <a:pt x="317" y="200"/>
                      <a:pt x="311" y="203"/>
                      <a:pt x="312" y="208"/>
                    </a:cubicBezTo>
                    <a:cubicBezTo>
                      <a:pt x="327" y="209"/>
                      <a:pt x="339" y="199"/>
                      <a:pt x="353" y="196"/>
                    </a:cubicBezTo>
                    <a:cubicBezTo>
                      <a:pt x="362" y="194"/>
                      <a:pt x="371" y="196"/>
                      <a:pt x="378" y="203"/>
                    </a:cubicBezTo>
                    <a:cubicBezTo>
                      <a:pt x="381" y="208"/>
                      <a:pt x="380" y="215"/>
                      <a:pt x="377" y="220"/>
                    </a:cubicBezTo>
                    <a:cubicBezTo>
                      <a:pt x="379" y="221"/>
                      <a:pt x="381" y="222"/>
                      <a:pt x="383" y="223"/>
                    </a:cubicBezTo>
                    <a:cubicBezTo>
                      <a:pt x="387" y="221"/>
                      <a:pt x="391" y="222"/>
                      <a:pt x="394" y="218"/>
                    </a:cubicBezTo>
                    <a:cubicBezTo>
                      <a:pt x="397" y="214"/>
                      <a:pt x="397" y="207"/>
                      <a:pt x="395" y="202"/>
                    </a:cubicBezTo>
                    <a:close/>
                    <a:moveTo>
                      <a:pt x="550" y="194"/>
                    </a:moveTo>
                    <a:cubicBezTo>
                      <a:pt x="538" y="189"/>
                      <a:pt x="524" y="186"/>
                      <a:pt x="511" y="187"/>
                    </a:cubicBezTo>
                    <a:cubicBezTo>
                      <a:pt x="500" y="190"/>
                      <a:pt x="484" y="196"/>
                      <a:pt x="482" y="209"/>
                    </a:cubicBezTo>
                    <a:cubicBezTo>
                      <a:pt x="482" y="214"/>
                      <a:pt x="484" y="218"/>
                      <a:pt x="486" y="222"/>
                    </a:cubicBezTo>
                    <a:cubicBezTo>
                      <a:pt x="489" y="226"/>
                      <a:pt x="495" y="225"/>
                      <a:pt x="499" y="227"/>
                    </a:cubicBezTo>
                    <a:cubicBezTo>
                      <a:pt x="500" y="226"/>
                      <a:pt x="504" y="227"/>
                      <a:pt x="503" y="224"/>
                    </a:cubicBezTo>
                    <a:cubicBezTo>
                      <a:pt x="499" y="222"/>
                      <a:pt x="498" y="217"/>
                      <a:pt x="498" y="213"/>
                    </a:cubicBezTo>
                    <a:cubicBezTo>
                      <a:pt x="499" y="207"/>
                      <a:pt x="506" y="203"/>
                      <a:pt x="511" y="200"/>
                    </a:cubicBezTo>
                    <a:cubicBezTo>
                      <a:pt x="529" y="198"/>
                      <a:pt x="548" y="205"/>
                      <a:pt x="564" y="212"/>
                    </a:cubicBezTo>
                    <a:cubicBezTo>
                      <a:pt x="571" y="209"/>
                      <a:pt x="561" y="204"/>
                      <a:pt x="561" y="199"/>
                    </a:cubicBezTo>
                    <a:cubicBezTo>
                      <a:pt x="557" y="195"/>
                      <a:pt x="552" y="200"/>
                      <a:pt x="550" y="194"/>
                    </a:cubicBezTo>
                    <a:close/>
                    <a:moveTo>
                      <a:pt x="374" y="209"/>
                    </a:moveTo>
                    <a:cubicBezTo>
                      <a:pt x="373" y="206"/>
                      <a:pt x="373" y="206"/>
                      <a:pt x="373" y="206"/>
                    </a:cubicBezTo>
                    <a:cubicBezTo>
                      <a:pt x="354" y="193"/>
                      <a:pt x="338" y="213"/>
                      <a:pt x="319" y="214"/>
                    </a:cubicBezTo>
                    <a:cubicBezTo>
                      <a:pt x="319" y="214"/>
                      <a:pt x="318" y="216"/>
                      <a:pt x="319" y="216"/>
                    </a:cubicBezTo>
                    <a:cubicBezTo>
                      <a:pt x="333" y="220"/>
                      <a:pt x="343" y="208"/>
                      <a:pt x="356" y="207"/>
                    </a:cubicBezTo>
                    <a:cubicBezTo>
                      <a:pt x="362" y="208"/>
                      <a:pt x="366" y="213"/>
                      <a:pt x="371" y="215"/>
                    </a:cubicBezTo>
                    <a:cubicBezTo>
                      <a:pt x="373" y="214"/>
                      <a:pt x="373" y="211"/>
                      <a:pt x="374" y="209"/>
                    </a:cubicBezTo>
                    <a:close/>
                    <a:moveTo>
                      <a:pt x="463" y="221"/>
                    </a:moveTo>
                    <a:cubicBezTo>
                      <a:pt x="456" y="217"/>
                      <a:pt x="448" y="217"/>
                      <a:pt x="441" y="211"/>
                    </a:cubicBezTo>
                    <a:cubicBezTo>
                      <a:pt x="436" y="211"/>
                      <a:pt x="434" y="201"/>
                      <a:pt x="428" y="204"/>
                    </a:cubicBezTo>
                    <a:cubicBezTo>
                      <a:pt x="414" y="228"/>
                      <a:pt x="382" y="224"/>
                      <a:pt x="370" y="249"/>
                    </a:cubicBezTo>
                    <a:cubicBezTo>
                      <a:pt x="366" y="254"/>
                      <a:pt x="367" y="267"/>
                      <a:pt x="357" y="265"/>
                    </a:cubicBezTo>
                    <a:cubicBezTo>
                      <a:pt x="341" y="265"/>
                      <a:pt x="326" y="277"/>
                      <a:pt x="318" y="292"/>
                    </a:cubicBezTo>
                    <a:cubicBezTo>
                      <a:pt x="319" y="293"/>
                      <a:pt x="319" y="293"/>
                      <a:pt x="319" y="293"/>
                    </a:cubicBezTo>
                    <a:cubicBezTo>
                      <a:pt x="327" y="290"/>
                      <a:pt x="335" y="287"/>
                      <a:pt x="344" y="287"/>
                    </a:cubicBezTo>
                    <a:cubicBezTo>
                      <a:pt x="359" y="279"/>
                      <a:pt x="359" y="279"/>
                      <a:pt x="359" y="279"/>
                    </a:cubicBezTo>
                    <a:cubicBezTo>
                      <a:pt x="365" y="274"/>
                      <a:pt x="379" y="277"/>
                      <a:pt x="378" y="266"/>
                    </a:cubicBezTo>
                    <a:cubicBezTo>
                      <a:pt x="387" y="243"/>
                      <a:pt x="414" y="242"/>
                      <a:pt x="429" y="224"/>
                    </a:cubicBezTo>
                    <a:cubicBezTo>
                      <a:pt x="433" y="223"/>
                      <a:pt x="438" y="223"/>
                      <a:pt x="440" y="227"/>
                    </a:cubicBezTo>
                    <a:cubicBezTo>
                      <a:pt x="457" y="235"/>
                      <a:pt x="478" y="241"/>
                      <a:pt x="488" y="259"/>
                    </a:cubicBezTo>
                    <a:cubicBezTo>
                      <a:pt x="489" y="262"/>
                      <a:pt x="490" y="267"/>
                      <a:pt x="495" y="266"/>
                    </a:cubicBezTo>
                    <a:cubicBezTo>
                      <a:pt x="511" y="268"/>
                      <a:pt x="527" y="277"/>
                      <a:pt x="536" y="292"/>
                    </a:cubicBezTo>
                    <a:cubicBezTo>
                      <a:pt x="541" y="294"/>
                      <a:pt x="547" y="296"/>
                      <a:pt x="552" y="295"/>
                    </a:cubicBezTo>
                    <a:cubicBezTo>
                      <a:pt x="552" y="290"/>
                      <a:pt x="549" y="284"/>
                      <a:pt x="546" y="280"/>
                    </a:cubicBezTo>
                    <a:cubicBezTo>
                      <a:pt x="535" y="268"/>
                      <a:pt x="522" y="260"/>
                      <a:pt x="506" y="256"/>
                    </a:cubicBezTo>
                    <a:cubicBezTo>
                      <a:pt x="499" y="238"/>
                      <a:pt x="480" y="227"/>
                      <a:pt x="463" y="221"/>
                    </a:cubicBezTo>
                    <a:close/>
                    <a:moveTo>
                      <a:pt x="556" y="214"/>
                    </a:moveTo>
                    <a:cubicBezTo>
                      <a:pt x="543" y="210"/>
                      <a:pt x="529" y="202"/>
                      <a:pt x="515" y="206"/>
                    </a:cubicBezTo>
                    <a:cubicBezTo>
                      <a:pt x="510" y="208"/>
                      <a:pt x="504" y="210"/>
                      <a:pt x="504" y="216"/>
                    </a:cubicBezTo>
                    <a:cubicBezTo>
                      <a:pt x="505" y="217"/>
                      <a:pt x="505" y="220"/>
                      <a:pt x="507" y="220"/>
                    </a:cubicBezTo>
                    <a:cubicBezTo>
                      <a:pt x="508" y="216"/>
                      <a:pt x="513" y="213"/>
                      <a:pt x="517" y="210"/>
                    </a:cubicBezTo>
                    <a:cubicBezTo>
                      <a:pt x="528" y="206"/>
                      <a:pt x="540" y="211"/>
                      <a:pt x="550" y="215"/>
                    </a:cubicBezTo>
                    <a:cubicBezTo>
                      <a:pt x="553" y="215"/>
                      <a:pt x="554" y="219"/>
                      <a:pt x="556" y="217"/>
                    </a:cubicBezTo>
                    <a:cubicBezTo>
                      <a:pt x="557" y="217"/>
                      <a:pt x="557" y="215"/>
                      <a:pt x="556" y="214"/>
                    </a:cubicBezTo>
                    <a:close/>
                    <a:moveTo>
                      <a:pt x="578" y="219"/>
                    </a:moveTo>
                    <a:cubicBezTo>
                      <a:pt x="577" y="218"/>
                      <a:pt x="575" y="215"/>
                      <a:pt x="573" y="216"/>
                    </a:cubicBezTo>
                    <a:cubicBezTo>
                      <a:pt x="562" y="219"/>
                      <a:pt x="553" y="228"/>
                      <a:pt x="546" y="237"/>
                    </a:cubicBezTo>
                    <a:cubicBezTo>
                      <a:pt x="545" y="239"/>
                      <a:pt x="545" y="239"/>
                      <a:pt x="545" y="239"/>
                    </a:cubicBezTo>
                    <a:cubicBezTo>
                      <a:pt x="549" y="242"/>
                      <a:pt x="555" y="245"/>
                      <a:pt x="560" y="246"/>
                    </a:cubicBezTo>
                    <a:cubicBezTo>
                      <a:pt x="567" y="247"/>
                      <a:pt x="577" y="248"/>
                      <a:pt x="583" y="245"/>
                    </a:cubicBezTo>
                    <a:cubicBezTo>
                      <a:pt x="580" y="243"/>
                      <a:pt x="576" y="246"/>
                      <a:pt x="574" y="244"/>
                    </a:cubicBezTo>
                    <a:cubicBezTo>
                      <a:pt x="568" y="241"/>
                      <a:pt x="558" y="242"/>
                      <a:pt x="557" y="235"/>
                    </a:cubicBezTo>
                    <a:cubicBezTo>
                      <a:pt x="563" y="230"/>
                      <a:pt x="570" y="225"/>
                      <a:pt x="577" y="221"/>
                    </a:cubicBezTo>
                    <a:cubicBezTo>
                      <a:pt x="578" y="219"/>
                      <a:pt x="578" y="219"/>
                      <a:pt x="578" y="219"/>
                    </a:cubicBezTo>
                    <a:close/>
                    <a:moveTo>
                      <a:pt x="321" y="225"/>
                    </a:moveTo>
                    <a:cubicBezTo>
                      <a:pt x="315" y="222"/>
                      <a:pt x="312" y="216"/>
                      <a:pt x="304" y="215"/>
                    </a:cubicBezTo>
                    <a:cubicBezTo>
                      <a:pt x="304" y="217"/>
                      <a:pt x="307" y="220"/>
                      <a:pt x="309" y="221"/>
                    </a:cubicBezTo>
                    <a:cubicBezTo>
                      <a:pt x="312" y="225"/>
                      <a:pt x="317" y="229"/>
                      <a:pt x="317" y="234"/>
                    </a:cubicBezTo>
                    <a:cubicBezTo>
                      <a:pt x="311" y="244"/>
                      <a:pt x="299" y="243"/>
                      <a:pt x="290" y="247"/>
                    </a:cubicBezTo>
                    <a:cubicBezTo>
                      <a:pt x="290" y="249"/>
                      <a:pt x="290" y="249"/>
                      <a:pt x="291" y="250"/>
                    </a:cubicBezTo>
                    <a:cubicBezTo>
                      <a:pt x="297" y="251"/>
                      <a:pt x="304" y="249"/>
                      <a:pt x="309" y="247"/>
                    </a:cubicBezTo>
                    <a:cubicBezTo>
                      <a:pt x="316" y="244"/>
                      <a:pt x="324" y="241"/>
                      <a:pt x="328" y="235"/>
                    </a:cubicBezTo>
                    <a:cubicBezTo>
                      <a:pt x="327" y="233"/>
                      <a:pt x="326" y="231"/>
                      <a:pt x="326" y="228"/>
                    </a:cubicBezTo>
                    <a:cubicBezTo>
                      <a:pt x="325" y="227"/>
                      <a:pt x="323" y="224"/>
                      <a:pt x="321" y="225"/>
                    </a:cubicBezTo>
                    <a:close/>
                    <a:moveTo>
                      <a:pt x="844" y="223"/>
                    </a:moveTo>
                    <a:cubicBezTo>
                      <a:pt x="840" y="221"/>
                      <a:pt x="838" y="226"/>
                      <a:pt x="840" y="228"/>
                    </a:cubicBezTo>
                    <a:cubicBezTo>
                      <a:pt x="845" y="233"/>
                      <a:pt x="849" y="238"/>
                      <a:pt x="850" y="245"/>
                    </a:cubicBezTo>
                    <a:cubicBezTo>
                      <a:pt x="850" y="255"/>
                      <a:pt x="849" y="268"/>
                      <a:pt x="839" y="274"/>
                    </a:cubicBezTo>
                    <a:cubicBezTo>
                      <a:pt x="836" y="279"/>
                      <a:pt x="839" y="285"/>
                      <a:pt x="843" y="288"/>
                    </a:cubicBezTo>
                    <a:cubicBezTo>
                      <a:pt x="860" y="305"/>
                      <a:pt x="849" y="329"/>
                      <a:pt x="843" y="347"/>
                    </a:cubicBezTo>
                    <a:cubicBezTo>
                      <a:pt x="841" y="352"/>
                      <a:pt x="841" y="359"/>
                      <a:pt x="838" y="364"/>
                    </a:cubicBezTo>
                    <a:cubicBezTo>
                      <a:pt x="829" y="353"/>
                      <a:pt x="840" y="339"/>
                      <a:pt x="839" y="326"/>
                    </a:cubicBezTo>
                    <a:cubicBezTo>
                      <a:pt x="839" y="311"/>
                      <a:pt x="833" y="299"/>
                      <a:pt x="823" y="289"/>
                    </a:cubicBezTo>
                    <a:cubicBezTo>
                      <a:pt x="819" y="285"/>
                      <a:pt x="819" y="279"/>
                      <a:pt x="815" y="277"/>
                    </a:cubicBezTo>
                    <a:cubicBezTo>
                      <a:pt x="814" y="278"/>
                      <a:pt x="813" y="279"/>
                      <a:pt x="813" y="280"/>
                    </a:cubicBezTo>
                    <a:cubicBezTo>
                      <a:pt x="818" y="295"/>
                      <a:pt x="836" y="306"/>
                      <a:pt x="834" y="324"/>
                    </a:cubicBezTo>
                    <a:cubicBezTo>
                      <a:pt x="831" y="341"/>
                      <a:pt x="826" y="361"/>
                      <a:pt x="838" y="376"/>
                    </a:cubicBezTo>
                    <a:cubicBezTo>
                      <a:pt x="841" y="379"/>
                      <a:pt x="845" y="384"/>
                      <a:pt x="850" y="384"/>
                    </a:cubicBezTo>
                    <a:cubicBezTo>
                      <a:pt x="851" y="384"/>
                      <a:pt x="852" y="382"/>
                      <a:pt x="851" y="380"/>
                    </a:cubicBezTo>
                    <a:cubicBezTo>
                      <a:pt x="846" y="377"/>
                      <a:pt x="845" y="371"/>
                      <a:pt x="844" y="365"/>
                    </a:cubicBezTo>
                    <a:cubicBezTo>
                      <a:pt x="846" y="342"/>
                      <a:pt x="863" y="321"/>
                      <a:pt x="855" y="297"/>
                    </a:cubicBezTo>
                    <a:cubicBezTo>
                      <a:pt x="851" y="290"/>
                      <a:pt x="847" y="285"/>
                      <a:pt x="845" y="278"/>
                    </a:cubicBezTo>
                    <a:cubicBezTo>
                      <a:pt x="849" y="271"/>
                      <a:pt x="854" y="265"/>
                      <a:pt x="854" y="257"/>
                    </a:cubicBezTo>
                    <a:cubicBezTo>
                      <a:pt x="856" y="245"/>
                      <a:pt x="853" y="232"/>
                      <a:pt x="844" y="223"/>
                    </a:cubicBezTo>
                    <a:close/>
                    <a:moveTo>
                      <a:pt x="309" y="231"/>
                    </a:moveTo>
                    <a:cubicBezTo>
                      <a:pt x="306" y="226"/>
                      <a:pt x="302" y="221"/>
                      <a:pt x="297" y="219"/>
                    </a:cubicBezTo>
                    <a:cubicBezTo>
                      <a:pt x="290" y="224"/>
                      <a:pt x="282" y="228"/>
                      <a:pt x="274" y="230"/>
                    </a:cubicBezTo>
                    <a:cubicBezTo>
                      <a:pt x="274" y="231"/>
                      <a:pt x="274" y="233"/>
                      <a:pt x="275" y="234"/>
                    </a:cubicBezTo>
                    <a:cubicBezTo>
                      <a:pt x="280" y="237"/>
                      <a:pt x="284" y="244"/>
                      <a:pt x="290" y="240"/>
                    </a:cubicBezTo>
                    <a:cubicBezTo>
                      <a:pt x="297" y="239"/>
                      <a:pt x="305" y="238"/>
                      <a:pt x="309" y="231"/>
                    </a:cubicBezTo>
                    <a:close/>
                    <a:moveTo>
                      <a:pt x="606" y="230"/>
                    </a:moveTo>
                    <a:cubicBezTo>
                      <a:pt x="600" y="228"/>
                      <a:pt x="593" y="226"/>
                      <a:pt x="587" y="224"/>
                    </a:cubicBezTo>
                    <a:cubicBezTo>
                      <a:pt x="579" y="225"/>
                      <a:pt x="573" y="231"/>
                      <a:pt x="568" y="236"/>
                    </a:cubicBezTo>
                    <a:cubicBezTo>
                      <a:pt x="576" y="239"/>
                      <a:pt x="588" y="239"/>
                      <a:pt x="597" y="237"/>
                    </a:cubicBezTo>
                    <a:cubicBezTo>
                      <a:pt x="600" y="235"/>
                      <a:pt x="606" y="235"/>
                      <a:pt x="606" y="230"/>
                    </a:cubicBezTo>
                    <a:close/>
                    <a:moveTo>
                      <a:pt x="467" y="247"/>
                    </a:moveTo>
                    <a:cubicBezTo>
                      <a:pt x="455" y="242"/>
                      <a:pt x="444" y="237"/>
                      <a:pt x="432" y="230"/>
                    </a:cubicBezTo>
                    <a:cubicBezTo>
                      <a:pt x="422" y="240"/>
                      <a:pt x="408" y="246"/>
                      <a:pt x="396" y="254"/>
                    </a:cubicBezTo>
                    <a:cubicBezTo>
                      <a:pt x="390" y="256"/>
                      <a:pt x="387" y="262"/>
                      <a:pt x="385" y="267"/>
                    </a:cubicBezTo>
                    <a:cubicBezTo>
                      <a:pt x="383" y="271"/>
                      <a:pt x="385" y="277"/>
                      <a:pt x="381" y="279"/>
                    </a:cubicBezTo>
                    <a:cubicBezTo>
                      <a:pt x="372" y="281"/>
                      <a:pt x="362" y="280"/>
                      <a:pt x="356" y="287"/>
                    </a:cubicBezTo>
                    <a:cubicBezTo>
                      <a:pt x="365" y="291"/>
                      <a:pt x="374" y="295"/>
                      <a:pt x="382" y="301"/>
                    </a:cubicBezTo>
                    <a:cubicBezTo>
                      <a:pt x="385" y="306"/>
                      <a:pt x="387" y="312"/>
                      <a:pt x="391" y="316"/>
                    </a:cubicBezTo>
                    <a:cubicBezTo>
                      <a:pt x="395" y="310"/>
                      <a:pt x="401" y="303"/>
                      <a:pt x="407" y="299"/>
                    </a:cubicBezTo>
                    <a:cubicBezTo>
                      <a:pt x="407" y="293"/>
                      <a:pt x="406" y="287"/>
                      <a:pt x="410" y="282"/>
                    </a:cubicBezTo>
                    <a:cubicBezTo>
                      <a:pt x="417" y="274"/>
                      <a:pt x="425" y="268"/>
                      <a:pt x="435" y="264"/>
                    </a:cubicBezTo>
                    <a:cubicBezTo>
                      <a:pt x="441" y="263"/>
                      <a:pt x="450" y="261"/>
                      <a:pt x="456" y="267"/>
                    </a:cubicBezTo>
                    <a:cubicBezTo>
                      <a:pt x="466" y="268"/>
                      <a:pt x="471" y="280"/>
                      <a:pt x="473" y="288"/>
                    </a:cubicBezTo>
                    <a:cubicBezTo>
                      <a:pt x="471" y="292"/>
                      <a:pt x="473" y="295"/>
                      <a:pt x="473" y="299"/>
                    </a:cubicBezTo>
                    <a:cubicBezTo>
                      <a:pt x="482" y="304"/>
                      <a:pt x="487" y="314"/>
                      <a:pt x="487" y="324"/>
                    </a:cubicBezTo>
                    <a:cubicBezTo>
                      <a:pt x="489" y="319"/>
                      <a:pt x="491" y="313"/>
                      <a:pt x="497" y="308"/>
                    </a:cubicBezTo>
                    <a:cubicBezTo>
                      <a:pt x="504" y="299"/>
                      <a:pt x="515" y="293"/>
                      <a:pt x="526" y="292"/>
                    </a:cubicBezTo>
                    <a:cubicBezTo>
                      <a:pt x="524" y="286"/>
                      <a:pt x="519" y="282"/>
                      <a:pt x="513" y="278"/>
                    </a:cubicBezTo>
                    <a:cubicBezTo>
                      <a:pt x="505" y="276"/>
                      <a:pt x="497" y="271"/>
                      <a:pt x="487" y="273"/>
                    </a:cubicBezTo>
                    <a:cubicBezTo>
                      <a:pt x="486" y="272"/>
                      <a:pt x="486" y="272"/>
                      <a:pt x="486" y="272"/>
                    </a:cubicBezTo>
                    <a:cubicBezTo>
                      <a:pt x="484" y="261"/>
                      <a:pt x="475" y="254"/>
                      <a:pt x="467" y="247"/>
                    </a:cubicBezTo>
                    <a:close/>
                    <a:moveTo>
                      <a:pt x="289" y="259"/>
                    </a:moveTo>
                    <a:cubicBezTo>
                      <a:pt x="281" y="247"/>
                      <a:pt x="281" y="247"/>
                      <a:pt x="281" y="247"/>
                    </a:cubicBezTo>
                    <a:cubicBezTo>
                      <a:pt x="273" y="242"/>
                      <a:pt x="267" y="231"/>
                      <a:pt x="257" y="231"/>
                    </a:cubicBezTo>
                    <a:cubicBezTo>
                      <a:pt x="255" y="229"/>
                      <a:pt x="250" y="229"/>
                      <a:pt x="249" y="231"/>
                    </a:cubicBezTo>
                    <a:cubicBezTo>
                      <a:pt x="267" y="241"/>
                      <a:pt x="285" y="257"/>
                      <a:pt x="286" y="278"/>
                    </a:cubicBezTo>
                    <a:cubicBezTo>
                      <a:pt x="286" y="280"/>
                      <a:pt x="283" y="280"/>
                      <a:pt x="282" y="281"/>
                    </a:cubicBezTo>
                    <a:cubicBezTo>
                      <a:pt x="265" y="277"/>
                      <a:pt x="252" y="261"/>
                      <a:pt x="241" y="249"/>
                    </a:cubicBezTo>
                    <a:cubicBezTo>
                      <a:pt x="240" y="253"/>
                      <a:pt x="242" y="256"/>
                      <a:pt x="244" y="259"/>
                    </a:cubicBezTo>
                    <a:cubicBezTo>
                      <a:pt x="253" y="269"/>
                      <a:pt x="261" y="283"/>
                      <a:pt x="276" y="286"/>
                    </a:cubicBezTo>
                    <a:cubicBezTo>
                      <a:pt x="281" y="289"/>
                      <a:pt x="289" y="292"/>
                      <a:pt x="294" y="288"/>
                    </a:cubicBezTo>
                    <a:cubicBezTo>
                      <a:pt x="296" y="278"/>
                      <a:pt x="291" y="268"/>
                      <a:pt x="289" y="259"/>
                    </a:cubicBezTo>
                    <a:close/>
                    <a:moveTo>
                      <a:pt x="446" y="240"/>
                    </a:moveTo>
                    <a:cubicBezTo>
                      <a:pt x="441" y="239"/>
                      <a:pt x="437" y="234"/>
                      <a:pt x="432" y="234"/>
                    </a:cubicBezTo>
                    <a:cubicBezTo>
                      <a:pt x="421" y="252"/>
                      <a:pt x="393" y="251"/>
                      <a:pt x="388" y="273"/>
                    </a:cubicBezTo>
                    <a:cubicBezTo>
                      <a:pt x="386" y="276"/>
                      <a:pt x="388" y="282"/>
                      <a:pt x="385" y="284"/>
                    </a:cubicBezTo>
                    <a:cubicBezTo>
                      <a:pt x="379" y="285"/>
                      <a:pt x="374" y="287"/>
                      <a:pt x="368" y="285"/>
                    </a:cubicBezTo>
                    <a:cubicBezTo>
                      <a:pt x="366" y="286"/>
                      <a:pt x="367" y="288"/>
                      <a:pt x="368" y="290"/>
                    </a:cubicBezTo>
                    <a:cubicBezTo>
                      <a:pt x="377" y="291"/>
                      <a:pt x="383" y="301"/>
                      <a:pt x="389" y="306"/>
                    </a:cubicBezTo>
                    <a:cubicBezTo>
                      <a:pt x="394" y="305"/>
                      <a:pt x="399" y="300"/>
                      <a:pt x="402" y="295"/>
                    </a:cubicBezTo>
                    <a:cubicBezTo>
                      <a:pt x="403" y="283"/>
                      <a:pt x="413" y="273"/>
                      <a:pt x="421" y="266"/>
                    </a:cubicBezTo>
                    <a:cubicBezTo>
                      <a:pt x="435" y="260"/>
                      <a:pt x="454" y="254"/>
                      <a:pt x="467" y="265"/>
                    </a:cubicBezTo>
                    <a:cubicBezTo>
                      <a:pt x="475" y="273"/>
                      <a:pt x="475" y="284"/>
                      <a:pt x="478" y="294"/>
                    </a:cubicBezTo>
                    <a:cubicBezTo>
                      <a:pt x="481" y="298"/>
                      <a:pt x="484" y="302"/>
                      <a:pt x="487" y="306"/>
                    </a:cubicBezTo>
                    <a:cubicBezTo>
                      <a:pt x="490" y="305"/>
                      <a:pt x="493" y="303"/>
                      <a:pt x="495" y="300"/>
                    </a:cubicBezTo>
                    <a:cubicBezTo>
                      <a:pt x="501" y="296"/>
                      <a:pt x="508" y="293"/>
                      <a:pt x="514" y="290"/>
                    </a:cubicBezTo>
                    <a:cubicBezTo>
                      <a:pt x="514" y="288"/>
                      <a:pt x="515" y="287"/>
                      <a:pt x="514" y="286"/>
                    </a:cubicBezTo>
                    <a:cubicBezTo>
                      <a:pt x="506" y="278"/>
                      <a:pt x="495" y="277"/>
                      <a:pt x="485" y="276"/>
                    </a:cubicBezTo>
                    <a:cubicBezTo>
                      <a:pt x="478" y="260"/>
                      <a:pt x="462" y="245"/>
                      <a:pt x="446" y="240"/>
                    </a:cubicBezTo>
                    <a:close/>
                    <a:moveTo>
                      <a:pt x="616" y="236"/>
                    </a:moveTo>
                    <a:cubicBezTo>
                      <a:pt x="607" y="239"/>
                      <a:pt x="599" y="244"/>
                      <a:pt x="592" y="250"/>
                    </a:cubicBezTo>
                    <a:cubicBezTo>
                      <a:pt x="581" y="260"/>
                      <a:pt x="576" y="276"/>
                      <a:pt x="578" y="288"/>
                    </a:cubicBezTo>
                    <a:cubicBezTo>
                      <a:pt x="587" y="290"/>
                      <a:pt x="596" y="287"/>
                      <a:pt x="604" y="284"/>
                    </a:cubicBezTo>
                    <a:cubicBezTo>
                      <a:pt x="618" y="277"/>
                      <a:pt x="633" y="263"/>
                      <a:pt x="635" y="247"/>
                    </a:cubicBezTo>
                    <a:cubicBezTo>
                      <a:pt x="630" y="256"/>
                      <a:pt x="624" y="265"/>
                      <a:pt x="615" y="271"/>
                    </a:cubicBezTo>
                    <a:cubicBezTo>
                      <a:pt x="606" y="278"/>
                      <a:pt x="596" y="278"/>
                      <a:pt x="586" y="281"/>
                    </a:cubicBezTo>
                    <a:cubicBezTo>
                      <a:pt x="585" y="280"/>
                      <a:pt x="584" y="278"/>
                      <a:pt x="585" y="276"/>
                    </a:cubicBezTo>
                    <a:cubicBezTo>
                      <a:pt x="590" y="265"/>
                      <a:pt x="597" y="252"/>
                      <a:pt x="607" y="244"/>
                    </a:cubicBezTo>
                    <a:cubicBezTo>
                      <a:pt x="610" y="242"/>
                      <a:pt x="614" y="239"/>
                      <a:pt x="616" y="236"/>
                    </a:cubicBezTo>
                    <a:close/>
                    <a:moveTo>
                      <a:pt x="275" y="261"/>
                    </a:moveTo>
                    <a:cubicBezTo>
                      <a:pt x="267" y="249"/>
                      <a:pt x="255" y="238"/>
                      <a:pt x="241" y="234"/>
                    </a:cubicBezTo>
                    <a:cubicBezTo>
                      <a:pt x="240" y="234"/>
                      <a:pt x="240" y="236"/>
                      <a:pt x="240" y="237"/>
                    </a:cubicBezTo>
                    <a:cubicBezTo>
                      <a:pt x="248" y="246"/>
                      <a:pt x="254" y="256"/>
                      <a:pt x="263" y="264"/>
                    </a:cubicBezTo>
                    <a:cubicBezTo>
                      <a:pt x="268" y="268"/>
                      <a:pt x="272" y="272"/>
                      <a:pt x="278" y="273"/>
                    </a:cubicBezTo>
                    <a:cubicBezTo>
                      <a:pt x="279" y="269"/>
                      <a:pt x="277" y="265"/>
                      <a:pt x="275" y="261"/>
                    </a:cubicBezTo>
                    <a:close/>
                    <a:moveTo>
                      <a:pt x="632" y="238"/>
                    </a:moveTo>
                    <a:cubicBezTo>
                      <a:pt x="628" y="237"/>
                      <a:pt x="625" y="240"/>
                      <a:pt x="621" y="241"/>
                    </a:cubicBezTo>
                    <a:cubicBezTo>
                      <a:pt x="611" y="250"/>
                      <a:pt x="597" y="258"/>
                      <a:pt x="594" y="272"/>
                    </a:cubicBezTo>
                    <a:cubicBezTo>
                      <a:pt x="613" y="271"/>
                      <a:pt x="628" y="255"/>
                      <a:pt x="632" y="238"/>
                    </a:cubicBezTo>
                    <a:close/>
                    <a:moveTo>
                      <a:pt x="650" y="249"/>
                    </a:moveTo>
                    <a:cubicBezTo>
                      <a:pt x="650" y="248"/>
                      <a:pt x="650" y="248"/>
                      <a:pt x="650" y="248"/>
                    </a:cubicBezTo>
                    <a:cubicBezTo>
                      <a:pt x="650" y="249"/>
                      <a:pt x="650" y="249"/>
                      <a:pt x="650" y="249"/>
                    </a:cubicBezTo>
                    <a:close/>
                    <a:moveTo>
                      <a:pt x="668" y="291"/>
                    </a:moveTo>
                    <a:cubicBezTo>
                      <a:pt x="655" y="281"/>
                      <a:pt x="652" y="265"/>
                      <a:pt x="645" y="251"/>
                    </a:cubicBezTo>
                    <a:cubicBezTo>
                      <a:pt x="644" y="258"/>
                      <a:pt x="644" y="258"/>
                      <a:pt x="644" y="258"/>
                    </a:cubicBezTo>
                    <a:cubicBezTo>
                      <a:pt x="648" y="277"/>
                      <a:pt x="659" y="300"/>
                      <a:pt x="678" y="307"/>
                    </a:cubicBezTo>
                    <a:cubicBezTo>
                      <a:pt x="688" y="312"/>
                      <a:pt x="700" y="316"/>
                      <a:pt x="710" y="312"/>
                    </a:cubicBezTo>
                    <a:cubicBezTo>
                      <a:pt x="710" y="309"/>
                      <a:pt x="708" y="305"/>
                      <a:pt x="705" y="302"/>
                    </a:cubicBezTo>
                    <a:cubicBezTo>
                      <a:pt x="692" y="304"/>
                      <a:pt x="679" y="297"/>
                      <a:pt x="668" y="291"/>
                    </a:cubicBezTo>
                    <a:close/>
                    <a:moveTo>
                      <a:pt x="234" y="269"/>
                    </a:moveTo>
                    <a:cubicBezTo>
                      <a:pt x="235" y="265"/>
                      <a:pt x="236" y="258"/>
                      <a:pt x="234" y="255"/>
                    </a:cubicBezTo>
                    <a:cubicBezTo>
                      <a:pt x="229" y="265"/>
                      <a:pt x="226" y="275"/>
                      <a:pt x="217" y="283"/>
                    </a:cubicBezTo>
                    <a:cubicBezTo>
                      <a:pt x="207" y="292"/>
                      <a:pt x="194" y="298"/>
                      <a:pt x="180" y="296"/>
                    </a:cubicBezTo>
                    <a:cubicBezTo>
                      <a:pt x="175" y="299"/>
                      <a:pt x="171" y="305"/>
                      <a:pt x="170" y="311"/>
                    </a:cubicBezTo>
                    <a:cubicBezTo>
                      <a:pt x="180" y="311"/>
                      <a:pt x="180" y="311"/>
                      <a:pt x="180" y="311"/>
                    </a:cubicBezTo>
                    <a:cubicBezTo>
                      <a:pt x="204" y="308"/>
                      <a:pt x="226" y="290"/>
                      <a:pt x="234" y="269"/>
                    </a:cubicBezTo>
                    <a:close/>
                    <a:moveTo>
                      <a:pt x="224" y="257"/>
                    </a:moveTo>
                    <a:cubicBezTo>
                      <a:pt x="211" y="260"/>
                      <a:pt x="202" y="271"/>
                      <a:pt x="192" y="280"/>
                    </a:cubicBezTo>
                    <a:cubicBezTo>
                      <a:pt x="190" y="283"/>
                      <a:pt x="186" y="286"/>
                      <a:pt x="186" y="289"/>
                    </a:cubicBezTo>
                    <a:cubicBezTo>
                      <a:pt x="191" y="291"/>
                      <a:pt x="195" y="287"/>
                      <a:pt x="200" y="287"/>
                    </a:cubicBezTo>
                    <a:cubicBezTo>
                      <a:pt x="212" y="281"/>
                      <a:pt x="222" y="271"/>
                      <a:pt x="224" y="257"/>
                    </a:cubicBezTo>
                    <a:close/>
                    <a:moveTo>
                      <a:pt x="646" y="286"/>
                    </a:moveTo>
                    <a:cubicBezTo>
                      <a:pt x="644" y="278"/>
                      <a:pt x="641" y="270"/>
                      <a:pt x="637" y="263"/>
                    </a:cubicBezTo>
                    <a:cubicBezTo>
                      <a:pt x="629" y="274"/>
                      <a:pt x="629" y="274"/>
                      <a:pt x="629" y="274"/>
                    </a:cubicBezTo>
                    <a:cubicBezTo>
                      <a:pt x="627" y="283"/>
                      <a:pt x="627" y="295"/>
                      <a:pt x="633" y="303"/>
                    </a:cubicBezTo>
                    <a:cubicBezTo>
                      <a:pt x="641" y="302"/>
                      <a:pt x="643" y="292"/>
                      <a:pt x="646" y="286"/>
                    </a:cubicBezTo>
                    <a:close/>
                    <a:moveTo>
                      <a:pt x="698" y="295"/>
                    </a:moveTo>
                    <a:cubicBezTo>
                      <a:pt x="690" y="280"/>
                      <a:pt x="674" y="272"/>
                      <a:pt x="659" y="268"/>
                    </a:cubicBezTo>
                    <a:cubicBezTo>
                      <a:pt x="659" y="270"/>
                      <a:pt x="659" y="270"/>
                      <a:pt x="659" y="270"/>
                    </a:cubicBezTo>
                    <a:cubicBezTo>
                      <a:pt x="665" y="279"/>
                      <a:pt x="670" y="289"/>
                      <a:pt x="681" y="292"/>
                    </a:cubicBezTo>
                    <a:cubicBezTo>
                      <a:pt x="686" y="294"/>
                      <a:pt x="693" y="296"/>
                      <a:pt x="698" y="295"/>
                    </a:cubicBezTo>
                    <a:close/>
                    <a:moveTo>
                      <a:pt x="250" y="282"/>
                    </a:moveTo>
                    <a:cubicBezTo>
                      <a:pt x="251" y="275"/>
                      <a:pt x="245" y="269"/>
                      <a:pt x="241" y="265"/>
                    </a:cubicBezTo>
                    <a:cubicBezTo>
                      <a:pt x="239" y="269"/>
                      <a:pt x="239" y="269"/>
                      <a:pt x="239" y="269"/>
                    </a:cubicBezTo>
                    <a:cubicBezTo>
                      <a:pt x="237" y="274"/>
                      <a:pt x="234" y="279"/>
                      <a:pt x="234" y="285"/>
                    </a:cubicBezTo>
                    <a:cubicBezTo>
                      <a:pt x="235" y="291"/>
                      <a:pt x="238" y="299"/>
                      <a:pt x="244" y="301"/>
                    </a:cubicBezTo>
                    <a:cubicBezTo>
                      <a:pt x="248" y="296"/>
                      <a:pt x="249" y="289"/>
                      <a:pt x="250" y="282"/>
                    </a:cubicBezTo>
                    <a:close/>
                    <a:moveTo>
                      <a:pt x="463" y="281"/>
                    </a:moveTo>
                    <a:cubicBezTo>
                      <a:pt x="462" y="277"/>
                      <a:pt x="457" y="273"/>
                      <a:pt x="453" y="271"/>
                    </a:cubicBezTo>
                    <a:cubicBezTo>
                      <a:pt x="446" y="268"/>
                      <a:pt x="436" y="270"/>
                      <a:pt x="429" y="274"/>
                    </a:cubicBezTo>
                    <a:cubicBezTo>
                      <a:pt x="420" y="279"/>
                      <a:pt x="414" y="290"/>
                      <a:pt x="413" y="300"/>
                    </a:cubicBezTo>
                    <a:cubicBezTo>
                      <a:pt x="408" y="304"/>
                      <a:pt x="401" y="310"/>
                      <a:pt x="399" y="317"/>
                    </a:cubicBezTo>
                    <a:cubicBezTo>
                      <a:pt x="396" y="322"/>
                      <a:pt x="397" y="330"/>
                      <a:pt x="399" y="334"/>
                    </a:cubicBezTo>
                    <a:cubicBezTo>
                      <a:pt x="402" y="341"/>
                      <a:pt x="408" y="345"/>
                      <a:pt x="415" y="347"/>
                    </a:cubicBezTo>
                    <a:cubicBezTo>
                      <a:pt x="421" y="347"/>
                      <a:pt x="429" y="345"/>
                      <a:pt x="431" y="340"/>
                    </a:cubicBezTo>
                    <a:cubicBezTo>
                      <a:pt x="433" y="337"/>
                      <a:pt x="435" y="334"/>
                      <a:pt x="433" y="330"/>
                    </a:cubicBezTo>
                    <a:cubicBezTo>
                      <a:pt x="429" y="320"/>
                      <a:pt x="423" y="335"/>
                      <a:pt x="415" y="332"/>
                    </a:cubicBezTo>
                    <a:cubicBezTo>
                      <a:pt x="409" y="330"/>
                      <a:pt x="410" y="324"/>
                      <a:pt x="410" y="319"/>
                    </a:cubicBezTo>
                    <a:cubicBezTo>
                      <a:pt x="409" y="310"/>
                      <a:pt x="419" y="305"/>
                      <a:pt x="425" y="299"/>
                    </a:cubicBezTo>
                    <a:cubicBezTo>
                      <a:pt x="425" y="293"/>
                      <a:pt x="428" y="288"/>
                      <a:pt x="433" y="284"/>
                    </a:cubicBezTo>
                    <a:cubicBezTo>
                      <a:pt x="437" y="281"/>
                      <a:pt x="443" y="278"/>
                      <a:pt x="449" y="280"/>
                    </a:cubicBezTo>
                    <a:cubicBezTo>
                      <a:pt x="461" y="285"/>
                      <a:pt x="460" y="300"/>
                      <a:pt x="461" y="310"/>
                    </a:cubicBezTo>
                    <a:cubicBezTo>
                      <a:pt x="465" y="311"/>
                      <a:pt x="470" y="315"/>
                      <a:pt x="471" y="320"/>
                    </a:cubicBezTo>
                    <a:cubicBezTo>
                      <a:pt x="472" y="324"/>
                      <a:pt x="471" y="328"/>
                      <a:pt x="467" y="331"/>
                    </a:cubicBezTo>
                    <a:cubicBezTo>
                      <a:pt x="465" y="332"/>
                      <a:pt x="463" y="331"/>
                      <a:pt x="461" y="329"/>
                    </a:cubicBezTo>
                    <a:cubicBezTo>
                      <a:pt x="460" y="328"/>
                      <a:pt x="457" y="328"/>
                      <a:pt x="456" y="330"/>
                    </a:cubicBezTo>
                    <a:cubicBezTo>
                      <a:pt x="454" y="334"/>
                      <a:pt x="454" y="339"/>
                      <a:pt x="458" y="342"/>
                    </a:cubicBezTo>
                    <a:cubicBezTo>
                      <a:pt x="461" y="345"/>
                      <a:pt x="465" y="344"/>
                      <a:pt x="468" y="343"/>
                    </a:cubicBezTo>
                    <a:cubicBezTo>
                      <a:pt x="473" y="342"/>
                      <a:pt x="478" y="337"/>
                      <a:pt x="480" y="331"/>
                    </a:cubicBezTo>
                    <a:cubicBezTo>
                      <a:pt x="481" y="323"/>
                      <a:pt x="480" y="314"/>
                      <a:pt x="474" y="308"/>
                    </a:cubicBezTo>
                    <a:cubicBezTo>
                      <a:pt x="460" y="305"/>
                      <a:pt x="468" y="289"/>
                      <a:pt x="463" y="281"/>
                    </a:cubicBezTo>
                    <a:close/>
                    <a:moveTo>
                      <a:pt x="625" y="296"/>
                    </a:moveTo>
                    <a:cubicBezTo>
                      <a:pt x="622" y="291"/>
                      <a:pt x="624" y="285"/>
                      <a:pt x="622" y="281"/>
                    </a:cubicBezTo>
                    <a:cubicBezTo>
                      <a:pt x="619" y="284"/>
                      <a:pt x="619" y="284"/>
                      <a:pt x="619" y="284"/>
                    </a:cubicBezTo>
                    <a:cubicBezTo>
                      <a:pt x="613" y="295"/>
                      <a:pt x="622" y="306"/>
                      <a:pt x="628" y="315"/>
                    </a:cubicBezTo>
                    <a:cubicBezTo>
                      <a:pt x="629" y="317"/>
                      <a:pt x="632" y="321"/>
                      <a:pt x="635" y="320"/>
                    </a:cubicBezTo>
                    <a:cubicBezTo>
                      <a:pt x="644" y="316"/>
                      <a:pt x="651" y="307"/>
                      <a:pt x="652" y="297"/>
                    </a:cubicBezTo>
                    <a:cubicBezTo>
                      <a:pt x="652" y="295"/>
                      <a:pt x="653" y="292"/>
                      <a:pt x="650" y="292"/>
                    </a:cubicBezTo>
                    <a:cubicBezTo>
                      <a:pt x="646" y="298"/>
                      <a:pt x="643" y="309"/>
                      <a:pt x="633" y="310"/>
                    </a:cubicBezTo>
                    <a:cubicBezTo>
                      <a:pt x="629" y="306"/>
                      <a:pt x="626" y="301"/>
                      <a:pt x="625" y="296"/>
                    </a:cubicBezTo>
                    <a:close/>
                    <a:moveTo>
                      <a:pt x="453" y="297"/>
                    </a:moveTo>
                    <a:cubicBezTo>
                      <a:pt x="451" y="293"/>
                      <a:pt x="451" y="284"/>
                      <a:pt x="443" y="286"/>
                    </a:cubicBezTo>
                    <a:cubicBezTo>
                      <a:pt x="437" y="287"/>
                      <a:pt x="434" y="292"/>
                      <a:pt x="432" y="297"/>
                    </a:cubicBezTo>
                    <a:cubicBezTo>
                      <a:pt x="432" y="299"/>
                      <a:pt x="434" y="301"/>
                      <a:pt x="432" y="303"/>
                    </a:cubicBezTo>
                    <a:cubicBezTo>
                      <a:pt x="427" y="307"/>
                      <a:pt x="420" y="309"/>
                      <a:pt x="418" y="315"/>
                    </a:cubicBezTo>
                    <a:cubicBezTo>
                      <a:pt x="417" y="318"/>
                      <a:pt x="416" y="323"/>
                      <a:pt x="418" y="325"/>
                    </a:cubicBezTo>
                    <a:cubicBezTo>
                      <a:pt x="422" y="321"/>
                      <a:pt x="428" y="319"/>
                      <a:pt x="434" y="321"/>
                    </a:cubicBezTo>
                    <a:cubicBezTo>
                      <a:pt x="439" y="324"/>
                      <a:pt x="441" y="330"/>
                      <a:pt x="441" y="336"/>
                    </a:cubicBezTo>
                    <a:cubicBezTo>
                      <a:pt x="436" y="345"/>
                      <a:pt x="428" y="352"/>
                      <a:pt x="417" y="353"/>
                    </a:cubicBezTo>
                    <a:cubicBezTo>
                      <a:pt x="409" y="351"/>
                      <a:pt x="400" y="347"/>
                      <a:pt x="395" y="339"/>
                    </a:cubicBezTo>
                    <a:cubicBezTo>
                      <a:pt x="393" y="346"/>
                      <a:pt x="391" y="353"/>
                      <a:pt x="388" y="359"/>
                    </a:cubicBezTo>
                    <a:cubicBezTo>
                      <a:pt x="377" y="375"/>
                      <a:pt x="361" y="383"/>
                      <a:pt x="342" y="382"/>
                    </a:cubicBezTo>
                    <a:cubicBezTo>
                      <a:pt x="342" y="384"/>
                      <a:pt x="342" y="384"/>
                      <a:pt x="342" y="384"/>
                    </a:cubicBezTo>
                    <a:cubicBezTo>
                      <a:pt x="347" y="389"/>
                      <a:pt x="351" y="397"/>
                      <a:pt x="348" y="405"/>
                    </a:cubicBezTo>
                    <a:cubicBezTo>
                      <a:pt x="344" y="411"/>
                      <a:pt x="338" y="415"/>
                      <a:pt x="331" y="415"/>
                    </a:cubicBezTo>
                    <a:cubicBezTo>
                      <a:pt x="325" y="415"/>
                      <a:pt x="326" y="406"/>
                      <a:pt x="319" y="405"/>
                    </a:cubicBezTo>
                    <a:cubicBezTo>
                      <a:pt x="314" y="406"/>
                      <a:pt x="313" y="411"/>
                      <a:pt x="311" y="415"/>
                    </a:cubicBezTo>
                    <a:cubicBezTo>
                      <a:pt x="308" y="417"/>
                      <a:pt x="305" y="414"/>
                      <a:pt x="303" y="414"/>
                    </a:cubicBezTo>
                    <a:cubicBezTo>
                      <a:pt x="298" y="415"/>
                      <a:pt x="293" y="419"/>
                      <a:pt x="292" y="424"/>
                    </a:cubicBezTo>
                    <a:cubicBezTo>
                      <a:pt x="289" y="430"/>
                      <a:pt x="293" y="436"/>
                      <a:pt x="295" y="441"/>
                    </a:cubicBezTo>
                    <a:cubicBezTo>
                      <a:pt x="301" y="447"/>
                      <a:pt x="309" y="447"/>
                      <a:pt x="318" y="447"/>
                    </a:cubicBezTo>
                    <a:cubicBezTo>
                      <a:pt x="322" y="449"/>
                      <a:pt x="317" y="457"/>
                      <a:pt x="323" y="457"/>
                    </a:cubicBezTo>
                    <a:cubicBezTo>
                      <a:pt x="323" y="453"/>
                      <a:pt x="324" y="451"/>
                      <a:pt x="325" y="448"/>
                    </a:cubicBezTo>
                    <a:cubicBezTo>
                      <a:pt x="329" y="444"/>
                      <a:pt x="333" y="442"/>
                      <a:pt x="338" y="443"/>
                    </a:cubicBezTo>
                    <a:cubicBezTo>
                      <a:pt x="341" y="445"/>
                      <a:pt x="345" y="446"/>
                      <a:pt x="347" y="450"/>
                    </a:cubicBezTo>
                    <a:cubicBezTo>
                      <a:pt x="350" y="456"/>
                      <a:pt x="350" y="462"/>
                      <a:pt x="348" y="468"/>
                    </a:cubicBezTo>
                    <a:cubicBezTo>
                      <a:pt x="347" y="471"/>
                      <a:pt x="344" y="473"/>
                      <a:pt x="346" y="476"/>
                    </a:cubicBezTo>
                    <a:cubicBezTo>
                      <a:pt x="353" y="476"/>
                      <a:pt x="360" y="478"/>
                      <a:pt x="368" y="479"/>
                    </a:cubicBezTo>
                    <a:cubicBezTo>
                      <a:pt x="378" y="485"/>
                      <a:pt x="389" y="494"/>
                      <a:pt x="392" y="507"/>
                    </a:cubicBezTo>
                    <a:cubicBezTo>
                      <a:pt x="395" y="511"/>
                      <a:pt x="392" y="517"/>
                      <a:pt x="394" y="521"/>
                    </a:cubicBezTo>
                    <a:cubicBezTo>
                      <a:pt x="404" y="513"/>
                      <a:pt x="404" y="513"/>
                      <a:pt x="404" y="513"/>
                    </a:cubicBezTo>
                    <a:cubicBezTo>
                      <a:pt x="409" y="511"/>
                      <a:pt x="415" y="508"/>
                      <a:pt x="420" y="511"/>
                    </a:cubicBezTo>
                    <a:cubicBezTo>
                      <a:pt x="422" y="509"/>
                      <a:pt x="424" y="512"/>
                      <a:pt x="426" y="511"/>
                    </a:cubicBezTo>
                    <a:cubicBezTo>
                      <a:pt x="432" y="516"/>
                      <a:pt x="438" y="521"/>
                      <a:pt x="435" y="528"/>
                    </a:cubicBezTo>
                    <a:cubicBezTo>
                      <a:pt x="434" y="537"/>
                      <a:pt x="423" y="530"/>
                      <a:pt x="423" y="539"/>
                    </a:cubicBezTo>
                    <a:cubicBezTo>
                      <a:pt x="422" y="543"/>
                      <a:pt x="427" y="546"/>
                      <a:pt x="430" y="547"/>
                    </a:cubicBezTo>
                    <a:cubicBezTo>
                      <a:pt x="433" y="550"/>
                      <a:pt x="431" y="553"/>
                      <a:pt x="430" y="556"/>
                    </a:cubicBezTo>
                    <a:cubicBezTo>
                      <a:pt x="430" y="560"/>
                      <a:pt x="432" y="564"/>
                      <a:pt x="435" y="567"/>
                    </a:cubicBezTo>
                    <a:cubicBezTo>
                      <a:pt x="438" y="570"/>
                      <a:pt x="443" y="570"/>
                      <a:pt x="446" y="566"/>
                    </a:cubicBezTo>
                    <a:cubicBezTo>
                      <a:pt x="448" y="557"/>
                      <a:pt x="453" y="548"/>
                      <a:pt x="462" y="545"/>
                    </a:cubicBezTo>
                    <a:cubicBezTo>
                      <a:pt x="465" y="542"/>
                      <a:pt x="468" y="539"/>
                      <a:pt x="467" y="535"/>
                    </a:cubicBezTo>
                    <a:cubicBezTo>
                      <a:pt x="462" y="531"/>
                      <a:pt x="453" y="536"/>
                      <a:pt x="451" y="527"/>
                    </a:cubicBezTo>
                    <a:cubicBezTo>
                      <a:pt x="451" y="522"/>
                      <a:pt x="451" y="516"/>
                      <a:pt x="456" y="513"/>
                    </a:cubicBezTo>
                    <a:cubicBezTo>
                      <a:pt x="461" y="510"/>
                      <a:pt x="469" y="508"/>
                      <a:pt x="476" y="509"/>
                    </a:cubicBezTo>
                    <a:cubicBezTo>
                      <a:pt x="482" y="512"/>
                      <a:pt x="487" y="518"/>
                      <a:pt x="490" y="524"/>
                    </a:cubicBezTo>
                    <a:cubicBezTo>
                      <a:pt x="494" y="537"/>
                      <a:pt x="487" y="548"/>
                      <a:pt x="478" y="556"/>
                    </a:cubicBezTo>
                    <a:cubicBezTo>
                      <a:pt x="467" y="556"/>
                      <a:pt x="471" y="568"/>
                      <a:pt x="466" y="573"/>
                    </a:cubicBezTo>
                    <a:cubicBezTo>
                      <a:pt x="459" y="586"/>
                      <a:pt x="447" y="591"/>
                      <a:pt x="434" y="592"/>
                    </a:cubicBezTo>
                    <a:cubicBezTo>
                      <a:pt x="434" y="593"/>
                      <a:pt x="436" y="593"/>
                      <a:pt x="437" y="594"/>
                    </a:cubicBezTo>
                    <a:cubicBezTo>
                      <a:pt x="453" y="597"/>
                      <a:pt x="464" y="583"/>
                      <a:pt x="472" y="572"/>
                    </a:cubicBezTo>
                    <a:cubicBezTo>
                      <a:pt x="473" y="569"/>
                      <a:pt x="472" y="566"/>
                      <a:pt x="474" y="564"/>
                    </a:cubicBezTo>
                    <a:cubicBezTo>
                      <a:pt x="482" y="560"/>
                      <a:pt x="489" y="554"/>
                      <a:pt x="491" y="546"/>
                    </a:cubicBezTo>
                    <a:cubicBezTo>
                      <a:pt x="497" y="540"/>
                      <a:pt x="502" y="552"/>
                      <a:pt x="507" y="550"/>
                    </a:cubicBezTo>
                    <a:cubicBezTo>
                      <a:pt x="502" y="542"/>
                      <a:pt x="494" y="537"/>
                      <a:pt x="492" y="529"/>
                    </a:cubicBezTo>
                    <a:cubicBezTo>
                      <a:pt x="493" y="512"/>
                      <a:pt x="493" y="512"/>
                      <a:pt x="493" y="512"/>
                    </a:cubicBezTo>
                    <a:cubicBezTo>
                      <a:pt x="496" y="499"/>
                      <a:pt x="509" y="490"/>
                      <a:pt x="521" y="486"/>
                    </a:cubicBezTo>
                    <a:cubicBezTo>
                      <a:pt x="538" y="481"/>
                      <a:pt x="554" y="487"/>
                      <a:pt x="566" y="498"/>
                    </a:cubicBezTo>
                    <a:cubicBezTo>
                      <a:pt x="571" y="501"/>
                      <a:pt x="573" y="507"/>
                      <a:pt x="577" y="510"/>
                    </a:cubicBezTo>
                    <a:cubicBezTo>
                      <a:pt x="582" y="504"/>
                      <a:pt x="586" y="496"/>
                      <a:pt x="585" y="488"/>
                    </a:cubicBezTo>
                    <a:cubicBezTo>
                      <a:pt x="587" y="483"/>
                      <a:pt x="593" y="487"/>
                      <a:pt x="594" y="482"/>
                    </a:cubicBezTo>
                    <a:cubicBezTo>
                      <a:pt x="617" y="475"/>
                      <a:pt x="625" y="453"/>
                      <a:pt x="635" y="435"/>
                    </a:cubicBezTo>
                    <a:cubicBezTo>
                      <a:pt x="637" y="431"/>
                      <a:pt x="641" y="429"/>
                      <a:pt x="643" y="425"/>
                    </a:cubicBezTo>
                    <a:cubicBezTo>
                      <a:pt x="642" y="424"/>
                      <a:pt x="641" y="423"/>
                      <a:pt x="640" y="423"/>
                    </a:cubicBezTo>
                    <a:cubicBezTo>
                      <a:pt x="636" y="426"/>
                      <a:pt x="634" y="431"/>
                      <a:pt x="633" y="435"/>
                    </a:cubicBezTo>
                    <a:cubicBezTo>
                      <a:pt x="621" y="452"/>
                      <a:pt x="612" y="473"/>
                      <a:pt x="591" y="480"/>
                    </a:cubicBezTo>
                    <a:cubicBezTo>
                      <a:pt x="581" y="481"/>
                      <a:pt x="583" y="493"/>
                      <a:pt x="578" y="499"/>
                    </a:cubicBezTo>
                    <a:cubicBezTo>
                      <a:pt x="576" y="501"/>
                      <a:pt x="574" y="499"/>
                      <a:pt x="572" y="499"/>
                    </a:cubicBezTo>
                    <a:cubicBezTo>
                      <a:pt x="570" y="493"/>
                      <a:pt x="563" y="492"/>
                      <a:pt x="562" y="486"/>
                    </a:cubicBezTo>
                    <a:cubicBezTo>
                      <a:pt x="569" y="482"/>
                      <a:pt x="574" y="475"/>
                      <a:pt x="579" y="468"/>
                    </a:cubicBezTo>
                    <a:cubicBezTo>
                      <a:pt x="588" y="468"/>
                      <a:pt x="597" y="464"/>
                      <a:pt x="603" y="457"/>
                    </a:cubicBezTo>
                    <a:cubicBezTo>
                      <a:pt x="611" y="446"/>
                      <a:pt x="617" y="432"/>
                      <a:pt x="613" y="418"/>
                    </a:cubicBezTo>
                    <a:cubicBezTo>
                      <a:pt x="608" y="403"/>
                      <a:pt x="594" y="395"/>
                      <a:pt x="580" y="392"/>
                    </a:cubicBezTo>
                    <a:cubicBezTo>
                      <a:pt x="572" y="389"/>
                      <a:pt x="570" y="377"/>
                      <a:pt x="561" y="376"/>
                    </a:cubicBezTo>
                    <a:cubicBezTo>
                      <a:pt x="559" y="373"/>
                      <a:pt x="563" y="371"/>
                      <a:pt x="565" y="370"/>
                    </a:cubicBezTo>
                    <a:cubicBezTo>
                      <a:pt x="570" y="365"/>
                      <a:pt x="572" y="357"/>
                      <a:pt x="576" y="351"/>
                    </a:cubicBezTo>
                    <a:cubicBezTo>
                      <a:pt x="577" y="350"/>
                      <a:pt x="579" y="351"/>
                      <a:pt x="580" y="352"/>
                    </a:cubicBezTo>
                    <a:cubicBezTo>
                      <a:pt x="582" y="361"/>
                      <a:pt x="583" y="371"/>
                      <a:pt x="589" y="378"/>
                    </a:cubicBezTo>
                    <a:cubicBezTo>
                      <a:pt x="596" y="378"/>
                      <a:pt x="601" y="382"/>
                      <a:pt x="608" y="383"/>
                    </a:cubicBezTo>
                    <a:cubicBezTo>
                      <a:pt x="619" y="391"/>
                      <a:pt x="628" y="401"/>
                      <a:pt x="633" y="413"/>
                    </a:cubicBezTo>
                    <a:cubicBezTo>
                      <a:pt x="634" y="415"/>
                      <a:pt x="635" y="418"/>
                      <a:pt x="638" y="418"/>
                    </a:cubicBezTo>
                    <a:cubicBezTo>
                      <a:pt x="635" y="411"/>
                      <a:pt x="631" y="404"/>
                      <a:pt x="627" y="397"/>
                    </a:cubicBezTo>
                    <a:cubicBezTo>
                      <a:pt x="622" y="388"/>
                      <a:pt x="611" y="385"/>
                      <a:pt x="604" y="379"/>
                    </a:cubicBezTo>
                    <a:cubicBezTo>
                      <a:pt x="600" y="377"/>
                      <a:pt x="594" y="378"/>
                      <a:pt x="591" y="374"/>
                    </a:cubicBezTo>
                    <a:cubicBezTo>
                      <a:pt x="585" y="364"/>
                      <a:pt x="585" y="349"/>
                      <a:pt x="574" y="342"/>
                    </a:cubicBezTo>
                    <a:cubicBezTo>
                      <a:pt x="571" y="351"/>
                      <a:pt x="571" y="351"/>
                      <a:pt x="571" y="351"/>
                    </a:cubicBezTo>
                    <a:cubicBezTo>
                      <a:pt x="569" y="363"/>
                      <a:pt x="557" y="369"/>
                      <a:pt x="549" y="377"/>
                    </a:cubicBezTo>
                    <a:cubicBezTo>
                      <a:pt x="548" y="378"/>
                      <a:pt x="548" y="378"/>
                      <a:pt x="548" y="378"/>
                    </a:cubicBezTo>
                    <a:cubicBezTo>
                      <a:pt x="561" y="377"/>
                      <a:pt x="569" y="388"/>
                      <a:pt x="575" y="396"/>
                    </a:cubicBezTo>
                    <a:cubicBezTo>
                      <a:pt x="584" y="397"/>
                      <a:pt x="593" y="399"/>
                      <a:pt x="600" y="406"/>
                    </a:cubicBezTo>
                    <a:cubicBezTo>
                      <a:pt x="610" y="414"/>
                      <a:pt x="611" y="428"/>
                      <a:pt x="610" y="439"/>
                    </a:cubicBezTo>
                    <a:cubicBezTo>
                      <a:pt x="607" y="452"/>
                      <a:pt x="593" y="459"/>
                      <a:pt x="580" y="462"/>
                    </a:cubicBezTo>
                    <a:cubicBezTo>
                      <a:pt x="575" y="472"/>
                      <a:pt x="564" y="478"/>
                      <a:pt x="554" y="480"/>
                    </a:cubicBezTo>
                    <a:cubicBezTo>
                      <a:pt x="545" y="480"/>
                      <a:pt x="537" y="477"/>
                      <a:pt x="532" y="469"/>
                    </a:cubicBezTo>
                    <a:cubicBezTo>
                      <a:pt x="528" y="463"/>
                      <a:pt x="529" y="455"/>
                      <a:pt x="529" y="448"/>
                    </a:cubicBezTo>
                    <a:cubicBezTo>
                      <a:pt x="531" y="443"/>
                      <a:pt x="535" y="438"/>
                      <a:pt x="541" y="437"/>
                    </a:cubicBezTo>
                    <a:cubicBezTo>
                      <a:pt x="547" y="437"/>
                      <a:pt x="553" y="438"/>
                      <a:pt x="556" y="443"/>
                    </a:cubicBezTo>
                    <a:cubicBezTo>
                      <a:pt x="558" y="446"/>
                      <a:pt x="556" y="448"/>
                      <a:pt x="557" y="451"/>
                    </a:cubicBezTo>
                    <a:cubicBezTo>
                      <a:pt x="563" y="452"/>
                      <a:pt x="566" y="444"/>
                      <a:pt x="570" y="440"/>
                    </a:cubicBezTo>
                    <a:cubicBezTo>
                      <a:pt x="575" y="440"/>
                      <a:pt x="583" y="442"/>
                      <a:pt x="585" y="435"/>
                    </a:cubicBezTo>
                    <a:cubicBezTo>
                      <a:pt x="587" y="430"/>
                      <a:pt x="587" y="423"/>
                      <a:pt x="582" y="419"/>
                    </a:cubicBezTo>
                    <a:cubicBezTo>
                      <a:pt x="579" y="417"/>
                      <a:pt x="575" y="418"/>
                      <a:pt x="571" y="418"/>
                    </a:cubicBezTo>
                    <a:cubicBezTo>
                      <a:pt x="564" y="420"/>
                      <a:pt x="563" y="412"/>
                      <a:pt x="559" y="409"/>
                    </a:cubicBezTo>
                    <a:cubicBezTo>
                      <a:pt x="555" y="406"/>
                      <a:pt x="552" y="410"/>
                      <a:pt x="550" y="412"/>
                    </a:cubicBezTo>
                    <a:cubicBezTo>
                      <a:pt x="545" y="414"/>
                      <a:pt x="538" y="415"/>
                      <a:pt x="533" y="411"/>
                    </a:cubicBezTo>
                    <a:cubicBezTo>
                      <a:pt x="531" y="408"/>
                      <a:pt x="525" y="404"/>
                      <a:pt x="527" y="399"/>
                    </a:cubicBezTo>
                    <a:cubicBezTo>
                      <a:pt x="527" y="392"/>
                      <a:pt x="530" y="385"/>
                      <a:pt x="537" y="381"/>
                    </a:cubicBezTo>
                    <a:cubicBezTo>
                      <a:pt x="522" y="380"/>
                      <a:pt x="510" y="373"/>
                      <a:pt x="500" y="363"/>
                    </a:cubicBezTo>
                    <a:cubicBezTo>
                      <a:pt x="494" y="358"/>
                      <a:pt x="493" y="351"/>
                      <a:pt x="489" y="345"/>
                    </a:cubicBezTo>
                    <a:cubicBezTo>
                      <a:pt x="487" y="341"/>
                      <a:pt x="488" y="337"/>
                      <a:pt x="486" y="334"/>
                    </a:cubicBezTo>
                    <a:cubicBezTo>
                      <a:pt x="481" y="342"/>
                      <a:pt x="481" y="342"/>
                      <a:pt x="481" y="342"/>
                    </a:cubicBezTo>
                    <a:cubicBezTo>
                      <a:pt x="475" y="346"/>
                      <a:pt x="469" y="352"/>
                      <a:pt x="461" y="351"/>
                    </a:cubicBezTo>
                    <a:cubicBezTo>
                      <a:pt x="456" y="350"/>
                      <a:pt x="451" y="347"/>
                      <a:pt x="448" y="343"/>
                    </a:cubicBezTo>
                    <a:cubicBezTo>
                      <a:pt x="446" y="338"/>
                      <a:pt x="442" y="332"/>
                      <a:pt x="447" y="327"/>
                    </a:cubicBezTo>
                    <a:cubicBezTo>
                      <a:pt x="448" y="319"/>
                      <a:pt x="456" y="318"/>
                      <a:pt x="462" y="319"/>
                    </a:cubicBezTo>
                    <a:cubicBezTo>
                      <a:pt x="459" y="315"/>
                      <a:pt x="453" y="318"/>
                      <a:pt x="451" y="312"/>
                    </a:cubicBezTo>
                    <a:cubicBezTo>
                      <a:pt x="453" y="307"/>
                      <a:pt x="453" y="303"/>
                      <a:pt x="453" y="297"/>
                    </a:cubicBezTo>
                    <a:close/>
                    <a:moveTo>
                      <a:pt x="254" y="311"/>
                    </a:moveTo>
                    <a:cubicBezTo>
                      <a:pt x="256" y="303"/>
                      <a:pt x="260" y="294"/>
                      <a:pt x="256" y="287"/>
                    </a:cubicBezTo>
                    <a:cubicBezTo>
                      <a:pt x="254" y="294"/>
                      <a:pt x="254" y="304"/>
                      <a:pt x="246" y="308"/>
                    </a:cubicBezTo>
                    <a:cubicBezTo>
                      <a:pt x="243" y="310"/>
                      <a:pt x="241" y="308"/>
                      <a:pt x="238" y="306"/>
                    </a:cubicBezTo>
                    <a:cubicBezTo>
                      <a:pt x="234" y="301"/>
                      <a:pt x="231" y="295"/>
                      <a:pt x="227" y="291"/>
                    </a:cubicBezTo>
                    <a:cubicBezTo>
                      <a:pt x="225" y="292"/>
                      <a:pt x="225" y="295"/>
                      <a:pt x="225" y="297"/>
                    </a:cubicBezTo>
                    <a:cubicBezTo>
                      <a:pt x="232" y="306"/>
                      <a:pt x="238" y="314"/>
                      <a:pt x="246" y="322"/>
                    </a:cubicBezTo>
                    <a:cubicBezTo>
                      <a:pt x="252" y="322"/>
                      <a:pt x="252" y="315"/>
                      <a:pt x="254" y="311"/>
                    </a:cubicBezTo>
                    <a:close/>
                    <a:moveTo>
                      <a:pt x="378" y="308"/>
                    </a:moveTo>
                    <a:cubicBezTo>
                      <a:pt x="366" y="299"/>
                      <a:pt x="366" y="299"/>
                      <a:pt x="366" y="299"/>
                    </a:cubicBezTo>
                    <a:cubicBezTo>
                      <a:pt x="352" y="290"/>
                      <a:pt x="333" y="292"/>
                      <a:pt x="320" y="298"/>
                    </a:cubicBezTo>
                    <a:cubicBezTo>
                      <a:pt x="292" y="306"/>
                      <a:pt x="270" y="332"/>
                      <a:pt x="261" y="359"/>
                    </a:cubicBezTo>
                    <a:cubicBezTo>
                      <a:pt x="253" y="365"/>
                      <a:pt x="244" y="367"/>
                      <a:pt x="237" y="374"/>
                    </a:cubicBezTo>
                    <a:cubicBezTo>
                      <a:pt x="218" y="389"/>
                      <a:pt x="220" y="414"/>
                      <a:pt x="200" y="427"/>
                    </a:cubicBezTo>
                    <a:cubicBezTo>
                      <a:pt x="198" y="428"/>
                      <a:pt x="197" y="431"/>
                      <a:pt x="199" y="433"/>
                    </a:cubicBezTo>
                    <a:cubicBezTo>
                      <a:pt x="227" y="449"/>
                      <a:pt x="235" y="488"/>
                      <a:pt x="267" y="498"/>
                    </a:cubicBezTo>
                    <a:cubicBezTo>
                      <a:pt x="266" y="513"/>
                      <a:pt x="276" y="523"/>
                      <a:pt x="283" y="534"/>
                    </a:cubicBezTo>
                    <a:cubicBezTo>
                      <a:pt x="291" y="539"/>
                      <a:pt x="298" y="548"/>
                      <a:pt x="307" y="551"/>
                    </a:cubicBezTo>
                    <a:cubicBezTo>
                      <a:pt x="325" y="562"/>
                      <a:pt x="351" y="562"/>
                      <a:pt x="369" y="551"/>
                    </a:cubicBezTo>
                    <a:cubicBezTo>
                      <a:pt x="382" y="544"/>
                      <a:pt x="388" y="529"/>
                      <a:pt x="386" y="516"/>
                    </a:cubicBezTo>
                    <a:cubicBezTo>
                      <a:pt x="386" y="506"/>
                      <a:pt x="382" y="499"/>
                      <a:pt x="376" y="493"/>
                    </a:cubicBezTo>
                    <a:cubicBezTo>
                      <a:pt x="368" y="483"/>
                      <a:pt x="355" y="484"/>
                      <a:pt x="344" y="482"/>
                    </a:cubicBezTo>
                    <a:cubicBezTo>
                      <a:pt x="334" y="484"/>
                      <a:pt x="325" y="488"/>
                      <a:pt x="318" y="497"/>
                    </a:cubicBezTo>
                    <a:cubicBezTo>
                      <a:pt x="314" y="505"/>
                      <a:pt x="310" y="514"/>
                      <a:pt x="311" y="523"/>
                    </a:cubicBezTo>
                    <a:cubicBezTo>
                      <a:pt x="316" y="527"/>
                      <a:pt x="321" y="533"/>
                      <a:pt x="328" y="533"/>
                    </a:cubicBezTo>
                    <a:cubicBezTo>
                      <a:pt x="328" y="531"/>
                      <a:pt x="328" y="531"/>
                      <a:pt x="328" y="531"/>
                    </a:cubicBezTo>
                    <a:cubicBezTo>
                      <a:pt x="326" y="526"/>
                      <a:pt x="329" y="522"/>
                      <a:pt x="329" y="517"/>
                    </a:cubicBezTo>
                    <a:cubicBezTo>
                      <a:pt x="332" y="508"/>
                      <a:pt x="340" y="500"/>
                      <a:pt x="349" y="499"/>
                    </a:cubicBezTo>
                    <a:cubicBezTo>
                      <a:pt x="355" y="499"/>
                      <a:pt x="360" y="502"/>
                      <a:pt x="364" y="508"/>
                    </a:cubicBezTo>
                    <a:cubicBezTo>
                      <a:pt x="367" y="513"/>
                      <a:pt x="366" y="521"/>
                      <a:pt x="364" y="527"/>
                    </a:cubicBezTo>
                    <a:cubicBezTo>
                      <a:pt x="360" y="536"/>
                      <a:pt x="352" y="544"/>
                      <a:pt x="341" y="544"/>
                    </a:cubicBezTo>
                    <a:cubicBezTo>
                      <a:pt x="309" y="540"/>
                      <a:pt x="285" y="511"/>
                      <a:pt x="275" y="482"/>
                    </a:cubicBezTo>
                    <a:cubicBezTo>
                      <a:pt x="255" y="477"/>
                      <a:pt x="240" y="460"/>
                      <a:pt x="232" y="442"/>
                    </a:cubicBezTo>
                    <a:cubicBezTo>
                      <a:pt x="231" y="435"/>
                      <a:pt x="221" y="433"/>
                      <a:pt x="223" y="426"/>
                    </a:cubicBezTo>
                    <a:cubicBezTo>
                      <a:pt x="228" y="419"/>
                      <a:pt x="230" y="411"/>
                      <a:pt x="234" y="402"/>
                    </a:cubicBezTo>
                    <a:cubicBezTo>
                      <a:pt x="241" y="387"/>
                      <a:pt x="257" y="378"/>
                      <a:pt x="272" y="372"/>
                    </a:cubicBezTo>
                    <a:cubicBezTo>
                      <a:pt x="283" y="346"/>
                      <a:pt x="302" y="312"/>
                      <a:pt x="335" y="311"/>
                    </a:cubicBezTo>
                    <a:cubicBezTo>
                      <a:pt x="348" y="310"/>
                      <a:pt x="361" y="314"/>
                      <a:pt x="367" y="326"/>
                    </a:cubicBezTo>
                    <a:cubicBezTo>
                      <a:pt x="370" y="333"/>
                      <a:pt x="370" y="338"/>
                      <a:pt x="367" y="345"/>
                    </a:cubicBezTo>
                    <a:cubicBezTo>
                      <a:pt x="363" y="356"/>
                      <a:pt x="351" y="356"/>
                      <a:pt x="340" y="356"/>
                    </a:cubicBezTo>
                    <a:cubicBezTo>
                      <a:pt x="325" y="352"/>
                      <a:pt x="322" y="334"/>
                      <a:pt x="321" y="321"/>
                    </a:cubicBezTo>
                    <a:cubicBezTo>
                      <a:pt x="317" y="322"/>
                      <a:pt x="313" y="323"/>
                      <a:pt x="309" y="327"/>
                    </a:cubicBezTo>
                    <a:cubicBezTo>
                      <a:pt x="304" y="341"/>
                      <a:pt x="309" y="357"/>
                      <a:pt x="320" y="368"/>
                    </a:cubicBezTo>
                    <a:cubicBezTo>
                      <a:pt x="327" y="375"/>
                      <a:pt x="335" y="375"/>
                      <a:pt x="344" y="376"/>
                    </a:cubicBezTo>
                    <a:cubicBezTo>
                      <a:pt x="360" y="375"/>
                      <a:pt x="375" y="368"/>
                      <a:pt x="382" y="354"/>
                    </a:cubicBezTo>
                    <a:cubicBezTo>
                      <a:pt x="392" y="340"/>
                      <a:pt x="385" y="321"/>
                      <a:pt x="378" y="308"/>
                    </a:cubicBezTo>
                    <a:close/>
                    <a:moveTo>
                      <a:pt x="596" y="331"/>
                    </a:moveTo>
                    <a:cubicBezTo>
                      <a:pt x="587" y="322"/>
                      <a:pt x="576" y="314"/>
                      <a:pt x="564" y="308"/>
                    </a:cubicBezTo>
                    <a:cubicBezTo>
                      <a:pt x="546" y="301"/>
                      <a:pt x="524" y="294"/>
                      <a:pt x="506" y="307"/>
                    </a:cubicBezTo>
                    <a:cubicBezTo>
                      <a:pt x="497" y="316"/>
                      <a:pt x="491" y="328"/>
                      <a:pt x="493" y="340"/>
                    </a:cubicBezTo>
                    <a:cubicBezTo>
                      <a:pt x="496" y="355"/>
                      <a:pt x="511" y="368"/>
                      <a:pt x="525" y="373"/>
                    </a:cubicBezTo>
                    <a:cubicBezTo>
                      <a:pt x="538" y="376"/>
                      <a:pt x="550" y="370"/>
                      <a:pt x="558" y="362"/>
                    </a:cubicBezTo>
                    <a:cubicBezTo>
                      <a:pt x="564" y="354"/>
                      <a:pt x="569" y="343"/>
                      <a:pt x="567" y="333"/>
                    </a:cubicBezTo>
                    <a:cubicBezTo>
                      <a:pt x="563" y="330"/>
                      <a:pt x="560" y="327"/>
                      <a:pt x="555" y="327"/>
                    </a:cubicBezTo>
                    <a:cubicBezTo>
                      <a:pt x="556" y="335"/>
                      <a:pt x="556" y="344"/>
                      <a:pt x="550" y="350"/>
                    </a:cubicBezTo>
                    <a:cubicBezTo>
                      <a:pt x="545" y="355"/>
                      <a:pt x="538" y="358"/>
                      <a:pt x="531" y="359"/>
                    </a:cubicBezTo>
                    <a:cubicBezTo>
                      <a:pt x="522" y="357"/>
                      <a:pt x="515" y="352"/>
                      <a:pt x="511" y="345"/>
                    </a:cubicBezTo>
                    <a:cubicBezTo>
                      <a:pt x="508" y="335"/>
                      <a:pt x="512" y="327"/>
                      <a:pt x="517" y="320"/>
                    </a:cubicBezTo>
                    <a:cubicBezTo>
                      <a:pt x="526" y="311"/>
                      <a:pt x="540" y="313"/>
                      <a:pt x="551" y="317"/>
                    </a:cubicBezTo>
                    <a:cubicBezTo>
                      <a:pt x="574" y="324"/>
                      <a:pt x="589" y="347"/>
                      <a:pt x="595" y="369"/>
                    </a:cubicBezTo>
                    <a:cubicBezTo>
                      <a:pt x="608" y="372"/>
                      <a:pt x="618" y="381"/>
                      <a:pt x="629" y="389"/>
                    </a:cubicBezTo>
                    <a:cubicBezTo>
                      <a:pt x="637" y="398"/>
                      <a:pt x="639" y="409"/>
                      <a:pt x="647" y="418"/>
                    </a:cubicBezTo>
                    <a:cubicBezTo>
                      <a:pt x="647" y="420"/>
                      <a:pt x="650" y="423"/>
                      <a:pt x="652" y="425"/>
                    </a:cubicBezTo>
                    <a:cubicBezTo>
                      <a:pt x="654" y="430"/>
                      <a:pt x="646" y="431"/>
                      <a:pt x="643" y="435"/>
                    </a:cubicBezTo>
                    <a:cubicBezTo>
                      <a:pt x="633" y="453"/>
                      <a:pt x="622" y="477"/>
                      <a:pt x="600" y="486"/>
                    </a:cubicBezTo>
                    <a:cubicBezTo>
                      <a:pt x="589" y="487"/>
                      <a:pt x="592" y="501"/>
                      <a:pt x="586" y="508"/>
                    </a:cubicBezTo>
                    <a:cubicBezTo>
                      <a:pt x="580" y="524"/>
                      <a:pt x="564" y="536"/>
                      <a:pt x="546" y="542"/>
                    </a:cubicBezTo>
                    <a:cubicBezTo>
                      <a:pt x="539" y="539"/>
                      <a:pt x="529" y="541"/>
                      <a:pt x="523" y="534"/>
                    </a:cubicBezTo>
                    <a:cubicBezTo>
                      <a:pt x="521" y="528"/>
                      <a:pt x="517" y="523"/>
                      <a:pt x="520" y="516"/>
                    </a:cubicBezTo>
                    <a:cubicBezTo>
                      <a:pt x="521" y="512"/>
                      <a:pt x="525" y="508"/>
                      <a:pt x="530" y="507"/>
                    </a:cubicBezTo>
                    <a:cubicBezTo>
                      <a:pt x="537" y="505"/>
                      <a:pt x="544" y="509"/>
                      <a:pt x="550" y="513"/>
                    </a:cubicBezTo>
                    <a:cubicBezTo>
                      <a:pt x="554" y="518"/>
                      <a:pt x="553" y="525"/>
                      <a:pt x="555" y="531"/>
                    </a:cubicBezTo>
                    <a:cubicBezTo>
                      <a:pt x="557" y="531"/>
                      <a:pt x="559" y="530"/>
                      <a:pt x="560" y="529"/>
                    </a:cubicBezTo>
                    <a:cubicBezTo>
                      <a:pt x="565" y="525"/>
                      <a:pt x="574" y="522"/>
                      <a:pt x="571" y="514"/>
                    </a:cubicBezTo>
                    <a:cubicBezTo>
                      <a:pt x="564" y="501"/>
                      <a:pt x="551" y="493"/>
                      <a:pt x="537" y="490"/>
                    </a:cubicBezTo>
                    <a:cubicBezTo>
                      <a:pt x="525" y="488"/>
                      <a:pt x="513" y="495"/>
                      <a:pt x="505" y="503"/>
                    </a:cubicBezTo>
                    <a:cubicBezTo>
                      <a:pt x="499" y="511"/>
                      <a:pt x="496" y="523"/>
                      <a:pt x="501" y="533"/>
                    </a:cubicBezTo>
                    <a:cubicBezTo>
                      <a:pt x="509" y="541"/>
                      <a:pt x="516" y="553"/>
                      <a:pt x="529" y="555"/>
                    </a:cubicBezTo>
                    <a:cubicBezTo>
                      <a:pt x="536" y="554"/>
                      <a:pt x="541" y="561"/>
                      <a:pt x="548" y="557"/>
                    </a:cubicBezTo>
                    <a:cubicBezTo>
                      <a:pt x="571" y="556"/>
                      <a:pt x="585" y="536"/>
                      <a:pt x="597" y="520"/>
                    </a:cubicBezTo>
                    <a:cubicBezTo>
                      <a:pt x="601" y="514"/>
                      <a:pt x="602" y="508"/>
                      <a:pt x="604" y="501"/>
                    </a:cubicBezTo>
                    <a:cubicBezTo>
                      <a:pt x="614" y="498"/>
                      <a:pt x="620" y="490"/>
                      <a:pt x="628" y="484"/>
                    </a:cubicBezTo>
                    <a:cubicBezTo>
                      <a:pt x="645" y="468"/>
                      <a:pt x="648" y="444"/>
                      <a:pt x="668" y="430"/>
                    </a:cubicBezTo>
                    <a:cubicBezTo>
                      <a:pt x="670" y="425"/>
                      <a:pt x="661" y="423"/>
                      <a:pt x="662" y="416"/>
                    </a:cubicBezTo>
                    <a:cubicBezTo>
                      <a:pt x="653" y="404"/>
                      <a:pt x="646" y="390"/>
                      <a:pt x="637" y="378"/>
                    </a:cubicBezTo>
                    <a:cubicBezTo>
                      <a:pt x="630" y="368"/>
                      <a:pt x="619" y="364"/>
                      <a:pt x="610" y="358"/>
                    </a:cubicBezTo>
                    <a:cubicBezTo>
                      <a:pt x="607" y="348"/>
                      <a:pt x="601" y="340"/>
                      <a:pt x="596" y="331"/>
                    </a:cubicBezTo>
                    <a:close/>
                    <a:moveTo>
                      <a:pt x="671" y="322"/>
                    </a:moveTo>
                    <a:cubicBezTo>
                      <a:pt x="668" y="316"/>
                      <a:pt x="664" y="309"/>
                      <a:pt x="659" y="305"/>
                    </a:cubicBezTo>
                    <a:cubicBezTo>
                      <a:pt x="651" y="314"/>
                      <a:pt x="662" y="324"/>
                      <a:pt x="665" y="333"/>
                    </a:cubicBezTo>
                    <a:cubicBezTo>
                      <a:pt x="666" y="341"/>
                      <a:pt x="668" y="350"/>
                      <a:pt x="662" y="357"/>
                    </a:cubicBezTo>
                    <a:cubicBezTo>
                      <a:pt x="657" y="364"/>
                      <a:pt x="651" y="355"/>
                      <a:pt x="647" y="356"/>
                    </a:cubicBezTo>
                    <a:cubicBezTo>
                      <a:pt x="644" y="360"/>
                      <a:pt x="646" y="366"/>
                      <a:pt x="647" y="370"/>
                    </a:cubicBezTo>
                    <a:cubicBezTo>
                      <a:pt x="651" y="374"/>
                      <a:pt x="655" y="378"/>
                      <a:pt x="660" y="380"/>
                    </a:cubicBezTo>
                    <a:cubicBezTo>
                      <a:pt x="663" y="380"/>
                      <a:pt x="666" y="378"/>
                      <a:pt x="669" y="376"/>
                    </a:cubicBezTo>
                    <a:cubicBezTo>
                      <a:pt x="682" y="360"/>
                      <a:pt x="677" y="340"/>
                      <a:pt x="671" y="322"/>
                    </a:cubicBezTo>
                    <a:close/>
                    <a:moveTo>
                      <a:pt x="214" y="328"/>
                    </a:moveTo>
                    <a:cubicBezTo>
                      <a:pt x="215" y="321"/>
                      <a:pt x="220" y="311"/>
                      <a:pt x="214" y="305"/>
                    </a:cubicBezTo>
                    <a:cubicBezTo>
                      <a:pt x="212" y="306"/>
                      <a:pt x="209" y="307"/>
                      <a:pt x="207" y="309"/>
                    </a:cubicBezTo>
                    <a:cubicBezTo>
                      <a:pt x="208" y="327"/>
                      <a:pt x="196" y="342"/>
                      <a:pt x="197" y="358"/>
                    </a:cubicBezTo>
                    <a:cubicBezTo>
                      <a:pt x="200" y="366"/>
                      <a:pt x="204" y="376"/>
                      <a:pt x="213" y="378"/>
                    </a:cubicBezTo>
                    <a:cubicBezTo>
                      <a:pt x="216" y="379"/>
                      <a:pt x="220" y="378"/>
                      <a:pt x="223" y="376"/>
                    </a:cubicBezTo>
                    <a:cubicBezTo>
                      <a:pt x="227" y="372"/>
                      <a:pt x="228" y="365"/>
                      <a:pt x="226" y="359"/>
                    </a:cubicBezTo>
                    <a:cubicBezTo>
                      <a:pt x="224" y="358"/>
                      <a:pt x="222" y="359"/>
                      <a:pt x="220" y="360"/>
                    </a:cubicBezTo>
                    <a:cubicBezTo>
                      <a:pt x="217" y="360"/>
                      <a:pt x="213" y="359"/>
                      <a:pt x="211" y="356"/>
                    </a:cubicBezTo>
                    <a:cubicBezTo>
                      <a:pt x="205" y="348"/>
                      <a:pt x="209" y="336"/>
                      <a:pt x="214" y="328"/>
                    </a:cubicBezTo>
                    <a:close/>
                    <a:moveTo>
                      <a:pt x="685" y="318"/>
                    </a:moveTo>
                    <a:cubicBezTo>
                      <a:pt x="683" y="316"/>
                      <a:pt x="680" y="314"/>
                      <a:pt x="678" y="315"/>
                    </a:cubicBezTo>
                    <a:cubicBezTo>
                      <a:pt x="676" y="327"/>
                      <a:pt x="685" y="338"/>
                      <a:pt x="683" y="350"/>
                    </a:cubicBezTo>
                    <a:cubicBezTo>
                      <a:pt x="687" y="365"/>
                      <a:pt x="676" y="376"/>
                      <a:pt x="675" y="390"/>
                    </a:cubicBezTo>
                    <a:cubicBezTo>
                      <a:pt x="674" y="401"/>
                      <a:pt x="675" y="413"/>
                      <a:pt x="685" y="420"/>
                    </a:cubicBezTo>
                    <a:cubicBezTo>
                      <a:pt x="690" y="423"/>
                      <a:pt x="695" y="424"/>
                      <a:pt x="701" y="422"/>
                    </a:cubicBezTo>
                    <a:cubicBezTo>
                      <a:pt x="709" y="419"/>
                      <a:pt x="716" y="413"/>
                      <a:pt x="716" y="404"/>
                    </a:cubicBezTo>
                    <a:cubicBezTo>
                      <a:pt x="708" y="408"/>
                      <a:pt x="708" y="408"/>
                      <a:pt x="708" y="408"/>
                    </a:cubicBezTo>
                    <a:cubicBezTo>
                      <a:pt x="703" y="407"/>
                      <a:pt x="698" y="407"/>
                      <a:pt x="695" y="404"/>
                    </a:cubicBezTo>
                    <a:cubicBezTo>
                      <a:pt x="685" y="394"/>
                      <a:pt x="692" y="379"/>
                      <a:pt x="695" y="368"/>
                    </a:cubicBezTo>
                    <a:cubicBezTo>
                      <a:pt x="699" y="355"/>
                      <a:pt x="697" y="343"/>
                      <a:pt x="692" y="330"/>
                    </a:cubicBezTo>
                    <a:cubicBezTo>
                      <a:pt x="690" y="326"/>
                      <a:pt x="683" y="323"/>
                      <a:pt x="685" y="318"/>
                    </a:cubicBezTo>
                    <a:close/>
                    <a:moveTo>
                      <a:pt x="201" y="315"/>
                    </a:moveTo>
                    <a:cubicBezTo>
                      <a:pt x="201" y="314"/>
                      <a:pt x="200" y="313"/>
                      <a:pt x="199" y="313"/>
                    </a:cubicBezTo>
                    <a:cubicBezTo>
                      <a:pt x="196" y="314"/>
                      <a:pt x="194" y="315"/>
                      <a:pt x="194" y="318"/>
                    </a:cubicBezTo>
                    <a:cubicBezTo>
                      <a:pt x="186" y="324"/>
                      <a:pt x="184" y="334"/>
                      <a:pt x="182" y="344"/>
                    </a:cubicBezTo>
                    <a:cubicBezTo>
                      <a:pt x="177" y="362"/>
                      <a:pt x="193" y="379"/>
                      <a:pt x="184" y="397"/>
                    </a:cubicBezTo>
                    <a:cubicBezTo>
                      <a:pt x="180" y="404"/>
                      <a:pt x="173" y="408"/>
                      <a:pt x="165" y="408"/>
                    </a:cubicBezTo>
                    <a:cubicBezTo>
                      <a:pt x="164" y="409"/>
                      <a:pt x="164" y="409"/>
                      <a:pt x="164" y="409"/>
                    </a:cubicBezTo>
                    <a:cubicBezTo>
                      <a:pt x="167" y="414"/>
                      <a:pt x="171" y="416"/>
                      <a:pt x="175" y="418"/>
                    </a:cubicBezTo>
                    <a:cubicBezTo>
                      <a:pt x="183" y="417"/>
                      <a:pt x="188" y="414"/>
                      <a:pt x="192" y="409"/>
                    </a:cubicBezTo>
                    <a:cubicBezTo>
                      <a:pt x="202" y="396"/>
                      <a:pt x="198" y="378"/>
                      <a:pt x="193" y="365"/>
                    </a:cubicBezTo>
                    <a:cubicBezTo>
                      <a:pt x="189" y="348"/>
                      <a:pt x="198" y="331"/>
                      <a:pt x="201" y="315"/>
                    </a:cubicBezTo>
                    <a:close/>
                    <a:moveTo>
                      <a:pt x="705" y="328"/>
                    </a:moveTo>
                    <a:cubicBezTo>
                      <a:pt x="703" y="325"/>
                      <a:pt x="699" y="316"/>
                      <a:pt x="694" y="321"/>
                    </a:cubicBezTo>
                    <a:cubicBezTo>
                      <a:pt x="699" y="331"/>
                      <a:pt x="703" y="342"/>
                      <a:pt x="703" y="353"/>
                    </a:cubicBezTo>
                    <a:cubicBezTo>
                      <a:pt x="705" y="369"/>
                      <a:pt x="688" y="385"/>
                      <a:pt x="701" y="401"/>
                    </a:cubicBezTo>
                    <a:cubicBezTo>
                      <a:pt x="703" y="403"/>
                      <a:pt x="709" y="403"/>
                      <a:pt x="710" y="399"/>
                    </a:cubicBezTo>
                    <a:cubicBezTo>
                      <a:pt x="710" y="397"/>
                      <a:pt x="708" y="397"/>
                      <a:pt x="706" y="395"/>
                    </a:cubicBezTo>
                    <a:cubicBezTo>
                      <a:pt x="700" y="389"/>
                      <a:pt x="704" y="379"/>
                      <a:pt x="706" y="371"/>
                    </a:cubicBezTo>
                    <a:cubicBezTo>
                      <a:pt x="709" y="357"/>
                      <a:pt x="712" y="342"/>
                      <a:pt x="705" y="328"/>
                    </a:cubicBezTo>
                    <a:close/>
                    <a:moveTo>
                      <a:pt x="359" y="325"/>
                    </a:moveTo>
                    <a:cubicBezTo>
                      <a:pt x="353" y="320"/>
                      <a:pt x="353" y="320"/>
                      <a:pt x="353" y="320"/>
                    </a:cubicBezTo>
                    <a:cubicBezTo>
                      <a:pt x="345" y="318"/>
                      <a:pt x="337" y="314"/>
                      <a:pt x="329" y="318"/>
                    </a:cubicBezTo>
                    <a:cubicBezTo>
                      <a:pt x="329" y="325"/>
                      <a:pt x="326" y="336"/>
                      <a:pt x="332" y="342"/>
                    </a:cubicBezTo>
                    <a:cubicBezTo>
                      <a:pt x="335" y="347"/>
                      <a:pt x="341" y="352"/>
                      <a:pt x="347" y="350"/>
                    </a:cubicBezTo>
                    <a:cubicBezTo>
                      <a:pt x="352" y="349"/>
                      <a:pt x="357" y="347"/>
                      <a:pt x="359" y="342"/>
                    </a:cubicBezTo>
                    <a:cubicBezTo>
                      <a:pt x="362" y="337"/>
                      <a:pt x="362" y="329"/>
                      <a:pt x="359" y="325"/>
                    </a:cubicBezTo>
                    <a:close/>
                    <a:moveTo>
                      <a:pt x="546" y="324"/>
                    </a:moveTo>
                    <a:cubicBezTo>
                      <a:pt x="543" y="319"/>
                      <a:pt x="537" y="321"/>
                      <a:pt x="532" y="320"/>
                    </a:cubicBezTo>
                    <a:cubicBezTo>
                      <a:pt x="524" y="320"/>
                      <a:pt x="520" y="327"/>
                      <a:pt x="517" y="334"/>
                    </a:cubicBezTo>
                    <a:cubicBezTo>
                      <a:pt x="515" y="338"/>
                      <a:pt x="517" y="342"/>
                      <a:pt x="519" y="346"/>
                    </a:cubicBezTo>
                    <a:cubicBezTo>
                      <a:pt x="524" y="351"/>
                      <a:pt x="531" y="352"/>
                      <a:pt x="537" y="351"/>
                    </a:cubicBezTo>
                    <a:cubicBezTo>
                      <a:pt x="542" y="351"/>
                      <a:pt x="546" y="346"/>
                      <a:pt x="549" y="342"/>
                    </a:cubicBezTo>
                    <a:cubicBezTo>
                      <a:pt x="550" y="339"/>
                      <a:pt x="552" y="333"/>
                      <a:pt x="547" y="330"/>
                    </a:cubicBezTo>
                    <a:cubicBezTo>
                      <a:pt x="545" y="335"/>
                      <a:pt x="547" y="340"/>
                      <a:pt x="544" y="344"/>
                    </a:cubicBezTo>
                    <a:cubicBezTo>
                      <a:pt x="541" y="347"/>
                      <a:pt x="537" y="349"/>
                      <a:pt x="532" y="349"/>
                    </a:cubicBezTo>
                    <a:cubicBezTo>
                      <a:pt x="528" y="348"/>
                      <a:pt x="524" y="347"/>
                      <a:pt x="522" y="343"/>
                    </a:cubicBezTo>
                    <a:cubicBezTo>
                      <a:pt x="522" y="340"/>
                      <a:pt x="521" y="337"/>
                      <a:pt x="521" y="333"/>
                    </a:cubicBezTo>
                    <a:cubicBezTo>
                      <a:pt x="523" y="330"/>
                      <a:pt x="526" y="326"/>
                      <a:pt x="530" y="325"/>
                    </a:cubicBezTo>
                    <a:cubicBezTo>
                      <a:pt x="535" y="321"/>
                      <a:pt x="542" y="325"/>
                      <a:pt x="546" y="327"/>
                    </a:cubicBezTo>
                    <a:cubicBezTo>
                      <a:pt x="546" y="324"/>
                      <a:pt x="546" y="324"/>
                      <a:pt x="546" y="324"/>
                    </a:cubicBezTo>
                    <a:close/>
                    <a:moveTo>
                      <a:pt x="359" y="331"/>
                    </a:moveTo>
                    <a:cubicBezTo>
                      <a:pt x="355" y="323"/>
                      <a:pt x="346" y="321"/>
                      <a:pt x="339" y="320"/>
                    </a:cubicBezTo>
                    <a:cubicBezTo>
                      <a:pt x="333" y="318"/>
                      <a:pt x="333" y="324"/>
                      <a:pt x="333" y="327"/>
                    </a:cubicBezTo>
                    <a:cubicBezTo>
                      <a:pt x="334" y="333"/>
                      <a:pt x="333" y="343"/>
                      <a:pt x="341" y="345"/>
                    </a:cubicBezTo>
                    <a:cubicBezTo>
                      <a:pt x="345" y="347"/>
                      <a:pt x="352" y="349"/>
                      <a:pt x="355" y="344"/>
                    </a:cubicBezTo>
                    <a:cubicBezTo>
                      <a:pt x="358" y="340"/>
                      <a:pt x="359" y="336"/>
                      <a:pt x="359" y="331"/>
                    </a:cubicBezTo>
                    <a:close/>
                    <a:moveTo>
                      <a:pt x="184" y="318"/>
                    </a:moveTo>
                    <a:cubicBezTo>
                      <a:pt x="178" y="323"/>
                      <a:pt x="178" y="332"/>
                      <a:pt x="174" y="339"/>
                    </a:cubicBezTo>
                    <a:cubicBezTo>
                      <a:pt x="173" y="352"/>
                      <a:pt x="167" y="368"/>
                      <a:pt x="171" y="381"/>
                    </a:cubicBezTo>
                    <a:cubicBezTo>
                      <a:pt x="173" y="389"/>
                      <a:pt x="169" y="395"/>
                      <a:pt x="168" y="401"/>
                    </a:cubicBezTo>
                    <a:cubicBezTo>
                      <a:pt x="172" y="402"/>
                      <a:pt x="173" y="400"/>
                      <a:pt x="176" y="398"/>
                    </a:cubicBezTo>
                    <a:cubicBezTo>
                      <a:pt x="180" y="394"/>
                      <a:pt x="180" y="388"/>
                      <a:pt x="180" y="381"/>
                    </a:cubicBezTo>
                    <a:cubicBezTo>
                      <a:pt x="173" y="361"/>
                      <a:pt x="174" y="337"/>
                      <a:pt x="184" y="318"/>
                    </a:cubicBezTo>
                    <a:close/>
                    <a:moveTo>
                      <a:pt x="660" y="351"/>
                    </a:moveTo>
                    <a:cubicBezTo>
                      <a:pt x="662" y="342"/>
                      <a:pt x="659" y="331"/>
                      <a:pt x="653" y="324"/>
                    </a:cubicBezTo>
                    <a:cubicBezTo>
                      <a:pt x="657" y="338"/>
                      <a:pt x="657" y="338"/>
                      <a:pt x="657" y="338"/>
                    </a:cubicBezTo>
                    <a:cubicBezTo>
                      <a:pt x="657" y="343"/>
                      <a:pt x="652" y="347"/>
                      <a:pt x="656" y="351"/>
                    </a:cubicBezTo>
                    <a:cubicBezTo>
                      <a:pt x="657" y="352"/>
                      <a:pt x="658" y="351"/>
                      <a:pt x="660" y="351"/>
                    </a:cubicBezTo>
                    <a:close/>
                    <a:moveTo>
                      <a:pt x="222" y="348"/>
                    </a:moveTo>
                    <a:cubicBezTo>
                      <a:pt x="219" y="344"/>
                      <a:pt x="221" y="337"/>
                      <a:pt x="219" y="333"/>
                    </a:cubicBezTo>
                    <a:cubicBezTo>
                      <a:pt x="217" y="338"/>
                      <a:pt x="214" y="342"/>
                      <a:pt x="214" y="347"/>
                    </a:cubicBezTo>
                    <a:cubicBezTo>
                      <a:pt x="214" y="349"/>
                      <a:pt x="215" y="354"/>
                      <a:pt x="218" y="353"/>
                    </a:cubicBezTo>
                    <a:cubicBezTo>
                      <a:pt x="221" y="352"/>
                      <a:pt x="222" y="351"/>
                      <a:pt x="222" y="348"/>
                    </a:cubicBezTo>
                    <a:close/>
                    <a:moveTo>
                      <a:pt x="58" y="335"/>
                    </a:moveTo>
                    <a:cubicBezTo>
                      <a:pt x="59" y="335"/>
                      <a:pt x="58" y="334"/>
                      <a:pt x="57" y="334"/>
                    </a:cubicBezTo>
                    <a:cubicBezTo>
                      <a:pt x="57" y="336"/>
                      <a:pt x="57" y="336"/>
                      <a:pt x="57" y="336"/>
                    </a:cubicBezTo>
                    <a:cubicBezTo>
                      <a:pt x="57" y="336"/>
                      <a:pt x="58" y="336"/>
                      <a:pt x="58" y="335"/>
                    </a:cubicBezTo>
                    <a:close/>
                    <a:moveTo>
                      <a:pt x="319" y="376"/>
                    </a:moveTo>
                    <a:cubicBezTo>
                      <a:pt x="307" y="366"/>
                      <a:pt x="302" y="351"/>
                      <a:pt x="300" y="337"/>
                    </a:cubicBezTo>
                    <a:cubicBezTo>
                      <a:pt x="290" y="349"/>
                      <a:pt x="282" y="363"/>
                      <a:pt x="278" y="378"/>
                    </a:cubicBezTo>
                    <a:cubicBezTo>
                      <a:pt x="271" y="379"/>
                      <a:pt x="264" y="381"/>
                      <a:pt x="258" y="385"/>
                    </a:cubicBezTo>
                    <a:cubicBezTo>
                      <a:pt x="240" y="393"/>
                      <a:pt x="239" y="414"/>
                      <a:pt x="230" y="428"/>
                    </a:cubicBezTo>
                    <a:cubicBezTo>
                      <a:pt x="241" y="444"/>
                      <a:pt x="247" y="462"/>
                      <a:pt x="265" y="472"/>
                    </a:cubicBezTo>
                    <a:cubicBezTo>
                      <a:pt x="270" y="475"/>
                      <a:pt x="277" y="475"/>
                      <a:pt x="281" y="479"/>
                    </a:cubicBezTo>
                    <a:cubicBezTo>
                      <a:pt x="283" y="494"/>
                      <a:pt x="292" y="506"/>
                      <a:pt x="304" y="516"/>
                    </a:cubicBezTo>
                    <a:cubicBezTo>
                      <a:pt x="307" y="509"/>
                      <a:pt x="309" y="500"/>
                      <a:pt x="313" y="493"/>
                    </a:cubicBezTo>
                    <a:cubicBezTo>
                      <a:pt x="315" y="489"/>
                      <a:pt x="321" y="487"/>
                      <a:pt x="321" y="483"/>
                    </a:cubicBezTo>
                    <a:cubicBezTo>
                      <a:pt x="311" y="482"/>
                      <a:pt x="304" y="477"/>
                      <a:pt x="300" y="469"/>
                    </a:cubicBezTo>
                    <a:cubicBezTo>
                      <a:pt x="294" y="466"/>
                      <a:pt x="286" y="467"/>
                      <a:pt x="282" y="462"/>
                    </a:cubicBezTo>
                    <a:cubicBezTo>
                      <a:pt x="267" y="450"/>
                      <a:pt x="264" y="431"/>
                      <a:pt x="269" y="413"/>
                    </a:cubicBezTo>
                    <a:cubicBezTo>
                      <a:pt x="272" y="401"/>
                      <a:pt x="284" y="394"/>
                      <a:pt x="295" y="390"/>
                    </a:cubicBezTo>
                    <a:cubicBezTo>
                      <a:pt x="303" y="384"/>
                      <a:pt x="310" y="377"/>
                      <a:pt x="319" y="376"/>
                    </a:cubicBezTo>
                    <a:close/>
                    <a:moveTo>
                      <a:pt x="304" y="367"/>
                    </a:moveTo>
                    <a:cubicBezTo>
                      <a:pt x="301" y="362"/>
                      <a:pt x="301" y="354"/>
                      <a:pt x="295" y="352"/>
                    </a:cubicBezTo>
                    <a:cubicBezTo>
                      <a:pt x="287" y="357"/>
                      <a:pt x="287" y="368"/>
                      <a:pt x="282" y="376"/>
                    </a:cubicBezTo>
                    <a:cubicBezTo>
                      <a:pt x="282" y="385"/>
                      <a:pt x="271" y="380"/>
                      <a:pt x="267" y="385"/>
                    </a:cubicBezTo>
                    <a:cubicBezTo>
                      <a:pt x="250" y="391"/>
                      <a:pt x="243" y="409"/>
                      <a:pt x="237" y="424"/>
                    </a:cubicBezTo>
                    <a:cubicBezTo>
                      <a:pt x="236" y="431"/>
                      <a:pt x="240" y="437"/>
                      <a:pt x="243" y="443"/>
                    </a:cubicBezTo>
                    <a:cubicBezTo>
                      <a:pt x="256" y="458"/>
                      <a:pt x="256" y="458"/>
                      <a:pt x="256" y="458"/>
                    </a:cubicBezTo>
                    <a:cubicBezTo>
                      <a:pt x="263" y="466"/>
                      <a:pt x="274" y="471"/>
                      <a:pt x="284" y="475"/>
                    </a:cubicBezTo>
                    <a:cubicBezTo>
                      <a:pt x="289" y="484"/>
                      <a:pt x="294" y="494"/>
                      <a:pt x="300" y="503"/>
                    </a:cubicBezTo>
                    <a:cubicBezTo>
                      <a:pt x="306" y="504"/>
                      <a:pt x="305" y="494"/>
                      <a:pt x="310" y="491"/>
                    </a:cubicBezTo>
                    <a:cubicBezTo>
                      <a:pt x="311" y="489"/>
                      <a:pt x="313" y="486"/>
                      <a:pt x="311" y="484"/>
                    </a:cubicBezTo>
                    <a:cubicBezTo>
                      <a:pt x="304" y="482"/>
                      <a:pt x="299" y="478"/>
                      <a:pt x="296" y="472"/>
                    </a:cubicBezTo>
                    <a:cubicBezTo>
                      <a:pt x="290" y="468"/>
                      <a:pt x="282" y="468"/>
                      <a:pt x="277" y="463"/>
                    </a:cubicBezTo>
                    <a:cubicBezTo>
                      <a:pt x="268" y="458"/>
                      <a:pt x="267" y="449"/>
                      <a:pt x="263" y="441"/>
                    </a:cubicBezTo>
                    <a:cubicBezTo>
                      <a:pt x="262" y="435"/>
                      <a:pt x="265" y="429"/>
                      <a:pt x="262" y="424"/>
                    </a:cubicBezTo>
                    <a:cubicBezTo>
                      <a:pt x="260" y="409"/>
                      <a:pt x="273" y="398"/>
                      <a:pt x="284" y="391"/>
                    </a:cubicBezTo>
                    <a:cubicBezTo>
                      <a:pt x="292" y="390"/>
                      <a:pt x="295" y="382"/>
                      <a:pt x="302" y="379"/>
                    </a:cubicBezTo>
                    <a:cubicBezTo>
                      <a:pt x="310" y="377"/>
                      <a:pt x="310" y="377"/>
                      <a:pt x="310" y="377"/>
                    </a:cubicBezTo>
                    <a:cubicBezTo>
                      <a:pt x="310" y="373"/>
                      <a:pt x="307" y="370"/>
                      <a:pt x="304" y="367"/>
                    </a:cubicBezTo>
                    <a:close/>
                    <a:moveTo>
                      <a:pt x="574" y="402"/>
                    </a:moveTo>
                    <a:cubicBezTo>
                      <a:pt x="568" y="397"/>
                      <a:pt x="564" y="389"/>
                      <a:pt x="557" y="385"/>
                    </a:cubicBezTo>
                    <a:cubicBezTo>
                      <a:pt x="552" y="383"/>
                      <a:pt x="547" y="385"/>
                      <a:pt x="542" y="385"/>
                    </a:cubicBezTo>
                    <a:cubicBezTo>
                      <a:pt x="537" y="387"/>
                      <a:pt x="533" y="392"/>
                      <a:pt x="533" y="397"/>
                    </a:cubicBezTo>
                    <a:cubicBezTo>
                      <a:pt x="533" y="402"/>
                      <a:pt x="535" y="406"/>
                      <a:pt x="538" y="408"/>
                    </a:cubicBezTo>
                    <a:cubicBezTo>
                      <a:pt x="545" y="411"/>
                      <a:pt x="550" y="406"/>
                      <a:pt x="554" y="401"/>
                    </a:cubicBezTo>
                    <a:cubicBezTo>
                      <a:pt x="562" y="400"/>
                      <a:pt x="566" y="408"/>
                      <a:pt x="569" y="413"/>
                    </a:cubicBezTo>
                    <a:cubicBezTo>
                      <a:pt x="577" y="412"/>
                      <a:pt x="587" y="412"/>
                      <a:pt x="591" y="419"/>
                    </a:cubicBezTo>
                    <a:cubicBezTo>
                      <a:pt x="594" y="425"/>
                      <a:pt x="594" y="432"/>
                      <a:pt x="591" y="438"/>
                    </a:cubicBezTo>
                    <a:cubicBezTo>
                      <a:pt x="587" y="442"/>
                      <a:pt x="583" y="446"/>
                      <a:pt x="577" y="446"/>
                    </a:cubicBezTo>
                    <a:cubicBezTo>
                      <a:pt x="568" y="448"/>
                      <a:pt x="563" y="458"/>
                      <a:pt x="552" y="456"/>
                    </a:cubicBezTo>
                    <a:cubicBezTo>
                      <a:pt x="544" y="453"/>
                      <a:pt x="554" y="447"/>
                      <a:pt x="548" y="443"/>
                    </a:cubicBezTo>
                    <a:cubicBezTo>
                      <a:pt x="545" y="442"/>
                      <a:pt x="540" y="442"/>
                      <a:pt x="538" y="445"/>
                    </a:cubicBezTo>
                    <a:cubicBezTo>
                      <a:pt x="533" y="450"/>
                      <a:pt x="535" y="460"/>
                      <a:pt x="537" y="466"/>
                    </a:cubicBezTo>
                    <a:cubicBezTo>
                      <a:pt x="543" y="473"/>
                      <a:pt x="551" y="476"/>
                      <a:pt x="560" y="474"/>
                    </a:cubicBezTo>
                    <a:cubicBezTo>
                      <a:pt x="568" y="471"/>
                      <a:pt x="573" y="463"/>
                      <a:pt x="576" y="456"/>
                    </a:cubicBezTo>
                    <a:cubicBezTo>
                      <a:pt x="585" y="456"/>
                      <a:pt x="592" y="453"/>
                      <a:pt x="599" y="448"/>
                    </a:cubicBezTo>
                    <a:cubicBezTo>
                      <a:pt x="606" y="439"/>
                      <a:pt x="605" y="428"/>
                      <a:pt x="601" y="418"/>
                    </a:cubicBezTo>
                    <a:cubicBezTo>
                      <a:pt x="596" y="407"/>
                      <a:pt x="585" y="402"/>
                      <a:pt x="574" y="402"/>
                    </a:cubicBezTo>
                    <a:close/>
                    <a:moveTo>
                      <a:pt x="336" y="386"/>
                    </a:moveTo>
                    <a:cubicBezTo>
                      <a:pt x="331" y="382"/>
                      <a:pt x="322" y="383"/>
                      <a:pt x="316" y="382"/>
                    </a:cubicBezTo>
                    <a:cubicBezTo>
                      <a:pt x="310" y="385"/>
                      <a:pt x="302" y="387"/>
                      <a:pt x="299" y="394"/>
                    </a:cubicBezTo>
                    <a:cubicBezTo>
                      <a:pt x="290" y="396"/>
                      <a:pt x="283" y="400"/>
                      <a:pt x="278" y="408"/>
                    </a:cubicBezTo>
                    <a:cubicBezTo>
                      <a:pt x="272" y="417"/>
                      <a:pt x="271" y="429"/>
                      <a:pt x="274" y="440"/>
                    </a:cubicBezTo>
                    <a:cubicBezTo>
                      <a:pt x="278" y="453"/>
                      <a:pt x="291" y="462"/>
                      <a:pt x="305" y="464"/>
                    </a:cubicBezTo>
                    <a:cubicBezTo>
                      <a:pt x="308" y="469"/>
                      <a:pt x="311" y="477"/>
                      <a:pt x="318" y="477"/>
                    </a:cubicBezTo>
                    <a:cubicBezTo>
                      <a:pt x="325" y="478"/>
                      <a:pt x="334" y="478"/>
                      <a:pt x="340" y="472"/>
                    </a:cubicBezTo>
                    <a:cubicBezTo>
                      <a:pt x="342" y="468"/>
                      <a:pt x="344" y="462"/>
                      <a:pt x="343" y="457"/>
                    </a:cubicBezTo>
                    <a:cubicBezTo>
                      <a:pt x="341" y="453"/>
                      <a:pt x="339" y="449"/>
                      <a:pt x="334" y="449"/>
                    </a:cubicBezTo>
                    <a:cubicBezTo>
                      <a:pt x="330" y="451"/>
                      <a:pt x="329" y="456"/>
                      <a:pt x="330" y="460"/>
                    </a:cubicBezTo>
                    <a:cubicBezTo>
                      <a:pt x="329" y="465"/>
                      <a:pt x="323" y="461"/>
                      <a:pt x="320" y="463"/>
                    </a:cubicBezTo>
                    <a:cubicBezTo>
                      <a:pt x="317" y="463"/>
                      <a:pt x="316" y="460"/>
                      <a:pt x="314" y="457"/>
                    </a:cubicBezTo>
                    <a:cubicBezTo>
                      <a:pt x="313" y="456"/>
                      <a:pt x="315" y="454"/>
                      <a:pt x="312" y="453"/>
                    </a:cubicBezTo>
                    <a:cubicBezTo>
                      <a:pt x="304" y="453"/>
                      <a:pt x="296" y="451"/>
                      <a:pt x="291" y="443"/>
                    </a:cubicBezTo>
                    <a:cubicBezTo>
                      <a:pt x="286" y="437"/>
                      <a:pt x="282" y="430"/>
                      <a:pt x="285" y="422"/>
                    </a:cubicBezTo>
                    <a:cubicBezTo>
                      <a:pt x="289" y="415"/>
                      <a:pt x="296" y="408"/>
                      <a:pt x="305" y="409"/>
                    </a:cubicBezTo>
                    <a:cubicBezTo>
                      <a:pt x="309" y="405"/>
                      <a:pt x="313" y="401"/>
                      <a:pt x="319" y="399"/>
                    </a:cubicBezTo>
                    <a:cubicBezTo>
                      <a:pt x="326" y="399"/>
                      <a:pt x="329" y="404"/>
                      <a:pt x="332" y="409"/>
                    </a:cubicBezTo>
                    <a:cubicBezTo>
                      <a:pt x="335" y="410"/>
                      <a:pt x="339" y="408"/>
                      <a:pt x="341" y="405"/>
                    </a:cubicBezTo>
                    <a:cubicBezTo>
                      <a:pt x="344" y="399"/>
                      <a:pt x="341" y="391"/>
                      <a:pt x="336" y="386"/>
                    </a:cubicBezTo>
                    <a:close/>
                    <a:moveTo>
                      <a:pt x="456" y="420"/>
                    </a:moveTo>
                    <a:cubicBezTo>
                      <a:pt x="455" y="417"/>
                      <a:pt x="452" y="414"/>
                      <a:pt x="448" y="413"/>
                    </a:cubicBezTo>
                    <a:cubicBezTo>
                      <a:pt x="439" y="409"/>
                      <a:pt x="431" y="415"/>
                      <a:pt x="425" y="421"/>
                    </a:cubicBezTo>
                    <a:cubicBezTo>
                      <a:pt x="424" y="425"/>
                      <a:pt x="424" y="431"/>
                      <a:pt x="425" y="434"/>
                    </a:cubicBezTo>
                    <a:cubicBezTo>
                      <a:pt x="426" y="441"/>
                      <a:pt x="434" y="442"/>
                      <a:pt x="440" y="443"/>
                    </a:cubicBezTo>
                    <a:cubicBezTo>
                      <a:pt x="445" y="444"/>
                      <a:pt x="451" y="444"/>
                      <a:pt x="452" y="438"/>
                    </a:cubicBezTo>
                    <a:cubicBezTo>
                      <a:pt x="459" y="434"/>
                      <a:pt x="457" y="426"/>
                      <a:pt x="456" y="420"/>
                    </a:cubicBezTo>
                    <a:close/>
                    <a:moveTo>
                      <a:pt x="448" y="420"/>
                    </a:moveTo>
                    <a:cubicBezTo>
                      <a:pt x="451" y="422"/>
                      <a:pt x="451" y="428"/>
                      <a:pt x="451" y="431"/>
                    </a:cubicBezTo>
                    <a:cubicBezTo>
                      <a:pt x="448" y="435"/>
                      <a:pt x="445" y="438"/>
                      <a:pt x="441" y="439"/>
                    </a:cubicBezTo>
                    <a:cubicBezTo>
                      <a:pt x="437" y="439"/>
                      <a:pt x="433" y="436"/>
                      <a:pt x="431" y="433"/>
                    </a:cubicBezTo>
                    <a:cubicBezTo>
                      <a:pt x="430" y="429"/>
                      <a:pt x="431" y="425"/>
                      <a:pt x="433" y="422"/>
                    </a:cubicBezTo>
                    <a:cubicBezTo>
                      <a:pt x="437" y="418"/>
                      <a:pt x="444" y="418"/>
                      <a:pt x="448" y="420"/>
                    </a:cubicBezTo>
                    <a:close/>
                    <a:moveTo>
                      <a:pt x="712" y="440"/>
                    </a:moveTo>
                    <a:cubicBezTo>
                      <a:pt x="712" y="441"/>
                      <a:pt x="712" y="441"/>
                      <a:pt x="712" y="441"/>
                    </a:cubicBezTo>
                    <a:cubicBezTo>
                      <a:pt x="702" y="440"/>
                      <a:pt x="691" y="443"/>
                      <a:pt x="685" y="454"/>
                    </a:cubicBezTo>
                    <a:cubicBezTo>
                      <a:pt x="681" y="463"/>
                      <a:pt x="687" y="472"/>
                      <a:pt x="689" y="480"/>
                    </a:cubicBezTo>
                    <a:cubicBezTo>
                      <a:pt x="691" y="497"/>
                      <a:pt x="699" y="516"/>
                      <a:pt x="689" y="532"/>
                    </a:cubicBezTo>
                    <a:cubicBezTo>
                      <a:pt x="687" y="536"/>
                      <a:pt x="682" y="539"/>
                      <a:pt x="678" y="539"/>
                    </a:cubicBezTo>
                    <a:cubicBezTo>
                      <a:pt x="679" y="523"/>
                      <a:pt x="689" y="504"/>
                      <a:pt x="678" y="488"/>
                    </a:cubicBezTo>
                    <a:cubicBezTo>
                      <a:pt x="669" y="480"/>
                      <a:pt x="673" y="467"/>
                      <a:pt x="672" y="457"/>
                    </a:cubicBezTo>
                    <a:cubicBezTo>
                      <a:pt x="673" y="446"/>
                      <a:pt x="681" y="435"/>
                      <a:pt x="692" y="431"/>
                    </a:cubicBezTo>
                    <a:cubicBezTo>
                      <a:pt x="697" y="430"/>
                      <a:pt x="701" y="431"/>
                      <a:pt x="706" y="432"/>
                    </a:cubicBezTo>
                    <a:cubicBezTo>
                      <a:pt x="708" y="435"/>
                      <a:pt x="711" y="437"/>
                      <a:pt x="712" y="440"/>
                    </a:cubicBezTo>
                    <a:close/>
                    <a:moveTo>
                      <a:pt x="861" y="432"/>
                    </a:moveTo>
                    <a:cubicBezTo>
                      <a:pt x="867" y="439"/>
                      <a:pt x="871" y="445"/>
                      <a:pt x="870" y="453"/>
                    </a:cubicBezTo>
                    <a:cubicBezTo>
                      <a:pt x="862" y="471"/>
                      <a:pt x="854" y="493"/>
                      <a:pt x="863" y="513"/>
                    </a:cubicBezTo>
                    <a:cubicBezTo>
                      <a:pt x="872" y="531"/>
                      <a:pt x="871" y="555"/>
                      <a:pt x="860" y="572"/>
                    </a:cubicBezTo>
                    <a:cubicBezTo>
                      <a:pt x="872" y="587"/>
                      <a:pt x="872" y="608"/>
                      <a:pt x="862" y="624"/>
                    </a:cubicBezTo>
                    <a:cubicBezTo>
                      <a:pt x="856" y="631"/>
                      <a:pt x="856" y="631"/>
                      <a:pt x="856" y="631"/>
                    </a:cubicBezTo>
                    <a:cubicBezTo>
                      <a:pt x="864" y="637"/>
                      <a:pt x="870" y="647"/>
                      <a:pt x="870" y="658"/>
                    </a:cubicBezTo>
                    <a:cubicBezTo>
                      <a:pt x="870" y="676"/>
                      <a:pt x="866" y="696"/>
                      <a:pt x="850" y="706"/>
                    </a:cubicBezTo>
                    <a:cubicBezTo>
                      <a:pt x="851" y="709"/>
                      <a:pt x="855" y="709"/>
                      <a:pt x="857" y="712"/>
                    </a:cubicBezTo>
                    <a:cubicBezTo>
                      <a:pt x="871" y="725"/>
                      <a:pt x="873" y="748"/>
                      <a:pt x="865" y="764"/>
                    </a:cubicBezTo>
                    <a:cubicBezTo>
                      <a:pt x="855" y="779"/>
                      <a:pt x="855" y="779"/>
                      <a:pt x="855" y="779"/>
                    </a:cubicBezTo>
                    <a:cubicBezTo>
                      <a:pt x="858" y="790"/>
                      <a:pt x="865" y="801"/>
                      <a:pt x="860" y="813"/>
                    </a:cubicBezTo>
                    <a:cubicBezTo>
                      <a:pt x="858" y="822"/>
                      <a:pt x="850" y="827"/>
                      <a:pt x="843" y="833"/>
                    </a:cubicBezTo>
                    <a:cubicBezTo>
                      <a:pt x="830" y="839"/>
                      <a:pt x="813" y="839"/>
                      <a:pt x="802" y="829"/>
                    </a:cubicBezTo>
                    <a:cubicBezTo>
                      <a:pt x="799" y="826"/>
                      <a:pt x="799" y="826"/>
                      <a:pt x="799" y="826"/>
                    </a:cubicBezTo>
                    <a:cubicBezTo>
                      <a:pt x="784" y="839"/>
                      <a:pt x="761" y="843"/>
                      <a:pt x="743" y="836"/>
                    </a:cubicBezTo>
                    <a:cubicBezTo>
                      <a:pt x="738" y="833"/>
                      <a:pt x="732" y="829"/>
                      <a:pt x="730" y="823"/>
                    </a:cubicBezTo>
                    <a:cubicBezTo>
                      <a:pt x="725" y="823"/>
                      <a:pt x="723" y="829"/>
                      <a:pt x="719" y="831"/>
                    </a:cubicBezTo>
                    <a:cubicBezTo>
                      <a:pt x="703" y="840"/>
                      <a:pt x="681" y="843"/>
                      <a:pt x="666" y="832"/>
                    </a:cubicBezTo>
                    <a:cubicBezTo>
                      <a:pt x="665" y="831"/>
                      <a:pt x="663" y="829"/>
                      <a:pt x="661" y="830"/>
                    </a:cubicBezTo>
                    <a:cubicBezTo>
                      <a:pt x="651" y="843"/>
                      <a:pt x="636" y="847"/>
                      <a:pt x="620" y="847"/>
                    </a:cubicBezTo>
                    <a:cubicBezTo>
                      <a:pt x="608" y="848"/>
                      <a:pt x="599" y="837"/>
                      <a:pt x="586" y="838"/>
                    </a:cubicBezTo>
                    <a:cubicBezTo>
                      <a:pt x="576" y="846"/>
                      <a:pt x="562" y="850"/>
                      <a:pt x="550" y="846"/>
                    </a:cubicBezTo>
                    <a:cubicBezTo>
                      <a:pt x="543" y="847"/>
                      <a:pt x="539" y="843"/>
                      <a:pt x="534" y="842"/>
                    </a:cubicBezTo>
                    <a:cubicBezTo>
                      <a:pt x="517" y="839"/>
                      <a:pt x="497" y="836"/>
                      <a:pt x="483" y="846"/>
                    </a:cubicBezTo>
                    <a:cubicBezTo>
                      <a:pt x="475" y="852"/>
                      <a:pt x="463" y="848"/>
                      <a:pt x="454" y="845"/>
                    </a:cubicBezTo>
                    <a:cubicBezTo>
                      <a:pt x="452" y="841"/>
                      <a:pt x="452" y="841"/>
                      <a:pt x="452" y="841"/>
                    </a:cubicBezTo>
                    <a:cubicBezTo>
                      <a:pt x="454" y="838"/>
                      <a:pt x="459" y="841"/>
                      <a:pt x="462" y="838"/>
                    </a:cubicBezTo>
                    <a:cubicBezTo>
                      <a:pt x="474" y="829"/>
                      <a:pt x="470" y="812"/>
                      <a:pt x="483" y="805"/>
                    </a:cubicBezTo>
                    <a:cubicBezTo>
                      <a:pt x="502" y="793"/>
                      <a:pt x="524" y="810"/>
                      <a:pt x="544" y="801"/>
                    </a:cubicBezTo>
                    <a:cubicBezTo>
                      <a:pt x="560" y="787"/>
                      <a:pt x="581" y="774"/>
                      <a:pt x="604" y="784"/>
                    </a:cubicBezTo>
                    <a:cubicBezTo>
                      <a:pt x="607" y="776"/>
                      <a:pt x="611" y="766"/>
                      <a:pt x="621" y="761"/>
                    </a:cubicBezTo>
                    <a:cubicBezTo>
                      <a:pt x="627" y="758"/>
                      <a:pt x="633" y="755"/>
                      <a:pt x="640" y="754"/>
                    </a:cubicBezTo>
                    <a:cubicBezTo>
                      <a:pt x="642" y="746"/>
                      <a:pt x="643" y="737"/>
                      <a:pt x="651" y="732"/>
                    </a:cubicBezTo>
                    <a:cubicBezTo>
                      <a:pt x="656" y="727"/>
                      <a:pt x="662" y="723"/>
                      <a:pt x="670" y="723"/>
                    </a:cubicBezTo>
                    <a:cubicBezTo>
                      <a:pt x="674" y="723"/>
                      <a:pt x="680" y="727"/>
                      <a:pt x="682" y="720"/>
                    </a:cubicBezTo>
                    <a:cubicBezTo>
                      <a:pt x="685" y="712"/>
                      <a:pt x="693" y="706"/>
                      <a:pt x="700" y="702"/>
                    </a:cubicBezTo>
                    <a:cubicBezTo>
                      <a:pt x="703" y="690"/>
                      <a:pt x="708" y="676"/>
                      <a:pt x="721" y="673"/>
                    </a:cubicBezTo>
                    <a:cubicBezTo>
                      <a:pt x="731" y="671"/>
                      <a:pt x="743" y="673"/>
                      <a:pt x="746" y="662"/>
                    </a:cubicBezTo>
                    <a:cubicBezTo>
                      <a:pt x="746" y="644"/>
                      <a:pt x="758" y="626"/>
                      <a:pt x="775" y="619"/>
                    </a:cubicBezTo>
                    <a:cubicBezTo>
                      <a:pt x="778" y="618"/>
                      <a:pt x="781" y="619"/>
                      <a:pt x="782" y="616"/>
                    </a:cubicBezTo>
                    <a:cubicBezTo>
                      <a:pt x="779" y="607"/>
                      <a:pt x="784" y="597"/>
                      <a:pt x="790" y="590"/>
                    </a:cubicBezTo>
                    <a:cubicBezTo>
                      <a:pt x="795" y="585"/>
                      <a:pt x="801" y="583"/>
                      <a:pt x="807" y="580"/>
                    </a:cubicBezTo>
                    <a:cubicBezTo>
                      <a:pt x="808" y="579"/>
                      <a:pt x="808" y="579"/>
                      <a:pt x="808" y="579"/>
                    </a:cubicBezTo>
                    <a:cubicBezTo>
                      <a:pt x="803" y="565"/>
                      <a:pt x="804" y="549"/>
                      <a:pt x="811" y="535"/>
                    </a:cubicBezTo>
                    <a:cubicBezTo>
                      <a:pt x="816" y="525"/>
                      <a:pt x="826" y="517"/>
                      <a:pt x="825" y="504"/>
                    </a:cubicBezTo>
                    <a:cubicBezTo>
                      <a:pt x="821" y="489"/>
                      <a:pt x="824" y="472"/>
                      <a:pt x="834" y="459"/>
                    </a:cubicBezTo>
                    <a:cubicBezTo>
                      <a:pt x="839" y="446"/>
                      <a:pt x="865" y="453"/>
                      <a:pt x="857" y="434"/>
                    </a:cubicBezTo>
                    <a:cubicBezTo>
                      <a:pt x="857" y="432"/>
                      <a:pt x="860" y="432"/>
                      <a:pt x="861" y="432"/>
                    </a:cubicBezTo>
                    <a:close/>
                    <a:moveTo>
                      <a:pt x="198" y="454"/>
                    </a:moveTo>
                    <a:cubicBezTo>
                      <a:pt x="201" y="465"/>
                      <a:pt x="203" y="478"/>
                      <a:pt x="193" y="486"/>
                    </a:cubicBezTo>
                    <a:cubicBezTo>
                      <a:pt x="182" y="505"/>
                      <a:pt x="191" y="527"/>
                      <a:pt x="198" y="544"/>
                    </a:cubicBezTo>
                    <a:cubicBezTo>
                      <a:pt x="194" y="545"/>
                      <a:pt x="191" y="542"/>
                      <a:pt x="188" y="541"/>
                    </a:cubicBezTo>
                    <a:cubicBezTo>
                      <a:pt x="184" y="531"/>
                      <a:pt x="180" y="522"/>
                      <a:pt x="180" y="511"/>
                    </a:cubicBezTo>
                    <a:cubicBezTo>
                      <a:pt x="181" y="490"/>
                      <a:pt x="181" y="490"/>
                      <a:pt x="181" y="490"/>
                    </a:cubicBezTo>
                    <a:cubicBezTo>
                      <a:pt x="182" y="480"/>
                      <a:pt x="189" y="470"/>
                      <a:pt x="182" y="460"/>
                    </a:cubicBezTo>
                    <a:cubicBezTo>
                      <a:pt x="179" y="454"/>
                      <a:pt x="172" y="452"/>
                      <a:pt x="165" y="453"/>
                    </a:cubicBezTo>
                    <a:cubicBezTo>
                      <a:pt x="164" y="453"/>
                      <a:pt x="162" y="455"/>
                      <a:pt x="161" y="454"/>
                    </a:cubicBezTo>
                    <a:cubicBezTo>
                      <a:pt x="159" y="449"/>
                      <a:pt x="162" y="445"/>
                      <a:pt x="165" y="442"/>
                    </a:cubicBezTo>
                    <a:cubicBezTo>
                      <a:pt x="172" y="436"/>
                      <a:pt x="180" y="436"/>
                      <a:pt x="187" y="440"/>
                    </a:cubicBezTo>
                    <a:cubicBezTo>
                      <a:pt x="192" y="443"/>
                      <a:pt x="196" y="449"/>
                      <a:pt x="198" y="454"/>
                    </a:cubicBezTo>
                    <a:close/>
                    <a:moveTo>
                      <a:pt x="707" y="448"/>
                    </a:moveTo>
                    <a:cubicBezTo>
                      <a:pt x="702" y="451"/>
                      <a:pt x="696" y="457"/>
                      <a:pt x="697" y="465"/>
                    </a:cubicBezTo>
                    <a:cubicBezTo>
                      <a:pt x="702" y="486"/>
                      <a:pt x="708" y="508"/>
                      <a:pt x="701" y="529"/>
                    </a:cubicBezTo>
                    <a:cubicBezTo>
                      <a:pt x="700" y="531"/>
                      <a:pt x="700" y="536"/>
                      <a:pt x="696" y="536"/>
                    </a:cubicBezTo>
                    <a:cubicBezTo>
                      <a:pt x="695" y="536"/>
                      <a:pt x="695" y="534"/>
                      <a:pt x="694" y="532"/>
                    </a:cubicBezTo>
                    <a:cubicBezTo>
                      <a:pt x="704" y="515"/>
                      <a:pt x="698" y="494"/>
                      <a:pt x="694" y="475"/>
                    </a:cubicBezTo>
                    <a:cubicBezTo>
                      <a:pt x="691" y="468"/>
                      <a:pt x="688" y="457"/>
                      <a:pt x="695" y="450"/>
                    </a:cubicBezTo>
                    <a:cubicBezTo>
                      <a:pt x="699" y="448"/>
                      <a:pt x="703" y="447"/>
                      <a:pt x="707" y="448"/>
                    </a:cubicBezTo>
                    <a:close/>
                    <a:moveTo>
                      <a:pt x="25" y="452"/>
                    </a:moveTo>
                    <a:cubicBezTo>
                      <a:pt x="37" y="457"/>
                      <a:pt x="50" y="465"/>
                      <a:pt x="53" y="478"/>
                    </a:cubicBezTo>
                    <a:cubicBezTo>
                      <a:pt x="59" y="492"/>
                      <a:pt x="57" y="507"/>
                      <a:pt x="55" y="521"/>
                    </a:cubicBezTo>
                    <a:cubicBezTo>
                      <a:pt x="51" y="531"/>
                      <a:pt x="64" y="534"/>
                      <a:pt x="66" y="541"/>
                    </a:cubicBezTo>
                    <a:cubicBezTo>
                      <a:pt x="75" y="553"/>
                      <a:pt x="71" y="572"/>
                      <a:pt x="69" y="584"/>
                    </a:cubicBezTo>
                    <a:cubicBezTo>
                      <a:pt x="77" y="589"/>
                      <a:pt x="86" y="594"/>
                      <a:pt x="90" y="604"/>
                    </a:cubicBezTo>
                    <a:cubicBezTo>
                      <a:pt x="93" y="608"/>
                      <a:pt x="90" y="617"/>
                      <a:pt x="98" y="618"/>
                    </a:cubicBezTo>
                    <a:cubicBezTo>
                      <a:pt x="111" y="621"/>
                      <a:pt x="121" y="632"/>
                      <a:pt x="127" y="643"/>
                    </a:cubicBezTo>
                    <a:cubicBezTo>
                      <a:pt x="129" y="649"/>
                      <a:pt x="131" y="655"/>
                      <a:pt x="130" y="661"/>
                    </a:cubicBezTo>
                    <a:cubicBezTo>
                      <a:pt x="135" y="666"/>
                      <a:pt x="142" y="670"/>
                      <a:pt x="146" y="677"/>
                    </a:cubicBezTo>
                    <a:cubicBezTo>
                      <a:pt x="160" y="676"/>
                      <a:pt x="172" y="683"/>
                      <a:pt x="178" y="695"/>
                    </a:cubicBezTo>
                    <a:cubicBezTo>
                      <a:pt x="181" y="703"/>
                      <a:pt x="183" y="711"/>
                      <a:pt x="181" y="720"/>
                    </a:cubicBezTo>
                    <a:cubicBezTo>
                      <a:pt x="190" y="727"/>
                      <a:pt x="190" y="727"/>
                      <a:pt x="190" y="727"/>
                    </a:cubicBezTo>
                    <a:cubicBezTo>
                      <a:pt x="205" y="725"/>
                      <a:pt x="218" y="733"/>
                      <a:pt x="229" y="743"/>
                    </a:cubicBezTo>
                    <a:cubicBezTo>
                      <a:pt x="234" y="749"/>
                      <a:pt x="234" y="757"/>
                      <a:pt x="239" y="763"/>
                    </a:cubicBezTo>
                    <a:cubicBezTo>
                      <a:pt x="251" y="761"/>
                      <a:pt x="262" y="769"/>
                      <a:pt x="270" y="778"/>
                    </a:cubicBezTo>
                    <a:cubicBezTo>
                      <a:pt x="274" y="780"/>
                      <a:pt x="272" y="789"/>
                      <a:pt x="278" y="786"/>
                    </a:cubicBezTo>
                    <a:cubicBezTo>
                      <a:pt x="300" y="779"/>
                      <a:pt x="316" y="798"/>
                      <a:pt x="335" y="802"/>
                    </a:cubicBezTo>
                    <a:cubicBezTo>
                      <a:pt x="346" y="800"/>
                      <a:pt x="358" y="796"/>
                      <a:pt x="370" y="798"/>
                    </a:cubicBezTo>
                    <a:cubicBezTo>
                      <a:pt x="387" y="799"/>
                      <a:pt x="400" y="813"/>
                      <a:pt x="407" y="828"/>
                    </a:cubicBezTo>
                    <a:cubicBezTo>
                      <a:pt x="411" y="832"/>
                      <a:pt x="417" y="834"/>
                      <a:pt x="423" y="832"/>
                    </a:cubicBezTo>
                    <a:cubicBezTo>
                      <a:pt x="425" y="832"/>
                      <a:pt x="425" y="834"/>
                      <a:pt x="425" y="835"/>
                    </a:cubicBezTo>
                    <a:cubicBezTo>
                      <a:pt x="425" y="838"/>
                      <a:pt x="421" y="838"/>
                      <a:pt x="420" y="840"/>
                    </a:cubicBezTo>
                    <a:cubicBezTo>
                      <a:pt x="417" y="845"/>
                      <a:pt x="411" y="850"/>
                      <a:pt x="404" y="850"/>
                    </a:cubicBezTo>
                    <a:cubicBezTo>
                      <a:pt x="390" y="850"/>
                      <a:pt x="380" y="843"/>
                      <a:pt x="367" y="839"/>
                    </a:cubicBezTo>
                    <a:cubicBezTo>
                      <a:pt x="356" y="837"/>
                      <a:pt x="344" y="842"/>
                      <a:pt x="334" y="848"/>
                    </a:cubicBezTo>
                    <a:cubicBezTo>
                      <a:pt x="317" y="856"/>
                      <a:pt x="298" y="846"/>
                      <a:pt x="283" y="838"/>
                    </a:cubicBezTo>
                    <a:cubicBezTo>
                      <a:pt x="274" y="836"/>
                      <a:pt x="267" y="843"/>
                      <a:pt x="259" y="844"/>
                    </a:cubicBezTo>
                    <a:cubicBezTo>
                      <a:pt x="243" y="845"/>
                      <a:pt x="227" y="843"/>
                      <a:pt x="214" y="833"/>
                    </a:cubicBezTo>
                    <a:cubicBezTo>
                      <a:pt x="202" y="841"/>
                      <a:pt x="202" y="841"/>
                      <a:pt x="202" y="841"/>
                    </a:cubicBezTo>
                    <a:cubicBezTo>
                      <a:pt x="193" y="842"/>
                      <a:pt x="185" y="845"/>
                      <a:pt x="177" y="843"/>
                    </a:cubicBezTo>
                    <a:cubicBezTo>
                      <a:pt x="164" y="842"/>
                      <a:pt x="152" y="836"/>
                      <a:pt x="143" y="827"/>
                    </a:cubicBezTo>
                    <a:cubicBezTo>
                      <a:pt x="138" y="827"/>
                      <a:pt x="137" y="833"/>
                      <a:pt x="132" y="835"/>
                    </a:cubicBezTo>
                    <a:cubicBezTo>
                      <a:pt x="119" y="843"/>
                      <a:pt x="103" y="846"/>
                      <a:pt x="88" y="842"/>
                    </a:cubicBezTo>
                    <a:cubicBezTo>
                      <a:pt x="83" y="841"/>
                      <a:pt x="77" y="840"/>
                      <a:pt x="72" y="836"/>
                    </a:cubicBezTo>
                    <a:cubicBezTo>
                      <a:pt x="67" y="837"/>
                      <a:pt x="65" y="841"/>
                      <a:pt x="60" y="842"/>
                    </a:cubicBezTo>
                    <a:cubicBezTo>
                      <a:pt x="46" y="847"/>
                      <a:pt x="32" y="843"/>
                      <a:pt x="21" y="837"/>
                    </a:cubicBezTo>
                    <a:cubicBezTo>
                      <a:pt x="11" y="827"/>
                      <a:pt x="8" y="812"/>
                      <a:pt x="11" y="799"/>
                    </a:cubicBezTo>
                    <a:cubicBezTo>
                      <a:pt x="12" y="792"/>
                      <a:pt x="19" y="788"/>
                      <a:pt x="20" y="781"/>
                    </a:cubicBezTo>
                    <a:cubicBezTo>
                      <a:pt x="15" y="771"/>
                      <a:pt x="9" y="761"/>
                      <a:pt x="9" y="750"/>
                    </a:cubicBezTo>
                    <a:cubicBezTo>
                      <a:pt x="9" y="738"/>
                      <a:pt x="14" y="728"/>
                      <a:pt x="21" y="719"/>
                    </a:cubicBezTo>
                    <a:cubicBezTo>
                      <a:pt x="22" y="718"/>
                      <a:pt x="26" y="717"/>
                      <a:pt x="26" y="714"/>
                    </a:cubicBezTo>
                    <a:cubicBezTo>
                      <a:pt x="26" y="711"/>
                      <a:pt x="21" y="709"/>
                      <a:pt x="20" y="706"/>
                    </a:cubicBezTo>
                    <a:cubicBezTo>
                      <a:pt x="15" y="699"/>
                      <a:pt x="10" y="692"/>
                      <a:pt x="8" y="683"/>
                    </a:cubicBezTo>
                    <a:cubicBezTo>
                      <a:pt x="7" y="672"/>
                      <a:pt x="6" y="660"/>
                      <a:pt x="14" y="652"/>
                    </a:cubicBezTo>
                    <a:cubicBezTo>
                      <a:pt x="16" y="650"/>
                      <a:pt x="19" y="647"/>
                      <a:pt x="20" y="644"/>
                    </a:cubicBezTo>
                    <a:cubicBezTo>
                      <a:pt x="10" y="637"/>
                      <a:pt x="8" y="624"/>
                      <a:pt x="5" y="613"/>
                    </a:cubicBezTo>
                    <a:cubicBezTo>
                      <a:pt x="6" y="600"/>
                      <a:pt x="7" y="587"/>
                      <a:pt x="13" y="576"/>
                    </a:cubicBezTo>
                    <a:cubicBezTo>
                      <a:pt x="12" y="572"/>
                      <a:pt x="10" y="567"/>
                      <a:pt x="7" y="562"/>
                    </a:cubicBezTo>
                    <a:cubicBezTo>
                      <a:pt x="5" y="552"/>
                      <a:pt x="3" y="540"/>
                      <a:pt x="6" y="530"/>
                    </a:cubicBezTo>
                    <a:cubicBezTo>
                      <a:pt x="13" y="511"/>
                      <a:pt x="23" y="484"/>
                      <a:pt x="9" y="466"/>
                    </a:cubicBezTo>
                    <a:cubicBezTo>
                      <a:pt x="6" y="459"/>
                      <a:pt x="3" y="451"/>
                      <a:pt x="6" y="444"/>
                    </a:cubicBezTo>
                    <a:cubicBezTo>
                      <a:pt x="8" y="441"/>
                      <a:pt x="12" y="440"/>
                      <a:pt x="15" y="442"/>
                    </a:cubicBezTo>
                    <a:cubicBezTo>
                      <a:pt x="16" y="446"/>
                      <a:pt x="20" y="450"/>
                      <a:pt x="25" y="452"/>
                    </a:cubicBezTo>
                    <a:close/>
                    <a:moveTo>
                      <a:pt x="863" y="453"/>
                    </a:moveTo>
                    <a:cubicBezTo>
                      <a:pt x="862" y="462"/>
                      <a:pt x="855" y="471"/>
                      <a:pt x="853" y="480"/>
                    </a:cubicBezTo>
                    <a:cubicBezTo>
                      <a:pt x="851" y="495"/>
                      <a:pt x="855" y="513"/>
                      <a:pt x="862" y="526"/>
                    </a:cubicBezTo>
                    <a:cubicBezTo>
                      <a:pt x="867" y="542"/>
                      <a:pt x="862" y="559"/>
                      <a:pt x="851" y="570"/>
                    </a:cubicBezTo>
                    <a:cubicBezTo>
                      <a:pt x="850" y="574"/>
                      <a:pt x="854" y="575"/>
                      <a:pt x="855" y="577"/>
                    </a:cubicBezTo>
                    <a:cubicBezTo>
                      <a:pt x="865" y="588"/>
                      <a:pt x="865" y="607"/>
                      <a:pt x="858" y="619"/>
                    </a:cubicBezTo>
                    <a:cubicBezTo>
                      <a:pt x="855" y="624"/>
                      <a:pt x="849" y="624"/>
                      <a:pt x="847" y="629"/>
                    </a:cubicBezTo>
                    <a:cubicBezTo>
                      <a:pt x="832" y="631"/>
                      <a:pt x="813" y="637"/>
                      <a:pt x="810" y="654"/>
                    </a:cubicBezTo>
                    <a:cubicBezTo>
                      <a:pt x="809" y="664"/>
                      <a:pt x="812" y="674"/>
                      <a:pt x="821" y="680"/>
                    </a:cubicBezTo>
                    <a:cubicBezTo>
                      <a:pt x="824" y="681"/>
                      <a:pt x="827" y="679"/>
                      <a:pt x="829" y="677"/>
                    </a:cubicBezTo>
                    <a:cubicBezTo>
                      <a:pt x="830" y="675"/>
                      <a:pt x="829" y="673"/>
                      <a:pt x="828" y="671"/>
                    </a:cubicBezTo>
                    <a:cubicBezTo>
                      <a:pt x="826" y="668"/>
                      <a:pt x="823" y="671"/>
                      <a:pt x="821" y="669"/>
                    </a:cubicBezTo>
                    <a:cubicBezTo>
                      <a:pt x="817" y="666"/>
                      <a:pt x="816" y="659"/>
                      <a:pt x="817" y="655"/>
                    </a:cubicBezTo>
                    <a:cubicBezTo>
                      <a:pt x="819" y="644"/>
                      <a:pt x="830" y="639"/>
                      <a:pt x="839" y="636"/>
                    </a:cubicBezTo>
                    <a:cubicBezTo>
                      <a:pt x="848" y="635"/>
                      <a:pt x="858" y="636"/>
                      <a:pt x="861" y="645"/>
                    </a:cubicBezTo>
                    <a:cubicBezTo>
                      <a:pt x="867" y="663"/>
                      <a:pt x="864" y="683"/>
                      <a:pt x="853" y="696"/>
                    </a:cubicBezTo>
                    <a:cubicBezTo>
                      <a:pt x="846" y="708"/>
                      <a:pt x="834" y="702"/>
                      <a:pt x="825" y="707"/>
                    </a:cubicBezTo>
                    <a:cubicBezTo>
                      <a:pt x="816" y="708"/>
                      <a:pt x="809" y="716"/>
                      <a:pt x="804" y="723"/>
                    </a:cubicBezTo>
                    <a:cubicBezTo>
                      <a:pt x="799" y="734"/>
                      <a:pt x="801" y="748"/>
                      <a:pt x="807" y="757"/>
                    </a:cubicBezTo>
                    <a:cubicBezTo>
                      <a:pt x="813" y="760"/>
                      <a:pt x="819" y="764"/>
                      <a:pt x="826" y="761"/>
                    </a:cubicBezTo>
                    <a:cubicBezTo>
                      <a:pt x="829" y="760"/>
                      <a:pt x="829" y="757"/>
                      <a:pt x="830" y="754"/>
                    </a:cubicBezTo>
                    <a:cubicBezTo>
                      <a:pt x="830" y="753"/>
                      <a:pt x="829" y="751"/>
                      <a:pt x="827" y="751"/>
                    </a:cubicBezTo>
                    <a:cubicBezTo>
                      <a:pt x="822" y="751"/>
                      <a:pt x="818" y="760"/>
                      <a:pt x="813" y="753"/>
                    </a:cubicBezTo>
                    <a:cubicBezTo>
                      <a:pt x="807" y="746"/>
                      <a:pt x="807" y="736"/>
                      <a:pt x="810" y="727"/>
                    </a:cubicBezTo>
                    <a:cubicBezTo>
                      <a:pt x="816" y="717"/>
                      <a:pt x="826" y="710"/>
                      <a:pt x="837" y="709"/>
                    </a:cubicBezTo>
                    <a:cubicBezTo>
                      <a:pt x="848" y="710"/>
                      <a:pt x="857" y="716"/>
                      <a:pt x="860" y="726"/>
                    </a:cubicBezTo>
                    <a:cubicBezTo>
                      <a:pt x="867" y="740"/>
                      <a:pt x="864" y="758"/>
                      <a:pt x="855" y="770"/>
                    </a:cubicBezTo>
                    <a:cubicBezTo>
                      <a:pt x="853" y="773"/>
                      <a:pt x="847" y="775"/>
                      <a:pt x="846" y="779"/>
                    </a:cubicBezTo>
                    <a:cubicBezTo>
                      <a:pt x="853" y="785"/>
                      <a:pt x="854" y="795"/>
                      <a:pt x="856" y="802"/>
                    </a:cubicBezTo>
                    <a:cubicBezTo>
                      <a:pt x="857" y="814"/>
                      <a:pt x="850" y="825"/>
                      <a:pt x="840" y="830"/>
                    </a:cubicBezTo>
                    <a:cubicBezTo>
                      <a:pt x="827" y="835"/>
                      <a:pt x="812" y="832"/>
                      <a:pt x="803" y="823"/>
                    </a:cubicBezTo>
                    <a:cubicBezTo>
                      <a:pt x="797" y="821"/>
                      <a:pt x="797" y="821"/>
                      <a:pt x="797" y="821"/>
                    </a:cubicBezTo>
                    <a:cubicBezTo>
                      <a:pt x="788" y="833"/>
                      <a:pt x="773" y="836"/>
                      <a:pt x="758" y="835"/>
                    </a:cubicBezTo>
                    <a:cubicBezTo>
                      <a:pt x="751" y="833"/>
                      <a:pt x="744" y="832"/>
                      <a:pt x="738" y="825"/>
                    </a:cubicBezTo>
                    <a:cubicBezTo>
                      <a:pt x="731" y="815"/>
                      <a:pt x="730" y="799"/>
                      <a:pt x="736" y="787"/>
                    </a:cubicBezTo>
                    <a:cubicBezTo>
                      <a:pt x="740" y="782"/>
                      <a:pt x="746" y="777"/>
                      <a:pt x="753" y="775"/>
                    </a:cubicBezTo>
                    <a:cubicBezTo>
                      <a:pt x="760" y="775"/>
                      <a:pt x="768" y="776"/>
                      <a:pt x="772" y="783"/>
                    </a:cubicBezTo>
                    <a:cubicBezTo>
                      <a:pt x="776" y="789"/>
                      <a:pt x="765" y="792"/>
                      <a:pt x="769" y="798"/>
                    </a:cubicBezTo>
                    <a:cubicBezTo>
                      <a:pt x="771" y="800"/>
                      <a:pt x="774" y="803"/>
                      <a:pt x="776" y="800"/>
                    </a:cubicBezTo>
                    <a:cubicBezTo>
                      <a:pt x="781" y="795"/>
                      <a:pt x="779" y="788"/>
                      <a:pt x="778" y="782"/>
                    </a:cubicBezTo>
                    <a:cubicBezTo>
                      <a:pt x="774" y="772"/>
                      <a:pt x="764" y="770"/>
                      <a:pt x="754" y="770"/>
                    </a:cubicBezTo>
                    <a:cubicBezTo>
                      <a:pt x="742" y="771"/>
                      <a:pt x="731" y="782"/>
                      <a:pt x="727" y="794"/>
                    </a:cubicBezTo>
                    <a:cubicBezTo>
                      <a:pt x="727" y="801"/>
                      <a:pt x="724" y="810"/>
                      <a:pt x="727" y="817"/>
                    </a:cubicBezTo>
                    <a:cubicBezTo>
                      <a:pt x="721" y="826"/>
                      <a:pt x="712" y="833"/>
                      <a:pt x="701" y="834"/>
                    </a:cubicBezTo>
                    <a:cubicBezTo>
                      <a:pt x="688" y="834"/>
                      <a:pt x="673" y="837"/>
                      <a:pt x="666" y="824"/>
                    </a:cubicBezTo>
                    <a:cubicBezTo>
                      <a:pt x="661" y="815"/>
                      <a:pt x="665" y="803"/>
                      <a:pt x="671" y="796"/>
                    </a:cubicBezTo>
                    <a:cubicBezTo>
                      <a:pt x="675" y="792"/>
                      <a:pt x="678" y="787"/>
                      <a:pt x="685" y="789"/>
                    </a:cubicBezTo>
                    <a:cubicBezTo>
                      <a:pt x="686" y="789"/>
                      <a:pt x="688" y="791"/>
                      <a:pt x="687" y="792"/>
                    </a:cubicBezTo>
                    <a:cubicBezTo>
                      <a:pt x="687" y="794"/>
                      <a:pt x="683" y="797"/>
                      <a:pt x="687" y="799"/>
                    </a:cubicBezTo>
                    <a:cubicBezTo>
                      <a:pt x="688" y="800"/>
                      <a:pt x="689" y="800"/>
                      <a:pt x="691" y="799"/>
                    </a:cubicBezTo>
                    <a:cubicBezTo>
                      <a:pt x="693" y="796"/>
                      <a:pt x="695" y="792"/>
                      <a:pt x="693" y="789"/>
                    </a:cubicBezTo>
                    <a:cubicBezTo>
                      <a:pt x="692" y="786"/>
                      <a:pt x="689" y="785"/>
                      <a:pt x="686" y="784"/>
                    </a:cubicBezTo>
                    <a:cubicBezTo>
                      <a:pt x="675" y="783"/>
                      <a:pt x="666" y="794"/>
                      <a:pt x="661" y="802"/>
                    </a:cubicBezTo>
                    <a:cubicBezTo>
                      <a:pt x="658" y="809"/>
                      <a:pt x="657" y="817"/>
                      <a:pt x="659" y="824"/>
                    </a:cubicBezTo>
                    <a:cubicBezTo>
                      <a:pt x="650" y="839"/>
                      <a:pt x="634" y="842"/>
                      <a:pt x="618" y="843"/>
                    </a:cubicBezTo>
                    <a:cubicBezTo>
                      <a:pt x="605" y="844"/>
                      <a:pt x="596" y="832"/>
                      <a:pt x="583" y="834"/>
                    </a:cubicBezTo>
                    <a:cubicBezTo>
                      <a:pt x="573" y="841"/>
                      <a:pt x="561" y="847"/>
                      <a:pt x="549" y="843"/>
                    </a:cubicBezTo>
                    <a:cubicBezTo>
                      <a:pt x="532" y="836"/>
                      <a:pt x="512" y="831"/>
                      <a:pt x="494" y="836"/>
                    </a:cubicBezTo>
                    <a:cubicBezTo>
                      <a:pt x="485" y="839"/>
                      <a:pt x="475" y="847"/>
                      <a:pt x="465" y="843"/>
                    </a:cubicBezTo>
                    <a:cubicBezTo>
                      <a:pt x="466" y="841"/>
                      <a:pt x="469" y="839"/>
                      <a:pt x="471" y="836"/>
                    </a:cubicBezTo>
                    <a:cubicBezTo>
                      <a:pt x="480" y="827"/>
                      <a:pt x="476" y="809"/>
                      <a:pt x="492" y="806"/>
                    </a:cubicBezTo>
                    <a:cubicBezTo>
                      <a:pt x="511" y="801"/>
                      <a:pt x="532" y="815"/>
                      <a:pt x="551" y="803"/>
                    </a:cubicBezTo>
                    <a:cubicBezTo>
                      <a:pt x="562" y="794"/>
                      <a:pt x="574" y="782"/>
                      <a:pt x="590" y="786"/>
                    </a:cubicBezTo>
                    <a:cubicBezTo>
                      <a:pt x="596" y="787"/>
                      <a:pt x="601" y="787"/>
                      <a:pt x="604" y="791"/>
                    </a:cubicBezTo>
                    <a:cubicBezTo>
                      <a:pt x="604" y="798"/>
                      <a:pt x="606" y="806"/>
                      <a:pt x="614" y="809"/>
                    </a:cubicBezTo>
                    <a:cubicBezTo>
                      <a:pt x="619" y="809"/>
                      <a:pt x="625" y="811"/>
                      <a:pt x="629" y="807"/>
                    </a:cubicBezTo>
                    <a:cubicBezTo>
                      <a:pt x="631" y="805"/>
                      <a:pt x="632" y="802"/>
                      <a:pt x="632" y="798"/>
                    </a:cubicBezTo>
                    <a:cubicBezTo>
                      <a:pt x="629" y="796"/>
                      <a:pt x="626" y="795"/>
                      <a:pt x="624" y="797"/>
                    </a:cubicBezTo>
                    <a:cubicBezTo>
                      <a:pt x="621" y="799"/>
                      <a:pt x="621" y="803"/>
                      <a:pt x="618" y="804"/>
                    </a:cubicBezTo>
                    <a:cubicBezTo>
                      <a:pt x="614" y="803"/>
                      <a:pt x="611" y="799"/>
                      <a:pt x="610" y="795"/>
                    </a:cubicBezTo>
                    <a:cubicBezTo>
                      <a:pt x="610" y="785"/>
                      <a:pt x="613" y="775"/>
                      <a:pt x="621" y="768"/>
                    </a:cubicBezTo>
                    <a:cubicBezTo>
                      <a:pt x="628" y="763"/>
                      <a:pt x="639" y="762"/>
                      <a:pt x="648" y="760"/>
                    </a:cubicBezTo>
                    <a:cubicBezTo>
                      <a:pt x="649" y="759"/>
                      <a:pt x="649" y="757"/>
                      <a:pt x="649" y="755"/>
                    </a:cubicBezTo>
                    <a:cubicBezTo>
                      <a:pt x="646" y="754"/>
                      <a:pt x="647" y="750"/>
                      <a:pt x="647" y="748"/>
                    </a:cubicBezTo>
                    <a:cubicBezTo>
                      <a:pt x="648" y="740"/>
                      <a:pt x="656" y="736"/>
                      <a:pt x="661" y="731"/>
                    </a:cubicBezTo>
                    <a:cubicBezTo>
                      <a:pt x="667" y="729"/>
                      <a:pt x="676" y="728"/>
                      <a:pt x="682" y="731"/>
                    </a:cubicBezTo>
                    <a:cubicBezTo>
                      <a:pt x="687" y="731"/>
                      <a:pt x="685" y="724"/>
                      <a:pt x="687" y="721"/>
                    </a:cubicBezTo>
                    <a:cubicBezTo>
                      <a:pt x="690" y="713"/>
                      <a:pt x="700" y="711"/>
                      <a:pt x="706" y="706"/>
                    </a:cubicBezTo>
                    <a:cubicBezTo>
                      <a:pt x="713" y="706"/>
                      <a:pt x="721" y="705"/>
                      <a:pt x="728" y="709"/>
                    </a:cubicBezTo>
                    <a:cubicBezTo>
                      <a:pt x="732" y="721"/>
                      <a:pt x="747" y="730"/>
                      <a:pt x="742" y="745"/>
                    </a:cubicBezTo>
                    <a:cubicBezTo>
                      <a:pt x="740" y="752"/>
                      <a:pt x="737" y="759"/>
                      <a:pt x="730" y="762"/>
                    </a:cubicBezTo>
                    <a:cubicBezTo>
                      <a:pt x="726" y="764"/>
                      <a:pt x="720" y="765"/>
                      <a:pt x="716" y="763"/>
                    </a:cubicBezTo>
                    <a:cubicBezTo>
                      <a:pt x="713" y="758"/>
                      <a:pt x="717" y="751"/>
                      <a:pt x="711" y="748"/>
                    </a:cubicBezTo>
                    <a:cubicBezTo>
                      <a:pt x="708" y="747"/>
                      <a:pt x="706" y="749"/>
                      <a:pt x="704" y="751"/>
                    </a:cubicBezTo>
                    <a:cubicBezTo>
                      <a:pt x="702" y="756"/>
                      <a:pt x="705" y="759"/>
                      <a:pt x="706" y="763"/>
                    </a:cubicBezTo>
                    <a:cubicBezTo>
                      <a:pt x="711" y="770"/>
                      <a:pt x="719" y="771"/>
                      <a:pt x="726" y="770"/>
                    </a:cubicBezTo>
                    <a:cubicBezTo>
                      <a:pt x="736" y="767"/>
                      <a:pt x="742" y="762"/>
                      <a:pt x="748" y="754"/>
                    </a:cubicBezTo>
                    <a:cubicBezTo>
                      <a:pt x="750" y="747"/>
                      <a:pt x="752" y="738"/>
                      <a:pt x="752" y="729"/>
                    </a:cubicBezTo>
                    <a:cubicBezTo>
                      <a:pt x="754" y="725"/>
                      <a:pt x="759" y="729"/>
                      <a:pt x="762" y="729"/>
                    </a:cubicBezTo>
                    <a:cubicBezTo>
                      <a:pt x="773" y="728"/>
                      <a:pt x="783" y="727"/>
                      <a:pt x="790" y="719"/>
                    </a:cubicBezTo>
                    <a:cubicBezTo>
                      <a:pt x="799" y="712"/>
                      <a:pt x="800" y="700"/>
                      <a:pt x="798" y="689"/>
                    </a:cubicBezTo>
                    <a:cubicBezTo>
                      <a:pt x="795" y="681"/>
                      <a:pt x="787" y="678"/>
                      <a:pt x="779" y="677"/>
                    </a:cubicBezTo>
                    <a:cubicBezTo>
                      <a:pt x="772" y="678"/>
                      <a:pt x="768" y="685"/>
                      <a:pt x="766" y="691"/>
                    </a:cubicBezTo>
                    <a:cubicBezTo>
                      <a:pt x="767" y="693"/>
                      <a:pt x="768" y="695"/>
                      <a:pt x="771" y="696"/>
                    </a:cubicBezTo>
                    <a:cubicBezTo>
                      <a:pt x="774" y="698"/>
                      <a:pt x="778" y="696"/>
                      <a:pt x="778" y="692"/>
                    </a:cubicBezTo>
                    <a:cubicBezTo>
                      <a:pt x="781" y="689"/>
                      <a:pt x="775" y="684"/>
                      <a:pt x="780" y="683"/>
                    </a:cubicBezTo>
                    <a:cubicBezTo>
                      <a:pt x="785" y="683"/>
                      <a:pt x="789" y="687"/>
                      <a:pt x="792" y="692"/>
                    </a:cubicBezTo>
                    <a:cubicBezTo>
                      <a:pt x="793" y="700"/>
                      <a:pt x="793" y="709"/>
                      <a:pt x="787" y="716"/>
                    </a:cubicBezTo>
                    <a:cubicBezTo>
                      <a:pt x="778" y="725"/>
                      <a:pt x="763" y="725"/>
                      <a:pt x="752" y="721"/>
                    </a:cubicBezTo>
                    <a:cubicBezTo>
                      <a:pt x="745" y="716"/>
                      <a:pt x="736" y="709"/>
                      <a:pt x="735" y="700"/>
                    </a:cubicBezTo>
                    <a:cubicBezTo>
                      <a:pt x="734" y="693"/>
                      <a:pt x="737" y="686"/>
                      <a:pt x="738" y="679"/>
                    </a:cubicBezTo>
                    <a:cubicBezTo>
                      <a:pt x="742" y="673"/>
                      <a:pt x="746" y="669"/>
                      <a:pt x="752" y="666"/>
                    </a:cubicBezTo>
                    <a:cubicBezTo>
                      <a:pt x="751" y="649"/>
                      <a:pt x="760" y="632"/>
                      <a:pt x="776" y="624"/>
                    </a:cubicBezTo>
                    <a:cubicBezTo>
                      <a:pt x="780" y="622"/>
                      <a:pt x="786" y="623"/>
                      <a:pt x="789" y="620"/>
                    </a:cubicBezTo>
                    <a:cubicBezTo>
                      <a:pt x="783" y="610"/>
                      <a:pt x="790" y="601"/>
                      <a:pt x="796" y="594"/>
                    </a:cubicBezTo>
                    <a:cubicBezTo>
                      <a:pt x="802" y="587"/>
                      <a:pt x="813" y="584"/>
                      <a:pt x="822" y="588"/>
                    </a:cubicBezTo>
                    <a:cubicBezTo>
                      <a:pt x="826" y="591"/>
                      <a:pt x="827" y="595"/>
                      <a:pt x="828" y="600"/>
                    </a:cubicBezTo>
                    <a:cubicBezTo>
                      <a:pt x="827" y="604"/>
                      <a:pt x="827" y="607"/>
                      <a:pt x="824" y="609"/>
                    </a:cubicBezTo>
                    <a:cubicBezTo>
                      <a:pt x="821" y="610"/>
                      <a:pt x="821" y="604"/>
                      <a:pt x="817" y="605"/>
                    </a:cubicBezTo>
                    <a:cubicBezTo>
                      <a:pt x="815" y="606"/>
                      <a:pt x="810" y="606"/>
                      <a:pt x="810" y="609"/>
                    </a:cubicBezTo>
                    <a:cubicBezTo>
                      <a:pt x="809" y="613"/>
                      <a:pt x="811" y="616"/>
                      <a:pt x="812" y="618"/>
                    </a:cubicBezTo>
                    <a:cubicBezTo>
                      <a:pt x="815" y="620"/>
                      <a:pt x="820" y="621"/>
                      <a:pt x="824" y="619"/>
                    </a:cubicBezTo>
                    <a:cubicBezTo>
                      <a:pt x="832" y="613"/>
                      <a:pt x="834" y="603"/>
                      <a:pt x="834" y="594"/>
                    </a:cubicBezTo>
                    <a:cubicBezTo>
                      <a:pt x="832" y="583"/>
                      <a:pt x="821" y="583"/>
                      <a:pt x="813" y="579"/>
                    </a:cubicBezTo>
                    <a:cubicBezTo>
                      <a:pt x="813" y="568"/>
                      <a:pt x="809" y="555"/>
                      <a:pt x="813" y="543"/>
                    </a:cubicBezTo>
                    <a:cubicBezTo>
                      <a:pt x="819" y="529"/>
                      <a:pt x="834" y="518"/>
                      <a:pt x="831" y="500"/>
                    </a:cubicBezTo>
                    <a:cubicBezTo>
                      <a:pt x="827" y="487"/>
                      <a:pt x="831" y="472"/>
                      <a:pt x="841" y="462"/>
                    </a:cubicBezTo>
                    <a:cubicBezTo>
                      <a:pt x="847" y="457"/>
                      <a:pt x="855" y="454"/>
                      <a:pt x="863" y="453"/>
                    </a:cubicBezTo>
                    <a:close/>
                    <a:moveTo>
                      <a:pt x="47" y="478"/>
                    </a:moveTo>
                    <a:cubicBezTo>
                      <a:pt x="53" y="495"/>
                      <a:pt x="52" y="513"/>
                      <a:pt x="48" y="530"/>
                    </a:cubicBezTo>
                    <a:cubicBezTo>
                      <a:pt x="63" y="541"/>
                      <a:pt x="70" y="559"/>
                      <a:pt x="65" y="577"/>
                    </a:cubicBezTo>
                    <a:cubicBezTo>
                      <a:pt x="64" y="581"/>
                      <a:pt x="62" y="584"/>
                      <a:pt x="64" y="588"/>
                    </a:cubicBezTo>
                    <a:cubicBezTo>
                      <a:pt x="75" y="593"/>
                      <a:pt x="89" y="603"/>
                      <a:pt x="88" y="618"/>
                    </a:cubicBezTo>
                    <a:cubicBezTo>
                      <a:pt x="94" y="625"/>
                      <a:pt x="103" y="623"/>
                      <a:pt x="110" y="628"/>
                    </a:cubicBezTo>
                    <a:cubicBezTo>
                      <a:pt x="122" y="635"/>
                      <a:pt x="128" y="650"/>
                      <a:pt x="125" y="663"/>
                    </a:cubicBezTo>
                    <a:cubicBezTo>
                      <a:pt x="135" y="669"/>
                      <a:pt x="148" y="680"/>
                      <a:pt x="145" y="693"/>
                    </a:cubicBezTo>
                    <a:cubicBezTo>
                      <a:pt x="147" y="704"/>
                      <a:pt x="138" y="710"/>
                      <a:pt x="134" y="718"/>
                    </a:cubicBezTo>
                    <a:cubicBezTo>
                      <a:pt x="127" y="727"/>
                      <a:pt x="114" y="727"/>
                      <a:pt x="103" y="724"/>
                    </a:cubicBezTo>
                    <a:cubicBezTo>
                      <a:pt x="97" y="720"/>
                      <a:pt x="89" y="717"/>
                      <a:pt x="85" y="711"/>
                    </a:cubicBezTo>
                    <a:cubicBezTo>
                      <a:pt x="81" y="701"/>
                      <a:pt x="83" y="691"/>
                      <a:pt x="88" y="684"/>
                    </a:cubicBezTo>
                    <a:cubicBezTo>
                      <a:pt x="90" y="681"/>
                      <a:pt x="93" y="682"/>
                      <a:pt x="96" y="682"/>
                    </a:cubicBezTo>
                    <a:cubicBezTo>
                      <a:pt x="97" y="686"/>
                      <a:pt x="101" y="688"/>
                      <a:pt x="105" y="688"/>
                    </a:cubicBezTo>
                    <a:cubicBezTo>
                      <a:pt x="107" y="687"/>
                      <a:pt x="110" y="687"/>
                      <a:pt x="109" y="684"/>
                    </a:cubicBezTo>
                    <a:cubicBezTo>
                      <a:pt x="109" y="680"/>
                      <a:pt x="105" y="677"/>
                      <a:pt x="101" y="677"/>
                    </a:cubicBezTo>
                    <a:cubicBezTo>
                      <a:pt x="95" y="674"/>
                      <a:pt x="90" y="678"/>
                      <a:pt x="85" y="680"/>
                    </a:cubicBezTo>
                    <a:cubicBezTo>
                      <a:pt x="79" y="687"/>
                      <a:pt x="77" y="697"/>
                      <a:pt x="79" y="706"/>
                    </a:cubicBezTo>
                    <a:cubicBezTo>
                      <a:pt x="82" y="722"/>
                      <a:pt x="99" y="727"/>
                      <a:pt x="112" y="731"/>
                    </a:cubicBezTo>
                    <a:cubicBezTo>
                      <a:pt x="116" y="731"/>
                      <a:pt x="120" y="728"/>
                      <a:pt x="123" y="731"/>
                    </a:cubicBezTo>
                    <a:cubicBezTo>
                      <a:pt x="118" y="739"/>
                      <a:pt x="122" y="749"/>
                      <a:pt x="122" y="757"/>
                    </a:cubicBezTo>
                    <a:cubicBezTo>
                      <a:pt x="124" y="766"/>
                      <a:pt x="132" y="772"/>
                      <a:pt x="139" y="777"/>
                    </a:cubicBezTo>
                    <a:cubicBezTo>
                      <a:pt x="146" y="779"/>
                      <a:pt x="152" y="781"/>
                      <a:pt x="160" y="779"/>
                    </a:cubicBezTo>
                    <a:cubicBezTo>
                      <a:pt x="166" y="775"/>
                      <a:pt x="174" y="771"/>
                      <a:pt x="174" y="762"/>
                    </a:cubicBezTo>
                    <a:cubicBezTo>
                      <a:pt x="174" y="759"/>
                      <a:pt x="171" y="756"/>
                      <a:pt x="168" y="755"/>
                    </a:cubicBezTo>
                    <a:cubicBezTo>
                      <a:pt x="166" y="753"/>
                      <a:pt x="163" y="753"/>
                      <a:pt x="161" y="755"/>
                    </a:cubicBezTo>
                    <a:cubicBezTo>
                      <a:pt x="160" y="757"/>
                      <a:pt x="159" y="759"/>
                      <a:pt x="161" y="761"/>
                    </a:cubicBezTo>
                    <a:cubicBezTo>
                      <a:pt x="163" y="763"/>
                      <a:pt x="165" y="765"/>
                      <a:pt x="166" y="767"/>
                    </a:cubicBezTo>
                    <a:cubicBezTo>
                      <a:pt x="164" y="772"/>
                      <a:pt x="159" y="773"/>
                      <a:pt x="155" y="774"/>
                    </a:cubicBezTo>
                    <a:cubicBezTo>
                      <a:pt x="145" y="775"/>
                      <a:pt x="136" y="772"/>
                      <a:pt x="130" y="764"/>
                    </a:cubicBezTo>
                    <a:cubicBezTo>
                      <a:pt x="127" y="754"/>
                      <a:pt x="122" y="739"/>
                      <a:pt x="132" y="730"/>
                    </a:cubicBezTo>
                    <a:cubicBezTo>
                      <a:pt x="141" y="722"/>
                      <a:pt x="153" y="716"/>
                      <a:pt x="165" y="720"/>
                    </a:cubicBezTo>
                    <a:cubicBezTo>
                      <a:pt x="167" y="721"/>
                      <a:pt x="169" y="719"/>
                      <a:pt x="172" y="720"/>
                    </a:cubicBezTo>
                    <a:cubicBezTo>
                      <a:pt x="178" y="723"/>
                      <a:pt x="184" y="727"/>
                      <a:pt x="186" y="733"/>
                    </a:cubicBezTo>
                    <a:cubicBezTo>
                      <a:pt x="190" y="735"/>
                      <a:pt x="193" y="731"/>
                      <a:pt x="197" y="732"/>
                    </a:cubicBezTo>
                    <a:cubicBezTo>
                      <a:pt x="211" y="733"/>
                      <a:pt x="222" y="743"/>
                      <a:pt x="230" y="754"/>
                    </a:cubicBezTo>
                    <a:cubicBezTo>
                      <a:pt x="234" y="759"/>
                      <a:pt x="230" y="763"/>
                      <a:pt x="230" y="769"/>
                    </a:cubicBezTo>
                    <a:cubicBezTo>
                      <a:pt x="231" y="771"/>
                      <a:pt x="233" y="772"/>
                      <a:pt x="235" y="771"/>
                    </a:cubicBezTo>
                    <a:cubicBezTo>
                      <a:pt x="240" y="764"/>
                      <a:pt x="249" y="770"/>
                      <a:pt x="255" y="771"/>
                    </a:cubicBezTo>
                    <a:cubicBezTo>
                      <a:pt x="262" y="776"/>
                      <a:pt x="266" y="781"/>
                      <a:pt x="269" y="788"/>
                    </a:cubicBezTo>
                    <a:cubicBezTo>
                      <a:pt x="271" y="797"/>
                      <a:pt x="262" y="803"/>
                      <a:pt x="256" y="806"/>
                    </a:cubicBezTo>
                    <a:cubicBezTo>
                      <a:pt x="253" y="807"/>
                      <a:pt x="250" y="808"/>
                      <a:pt x="247" y="807"/>
                    </a:cubicBezTo>
                    <a:cubicBezTo>
                      <a:pt x="245" y="804"/>
                      <a:pt x="244" y="799"/>
                      <a:pt x="240" y="798"/>
                    </a:cubicBezTo>
                    <a:cubicBezTo>
                      <a:pt x="238" y="798"/>
                      <a:pt x="236" y="800"/>
                      <a:pt x="236" y="803"/>
                    </a:cubicBezTo>
                    <a:cubicBezTo>
                      <a:pt x="237" y="809"/>
                      <a:pt x="245" y="812"/>
                      <a:pt x="251" y="813"/>
                    </a:cubicBezTo>
                    <a:cubicBezTo>
                      <a:pt x="264" y="812"/>
                      <a:pt x="272" y="801"/>
                      <a:pt x="278" y="792"/>
                    </a:cubicBezTo>
                    <a:cubicBezTo>
                      <a:pt x="306" y="780"/>
                      <a:pt x="322" y="817"/>
                      <a:pt x="351" y="804"/>
                    </a:cubicBezTo>
                    <a:cubicBezTo>
                      <a:pt x="360" y="801"/>
                      <a:pt x="369" y="804"/>
                      <a:pt x="380" y="806"/>
                    </a:cubicBezTo>
                    <a:cubicBezTo>
                      <a:pt x="396" y="810"/>
                      <a:pt x="398" y="831"/>
                      <a:pt x="412" y="837"/>
                    </a:cubicBezTo>
                    <a:cubicBezTo>
                      <a:pt x="414" y="838"/>
                      <a:pt x="413" y="840"/>
                      <a:pt x="413" y="841"/>
                    </a:cubicBezTo>
                    <a:cubicBezTo>
                      <a:pt x="398" y="851"/>
                      <a:pt x="383" y="839"/>
                      <a:pt x="370" y="835"/>
                    </a:cubicBezTo>
                    <a:cubicBezTo>
                      <a:pt x="350" y="828"/>
                      <a:pt x="336" y="847"/>
                      <a:pt x="317" y="845"/>
                    </a:cubicBezTo>
                    <a:cubicBezTo>
                      <a:pt x="301" y="845"/>
                      <a:pt x="289" y="832"/>
                      <a:pt x="274" y="833"/>
                    </a:cubicBezTo>
                    <a:cubicBezTo>
                      <a:pt x="261" y="842"/>
                      <a:pt x="242" y="840"/>
                      <a:pt x="227" y="835"/>
                    </a:cubicBezTo>
                    <a:cubicBezTo>
                      <a:pt x="224" y="833"/>
                      <a:pt x="219" y="833"/>
                      <a:pt x="218" y="829"/>
                    </a:cubicBezTo>
                    <a:cubicBezTo>
                      <a:pt x="221" y="817"/>
                      <a:pt x="220" y="805"/>
                      <a:pt x="210" y="797"/>
                    </a:cubicBezTo>
                    <a:cubicBezTo>
                      <a:pt x="205" y="793"/>
                      <a:pt x="199" y="791"/>
                      <a:pt x="193" y="793"/>
                    </a:cubicBezTo>
                    <a:cubicBezTo>
                      <a:pt x="186" y="793"/>
                      <a:pt x="185" y="799"/>
                      <a:pt x="180" y="802"/>
                    </a:cubicBezTo>
                    <a:cubicBezTo>
                      <a:pt x="178" y="805"/>
                      <a:pt x="180" y="808"/>
                      <a:pt x="182" y="809"/>
                    </a:cubicBezTo>
                    <a:cubicBezTo>
                      <a:pt x="183" y="811"/>
                      <a:pt x="185" y="810"/>
                      <a:pt x="187" y="810"/>
                    </a:cubicBezTo>
                    <a:cubicBezTo>
                      <a:pt x="195" y="808"/>
                      <a:pt x="185" y="802"/>
                      <a:pt x="192" y="799"/>
                    </a:cubicBezTo>
                    <a:cubicBezTo>
                      <a:pt x="197" y="796"/>
                      <a:pt x="201" y="799"/>
                      <a:pt x="205" y="801"/>
                    </a:cubicBezTo>
                    <a:cubicBezTo>
                      <a:pt x="212" y="805"/>
                      <a:pt x="215" y="812"/>
                      <a:pt x="214" y="819"/>
                    </a:cubicBezTo>
                    <a:cubicBezTo>
                      <a:pt x="212" y="825"/>
                      <a:pt x="210" y="832"/>
                      <a:pt x="203" y="835"/>
                    </a:cubicBezTo>
                    <a:cubicBezTo>
                      <a:pt x="186" y="841"/>
                      <a:pt x="164" y="840"/>
                      <a:pt x="149" y="827"/>
                    </a:cubicBezTo>
                    <a:cubicBezTo>
                      <a:pt x="143" y="823"/>
                      <a:pt x="148" y="818"/>
                      <a:pt x="148" y="812"/>
                    </a:cubicBezTo>
                    <a:cubicBezTo>
                      <a:pt x="147" y="803"/>
                      <a:pt x="145" y="795"/>
                      <a:pt x="139" y="789"/>
                    </a:cubicBezTo>
                    <a:cubicBezTo>
                      <a:pt x="130" y="779"/>
                      <a:pt x="116" y="771"/>
                      <a:pt x="103" y="775"/>
                    </a:cubicBezTo>
                    <a:cubicBezTo>
                      <a:pt x="98" y="777"/>
                      <a:pt x="92" y="780"/>
                      <a:pt x="90" y="786"/>
                    </a:cubicBezTo>
                    <a:cubicBezTo>
                      <a:pt x="87" y="791"/>
                      <a:pt x="88" y="798"/>
                      <a:pt x="91" y="802"/>
                    </a:cubicBezTo>
                    <a:cubicBezTo>
                      <a:pt x="94" y="804"/>
                      <a:pt x="97" y="805"/>
                      <a:pt x="100" y="803"/>
                    </a:cubicBezTo>
                    <a:cubicBezTo>
                      <a:pt x="102" y="802"/>
                      <a:pt x="100" y="799"/>
                      <a:pt x="100" y="798"/>
                    </a:cubicBezTo>
                    <a:cubicBezTo>
                      <a:pt x="98" y="795"/>
                      <a:pt x="94" y="795"/>
                      <a:pt x="95" y="791"/>
                    </a:cubicBezTo>
                    <a:cubicBezTo>
                      <a:pt x="96" y="787"/>
                      <a:pt x="98" y="783"/>
                      <a:pt x="102" y="781"/>
                    </a:cubicBezTo>
                    <a:cubicBezTo>
                      <a:pt x="111" y="780"/>
                      <a:pt x="123" y="781"/>
                      <a:pt x="130" y="787"/>
                    </a:cubicBezTo>
                    <a:cubicBezTo>
                      <a:pt x="141" y="795"/>
                      <a:pt x="144" y="806"/>
                      <a:pt x="140" y="819"/>
                    </a:cubicBezTo>
                    <a:cubicBezTo>
                      <a:pt x="129" y="837"/>
                      <a:pt x="107" y="841"/>
                      <a:pt x="88" y="838"/>
                    </a:cubicBezTo>
                    <a:cubicBezTo>
                      <a:pt x="82" y="836"/>
                      <a:pt x="76" y="835"/>
                      <a:pt x="72" y="830"/>
                    </a:cubicBezTo>
                    <a:cubicBezTo>
                      <a:pt x="67" y="830"/>
                      <a:pt x="66" y="835"/>
                      <a:pt x="62" y="836"/>
                    </a:cubicBezTo>
                    <a:cubicBezTo>
                      <a:pt x="49" y="840"/>
                      <a:pt x="31" y="841"/>
                      <a:pt x="21" y="830"/>
                    </a:cubicBezTo>
                    <a:cubicBezTo>
                      <a:pt x="13" y="823"/>
                      <a:pt x="14" y="809"/>
                      <a:pt x="16" y="799"/>
                    </a:cubicBezTo>
                    <a:cubicBezTo>
                      <a:pt x="18" y="792"/>
                      <a:pt x="23" y="788"/>
                      <a:pt x="28" y="782"/>
                    </a:cubicBezTo>
                    <a:cubicBezTo>
                      <a:pt x="28" y="777"/>
                      <a:pt x="22" y="777"/>
                      <a:pt x="20" y="772"/>
                    </a:cubicBezTo>
                    <a:cubicBezTo>
                      <a:pt x="11" y="761"/>
                      <a:pt x="14" y="743"/>
                      <a:pt x="19" y="731"/>
                    </a:cubicBezTo>
                    <a:cubicBezTo>
                      <a:pt x="22" y="721"/>
                      <a:pt x="33" y="717"/>
                      <a:pt x="42" y="715"/>
                    </a:cubicBezTo>
                    <a:cubicBezTo>
                      <a:pt x="51" y="716"/>
                      <a:pt x="60" y="716"/>
                      <a:pt x="68" y="722"/>
                    </a:cubicBezTo>
                    <a:cubicBezTo>
                      <a:pt x="74" y="726"/>
                      <a:pt x="78" y="734"/>
                      <a:pt x="79" y="742"/>
                    </a:cubicBezTo>
                    <a:cubicBezTo>
                      <a:pt x="79" y="747"/>
                      <a:pt x="75" y="752"/>
                      <a:pt x="70" y="754"/>
                    </a:cubicBezTo>
                    <a:cubicBezTo>
                      <a:pt x="63" y="756"/>
                      <a:pt x="63" y="756"/>
                      <a:pt x="63" y="756"/>
                    </a:cubicBezTo>
                    <a:cubicBezTo>
                      <a:pt x="60" y="753"/>
                      <a:pt x="59" y="748"/>
                      <a:pt x="55" y="746"/>
                    </a:cubicBezTo>
                    <a:cubicBezTo>
                      <a:pt x="52" y="745"/>
                      <a:pt x="51" y="747"/>
                      <a:pt x="50" y="750"/>
                    </a:cubicBezTo>
                    <a:cubicBezTo>
                      <a:pt x="49" y="755"/>
                      <a:pt x="54" y="757"/>
                      <a:pt x="58" y="760"/>
                    </a:cubicBezTo>
                    <a:cubicBezTo>
                      <a:pt x="64" y="761"/>
                      <a:pt x="71" y="761"/>
                      <a:pt x="76" y="756"/>
                    </a:cubicBezTo>
                    <a:cubicBezTo>
                      <a:pt x="81" y="753"/>
                      <a:pt x="84" y="749"/>
                      <a:pt x="84" y="743"/>
                    </a:cubicBezTo>
                    <a:cubicBezTo>
                      <a:pt x="85" y="731"/>
                      <a:pt x="75" y="723"/>
                      <a:pt x="68" y="716"/>
                    </a:cubicBezTo>
                    <a:cubicBezTo>
                      <a:pt x="58" y="711"/>
                      <a:pt x="47" y="709"/>
                      <a:pt x="37" y="711"/>
                    </a:cubicBezTo>
                    <a:cubicBezTo>
                      <a:pt x="25" y="703"/>
                      <a:pt x="13" y="692"/>
                      <a:pt x="13" y="678"/>
                    </a:cubicBezTo>
                    <a:cubicBezTo>
                      <a:pt x="12" y="667"/>
                      <a:pt x="13" y="654"/>
                      <a:pt x="24" y="649"/>
                    </a:cubicBezTo>
                    <a:cubicBezTo>
                      <a:pt x="31" y="643"/>
                      <a:pt x="42" y="642"/>
                      <a:pt x="50" y="647"/>
                    </a:cubicBezTo>
                    <a:cubicBezTo>
                      <a:pt x="56" y="651"/>
                      <a:pt x="58" y="659"/>
                      <a:pt x="57" y="667"/>
                    </a:cubicBezTo>
                    <a:cubicBezTo>
                      <a:pt x="56" y="675"/>
                      <a:pt x="40" y="670"/>
                      <a:pt x="47" y="681"/>
                    </a:cubicBezTo>
                    <a:cubicBezTo>
                      <a:pt x="50" y="685"/>
                      <a:pt x="54" y="681"/>
                      <a:pt x="57" y="681"/>
                    </a:cubicBezTo>
                    <a:cubicBezTo>
                      <a:pt x="65" y="672"/>
                      <a:pt x="65" y="658"/>
                      <a:pt x="60" y="648"/>
                    </a:cubicBezTo>
                    <a:cubicBezTo>
                      <a:pt x="53" y="641"/>
                      <a:pt x="45" y="638"/>
                      <a:pt x="37" y="638"/>
                    </a:cubicBezTo>
                    <a:cubicBezTo>
                      <a:pt x="35" y="637"/>
                      <a:pt x="37" y="634"/>
                      <a:pt x="36" y="632"/>
                    </a:cubicBezTo>
                    <a:cubicBezTo>
                      <a:pt x="28" y="625"/>
                      <a:pt x="25" y="616"/>
                      <a:pt x="25" y="606"/>
                    </a:cubicBezTo>
                    <a:cubicBezTo>
                      <a:pt x="26" y="593"/>
                      <a:pt x="32" y="582"/>
                      <a:pt x="40" y="573"/>
                    </a:cubicBezTo>
                    <a:cubicBezTo>
                      <a:pt x="35" y="561"/>
                      <a:pt x="26" y="551"/>
                      <a:pt x="24" y="538"/>
                    </a:cubicBezTo>
                    <a:cubicBezTo>
                      <a:pt x="23" y="522"/>
                      <a:pt x="31" y="507"/>
                      <a:pt x="36" y="492"/>
                    </a:cubicBezTo>
                    <a:cubicBezTo>
                      <a:pt x="36" y="491"/>
                      <a:pt x="37" y="491"/>
                      <a:pt x="38" y="492"/>
                    </a:cubicBezTo>
                    <a:cubicBezTo>
                      <a:pt x="41" y="504"/>
                      <a:pt x="42" y="517"/>
                      <a:pt x="37" y="528"/>
                    </a:cubicBezTo>
                    <a:cubicBezTo>
                      <a:pt x="36" y="535"/>
                      <a:pt x="39" y="541"/>
                      <a:pt x="44" y="544"/>
                    </a:cubicBezTo>
                    <a:cubicBezTo>
                      <a:pt x="58" y="553"/>
                      <a:pt x="57" y="573"/>
                      <a:pt x="53" y="588"/>
                    </a:cubicBezTo>
                    <a:cubicBezTo>
                      <a:pt x="52" y="593"/>
                      <a:pt x="46" y="600"/>
                      <a:pt x="52" y="603"/>
                    </a:cubicBezTo>
                    <a:cubicBezTo>
                      <a:pt x="63" y="609"/>
                      <a:pt x="79" y="613"/>
                      <a:pt x="80" y="628"/>
                    </a:cubicBezTo>
                    <a:cubicBezTo>
                      <a:pt x="75" y="638"/>
                      <a:pt x="89" y="633"/>
                      <a:pt x="93" y="638"/>
                    </a:cubicBezTo>
                    <a:cubicBezTo>
                      <a:pt x="101" y="641"/>
                      <a:pt x="110" y="646"/>
                      <a:pt x="112" y="655"/>
                    </a:cubicBezTo>
                    <a:cubicBezTo>
                      <a:pt x="112" y="658"/>
                      <a:pt x="111" y="662"/>
                      <a:pt x="110" y="665"/>
                    </a:cubicBezTo>
                    <a:cubicBezTo>
                      <a:pt x="113" y="667"/>
                      <a:pt x="117" y="671"/>
                      <a:pt x="121" y="670"/>
                    </a:cubicBezTo>
                    <a:cubicBezTo>
                      <a:pt x="124" y="667"/>
                      <a:pt x="119" y="665"/>
                      <a:pt x="117" y="663"/>
                    </a:cubicBezTo>
                    <a:cubicBezTo>
                      <a:pt x="119" y="655"/>
                      <a:pt x="116" y="648"/>
                      <a:pt x="111" y="643"/>
                    </a:cubicBezTo>
                    <a:cubicBezTo>
                      <a:pt x="104" y="636"/>
                      <a:pt x="95" y="633"/>
                      <a:pt x="86" y="630"/>
                    </a:cubicBezTo>
                    <a:cubicBezTo>
                      <a:pt x="83" y="627"/>
                      <a:pt x="87" y="622"/>
                      <a:pt x="84" y="619"/>
                    </a:cubicBezTo>
                    <a:cubicBezTo>
                      <a:pt x="79" y="607"/>
                      <a:pt x="66" y="605"/>
                      <a:pt x="56" y="600"/>
                    </a:cubicBezTo>
                    <a:cubicBezTo>
                      <a:pt x="55" y="598"/>
                      <a:pt x="55" y="598"/>
                      <a:pt x="55" y="598"/>
                    </a:cubicBezTo>
                    <a:cubicBezTo>
                      <a:pt x="61" y="583"/>
                      <a:pt x="64" y="562"/>
                      <a:pt x="55" y="548"/>
                    </a:cubicBezTo>
                    <a:cubicBezTo>
                      <a:pt x="51" y="540"/>
                      <a:pt x="38" y="537"/>
                      <a:pt x="43" y="526"/>
                    </a:cubicBezTo>
                    <a:cubicBezTo>
                      <a:pt x="47" y="507"/>
                      <a:pt x="46" y="486"/>
                      <a:pt x="32" y="472"/>
                    </a:cubicBezTo>
                    <a:cubicBezTo>
                      <a:pt x="24" y="474"/>
                      <a:pt x="33" y="480"/>
                      <a:pt x="32" y="485"/>
                    </a:cubicBezTo>
                    <a:cubicBezTo>
                      <a:pt x="30" y="509"/>
                      <a:pt x="9" y="531"/>
                      <a:pt x="24" y="555"/>
                    </a:cubicBezTo>
                    <a:cubicBezTo>
                      <a:pt x="33" y="572"/>
                      <a:pt x="33" y="572"/>
                      <a:pt x="33" y="572"/>
                    </a:cubicBezTo>
                    <a:cubicBezTo>
                      <a:pt x="26" y="586"/>
                      <a:pt x="16" y="601"/>
                      <a:pt x="22" y="619"/>
                    </a:cubicBezTo>
                    <a:cubicBezTo>
                      <a:pt x="22" y="626"/>
                      <a:pt x="26" y="633"/>
                      <a:pt x="32" y="638"/>
                    </a:cubicBezTo>
                    <a:cubicBezTo>
                      <a:pt x="31" y="640"/>
                      <a:pt x="29" y="639"/>
                      <a:pt x="27" y="641"/>
                    </a:cubicBezTo>
                    <a:cubicBezTo>
                      <a:pt x="20" y="641"/>
                      <a:pt x="17" y="633"/>
                      <a:pt x="14" y="627"/>
                    </a:cubicBezTo>
                    <a:cubicBezTo>
                      <a:pt x="10" y="614"/>
                      <a:pt x="10" y="597"/>
                      <a:pt x="16" y="583"/>
                    </a:cubicBezTo>
                    <a:cubicBezTo>
                      <a:pt x="21" y="575"/>
                      <a:pt x="21" y="575"/>
                      <a:pt x="21" y="575"/>
                    </a:cubicBezTo>
                    <a:cubicBezTo>
                      <a:pt x="12" y="560"/>
                      <a:pt x="6" y="540"/>
                      <a:pt x="13" y="523"/>
                    </a:cubicBezTo>
                    <a:cubicBezTo>
                      <a:pt x="20" y="507"/>
                      <a:pt x="27" y="485"/>
                      <a:pt x="17" y="468"/>
                    </a:cubicBezTo>
                    <a:cubicBezTo>
                      <a:pt x="13" y="463"/>
                      <a:pt x="10" y="456"/>
                      <a:pt x="12" y="450"/>
                    </a:cubicBezTo>
                    <a:cubicBezTo>
                      <a:pt x="24" y="460"/>
                      <a:pt x="40" y="462"/>
                      <a:pt x="47" y="478"/>
                    </a:cubicBezTo>
                    <a:close/>
                    <a:moveTo>
                      <a:pt x="853" y="464"/>
                    </a:moveTo>
                    <a:cubicBezTo>
                      <a:pt x="850" y="462"/>
                      <a:pt x="847" y="465"/>
                      <a:pt x="845" y="466"/>
                    </a:cubicBezTo>
                    <a:cubicBezTo>
                      <a:pt x="835" y="474"/>
                      <a:pt x="835" y="488"/>
                      <a:pt x="838" y="499"/>
                    </a:cubicBezTo>
                    <a:cubicBezTo>
                      <a:pt x="840" y="524"/>
                      <a:pt x="816" y="540"/>
                      <a:pt x="819" y="564"/>
                    </a:cubicBezTo>
                    <a:cubicBezTo>
                      <a:pt x="820" y="567"/>
                      <a:pt x="820" y="571"/>
                      <a:pt x="823" y="571"/>
                    </a:cubicBezTo>
                    <a:cubicBezTo>
                      <a:pt x="826" y="571"/>
                      <a:pt x="826" y="568"/>
                      <a:pt x="825" y="566"/>
                    </a:cubicBezTo>
                    <a:cubicBezTo>
                      <a:pt x="822" y="548"/>
                      <a:pt x="835" y="532"/>
                      <a:pt x="841" y="515"/>
                    </a:cubicBezTo>
                    <a:cubicBezTo>
                      <a:pt x="843" y="515"/>
                      <a:pt x="843" y="515"/>
                      <a:pt x="843" y="515"/>
                    </a:cubicBezTo>
                    <a:cubicBezTo>
                      <a:pt x="850" y="523"/>
                      <a:pt x="853" y="535"/>
                      <a:pt x="850" y="546"/>
                    </a:cubicBezTo>
                    <a:cubicBezTo>
                      <a:pt x="848" y="555"/>
                      <a:pt x="842" y="564"/>
                      <a:pt x="839" y="573"/>
                    </a:cubicBezTo>
                    <a:cubicBezTo>
                      <a:pt x="846" y="579"/>
                      <a:pt x="847" y="588"/>
                      <a:pt x="849" y="596"/>
                    </a:cubicBezTo>
                    <a:cubicBezTo>
                      <a:pt x="850" y="604"/>
                      <a:pt x="842" y="610"/>
                      <a:pt x="843" y="617"/>
                    </a:cubicBezTo>
                    <a:cubicBezTo>
                      <a:pt x="844" y="619"/>
                      <a:pt x="845" y="618"/>
                      <a:pt x="846" y="618"/>
                    </a:cubicBezTo>
                    <a:cubicBezTo>
                      <a:pt x="852" y="608"/>
                      <a:pt x="857" y="597"/>
                      <a:pt x="853" y="586"/>
                    </a:cubicBezTo>
                    <a:cubicBezTo>
                      <a:pt x="852" y="580"/>
                      <a:pt x="846" y="575"/>
                      <a:pt x="846" y="570"/>
                    </a:cubicBezTo>
                    <a:cubicBezTo>
                      <a:pt x="854" y="555"/>
                      <a:pt x="862" y="536"/>
                      <a:pt x="852" y="519"/>
                    </a:cubicBezTo>
                    <a:cubicBezTo>
                      <a:pt x="843" y="506"/>
                      <a:pt x="841" y="487"/>
                      <a:pt x="847" y="472"/>
                    </a:cubicBezTo>
                    <a:cubicBezTo>
                      <a:pt x="848" y="469"/>
                      <a:pt x="852" y="467"/>
                      <a:pt x="853" y="464"/>
                    </a:cubicBezTo>
                    <a:close/>
                    <a:moveTo>
                      <a:pt x="178" y="465"/>
                    </a:moveTo>
                    <a:cubicBezTo>
                      <a:pt x="182" y="475"/>
                      <a:pt x="175" y="484"/>
                      <a:pt x="176" y="494"/>
                    </a:cubicBezTo>
                    <a:cubicBezTo>
                      <a:pt x="174" y="509"/>
                      <a:pt x="174" y="523"/>
                      <a:pt x="180" y="536"/>
                    </a:cubicBezTo>
                    <a:cubicBezTo>
                      <a:pt x="180" y="539"/>
                      <a:pt x="180" y="539"/>
                      <a:pt x="180" y="539"/>
                    </a:cubicBezTo>
                    <a:cubicBezTo>
                      <a:pt x="176" y="539"/>
                      <a:pt x="176" y="539"/>
                      <a:pt x="176" y="539"/>
                    </a:cubicBezTo>
                    <a:cubicBezTo>
                      <a:pt x="166" y="526"/>
                      <a:pt x="169" y="509"/>
                      <a:pt x="169" y="493"/>
                    </a:cubicBezTo>
                    <a:cubicBezTo>
                      <a:pt x="171" y="482"/>
                      <a:pt x="175" y="468"/>
                      <a:pt x="166" y="460"/>
                    </a:cubicBezTo>
                    <a:cubicBezTo>
                      <a:pt x="170" y="455"/>
                      <a:pt x="176" y="460"/>
                      <a:pt x="178" y="465"/>
                    </a:cubicBezTo>
                    <a:close/>
                    <a:moveTo>
                      <a:pt x="674" y="493"/>
                    </a:moveTo>
                    <a:cubicBezTo>
                      <a:pt x="681" y="510"/>
                      <a:pt x="674" y="524"/>
                      <a:pt x="670" y="540"/>
                    </a:cubicBezTo>
                    <a:cubicBezTo>
                      <a:pt x="667" y="544"/>
                      <a:pt x="664" y="548"/>
                      <a:pt x="659" y="550"/>
                    </a:cubicBezTo>
                    <a:cubicBezTo>
                      <a:pt x="658" y="545"/>
                      <a:pt x="658" y="545"/>
                      <a:pt x="658" y="545"/>
                    </a:cubicBezTo>
                    <a:cubicBezTo>
                      <a:pt x="661" y="531"/>
                      <a:pt x="664" y="517"/>
                      <a:pt x="660" y="503"/>
                    </a:cubicBezTo>
                    <a:cubicBezTo>
                      <a:pt x="658" y="500"/>
                      <a:pt x="654" y="498"/>
                      <a:pt x="650" y="498"/>
                    </a:cubicBezTo>
                    <a:cubicBezTo>
                      <a:pt x="645" y="497"/>
                      <a:pt x="642" y="503"/>
                      <a:pt x="638" y="504"/>
                    </a:cubicBezTo>
                    <a:cubicBezTo>
                      <a:pt x="634" y="498"/>
                      <a:pt x="637" y="489"/>
                      <a:pt x="640" y="483"/>
                    </a:cubicBezTo>
                    <a:cubicBezTo>
                      <a:pt x="646" y="478"/>
                      <a:pt x="654" y="475"/>
                      <a:pt x="662" y="478"/>
                    </a:cubicBezTo>
                    <a:cubicBezTo>
                      <a:pt x="668" y="481"/>
                      <a:pt x="671" y="488"/>
                      <a:pt x="674" y="493"/>
                    </a:cubicBezTo>
                    <a:close/>
                    <a:moveTo>
                      <a:pt x="231" y="483"/>
                    </a:moveTo>
                    <a:cubicBezTo>
                      <a:pt x="233" y="486"/>
                      <a:pt x="233" y="491"/>
                      <a:pt x="232" y="495"/>
                    </a:cubicBezTo>
                    <a:cubicBezTo>
                      <a:pt x="226" y="494"/>
                      <a:pt x="220" y="493"/>
                      <a:pt x="215" y="497"/>
                    </a:cubicBezTo>
                    <a:cubicBezTo>
                      <a:pt x="210" y="502"/>
                      <a:pt x="207" y="509"/>
                      <a:pt x="205" y="516"/>
                    </a:cubicBezTo>
                    <a:cubicBezTo>
                      <a:pt x="205" y="530"/>
                      <a:pt x="213" y="543"/>
                      <a:pt x="223" y="553"/>
                    </a:cubicBezTo>
                    <a:cubicBezTo>
                      <a:pt x="223" y="555"/>
                      <a:pt x="223" y="558"/>
                      <a:pt x="221" y="560"/>
                    </a:cubicBezTo>
                    <a:cubicBezTo>
                      <a:pt x="217" y="558"/>
                      <a:pt x="213" y="555"/>
                      <a:pt x="210" y="551"/>
                    </a:cubicBezTo>
                    <a:cubicBezTo>
                      <a:pt x="207" y="542"/>
                      <a:pt x="199" y="534"/>
                      <a:pt x="197" y="524"/>
                    </a:cubicBezTo>
                    <a:cubicBezTo>
                      <a:pt x="192" y="514"/>
                      <a:pt x="193" y="500"/>
                      <a:pt x="197" y="489"/>
                    </a:cubicBezTo>
                    <a:cubicBezTo>
                      <a:pt x="202" y="481"/>
                      <a:pt x="210" y="477"/>
                      <a:pt x="219" y="475"/>
                    </a:cubicBezTo>
                    <a:cubicBezTo>
                      <a:pt x="223" y="476"/>
                      <a:pt x="228" y="478"/>
                      <a:pt x="231" y="483"/>
                    </a:cubicBezTo>
                    <a:close/>
                    <a:moveTo>
                      <a:pt x="657" y="515"/>
                    </a:moveTo>
                    <a:cubicBezTo>
                      <a:pt x="657" y="525"/>
                      <a:pt x="654" y="536"/>
                      <a:pt x="652" y="546"/>
                    </a:cubicBezTo>
                    <a:cubicBezTo>
                      <a:pt x="643" y="543"/>
                      <a:pt x="652" y="534"/>
                      <a:pt x="651" y="528"/>
                    </a:cubicBezTo>
                    <a:cubicBezTo>
                      <a:pt x="651" y="523"/>
                      <a:pt x="655" y="518"/>
                      <a:pt x="653" y="512"/>
                    </a:cubicBezTo>
                    <a:cubicBezTo>
                      <a:pt x="652" y="508"/>
                      <a:pt x="643" y="509"/>
                      <a:pt x="648" y="505"/>
                    </a:cubicBezTo>
                    <a:cubicBezTo>
                      <a:pt x="654" y="502"/>
                      <a:pt x="656" y="510"/>
                      <a:pt x="657" y="515"/>
                    </a:cubicBezTo>
                    <a:close/>
                    <a:moveTo>
                      <a:pt x="226" y="501"/>
                    </a:moveTo>
                    <a:cubicBezTo>
                      <a:pt x="220" y="507"/>
                      <a:pt x="218" y="515"/>
                      <a:pt x="217" y="523"/>
                    </a:cubicBezTo>
                    <a:cubicBezTo>
                      <a:pt x="218" y="531"/>
                      <a:pt x="224" y="539"/>
                      <a:pt x="227" y="546"/>
                    </a:cubicBezTo>
                    <a:cubicBezTo>
                      <a:pt x="223" y="545"/>
                      <a:pt x="219" y="539"/>
                      <a:pt x="216" y="535"/>
                    </a:cubicBezTo>
                    <a:cubicBezTo>
                      <a:pt x="212" y="526"/>
                      <a:pt x="208" y="513"/>
                      <a:pt x="216" y="504"/>
                    </a:cubicBezTo>
                    <a:cubicBezTo>
                      <a:pt x="218" y="501"/>
                      <a:pt x="223" y="498"/>
                      <a:pt x="226" y="501"/>
                    </a:cubicBezTo>
                    <a:close/>
                    <a:moveTo>
                      <a:pt x="358" y="512"/>
                    </a:moveTo>
                    <a:cubicBezTo>
                      <a:pt x="361" y="520"/>
                      <a:pt x="358" y="529"/>
                      <a:pt x="352" y="534"/>
                    </a:cubicBezTo>
                    <a:cubicBezTo>
                      <a:pt x="348" y="538"/>
                      <a:pt x="342" y="537"/>
                      <a:pt x="337" y="536"/>
                    </a:cubicBezTo>
                    <a:cubicBezTo>
                      <a:pt x="332" y="531"/>
                      <a:pt x="331" y="522"/>
                      <a:pt x="335" y="516"/>
                    </a:cubicBezTo>
                    <a:cubicBezTo>
                      <a:pt x="337" y="511"/>
                      <a:pt x="341" y="507"/>
                      <a:pt x="346" y="506"/>
                    </a:cubicBezTo>
                    <a:cubicBezTo>
                      <a:pt x="351" y="506"/>
                      <a:pt x="356" y="507"/>
                      <a:pt x="358" y="512"/>
                    </a:cubicBezTo>
                    <a:close/>
                    <a:moveTo>
                      <a:pt x="356" y="515"/>
                    </a:moveTo>
                    <a:cubicBezTo>
                      <a:pt x="355" y="521"/>
                      <a:pt x="356" y="528"/>
                      <a:pt x="350" y="531"/>
                    </a:cubicBezTo>
                    <a:cubicBezTo>
                      <a:pt x="347" y="532"/>
                      <a:pt x="344" y="533"/>
                      <a:pt x="340" y="532"/>
                    </a:cubicBezTo>
                    <a:cubicBezTo>
                      <a:pt x="337" y="529"/>
                      <a:pt x="336" y="523"/>
                      <a:pt x="339" y="519"/>
                    </a:cubicBezTo>
                    <a:cubicBezTo>
                      <a:pt x="339" y="514"/>
                      <a:pt x="345" y="512"/>
                      <a:pt x="349" y="510"/>
                    </a:cubicBezTo>
                    <a:cubicBezTo>
                      <a:pt x="353" y="509"/>
                      <a:pt x="354" y="513"/>
                      <a:pt x="356" y="515"/>
                    </a:cubicBezTo>
                    <a:close/>
                    <a:moveTo>
                      <a:pt x="548" y="521"/>
                    </a:moveTo>
                    <a:cubicBezTo>
                      <a:pt x="549" y="526"/>
                      <a:pt x="548" y="529"/>
                      <a:pt x="547" y="533"/>
                    </a:cubicBezTo>
                    <a:cubicBezTo>
                      <a:pt x="543" y="537"/>
                      <a:pt x="537" y="535"/>
                      <a:pt x="533" y="534"/>
                    </a:cubicBezTo>
                    <a:cubicBezTo>
                      <a:pt x="530" y="532"/>
                      <a:pt x="527" y="529"/>
                      <a:pt x="526" y="525"/>
                    </a:cubicBezTo>
                    <a:cubicBezTo>
                      <a:pt x="525" y="522"/>
                      <a:pt x="527" y="518"/>
                      <a:pt x="529" y="516"/>
                    </a:cubicBezTo>
                    <a:cubicBezTo>
                      <a:pt x="535" y="512"/>
                      <a:pt x="544" y="514"/>
                      <a:pt x="548" y="521"/>
                    </a:cubicBezTo>
                    <a:close/>
                    <a:moveTo>
                      <a:pt x="478" y="519"/>
                    </a:moveTo>
                    <a:cubicBezTo>
                      <a:pt x="483" y="523"/>
                      <a:pt x="485" y="530"/>
                      <a:pt x="484" y="537"/>
                    </a:cubicBezTo>
                    <a:cubicBezTo>
                      <a:pt x="483" y="547"/>
                      <a:pt x="473" y="552"/>
                      <a:pt x="465" y="555"/>
                    </a:cubicBezTo>
                    <a:cubicBezTo>
                      <a:pt x="462" y="565"/>
                      <a:pt x="460" y="577"/>
                      <a:pt x="450" y="581"/>
                    </a:cubicBezTo>
                    <a:cubicBezTo>
                      <a:pt x="443" y="585"/>
                      <a:pt x="434" y="588"/>
                      <a:pt x="426" y="583"/>
                    </a:cubicBezTo>
                    <a:cubicBezTo>
                      <a:pt x="420" y="581"/>
                      <a:pt x="417" y="575"/>
                      <a:pt x="413" y="571"/>
                    </a:cubicBezTo>
                    <a:cubicBezTo>
                      <a:pt x="412" y="565"/>
                      <a:pt x="411" y="560"/>
                      <a:pt x="413" y="555"/>
                    </a:cubicBezTo>
                    <a:cubicBezTo>
                      <a:pt x="412" y="547"/>
                      <a:pt x="401" y="553"/>
                      <a:pt x="400" y="544"/>
                    </a:cubicBezTo>
                    <a:cubicBezTo>
                      <a:pt x="398" y="540"/>
                      <a:pt x="398" y="533"/>
                      <a:pt x="400" y="527"/>
                    </a:cubicBezTo>
                    <a:cubicBezTo>
                      <a:pt x="403" y="520"/>
                      <a:pt x="409" y="517"/>
                      <a:pt x="416" y="516"/>
                    </a:cubicBezTo>
                    <a:cubicBezTo>
                      <a:pt x="421" y="515"/>
                      <a:pt x="425" y="516"/>
                      <a:pt x="426" y="520"/>
                    </a:cubicBezTo>
                    <a:cubicBezTo>
                      <a:pt x="426" y="523"/>
                      <a:pt x="431" y="524"/>
                      <a:pt x="429" y="527"/>
                    </a:cubicBezTo>
                    <a:cubicBezTo>
                      <a:pt x="426" y="529"/>
                      <a:pt x="422" y="526"/>
                      <a:pt x="419" y="529"/>
                    </a:cubicBezTo>
                    <a:cubicBezTo>
                      <a:pt x="416" y="532"/>
                      <a:pt x="414" y="537"/>
                      <a:pt x="415" y="541"/>
                    </a:cubicBezTo>
                    <a:cubicBezTo>
                      <a:pt x="416" y="546"/>
                      <a:pt x="421" y="548"/>
                      <a:pt x="424" y="552"/>
                    </a:cubicBezTo>
                    <a:cubicBezTo>
                      <a:pt x="423" y="557"/>
                      <a:pt x="424" y="564"/>
                      <a:pt x="427" y="568"/>
                    </a:cubicBezTo>
                    <a:cubicBezTo>
                      <a:pt x="431" y="573"/>
                      <a:pt x="435" y="575"/>
                      <a:pt x="440" y="576"/>
                    </a:cubicBezTo>
                    <a:cubicBezTo>
                      <a:pt x="450" y="575"/>
                      <a:pt x="455" y="564"/>
                      <a:pt x="457" y="556"/>
                    </a:cubicBezTo>
                    <a:cubicBezTo>
                      <a:pt x="465" y="550"/>
                      <a:pt x="476" y="542"/>
                      <a:pt x="473" y="531"/>
                    </a:cubicBezTo>
                    <a:cubicBezTo>
                      <a:pt x="470" y="523"/>
                      <a:pt x="454" y="533"/>
                      <a:pt x="458" y="521"/>
                    </a:cubicBezTo>
                    <a:cubicBezTo>
                      <a:pt x="459" y="518"/>
                      <a:pt x="462" y="516"/>
                      <a:pt x="466" y="515"/>
                    </a:cubicBezTo>
                    <a:cubicBezTo>
                      <a:pt x="470" y="515"/>
                      <a:pt x="475" y="516"/>
                      <a:pt x="478" y="519"/>
                    </a:cubicBezTo>
                    <a:close/>
                    <a:moveTo>
                      <a:pt x="545" y="524"/>
                    </a:moveTo>
                    <a:cubicBezTo>
                      <a:pt x="546" y="528"/>
                      <a:pt x="543" y="531"/>
                      <a:pt x="539" y="532"/>
                    </a:cubicBezTo>
                    <a:cubicBezTo>
                      <a:pt x="535" y="531"/>
                      <a:pt x="530" y="528"/>
                      <a:pt x="530" y="523"/>
                    </a:cubicBezTo>
                    <a:cubicBezTo>
                      <a:pt x="530" y="520"/>
                      <a:pt x="533" y="518"/>
                      <a:pt x="536" y="518"/>
                    </a:cubicBezTo>
                    <a:cubicBezTo>
                      <a:pt x="540" y="517"/>
                      <a:pt x="544" y="519"/>
                      <a:pt x="545" y="524"/>
                    </a:cubicBezTo>
                    <a:close/>
                    <a:moveTo>
                      <a:pt x="629" y="532"/>
                    </a:moveTo>
                    <a:cubicBezTo>
                      <a:pt x="637" y="539"/>
                      <a:pt x="648" y="548"/>
                      <a:pt x="648" y="560"/>
                    </a:cubicBezTo>
                    <a:cubicBezTo>
                      <a:pt x="648" y="560"/>
                      <a:pt x="648" y="560"/>
                      <a:pt x="648" y="560"/>
                    </a:cubicBezTo>
                    <a:cubicBezTo>
                      <a:pt x="642" y="553"/>
                      <a:pt x="636" y="545"/>
                      <a:pt x="628" y="543"/>
                    </a:cubicBezTo>
                    <a:cubicBezTo>
                      <a:pt x="621" y="550"/>
                      <a:pt x="622" y="562"/>
                      <a:pt x="624" y="571"/>
                    </a:cubicBezTo>
                    <a:cubicBezTo>
                      <a:pt x="622" y="571"/>
                      <a:pt x="620" y="569"/>
                      <a:pt x="620" y="567"/>
                    </a:cubicBezTo>
                    <a:cubicBezTo>
                      <a:pt x="617" y="555"/>
                      <a:pt x="620" y="542"/>
                      <a:pt x="624" y="532"/>
                    </a:cubicBezTo>
                    <a:cubicBezTo>
                      <a:pt x="626" y="531"/>
                      <a:pt x="627" y="531"/>
                      <a:pt x="629" y="532"/>
                    </a:cubicBezTo>
                    <a:close/>
                    <a:moveTo>
                      <a:pt x="405" y="556"/>
                    </a:moveTo>
                    <a:cubicBezTo>
                      <a:pt x="406" y="568"/>
                      <a:pt x="406" y="568"/>
                      <a:pt x="406" y="568"/>
                    </a:cubicBezTo>
                    <a:cubicBezTo>
                      <a:pt x="410" y="579"/>
                      <a:pt x="418" y="589"/>
                      <a:pt x="430" y="591"/>
                    </a:cubicBezTo>
                    <a:cubicBezTo>
                      <a:pt x="428" y="592"/>
                      <a:pt x="424" y="591"/>
                      <a:pt x="422" y="589"/>
                    </a:cubicBezTo>
                    <a:cubicBezTo>
                      <a:pt x="410" y="588"/>
                      <a:pt x="406" y="576"/>
                      <a:pt x="401" y="567"/>
                    </a:cubicBezTo>
                    <a:cubicBezTo>
                      <a:pt x="401" y="559"/>
                      <a:pt x="395" y="554"/>
                      <a:pt x="390" y="549"/>
                    </a:cubicBezTo>
                    <a:cubicBezTo>
                      <a:pt x="385" y="550"/>
                      <a:pt x="386" y="555"/>
                      <a:pt x="382" y="557"/>
                    </a:cubicBezTo>
                    <a:cubicBezTo>
                      <a:pt x="376" y="563"/>
                      <a:pt x="367" y="563"/>
                      <a:pt x="360" y="567"/>
                    </a:cubicBezTo>
                    <a:cubicBezTo>
                      <a:pt x="360" y="570"/>
                      <a:pt x="362" y="571"/>
                      <a:pt x="364" y="572"/>
                    </a:cubicBezTo>
                    <a:cubicBezTo>
                      <a:pt x="371" y="574"/>
                      <a:pt x="378" y="571"/>
                      <a:pt x="383" y="574"/>
                    </a:cubicBezTo>
                    <a:cubicBezTo>
                      <a:pt x="388" y="596"/>
                      <a:pt x="409" y="613"/>
                      <a:pt x="430" y="619"/>
                    </a:cubicBezTo>
                    <a:cubicBezTo>
                      <a:pt x="437" y="628"/>
                      <a:pt x="441" y="613"/>
                      <a:pt x="449" y="615"/>
                    </a:cubicBezTo>
                    <a:cubicBezTo>
                      <a:pt x="457" y="609"/>
                      <a:pt x="468" y="607"/>
                      <a:pt x="475" y="598"/>
                    </a:cubicBezTo>
                    <a:cubicBezTo>
                      <a:pt x="480" y="594"/>
                      <a:pt x="481" y="587"/>
                      <a:pt x="485" y="582"/>
                    </a:cubicBezTo>
                    <a:cubicBezTo>
                      <a:pt x="497" y="580"/>
                      <a:pt x="508" y="574"/>
                      <a:pt x="518" y="566"/>
                    </a:cubicBezTo>
                    <a:cubicBezTo>
                      <a:pt x="520" y="567"/>
                      <a:pt x="522" y="565"/>
                      <a:pt x="522" y="563"/>
                    </a:cubicBezTo>
                    <a:cubicBezTo>
                      <a:pt x="521" y="559"/>
                      <a:pt x="521" y="559"/>
                      <a:pt x="521" y="559"/>
                    </a:cubicBezTo>
                    <a:cubicBezTo>
                      <a:pt x="524" y="559"/>
                      <a:pt x="526" y="561"/>
                      <a:pt x="526" y="563"/>
                    </a:cubicBezTo>
                    <a:cubicBezTo>
                      <a:pt x="523" y="571"/>
                      <a:pt x="515" y="576"/>
                      <a:pt x="509" y="580"/>
                    </a:cubicBezTo>
                    <a:cubicBezTo>
                      <a:pt x="502" y="585"/>
                      <a:pt x="494" y="586"/>
                      <a:pt x="485" y="586"/>
                    </a:cubicBezTo>
                    <a:cubicBezTo>
                      <a:pt x="481" y="604"/>
                      <a:pt x="463" y="615"/>
                      <a:pt x="447" y="620"/>
                    </a:cubicBezTo>
                    <a:cubicBezTo>
                      <a:pt x="442" y="622"/>
                      <a:pt x="439" y="633"/>
                      <a:pt x="433" y="627"/>
                    </a:cubicBezTo>
                    <a:cubicBezTo>
                      <a:pt x="417" y="618"/>
                      <a:pt x="399" y="613"/>
                      <a:pt x="389" y="597"/>
                    </a:cubicBezTo>
                    <a:cubicBezTo>
                      <a:pt x="386" y="590"/>
                      <a:pt x="380" y="585"/>
                      <a:pt x="380" y="578"/>
                    </a:cubicBezTo>
                    <a:cubicBezTo>
                      <a:pt x="376" y="573"/>
                      <a:pt x="368" y="577"/>
                      <a:pt x="363" y="574"/>
                    </a:cubicBezTo>
                    <a:cubicBezTo>
                      <a:pt x="359" y="573"/>
                      <a:pt x="353" y="569"/>
                      <a:pt x="353" y="564"/>
                    </a:cubicBezTo>
                    <a:cubicBezTo>
                      <a:pt x="365" y="560"/>
                      <a:pt x="378" y="557"/>
                      <a:pt x="385" y="545"/>
                    </a:cubicBezTo>
                    <a:cubicBezTo>
                      <a:pt x="390" y="534"/>
                      <a:pt x="390" y="534"/>
                      <a:pt x="390" y="534"/>
                    </a:cubicBezTo>
                    <a:cubicBezTo>
                      <a:pt x="392" y="543"/>
                      <a:pt x="395" y="554"/>
                      <a:pt x="405" y="556"/>
                    </a:cubicBezTo>
                    <a:close/>
                    <a:moveTo>
                      <a:pt x="252" y="537"/>
                    </a:moveTo>
                    <a:cubicBezTo>
                      <a:pt x="257" y="549"/>
                      <a:pt x="269" y="561"/>
                      <a:pt x="262" y="574"/>
                    </a:cubicBezTo>
                    <a:cubicBezTo>
                      <a:pt x="260" y="576"/>
                      <a:pt x="259" y="577"/>
                      <a:pt x="257" y="577"/>
                    </a:cubicBezTo>
                    <a:cubicBezTo>
                      <a:pt x="255" y="566"/>
                      <a:pt x="258" y="552"/>
                      <a:pt x="247" y="545"/>
                    </a:cubicBezTo>
                    <a:cubicBezTo>
                      <a:pt x="242" y="544"/>
                      <a:pt x="242" y="551"/>
                      <a:pt x="239" y="554"/>
                    </a:cubicBezTo>
                    <a:cubicBezTo>
                      <a:pt x="235" y="558"/>
                      <a:pt x="232" y="562"/>
                      <a:pt x="228" y="567"/>
                    </a:cubicBezTo>
                    <a:cubicBezTo>
                      <a:pt x="224" y="558"/>
                      <a:pt x="234" y="549"/>
                      <a:pt x="239" y="541"/>
                    </a:cubicBezTo>
                    <a:cubicBezTo>
                      <a:pt x="242" y="538"/>
                      <a:pt x="247" y="531"/>
                      <a:pt x="252" y="537"/>
                    </a:cubicBezTo>
                    <a:close/>
                    <a:moveTo>
                      <a:pt x="708" y="544"/>
                    </a:moveTo>
                    <a:cubicBezTo>
                      <a:pt x="708" y="546"/>
                      <a:pt x="707" y="548"/>
                      <a:pt x="705" y="548"/>
                    </a:cubicBezTo>
                    <a:cubicBezTo>
                      <a:pt x="681" y="547"/>
                      <a:pt x="657" y="562"/>
                      <a:pt x="645" y="583"/>
                    </a:cubicBezTo>
                    <a:cubicBezTo>
                      <a:pt x="644" y="586"/>
                      <a:pt x="643" y="588"/>
                      <a:pt x="642" y="590"/>
                    </a:cubicBezTo>
                    <a:cubicBezTo>
                      <a:pt x="642" y="572"/>
                      <a:pt x="656" y="558"/>
                      <a:pt x="670" y="549"/>
                    </a:cubicBezTo>
                    <a:cubicBezTo>
                      <a:pt x="682" y="544"/>
                      <a:pt x="694" y="539"/>
                      <a:pt x="708" y="543"/>
                    </a:cubicBezTo>
                    <a:cubicBezTo>
                      <a:pt x="708" y="544"/>
                      <a:pt x="708" y="544"/>
                      <a:pt x="708" y="544"/>
                    </a:cubicBezTo>
                    <a:close/>
                    <a:moveTo>
                      <a:pt x="206" y="556"/>
                    </a:moveTo>
                    <a:cubicBezTo>
                      <a:pt x="222" y="568"/>
                      <a:pt x="233" y="585"/>
                      <a:pt x="234" y="605"/>
                    </a:cubicBezTo>
                    <a:cubicBezTo>
                      <a:pt x="232" y="610"/>
                      <a:pt x="232" y="610"/>
                      <a:pt x="232" y="610"/>
                    </a:cubicBezTo>
                    <a:cubicBezTo>
                      <a:pt x="229" y="601"/>
                      <a:pt x="228" y="590"/>
                      <a:pt x="221" y="582"/>
                    </a:cubicBezTo>
                    <a:cubicBezTo>
                      <a:pt x="214" y="568"/>
                      <a:pt x="199" y="561"/>
                      <a:pt x="185" y="557"/>
                    </a:cubicBezTo>
                    <a:cubicBezTo>
                      <a:pt x="178" y="555"/>
                      <a:pt x="171" y="555"/>
                      <a:pt x="165" y="556"/>
                    </a:cubicBezTo>
                    <a:cubicBezTo>
                      <a:pt x="163" y="553"/>
                      <a:pt x="160" y="550"/>
                      <a:pt x="162" y="546"/>
                    </a:cubicBezTo>
                    <a:cubicBezTo>
                      <a:pt x="178" y="543"/>
                      <a:pt x="193" y="549"/>
                      <a:pt x="206" y="556"/>
                    </a:cubicBezTo>
                    <a:close/>
                    <a:moveTo>
                      <a:pt x="642" y="565"/>
                    </a:moveTo>
                    <a:cubicBezTo>
                      <a:pt x="643" y="570"/>
                      <a:pt x="639" y="575"/>
                      <a:pt x="637" y="580"/>
                    </a:cubicBezTo>
                    <a:cubicBezTo>
                      <a:pt x="633" y="577"/>
                      <a:pt x="632" y="571"/>
                      <a:pt x="630" y="567"/>
                    </a:cubicBezTo>
                    <a:cubicBezTo>
                      <a:pt x="630" y="562"/>
                      <a:pt x="627" y="554"/>
                      <a:pt x="631" y="551"/>
                    </a:cubicBezTo>
                    <a:cubicBezTo>
                      <a:pt x="635" y="554"/>
                      <a:pt x="640" y="559"/>
                      <a:pt x="642" y="565"/>
                    </a:cubicBezTo>
                    <a:close/>
                    <a:moveTo>
                      <a:pt x="700" y="556"/>
                    </a:moveTo>
                    <a:cubicBezTo>
                      <a:pt x="698" y="562"/>
                      <a:pt x="693" y="566"/>
                      <a:pt x="688" y="570"/>
                    </a:cubicBezTo>
                    <a:cubicBezTo>
                      <a:pt x="677" y="581"/>
                      <a:pt x="664" y="589"/>
                      <a:pt x="651" y="594"/>
                    </a:cubicBezTo>
                    <a:cubicBezTo>
                      <a:pt x="649" y="598"/>
                      <a:pt x="651" y="601"/>
                      <a:pt x="650" y="605"/>
                    </a:cubicBezTo>
                    <a:cubicBezTo>
                      <a:pt x="648" y="607"/>
                      <a:pt x="649" y="610"/>
                      <a:pt x="647" y="611"/>
                    </a:cubicBezTo>
                    <a:cubicBezTo>
                      <a:pt x="642" y="608"/>
                      <a:pt x="646" y="601"/>
                      <a:pt x="647" y="596"/>
                    </a:cubicBezTo>
                    <a:cubicBezTo>
                      <a:pt x="651" y="577"/>
                      <a:pt x="669" y="562"/>
                      <a:pt x="688" y="557"/>
                    </a:cubicBezTo>
                    <a:cubicBezTo>
                      <a:pt x="692" y="557"/>
                      <a:pt x="696" y="554"/>
                      <a:pt x="700" y="556"/>
                    </a:cubicBezTo>
                    <a:close/>
                    <a:moveTo>
                      <a:pt x="250" y="566"/>
                    </a:moveTo>
                    <a:cubicBezTo>
                      <a:pt x="249" y="584"/>
                      <a:pt x="249" y="584"/>
                      <a:pt x="249" y="584"/>
                    </a:cubicBezTo>
                    <a:cubicBezTo>
                      <a:pt x="246" y="588"/>
                      <a:pt x="243" y="594"/>
                      <a:pt x="240" y="596"/>
                    </a:cubicBezTo>
                    <a:cubicBezTo>
                      <a:pt x="237" y="585"/>
                      <a:pt x="228" y="575"/>
                      <a:pt x="236" y="564"/>
                    </a:cubicBezTo>
                    <a:cubicBezTo>
                      <a:pt x="239" y="561"/>
                      <a:pt x="242" y="556"/>
                      <a:pt x="246" y="554"/>
                    </a:cubicBezTo>
                    <a:cubicBezTo>
                      <a:pt x="250" y="556"/>
                      <a:pt x="249" y="562"/>
                      <a:pt x="250" y="566"/>
                    </a:cubicBezTo>
                    <a:close/>
                    <a:moveTo>
                      <a:pt x="631" y="594"/>
                    </a:moveTo>
                    <a:cubicBezTo>
                      <a:pt x="632" y="601"/>
                      <a:pt x="632" y="601"/>
                      <a:pt x="632" y="601"/>
                    </a:cubicBezTo>
                    <a:cubicBezTo>
                      <a:pt x="623" y="586"/>
                      <a:pt x="608" y="571"/>
                      <a:pt x="590" y="568"/>
                    </a:cubicBezTo>
                    <a:cubicBezTo>
                      <a:pt x="586" y="569"/>
                      <a:pt x="587" y="573"/>
                      <a:pt x="587" y="575"/>
                    </a:cubicBezTo>
                    <a:cubicBezTo>
                      <a:pt x="587" y="587"/>
                      <a:pt x="592" y="598"/>
                      <a:pt x="601" y="606"/>
                    </a:cubicBezTo>
                    <a:cubicBezTo>
                      <a:pt x="609" y="611"/>
                      <a:pt x="617" y="613"/>
                      <a:pt x="624" y="618"/>
                    </a:cubicBezTo>
                    <a:cubicBezTo>
                      <a:pt x="624" y="619"/>
                      <a:pt x="624" y="619"/>
                      <a:pt x="624" y="619"/>
                    </a:cubicBezTo>
                    <a:cubicBezTo>
                      <a:pt x="610" y="621"/>
                      <a:pt x="599" y="611"/>
                      <a:pt x="590" y="601"/>
                    </a:cubicBezTo>
                    <a:cubicBezTo>
                      <a:pt x="583" y="590"/>
                      <a:pt x="579" y="577"/>
                      <a:pt x="579" y="564"/>
                    </a:cubicBezTo>
                    <a:cubicBezTo>
                      <a:pt x="593" y="559"/>
                      <a:pt x="608" y="566"/>
                      <a:pt x="618" y="574"/>
                    </a:cubicBezTo>
                    <a:cubicBezTo>
                      <a:pt x="622" y="580"/>
                      <a:pt x="628" y="587"/>
                      <a:pt x="631" y="594"/>
                    </a:cubicBezTo>
                    <a:close/>
                    <a:moveTo>
                      <a:pt x="551" y="563"/>
                    </a:moveTo>
                    <a:cubicBezTo>
                      <a:pt x="551" y="568"/>
                      <a:pt x="547" y="572"/>
                      <a:pt x="545" y="576"/>
                    </a:cubicBezTo>
                    <a:cubicBezTo>
                      <a:pt x="532" y="591"/>
                      <a:pt x="516" y="600"/>
                      <a:pt x="498" y="602"/>
                    </a:cubicBezTo>
                    <a:cubicBezTo>
                      <a:pt x="493" y="611"/>
                      <a:pt x="490" y="620"/>
                      <a:pt x="481" y="626"/>
                    </a:cubicBezTo>
                    <a:cubicBezTo>
                      <a:pt x="472" y="634"/>
                      <a:pt x="460" y="638"/>
                      <a:pt x="450" y="646"/>
                    </a:cubicBezTo>
                    <a:cubicBezTo>
                      <a:pt x="444" y="648"/>
                      <a:pt x="445" y="655"/>
                      <a:pt x="439" y="657"/>
                    </a:cubicBezTo>
                    <a:cubicBezTo>
                      <a:pt x="422" y="637"/>
                      <a:pt x="395" y="635"/>
                      <a:pt x="379" y="615"/>
                    </a:cubicBezTo>
                    <a:cubicBezTo>
                      <a:pt x="374" y="607"/>
                      <a:pt x="366" y="600"/>
                      <a:pt x="364" y="591"/>
                    </a:cubicBezTo>
                    <a:cubicBezTo>
                      <a:pt x="362" y="587"/>
                      <a:pt x="359" y="592"/>
                      <a:pt x="357" y="592"/>
                    </a:cubicBezTo>
                    <a:cubicBezTo>
                      <a:pt x="344" y="588"/>
                      <a:pt x="334" y="579"/>
                      <a:pt x="327" y="568"/>
                    </a:cubicBezTo>
                    <a:cubicBezTo>
                      <a:pt x="327" y="566"/>
                      <a:pt x="327" y="566"/>
                      <a:pt x="327" y="566"/>
                    </a:cubicBezTo>
                    <a:cubicBezTo>
                      <a:pt x="335" y="567"/>
                      <a:pt x="345" y="562"/>
                      <a:pt x="349" y="571"/>
                    </a:cubicBezTo>
                    <a:cubicBezTo>
                      <a:pt x="355" y="579"/>
                      <a:pt x="364" y="581"/>
                      <a:pt x="373" y="582"/>
                    </a:cubicBezTo>
                    <a:cubicBezTo>
                      <a:pt x="380" y="602"/>
                      <a:pt x="396" y="617"/>
                      <a:pt x="415" y="626"/>
                    </a:cubicBezTo>
                    <a:cubicBezTo>
                      <a:pt x="422" y="629"/>
                      <a:pt x="430" y="631"/>
                      <a:pt x="437" y="637"/>
                    </a:cubicBezTo>
                    <a:cubicBezTo>
                      <a:pt x="448" y="637"/>
                      <a:pt x="447" y="622"/>
                      <a:pt x="458" y="622"/>
                    </a:cubicBezTo>
                    <a:cubicBezTo>
                      <a:pt x="472" y="617"/>
                      <a:pt x="484" y="605"/>
                      <a:pt x="491" y="592"/>
                    </a:cubicBezTo>
                    <a:cubicBezTo>
                      <a:pt x="508" y="589"/>
                      <a:pt x="525" y="580"/>
                      <a:pt x="534" y="565"/>
                    </a:cubicBezTo>
                    <a:cubicBezTo>
                      <a:pt x="540" y="563"/>
                      <a:pt x="546" y="563"/>
                      <a:pt x="551" y="563"/>
                    </a:cubicBezTo>
                    <a:close/>
                    <a:moveTo>
                      <a:pt x="220" y="588"/>
                    </a:moveTo>
                    <a:cubicBezTo>
                      <a:pt x="226" y="597"/>
                      <a:pt x="229" y="607"/>
                      <a:pt x="228" y="619"/>
                    </a:cubicBezTo>
                    <a:cubicBezTo>
                      <a:pt x="223" y="617"/>
                      <a:pt x="222" y="609"/>
                      <a:pt x="222" y="605"/>
                    </a:cubicBezTo>
                    <a:cubicBezTo>
                      <a:pt x="219" y="600"/>
                      <a:pt x="219" y="600"/>
                      <a:pt x="219" y="600"/>
                    </a:cubicBezTo>
                    <a:cubicBezTo>
                      <a:pt x="199" y="596"/>
                      <a:pt x="178" y="584"/>
                      <a:pt x="169" y="564"/>
                    </a:cubicBezTo>
                    <a:cubicBezTo>
                      <a:pt x="172" y="558"/>
                      <a:pt x="180" y="563"/>
                      <a:pt x="186" y="563"/>
                    </a:cubicBezTo>
                    <a:cubicBezTo>
                      <a:pt x="199" y="567"/>
                      <a:pt x="213" y="574"/>
                      <a:pt x="220" y="588"/>
                    </a:cubicBezTo>
                    <a:close/>
                    <a:moveTo>
                      <a:pt x="299" y="577"/>
                    </a:moveTo>
                    <a:cubicBezTo>
                      <a:pt x="299" y="589"/>
                      <a:pt x="289" y="597"/>
                      <a:pt x="282" y="606"/>
                    </a:cubicBezTo>
                    <a:cubicBezTo>
                      <a:pt x="275" y="616"/>
                      <a:pt x="265" y="622"/>
                      <a:pt x="254" y="624"/>
                    </a:cubicBezTo>
                    <a:cubicBezTo>
                      <a:pt x="264" y="617"/>
                      <a:pt x="278" y="609"/>
                      <a:pt x="284" y="597"/>
                    </a:cubicBezTo>
                    <a:cubicBezTo>
                      <a:pt x="291" y="581"/>
                      <a:pt x="291" y="581"/>
                      <a:pt x="291" y="581"/>
                    </a:cubicBezTo>
                    <a:cubicBezTo>
                      <a:pt x="289" y="577"/>
                      <a:pt x="283" y="581"/>
                      <a:pt x="280" y="579"/>
                    </a:cubicBezTo>
                    <a:cubicBezTo>
                      <a:pt x="280" y="580"/>
                      <a:pt x="280" y="580"/>
                      <a:pt x="280" y="580"/>
                    </a:cubicBezTo>
                    <a:cubicBezTo>
                      <a:pt x="268" y="586"/>
                      <a:pt x="255" y="593"/>
                      <a:pt x="246" y="605"/>
                    </a:cubicBezTo>
                    <a:cubicBezTo>
                      <a:pt x="253" y="586"/>
                      <a:pt x="273" y="572"/>
                      <a:pt x="294" y="572"/>
                    </a:cubicBezTo>
                    <a:cubicBezTo>
                      <a:pt x="298" y="571"/>
                      <a:pt x="299" y="574"/>
                      <a:pt x="299" y="577"/>
                    </a:cubicBezTo>
                    <a:close/>
                    <a:moveTo>
                      <a:pt x="629" y="609"/>
                    </a:moveTo>
                    <a:cubicBezTo>
                      <a:pt x="629" y="612"/>
                      <a:pt x="629" y="612"/>
                      <a:pt x="629" y="612"/>
                    </a:cubicBezTo>
                    <a:cubicBezTo>
                      <a:pt x="615" y="607"/>
                      <a:pt x="595" y="599"/>
                      <a:pt x="594" y="581"/>
                    </a:cubicBezTo>
                    <a:cubicBezTo>
                      <a:pt x="594" y="580"/>
                      <a:pt x="594" y="577"/>
                      <a:pt x="594" y="576"/>
                    </a:cubicBezTo>
                    <a:cubicBezTo>
                      <a:pt x="598" y="576"/>
                      <a:pt x="602" y="579"/>
                      <a:pt x="606" y="580"/>
                    </a:cubicBezTo>
                    <a:cubicBezTo>
                      <a:pt x="616" y="588"/>
                      <a:pt x="623" y="599"/>
                      <a:pt x="629" y="609"/>
                    </a:cubicBezTo>
                    <a:close/>
                    <a:moveTo>
                      <a:pt x="282" y="586"/>
                    </a:moveTo>
                    <a:cubicBezTo>
                      <a:pt x="277" y="603"/>
                      <a:pt x="261" y="616"/>
                      <a:pt x="245" y="622"/>
                    </a:cubicBezTo>
                    <a:cubicBezTo>
                      <a:pt x="244" y="615"/>
                      <a:pt x="250" y="611"/>
                      <a:pt x="253" y="605"/>
                    </a:cubicBezTo>
                    <a:cubicBezTo>
                      <a:pt x="260" y="597"/>
                      <a:pt x="271" y="590"/>
                      <a:pt x="280" y="585"/>
                    </a:cubicBezTo>
                    <a:cubicBezTo>
                      <a:pt x="282" y="586"/>
                      <a:pt x="282" y="586"/>
                      <a:pt x="282" y="586"/>
                    </a:cubicBezTo>
                    <a:close/>
                    <a:moveTo>
                      <a:pt x="820" y="596"/>
                    </a:moveTo>
                    <a:cubicBezTo>
                      <a:pt x="817" y="603"/>
                      <a:pt x="810" y="594"/>
                      <a:pt x="805" y="599"/>
                    </a:cubicBezTo>
                    <a:cubicBezTo>
                      <a:pt x="796" y="607"/>
                      <a:pt x="799" y="618"/>
                      <a:pt x="800" y="628"/>
                    </a:cubicBezTo>
                    <a:cubicBezTo>
                      <a:pt x="799" y="630"/>
                      <a:pt x="799" y="630"/>
                      <a:pt x="799" y="630"/>
                    </a:cubicBezTo>
                    <a:cubicBezTo>
                      <a:pt x="787" y="632"/>
                      <a:pt x="774" y="636"/>
                      <a:pt x="768" y="649"/>
                    </a:cubicBezTo>
                    <a:cubicBezTo>
                      <a:pt x="765" y="656"/>
                      <a:pt x="763" y="665"/>
                      <a:pt x="765" y="673"/>
                    </a:cubicBezTo>
                    <a:cubicBezTo>
                      <a:pt x="759" y="677"/>
                      <a:pt x="752" y="681"/>
                      <a:pt x="751" y="688"/>
                    </a:cubicBezTo>
                    <a:cubicBezTo>
                      <a:pt x="749" y="696"/>
                      <a:pt x="753" y="701"/>
                      <a:pt x="758" y="708"/>
                    </a:cubicBezTo>
                    <a:cubicBezTo>
                      <a:pt x="764" y="711"/>
                      <a:pt x="772" y="709"/>
                      <a:pt x="778" y="706"/>
                    </a:cubicBezTo>
                    <a:cubicBezTo>
                      <a:pt x="783" y="703"/>
                      <a:pt x="781" y="694"/>
                      <a:pt x="789" y="695"/>
                    </a:cubicBezTo>
                    <a:cubicBezTo>
                      <a:pt x="790" y="702"/>
                      <a:pt x="783" y="707"/>
                      <a:pt x="778" y="711"/>
                    </a:cubicBezTo>
                    <a:cubicBezTo>
                      <a:pt x="770" y="713"/>
                      <a:pt x="763" y="715"/>
                      <a:pt x="756" y="712"/>
                    </a:cubicBezTo>
                    <a:cubicBezTo>
                      <a:pt x="749" y="706"/>
                      <a:pt x="743" y="697"/>
                      <a:pt x="745" y="688"/>
                    </a:cubicBezTo>
                    <a:cubicBezTo>
                      <a:pt x="746" y="681"/>
                      <a:pt x="752" y="675"/>
                      <a:pt x="758" y="671"/>
                    </a:cubicBezTo>
                    <a:cubicBezTo>
                      <a:pt x="758" y="656"/>
                      <a:pt x="763" y="639"/>
                      <a:pt x="777" y="631"/>
                    </a:cubicBezTo>
                    <a:cubicBezTo>
                      <a:pt x="782" y="627"/>
                      <a:pt x="790" y="630"/>
                      <a:pt x="794" y="624"/>
                    </a:cubicBezTo>
                    <a:cubicBezTo>
                      <a:pt x="793" y="615"/>
                      <a:pt x="791" y="606"/>
                      <a:pt x="797" y="600"/>
                    </a:cubicBezTo>
                    <a:cubicBezTo>
                      <a:pt x="802" y="592"/>
                      <a:pt x="810" y="592"/>
                      <a:pt x="818" y="594"/>
                    </a:cubicBezTo>
                    <a:cubicBezTo>
                      <a:pt x="820" y="596"/>
                      <a:pt x="820" y="596"/>
                      <a:pt x="820" y="596"/>
                    </a:cubicBezTo>
                    <a:close/>
                    <a:moveTo>
                      <a:pt x="592" y="614"/>
                    </a:moveTo>
                    <a:cubicBezTo>
                      <a:pt x="580" y="617"/>
                      <a:pt x="561" y="611"/>
                      <a:pt x="553" y="624"/>
                    </a:cubicBezTo>
                    <a:cubicBezTo>
                      <a:pt x="554" y="629"/>
                      <a:pt x="554" y="629"/>
                      <a:pt x="554" y="629"/>
                    </a:cubicBezTo>
                    <a:cubicBezTo>
                      <a:pt x="559" y="634"/>
                      <a:pt x="565" y="638"/>
                      <a:pt x="571" y="642"/>
                    </a:cubicBezTo>
                    <a:cubicBezTo>
                      <a:pt x="569" y="646"/>
                      <a:pt x="564" y="642"/>
                      <a:pt x="560" y="642"/>
                    </a:cubicBezTo>
                    <a:cubicBezTo>
                      <a:pt x="553" y="639"/>
                      <a:pt x="547" y="632"/>
                      <a:pt x="544" y="626"/>
                    </a:cubicBezTo>
                    <a:cubicBezTo>
                      <a:pt x="544" y="619"/>
                      <a:pt x="552" y="617"/>
                      <a:pt x="556" y="613"/>
                    </a:cubicBezTo>
                    <a:cubicBezTo>
                      <a:pt x="567" y="609"/>
                      <a:pt x="583" y="604"/>
                      <a:pt x="592" y="614"/>
                    </a:cubicBezTo>
                    <a:close/>
                    <a:moveTo>
                      <a:pt x="331" y="628"/>
                    </a:moveTo>
                    <a:cubicBezTo>
                      <a:pt x="334" y="629"/>
                      <a:pt x="333" y="633"/>
                      <a:pt x="332" y="636"/>
                    </a:cubicBezTo>
                    <a:cubicBezTo>
                      <a:pt x="322" y="641"/>
                      <a:pt x="313" y="645"/>
                      <a:pt x="303" y="647"/>
                    </a:cubicBezTo>
                    <a:cubicBezTo>
                      <a:pt x="302" y="646"/>
                      <a:pt x="302" y="645"/>
                      <a:pt x="303" y="645"/>
                    </a:cubicBezTo>
                    <a:cubicBezTo>
                      <a:pt x="310" y="642"/>
                      <a:pt x="317" y="638"/>
                      <a:pt x="322" y="631"/>
                    </a:cubicBezTo>
                    <a:cubicBezTo>
                      <a:pt x="312" y="620"/>
                      <a:pt x="295" y="620"/>
                      <a:pt x="281" y="619"/>
                    </a:cubicBezTo>
                    <a:cubicBezTo>
                      <a:pt x="281" y="617"/>
                      <a:pt x="284" y="616"/>
                      <a:pt x="285" y="614"/>
                    </a:cubicBezTo>
                    <a:cubicBezTo>
                      <a:pt x="300" y="611"/>
                      <a:pt x="314" y="621"/>
                      <a:pt x="327" y="625"/>
                    </a:cubicBezTo>
                    <a:cubicBezTo>
                      <a:pt x="331" y="628"/>
                      <a:pt x="331" y="628"/>
                      <a:pt x="331" y="628"/>
                    </a:cubicBezTo>
                    <a:close/>
                    <a:moveTo>
                      <a:pt x="603" y="623"/>
                    </a:moveTo>
                    <a:cubicBezTo>
                      <a:pt x="599" y="628"/>
                      <a:pt x="591" y="631"/>
                      <a:pt x="585" y="636"/>
                    </a:cubicBezTo>
                    <a:cubicBezTo>
                      <a:pt x="581" y="639"/>
                      <a:pt x="577" y="638"/>
                      <a:pt x="574" y="637"/>
                    </a:cubicBezTo>
                    <a:cubicBezTo>
                      <a:pt x="569" y="633"/>
                      <a:pt x="564" y="631"/>
                      <a:pt x="560" y="626"/>
                    </a:cubicBezTo>
                    <a:cubicBezTo>
                      <a:pt x="560" y="623"/>
                      <a:pt x="564" y="622"/>
                      <a:pt x="566" y="621"/>
                    </a:cubicBezTo>
                    <a:cubicBezTo>
                      <a:pt x="579" y="620"/>
                      <a:pt x="592" y="618"/>
                      <a:pt x="603" y="623"/>
                    </a:cubicBezTo>
                    <a:close/>
                    <a:moveTo>
                      <a:pt x="820" y="630"/>
                    </a:moveTo>
                    <a:cubicBezTo>
                      <a:pt x="821" y="629"/>
                      <a:pt x="820" y="627"/>
                      <a:pt x="819" y="627"/>
                    </a:cubicBezTo>
                    <a:cubicBezTo>
                      <a:pt x="805" y="638"/>
                      <a:pt x="805" y="638"/>
                      <a:pt x="805" y="638"/>
                    </a:cubicBezTo>
                    <a:cubicBezTo>
                      <a:pt x="797" y="649"/>
                      <a:pt x="794" y="665"/>
                      <a:pt x="801" y="677"/>
                    </a:cubicBezTo>
                    <a:cubicBezTo>
                      <a:pt x="805" y="684"/>
                      <a:pt x="811" y="690"/>
                      <a:pt x="819" y="690"/>
                    </a:cubicBezTo>
                    <a:cubicBezTo>
                      <a:pt x="820" y="690"/>
                      <a:pt x="823" y="689"/>
                      <a:pt x="822" y="687"/>
                    </a:cubicBezTo>
                    <a:cubicBezTo>
                      <a:pt x="822" y="684"/>
                      <a:pt x="818" y="685"/>
                      <a:pt x="816" y="684"/>
                    </a:cubicBezTo>
                    <a:cubicBezTo>
                      <a:pt x="807" y="681"/>
                      <a:pt x="803" y="672"/>
                      <a:pt x="803" y="663"/>
                    </a:cubicBezTo>
                    <a:cubicBezTo>
                      <a:pt x="801" y="649"/>
                      <a:pt x="810" y="638"/>
                      <a:pt x="820" y="630"/>
                    </a:cubicBezTo>
                    <a:close/>
                    <a:moveTo>
                      <a:pt x="312" y="631"/>
                    </a:moveTo>
                    <a:cubicBezTo>
                      <a:pt x="312" y="635"/>
                      <a:pt x="305" y="638"/>
                      <a:pt x="302" y="640"/>
                    </a:cubicBezTo>
                    <a:cubicBezTo>
                      <a:pt x="292" y="647"/>
                      <a:pt x="286" y="635"/>
                      <a:pt x="278" y="634"/>
                    </a:cubicBezTo>
                    <a:cubicBezTo>
                      <a:pt x="262" y="631"/>
                      <a:pt x="262" y="631"/>
                      <a:pt x="262" y="631"/>
                    </a:cubicBezTo>
                    <a:cubicBezTo>
                      <a:pt x="261" y="629"/>
                      <a:pt x="264" y="629"/>
                      <a:pt x="266" y="627"/>
                    </a:cubicBezTo>
                    <a:cubicBezTo>
                      <a:pt x="270" y="624"/>
                      <a:pt x="275" y="624"/>
                      <a:pt x="280" y="623"/>
                    </a:cubicBezTo>
                    <a:cubicBezTo>
                      <a:pt x="291" y="623"/>
                      <a:pt x="303" y="625"/>
                      <a:pt x="312" y="631"/>
                    </a:cubicBezTo>
                    <a:close/>
                    <a:moveTo>
                      <a:pt x="627" y="629"/>
                    </a:moveTo>
                    <a:cubicBezTo>
                      <a:pt x="623" y="634"/>
                      <a:pt x="616" y="635"/>
                      <a:pt x="609" y="638"/>
                    </a:cubicBezTo>
                    <a:cubicBezTo>
                      <a:pt x="602" y="642"/>
                      <a:pt x="605" y="652"/>
                      <a:pt x="601" y="658"/>
                    </a:cubicBezTo>
                    <a:cubicBezTo>
                      <a:pt x="597" y="671"/>
                      <a:pt x="585" y="680"/>
                      <a:pt x="575" y="688"/>
                    </a:cubicBezTo>
                    <a:cubicBezTo>
                      <a:pt x="573" y="683"/>
                      <a:pt x="576" y="677"/>
                      <a:pt x="576" y="672"/>
                    </a:cubicBezTo>
                    <a:cubicBezTo>
                      <a:pt x="584" y="652"/>
                      <a:pt x="604" y="634"/>
                      <a:pt x="626" y="629"/>
                    </a:cubicBezTo>
                    <a:cubicBezTo>
                      <a:pt x="627" y="629"/>
                      <a:pt x="627" y="629"/>
                      <a:pt x="627" y="629"/>
                    </a:cubicBezTo>
                    <a:close/>
                    <a:moveTo>
                      <a:pt x="603" y="633"/>
                    </a:moveTo>
                    <a:cubicBezTo>
                      <a:pt x="584" y="648"/>
                      <a:pt x="564" y="666"/>
                      <a:pt x="567" y="693"/>
                    </a:cubicBezTo>
                    <a:cubicBezTo>
                      <a:pt x="555" y="699"/>
                      <a:pt x="555" y="699"/>
                      <a:pt x="555" y="699"/>
                    </a:cubicBezTo>
                    <a:cubicBezTo>
                      <a:pt x="553" y="682"/>
                      <a:pt x="561" y="666"/>
                      <a:pt x="571" y="653"/>
                    </a:cubicBezTo>
                    <a:cubicBezTo>
                      <a:pt x="580" y="646"/>
                      <a:pt x="589" y="638"/>
                      <a:pt x="598" y="634"/>
                    </a:cubicBezTo>
                    <a:cubicBezTo>
                      <a:pt x="600" y="633"/>
                      <a:pt x="601" y="633"/>
                      <a:pt x="603" y="633"/>
                    </a:cubicBezTo>
                    <a:close/>
                    <a:moveTo>
                      <a:pt x="74" y="644"/>
                    </a:moveTo>
                    <a:cubicBezTo>
                      <a:pt x="67" y="632"/>
                      <a:pt x="54" y="623"/>
                      <a:pt x="40" y="628"/>
                    </a:cubicBezTo>
                    <a:cubicBezTo>
                      <a:pt x="38" y="629"/>
                      <a:pt x="37" y="631"/>
                      <a:pt x="38" y="632"/>
                    </a:cubicBezTo>
                    <a:cubicBezTo>
                      <a:pt x="43" y="632"/>
                      <a:pt x="48" y="632"/>
                      <a:pt x="53" y="632"/>
                    </a:cubicBezTo>
                    <a:cubicBezTo>
                      <a:pt x="59" y="634"/>
                      <a:pt x="63" y="638"/>
                      <a:pt x="67" y="642"/>
                    </a:cubicBezTo>
                    <a:cubicBezTo>
                      <a:pt x="75" y="651"/>
                      <a:pt x="73" y="666"/>
                      <a:pt x="70" y="677"/>
                    </a:cubicBezTo>
                    <a:cubicBezTo>
                      <a:pt x="69" y="682"/>
                      <a:pt x="64" y="685"/>
                      <a:pt x="62" y="689"/>
                    </a:cubicBezTo>
                    <a:cubicBezTo>
                      <a:pt x="65" y="691"/>
                      <a:pt x="67" y="687"/>
                      <a:pt x="69" y="686"/>
                    </a:cubicBezTo>
                    <a:cubicBezTo>
                      <a:pt x="76" y="674"/>
                      <a:pt x="82" y="657"/>
                      <a:pt x="74" y="644"/>
                    </a:cubicBezTo>
                    <a:close/>
                    <a:moveTo>
                      <a:pt x="397" y="641"/>
                    </a:moveTo>
                    <a:cubicBezTo>
                      <a:pt x="399" y="644"/>
                      <a:pt x="399" y="651"/>
                      <a:pt x="396" y="655"/>
                    </a:cubicBezTo>
                    <a:cubicBezTo>
                      <a:pt x="385" y="670"/>
                      <a:pt x="365" y="672"/>
                      <a:pt x="346" y="669"/>
                    </a:cubicBezTo>
                    <a:cubicBezTo>
                      <a:pt x="337" y="666"/>
                      <a:pt x="327" y="667"/>
                      <a:pt x="320" y="660"/>
                    </a:cubicBezTo>
                    <a:cubicBezTo>
                      <a:pt x="316" y="664"/>
                      <a:pt x="314" y="658"/>
                      <a:pt x="312" y="656"/>
                    </a:cubicBezTo>
                    <a:cubicBezTo>
                      <a:pt x="310" y="653"/>
                      <a:pt x="314" y="652"/>
                      <a:pt x="315" y="650"/>
                    </a:cubicBezTo>
                    <a:cubicBezTo>
                      <a:pt x="318" y="650"/>
                      <a:pt x="320" y="651"/>
                      <a:pt x="322" y="653"/>
                    </a:cubicBezTo>
                    <a:cubicBezTo>
                      <a:pt x="337" y="656"/>
                      <a:pt x="352" y="658"/>
                      <a:pt x="368" y="657"/>
                    </a:cubicBezTo>
                    <a:cubicBezTo>
                      <a:pt x="373" y="654"/>
                      <a:pt x="378" y="651"/>
                      <a:pt x="379" y="646"/>
                    </a:cubicBezTo>
                    <a:cubicBezTo>
                      <a:pt x="380" y="641"/>
                      <a:pt x="376" y="636"/>
                      <a:pt x="372" y="633"/>
                    </a:cubicBezTo>
                    <a:cubicBezTo>
                      <a:pt x="372" y="630"/>
                      <a:pt x="376" y="632"/>
                      <a:pt x="379" y="630"/>
                    </a:cubicBezTo>
                    <a:cubicBezTo>
                      <a:pt x="386" y="632"/>
                      <a:pt x="393" y="634"/>
                      <a:pt x="397" y="641"/>
                    </a:cubicBezTo>
                    <a:close/>
                    <a:moveTo>
                      <a:pt x="491" y="641"/>
                    </a:moveTo>
                    <a:cubicBezTo>
                      <a:pt x="489" y="644"/>
                      <a:pt x="491" y="648"/>
                      <a:pt x="492" y="651"/>
                    </a:cubicBezTo>
                    <a:cubicBezTo>
                      <a:pt x="504" y="665"/>
                      <a:pt x="525" y="663"/>
                      <a:pt x="541" y="659"/>
                    </a:cubicBezTo>
                    <a:cubicBezTo>
                      <a:pt x="548" y="658"/>
                      <a:pt x="554" y="652"/>
                      <a:pt x="563" y="654"/>
                    </a:cubicBezTo>
                    <a:cubicBezTo>
                      <a:pt x="562" y="658"/>
                      <a:pt x="561" y="661"/>
                      <a:pt x="558" y="664"/>
                    </a:cubicBezTo>
                    <a:cubicBezTo>
                      <a:pt x="551" y="665"/>
                      <a:pt x="545" y="670"/>
                      <a:pt x="538" y="670"/>
                    </a:cubicBezTo>
                    <a:cubicBezTo>
                      <a:pt x="517" y="675"/>
                      <a:pt x="492" y="678"/>
                      <a:pt x="475" y="665"/>
                    </a:cubicBezTo>
                    <a:cubicBezTo>
                      <a:pt x="470" y="661"/>
                      <a:pt x="467" y="656"/>
                      <a:pt x="468" y="650"/>
                    </a:cubicBezTo>
                    <a:cubicBezTo>
                      <a:pt x="468" y="643"/>
                      <a:pt x="477" y="641"/>
                      <a:pt x="481" y="639"/>
                    </a:cubicBezTo>
                    <a:cubicBezTo>
                      <a:pt x="485" y="639"/>
                      <a:pt x="491" y="636"/>
                      <a:pt x="491" y="641"/>
                    </a:cubicBezTo>
                    <a:close/>
                    <a:moveTo>
                      <a:pt x="853" y="648"/>
                    </a:moveTo>
                    <a:cubicBezTo>
                      <a:pt x="859" y="659"/>
                      <a:pt x="856" y="673"/>
                      <a:pt x="851" y="684"/>
                    </a:cubicBezTo>
                    <a:cubicBezTo>
                      <a:pt x="841" y="696"/>
                      <a:pt x="841" y="696"/>
                      <a:pt x="841" y="696"/>
                    </a:cubicBezTo>
                    <a:cubicBezTo>
                      <a:pt x="824" y="696"/>
                      <a:pt x="808" y="706"/>
                      <a:pt x="799" y="721"/>
                    </a:cubicBezTo>
                    <a:cubicBezTo>
                      <a:pt x="795" y="731"/>
                      <a:pt x="792" y="743"/>
                      <a:pt x="797" y="753"/>
                    </a:cubicBezTo>
                    <a:cubicBezTo>
                      <a:pt x="800" y="759"/>
                      <a:pt x="807" y="763"/>
                      <a:pt x="812" y="767"/>
                    </a:cubicBezTo>
                    <a:cubicBezTo>
                      <a:pt x="813" y="769"/>
                      <a:pt x="812" y="771"/>
                      <a:pt x="810" y="772"/>
                    </a:cubicBezTo>
                    <a:cubicBezTo>
                      <a:pt x="800" y="767"/>
                      <a:pt x="792" y="758"/>
                      <a:pt x="788" y="748"/>
                    </a:cubicBezTo>
                    <a:cubicBezTo>
                      <a:pt x="787" y="744"/>
                      <a:pt x="791" y="737"/>
                      <a:pt x="785" y="737"/>
                    </a:cubicBezTo>
                    <a:cubicBezTo>
                      <a:pt x="780" y="738"/>
                      <a:pt x="775" y="741"/>
                      <a:pt x="769" y="740"/>
                    </a:cubicBezTo>
                    <a:cubicBezTo>
                      <a:pt x="761" y="741"/>
                      <a:pt x="761" y="751"/>
                      <a:pt x="758" y="757"/>
                    </a:cubicBezTo>
                    <a:cubicBezTo>
                      <a:pt x="769" y="760"/>
                      <a:pt x="783" y="764"/>
                      <a:pt x="788" y="777"/>
                    </a:cubicBezTo>
                    <a:cubicBezTo>
                      <a:pt x="788" y="780"/>
                      <a:pt x="792" y="783"/>
                      <a:pt x="789" y="786"/>
                    </a:cubicBezTo>
                    <a:cubicBezTo>
                      <a:pt x="788" y="787"/>
                      <a:pt x="786" y="787"/>
                      <a:pt x="786" y="785"/>
                    </a:cubicBezTo>
                    <a:cubicBezTo>
                      <a:pt x="783" y="776"/>
                      <a:pt x="776" y="766"/>
                      <a:pt x="766" y="765"/>
                    </a:cubicBezTo>
                    <a:cubicBezTo>
                      <a:pt x="760" y="763"/>
                      <a:pt x="754" y="764"/>
                      <a:pt x="749" y="766"/>
                    </a:cubicBezTo>
                    <a:cubicBezTo>
                      <a:pt x="745" y="763"/>
                      <a:pt x="753" y="760"/>
                      <a:pt x="752" y="755"/>
                    </a:cubicBezTo>
                    <a:cubicBezTo>
                      <a:pt x="756" y="749"/>
                      <a:pt x="759" y="743"/>
                      <a:pt x="759" y="736"/>
                    </a:cubicBezTo>
                    <a:cubicBezTo>
                      <a:pt x="763" y="734"/>
                      <a:pt x="769" y="736"/>
                      <a:pt x="775" y="735"/>
                    </a:cubicBezTo>
                    <a:cubicBezTo>
                      <a:pt x="780" y="732"/>
                      <a:pt x="789" y="733"/>
                      <a:pt x="792" y="725"/>
                    </a:cubicBezTo>
                    <a:cubicBezTo>
                      <a:pt x="795" y="712"/>
                      <a:pt x="806" y="702"/>
                      <a:pt x="819" y="696"/>
                    </a:cubicBezTo>
                    <a:cubicBezTo>
                      <a:pt x="825" y="694"/>
                      <a:pt x="832" y="692"/>
                      <a:pt x="839" y="691"/>
                    </a:cubicBezTo>
                    <a:cubicBezTo>
                      <a:pt x="849" y="682"/>
                      <a:pt x="853" y="668"/>
                      <a:pt x="850" y="655"/>
                    </a:cubicBezTo>
                    <a:cubicBezTo>
                      <a:pt x="847" y="652"/>
                      <a:pt x="845" y="647"/>
                      <a:pt x="840" y="647"/>
                    </a:cubicBezTo>
                    <a:cubicBezTo>
                      <a:pt x="836" y="647"/>
                      <a:pt x="833" y="649"/>
                      <a:pt x="831" y="652"/>
                    </a:cubicBezTo>
                    <a:cubicBezTo>
                      <a:pt x="830" y="655"/>
                      <a:pt x="831" y="660"/>
                      <a:pt x="827" y="660"/>
                    </a:cubicBezTo>
                    <a:cubicBezTo>
                      <a:pt x="823" y="657"/>
                      <a:pt x="828" y="652"/>
                      <a:pt x="828" y="648"/>
                    </a:cubicBezTo>
                    <a:cubicBezTo>
                      <a:pt x="831" y="645"/>
                      <a:pt x="836" y="643"/>
                      <a:pt x="840" y="642"/>
                    </a:cubicBezTo>
                    <a:cubicBezTo>
                      <a:pt x="845" y="643"/>
                      <a:pt x="849" y="645"/>
                      <a:pt x="853" y="648"/>
                    </a:cubicBezTo>
                    <a:close/>
                    <a:moveTo>
                      <a:pt x="372" y="644"/>
                    </a:moveTo>
                    <a:cubicBezTo>
                      <a:pt x="372" y="648"/>
                      <a:pt x="368" y="650"/>
                      <a:pt x="365" y="652"/>
                    </a:cubicBezTo>
                    <a:cubicBezTo>
                      <a:pt x="350" y="651"/>
                      <a:pt x="338" y="654"/>
                      <a:pt x="326" y="647"/>
                    </a:cubicBezTo>
                    <a:cubicBezTo>
                      <a:pt x="327" y="645"/>
                      <a:pt x="331" y="644"/>
                      <a:pt x="333" y="645"/>
                    </a:cubicBezTo>
                    <a:cubicBezTo>
                      <a:pt x="342" y="648"/>
                      <a:pt x="352" y="652"/>
                      <a:pt x="362" y="647"/>
                    </a:cubicBezTo>
                    <a:cubicBezTo>
                      <a:pt x="366" y="647"/>
                      <a:pt x="370" y="633"/>
                      <a:pt x="372" y="644"/>
                    </a:cubicBezTo>
                    <a:close/>
                    <a:moveTo>
                      <a:pt x="327" y="697"/>
                    </a:moveTo>
                    <a:cubicBezTo>
                      <a:pt x="327" y="698"/>
                      <a:pt x="326" y="701"/>
                      <a:pt x="324" y="700"/>
                    </a:cubicBezTo>
                    <a:cubicBezTo>
                      <a:pt x="318" y="701"/>
                      <a:pt x="319" y="693"/>
                      <a:pt x="317" y="689"/>
                    </a:cubicBezTo>
                    <a:cubicBezTo>
                      <a:pt x="313" y="666"/>
                      <a:pt x="292" y="653"/>
                      <a:pt x="275" y="642"/>
                    </a:cubicBezTo>
                    <a:cubicBezTo>
                      <a:pt x="302" y="646"/>
                      <a:pt x="320" y="672"/>
                      <a:pt x="327" y="697"/>
                    </a:cubicBezTo>
                    <a:close/>
                    <a:moveTo>
                      <a:pt x="536" y="649"/>
                    </a:moveTo>
                    <a:cubicBezTo>
                      <a:pt x="542" y="647"/>
                      <a:pt x="549" y="645"/>
                      <a:pt x="554" y="647"/>
                    </a:cubicBezTo>
                    <a:cubicBezTo>
                      <a:pt x="553" y="649"/>
                      <a:pt x="553" y="649"/>
                      <a:pt x="553" y="649"/>
                    </a:cubicBezTo>
                    <a:cubicBezTo>
                      <a:pt x="536" y="655"/>
                      <a:pt x="514" y="664"/>
                      <a:pt x="498" y="650"/>
                    </a:cubicBezTo>
                    <a:cubicBezTo>
                      <a:pt x="496" y="648"/>
                      <a:pt x="496" y="646"/>
                      <a:pt x="497" y="644"/>
                    </a:cubicBezTo>
                    <a:cubicBezTo>
                      <a:pt x="509" y="653"/>
                      <a:pt x="523" y="651"/>
                      <a:pt x="536" y="649"/>
                    </a:cubicBezTo>
                    <a:close/>
                    <a:moveTo>
                      <a:pt x="314" y="695"/>
                    </a:moveTo>
                    <a:cubicBezTo>
                      <a:pt x="293" y="690"/>
                      <a:pt x="274" y="672"/>
                      <a:pt x="266" y="652"/>
                    </a:cubicBezTo>
                    <a:cubicBezTo>
                      <a:pt x="266" y="650"/>
                      <a:pt x="264" y="646"/>
                      <a:pt x="266" y="645"/>
                    </a:cubicBezTo>
                    <a:cubicBezTo>
                      <a:pt x="287" y="653"/>
                      <a:pt x="312" y="671"/>
                      <a:pt x="314" y="695"/>
                    </a:cubicBezTo>
                    <a:close/>
                    <a:moveTo>
                      <a:pt x="44" y="661"/>
                    </a:moveTo>
                    <a:cubicBezTo>
                      <a:pt x="44" y="659"/>
                      <a:pt x="44" y="659"/>
                      <a:pt x="44" y="659"/>
                    </a:cubicBezTo>
                    <a:cubicBezTo>
                      <a:pt x="40" y="656"/>
                      <a:pt x="34" y="657"/>
                      <a:pt x="30" y="660"/>
                    </a:cubicBezTo>
                    <a:cubicBezTo>
                      <a:pt x="24" y="665"/>
                      <a:pt x="22" y="674"/>
                      <a:pt x="23" y="681"/>
                    </a:cubicBezTo>
                    <a:cubicBezTo>
                      <a:pt x="26" y="690"/>
                      <a:pt x="31" y="699"/>
                      <a:pt x="39" y="703"/>
                    </a:cubicBezTo>
                    <a:cubicBezTo>
                      <a:pt x="41" y="702"/>
                      <a:pt x="39" y="700"/>
                      <a:pt x="40" y="699"/>
                    </a:cubicBezTo>
                    <a:cubicBezTo>
                      <a:pt x="32" y="694"/>
                      <a:pt x="28" y="686"/>
                      <a:pt x="26" y="678"/>
                    </a:cubicBezTo>
                    <a:cubicBezTo>
                      <a:pt x="28" y="672"/>
                      <a:pt x="28" y="666"/>
                      <a:pt x="33" y="662"/>
                    </a:cubicBezTo>
                    <a:cubicBezTo>
                      <a:pt x="35" y="662"/>
                      <a:pt x="38" y="662"/>
                      <a:pt x="39" y="663"/>
                    </a:cubicBezTo>
                    <a:cubicBezTo>
                      <a:pt x="41" y="664"/>
                      <a:pt x="44" y="664"/>
                      <a:pt x="44" y="661"/>
                    </a:cubicBezTo>
                    <a:close/>
                    <a:moveTo>
                      <a:pt x="434" y="678"/>
                    </a:moveTo>
                    <a:cubicBezTo>
                      <a:pt x="435" y="684"/>
                      <a:pt x="433" y="689"/>
                      <a:pt x="428" y="693"/>
                    </a:cubicBezTo>
                    <a:cubicBezTo>
                      <a:pt x="426" y="695"/>
                      <a:pt x="423" y="698"/>
                      <a:pt x="419" y="698"/>
                    </a:cubicBezTo>
                    <a:cubicBezTo>
                      <a:pt x="419" y="694"/>
                      <a:pt x="422" y="687"/>
                      <a:pt x="418" y="683"/>
                    </a:cubicBezTo>
                    <a:cubicBezTo>
                      <a:pt x="415" y="678"/>
                      <a:pt x="408" y="678"/>
                      <a:pt x="403" y="677"/>
                    </a:cubicBezTo>
                    <a:cubicBezTo>
                      <a:pt x="378" y="681"/>
                      <a:pt x="348" y="690"/>
                      <a:pt x="325" y="674"/>
                    </a:cubicBezTo>
                    <a:cubicBezTo>
                      <a:pt x="324" y="673"/>
                      <a:pt x="323" y="672"/>
                      <a:pt x="324" y="671"/>
                    </a:cubicBezTo>
                    <a:cubicBezTo>
                      <a:pt x="333" y="673"/>
                      <a:pt x="344" y="673"/>
                      <a:pt x="354" y="677"/>
                    </a:cubicBezTo>
                    <a:cubicBezTo>
                      <a:pt x="368" y="675"/>
                      <a:pt x="386" y="675"/>
                      <a:pt x="395" y="663"/>
                    </a:cubicBezTo>
                    <a:cubicBezTo>
                      <a:pt x="409" y="660"/>
                      <a:pt x="429" y="663"/>
                      <a:pt x="434" y="678"/>
                    </a:cubicBezTo>
                    <a:close/>
                    <a:moveTo>
                      <a:pt x="553" y="672"/>
                    </a:moveTo>
                    <a:cubicBezTo>
                      <a:pt x="556" y="679"/>
                      <a:pt x="547" y="681"/>
                      <a:pt x="543" y="684"/>
                    </a:cubicBezTo>
                    <a:cubicBezTo>
                      <a:pt x="520" y="695"/>
                      <a:pt x="497" y="686"/>
                      <a:pt x="473" y="683"/>
                    </a:cubicBezTo>
                    <a:cubicBezTo>
                      <a:pt x="462" y="682"/>
                      <a:pt x="453" y="690"/>
                      <a:pt x="448" y="698"/>
                    </a:cubicBezTo>
                    <a:cubicBezTo>
                      <a:pt x="445" y="697"/>
                      <a:pt x="444" y="694"/>
                      <a:pt x="444" y="692"/>
                    </a:cubicBezTo>
                    <a:cubicBezTo>
                      <a:pt x="447" y="683"/>
                      <a:pt x="456" y="674"/>
                      <a:pt x="466" y="674"/>
                    </a:cubicBezTo>
                    <a:cubicBezTo>
                      <a:pt x="481" y="672"/>
                      <a:pt x="494" y="681"/>
                      <a:pt x="509" y="679"/>
                    </a:cubicBezTo>
                    <a:cubicBezTo>
                      <a:pt x="525" y="679"/>
                      <a:pt x="538" y="674"/>
                      <a:pt x="553" y="672"/>
                    </a:cubicBezTo>
                    <a:close/>
                    <a:moveTo>
                      <a:pt x="733" y="679"/>
                    </a:moveTo>
                    <a:cubicBezTo>
                      <a:pt x="731" y="683"/>
                      <a:pt x="731" y="683"/>
                      <a:pt x="731" y="683"/>
                    </a:cubicBezTo>
                    <a:cubicBezTo>
                      <a:pt x="728" y="683"/>
                      <a:pt x="727" y="682"/>
                      <a:pt x="724" y="683"/>
                    </a:cubicBezTo>
                    <a:cubicBezTo>
                      <a:pt x="721" y="685"/>
                      <a:pt x="716" y="688"/>
                      <a:pt x="716" y="692"/>
                    </a:cubicBezTo>
                    <a:cubicBezTo>
                      <a:pt x="716" y="693"/>
                      <a:pt x="717" y="695"/>
                      <a:pt x="719" y="695"/>
                    </a:cubicBezTo>
                    <a:cubicBezTo>
                      <a:pt x="721" y="695"/>
                      <a:pt x="721" y="692"/>
                      <a:pt x="723" y="691"/>
                    </a:cubicBezTo>
                    <a:cubicBezTo>
                      <a:pt x="730" y="688"/>
                      <a:pt x="730" y="688"/>
                      <a:pt x="730" y="688"/>
                    </a:cubicBezTo>
                    <a:cubicBezTo>
                      <a:pt x="728" y="701"/>
                      <a:pt x="728" y="701"/>
                      <a:pt x="728" y="701"/>
                    </a:cubicBezTo>
                    <a:cubicBezTo>
                      <a:pt x="723" y="702"/>
                      <a:pt x="717" y="698"/>
                      <a:pt x="710" y="700"/>
                    </a:cubicBezTo>
                    <a:cubicBezTo>
                      <a:pt x="708" y="700"/>
                      <a:pt x="708" y="697"/>
                      <a:pt x="708" y="695"/>
                    </a:cubicBezTo>
                    <a:cubicBezTo>
                      <a:pt x="710" y="690"/>
                      <a:pt x="713" y="683"/>
                      <a:pt x="719" y="680"/>
                    </a:cubicBezTo>
                    <a:cubicBezTo>
                      <a:pt x="723" y="679"/>
                      <a:pt x="730" y="673"/>
                      <a:pt x="733" y="679"/>
                    </a:cubicBezTo>
                    <a:close/>
                    <a:moveTo>
                      <a:pt x="125" y="673"/>
                    </a:moveTo>
                    <a:cubicBezTo>
                      <a:pt x="131" y="679"/>
                      <a:pt x="136" y="687"/>
                      <a:pt x="134" y="696"/>
                    </a:cubicBezTo>
                    <a:cubicBezTo>
                      <a:pt x="131" y="704"/>
                      <a:pt x="126" y="714"/>
                      <a:pt x="117" y="715"/>
                    </a:cubicBezTo>
                    <a:cubicBezTo>
                      <a:pt x="109" y="717"/>
                      <a:pt x="103" y="713"/>
                      <a:pt x="97" y="709"/>
                    </a:cubicBezTo>
                    <a:cubicBezTo>
                      <a:pt x="95" y="705"/>
                      <a:pt x="91" y="701"/>
                      <a:pt x="93" y="696"/>
                    </a:cubicBezTo>
                    <a:cubicBezTo>
                      <a:pt x="99" y="692"/>
                      <a:pt x="96" y="702"/>
                      <a:pt x="100" y="704"/>
                    </a:cubicBezTo>
                    <a:cubicBezTo>
                      <a:pt x="104" y="708"/>
                      <a:pt x="109" y="711"/>
                      <a:pt x="114" y="710"/>
                    </a:cubicBezTo>
                    <a:cubicBezTo>
                      <a:pt x="118" y="710"/>
                      <a:pt x="122" y="707"/>
                      <a:pt x="125" y="704"/>
                    </a:cubicBezTo>
                    <a:cubicBezTo>
                      <a:pt x="128" y="699"/>
                      <a:pt x="129" y="693"/>
                      <a:pt x="128" y="686"/>
                    </a:cubicBezTo>
                    <a:cubicBezTo>
                      <a:pt x="127" y="681"/>
                      <a:pt x="119" y="677"/>
                      <a:pt x="122" y="673"/>
                    </a:cubicBezTo>
                    <a:cubicBezTo>
                      <a:pt x="125" y="673"/>
                      <a:pt x="125" y="673"/>
                      <a:pt x="125" y="673"/>
                    </a:cubicBezTo>
                    <a:close/>
                    <a:moveTo>
                      <a:pt x="413" y="688"/>
                    </a:moveTo>
                    <a:cubicBezTo>
                      <a:pt x="413" y="691"/>
                      <a:pt x="412" y="693"/>
                      <a:pt x="410" y="695"/>
                    </a:cubicBezTo>
                    <a:cubicBezTo>
                      <a:pt x="408" y="694"/>
                      <a:pt x="407" y="689"/>
                      <a:pt x="404" y="689"/>
                    </a:cubicBezTo>
                    <a:cubicBezTo>
                      <a:pt x="398" y="688"/>
                      <a:pt x="392" y="688"/>
                      <a:pt x="386" y="690"/>
                    </a:cubicBezTo>
                    <a:cubicBezTo>
                      <a:pt x="368" y="691"/>
                      <a:pt x="350" y="694"/>
                      <a:pt x="333" y="690"/>
                    </a:cubicBezTo>
                    <a:cubicBezTo>
                      <a:pt x="332" y="688"/>
                      <a:pt x="331" y="686"/>
                      <a:pt x="331" y="684"/>
                    </a:cubicBezTo>
                    <a:cubicBezTo>
                      <a:pt x="342" y="686"/>
                      <a:pt x="352" y="691"/>
                      <a:pt x="363" y="689"/>
                    </a:cubicBezTo>
                    <a:cubicBezTo>
                      <a:pt x="377" y="689"/>
                      <a:pt x="390" y="686"/>
                      <a:pt x="404" y="684"/>
                    </a:cubicBezTo>
                    <a:cubicBezTo>
                      <a:pt x="407" y="685"/>
                      <a:pt x="412" y="684"/>
                      <a:pt x="413" y="688"/>
                    </a:cubicBezTo>
                    <a:close/>
                    <a:moveTo>
                      <a:pt x="172" y="693"/>
                    </a:moveTo>
                    <a:cubicBezTo>
                      <a:pt x="175" y="699"/>
                      <a:pt x="178" y="708"/>
                      <a:pt x="176" y="715"/>
                    </a:cubicBezTo>
                    <a:cubicBezTo>
                      <a:pt x="175" y="717"/>
                      <a:pt x="172" y="715"/>
                      <a:pt x="170" y="715"/>
                    </a:cubicBezTo>
                    <a:cubicBezTo>
                      <a:pt x="170" y="706"/>
                      <a:pt x="168" y="696"/>
                      <a:pt x="160" y="692"/>
                    </a:cubicBezTo>
                    <a:cubicBezTo>
                      <a:pt x="155" y="695"/>
                      <a:pt x="154" y="688"/>
                      <a:pt x="150" y="688"/>
                    </a:cubicBezTo>
                    <a:cubicBezTo>
                      <a:pt x="150" y="686"/>
                      <a:pt x="147" y="682"/>
                      <a:pt x="151" y="682"/>
                    </a:cubicBezTo>
                    <a:cubicBezTo>
                      <a:pt x="160" y="682"/>
                      <a:pt x="167" y="687"/>
                      <a:pt x="172" y="693"/>
                    </a:cubicBezTo>
                    <a:close/>
                    <a:moveTo>
                      <a:pt x="162" y="702"/>
                    </a:moveTo>
                    <a:cubicBezTo>
                      <a:pt x="165" y="705"/>
                      <a:pt x="164" y="709"/>
                      <a:pt x="163" y="714"/>
                    </a:cubicBezTo>
                    <a:cubicBezTo>
                      <a:pt x="157" y="715"/>
                      <a:pt x="149" y="713"/>
                      <a:pt x="143" y="715"/>
                    </a:cubicBezTo>
                    <a:cubicBezTo>
                      <a:pt x="144" y="711"/>
                      <a:pt x="147" y="708"/>
                      <a:pt x="148" y="704"/>
                    </a:cubicBezTo>
                    <a:cubicBezTo>
                      <a:pt x="148" y="701"/>
                      <a:pt x="149" y="698"/>
                      <a:pt x="151" y="695"/>
                    </a:cubicBezTo>
                    <a:cubicBezTo>
                      <a:pt x="156" y="695"/>
                      <a:pt x="158" y="699"/>
                      <a:pt x="162" y="702"/>
                    </a:cubicBezTo>
                    <a:close/>
                    <a:moveTo>
                      <a:pt x="731" y="728"/>
                    </a:moveTo>
                    <a:cubicBezTo>
                      <a:pt x="733" y="736"/>
                      <a:pt x="735" y="747"/>
                      <a:pt x="727" y="754"/>
                    </a:cubicBezTo>
                    <a:cubicBezTo>
                      <a:pt x="726" y="753"/>
                      <a:pt x="724" y="756"/>
                      <a:pt x="722" y="753"/>
                    </a:cubicBezTo>
                    <a:cubicBezTo>
                      <a:pt x="720" y="749"/>
                      <a:pt x="727" y="747"/>
                      <a:pt x="727" y="743"/>
                    </a:cubicBezTo>
                    <a:cubicBezTo>
                      <a:pt x="728" y="737"/>
                      <a:pt x="726" y="730"/>
                      <a:pt x="721" y="725"/>
                    </a:cubicBezTo>
                    <a:cubicBezTo>
                      <a:pt x="718" y="722"/>
                      <a:pt x="713" y="719"/>
                      <a:pt x="708" y="721"/>
                    </a:cubicBezTo>
                    <a:cubicBezTo>
                      <a:pt x="704" y="721"/>
                      <a:pt x="700" y="725"/>
                      <a:pt x="697" y="729"/>
                    </a:cubicBezTo>
                    <a:cubicBezTo>
                      <a:pt x="694" y="733"/>
                      <a:pt x="697" y="741"/>
                      <a:pt x="691" y="743"/>
                    </a:cubicBezTo>
                    <a:cubicBezTo>
                      <a:pt x="681" y="746"/>
                      <a:pt x="666" y="738"/>
                      <a:pt x="663" y="751"/>
                    </a:cubicBezTo>
                    <a:cubicBezTo>
                      <a:pt x="659" y="757"/>
                      <a:pt x="666" y="772"/>
                      <a:pt x="654" y="772"/>
                    </a:cubicBezTo>
                    <a:cubicBezTo>
                      <a:pt x="646" y="772"/>
                      <a:pt x="636" y="771"/>
                      <a:pt x="631" y="780"/>
                    </a:cubicBezTo>
                    <a:cubicBezTo>
                      <a:pt x="630" y="782"/>
                      <a:pt x="631" y="787"/>
                      <a:pt x="628" y="787"/>
                    </a:cubicBezTo>
                    <a:cubicBezTo>
                      <a:pt x="626" y="787"/>
                      <a:pt x="624" y="786"/>
                      <a:pt x="624" y="784"/>
                    </a:cubicBezTo>
                    <a:cubicBezTo>
                      <a:pt x="623" y="776"/>
                      <a:pt x="631" y="772"/>
                      <a:pt x="636" y="768"/>
                    </a:cubicBezTo>
                    <a:cubicBezTo>
                      <a:pt x="642" y="763"/>
                      <a:pt x="653" y="771"/>
                      <a:pt x="656" y="763"/>
                    </a:cubicBezTo>
                    <a:cubicBezTo>
                      <a:pt x="654" y="755"/>
                      <a:pt x="655" y="746"/>
                      <a:pt x="663" y="740"/>
                    </a:cubicBezTo>
                    <a:cubicBezTo>
                      <a:pt x="670" y="736"/>
                      <a:pt x="678" y="738"/>
                      <a:pt x="686" y="739"/>
                    </a:cubicBezTo>
                    <a:cubicBezTo>
                      <a:pt x="694" y="737"/>
                      <a:pt x="689" y="727"/>
                      <a:pt x="696" y="723"/>
                    </a:cubicBezTo>
                    <a:cubicBezTo>
                      <a:pt x="701" y="717"/>
                      <a:pt x="710" y="714"/>
                      <a:pt x="718" y="716"/>
                    </a:cubicBezTo>
                    <a:cubicBezTo>
                      <a:pt x="723" y="718"/>
                      <a:pt x="729" y="722"/>
                      <a:pt x="731" y="728"/>
                    </a:cubicBezTo>
                    <a:close/>
                    <a:moveTo>
                      <a:pt x="850" y="724"/>
                    </a:moveTo>
                    <a:cubicBezTo>
                      <a:pt x="856" y="730"/>
                      <a:pt x="857" y="739"/>
                      <a:pt x="855" y="747"/>
                    </a:cubicBezTo>
                    <a:cubicBezTo>
                      <a:pt x="854" y="760"/>
                      <a:pt x="845" y="768"/>
                      <a:pt x="837" y="777"/>
                    </a:cubicBezTo>
                    <a:cubicBezTo>
                      <a:pt x="836" y="782"/>
                      <a:pt x="843" y="785"/>
                      <a:pt x="844" y="790"/>
                    </a:cubicBezTo>
                    <a:cubicBezTo>
                      <a:pt x="848" y="799"/>
                      <a:pt x="849" y="811"/>
                      <a:pt x="841" y="817"/>
                    </a:cubicBezTo>
                    <a:cubicBezTo>
                      <a:pt x="835" y="824"/>
                      <a:pt x="825" y="823"/>
                      <a:pt x="816" y="823"/>
                    </a:cubicBezTo>
                    <a:cubicBezTo>
                      <a:pt x="810" y="821"/>
                      <a:pt x="805" y="817"/>
                      <a:pt x="801" y="812"/>
                    </a:cubicBezTo>
                    <a:cubicBezTo>
                      <a:pt x="786" y="822"/>
                      <a:pt x="768" y="833"/>
                      <a:pt x="750" y="824"/>
                    </a:cubicBezTo>
                    <a:cubicBezTo>
                      <a:pt x="745" y="819"/>
                      <a:pt x="739" y="814"/>
                      <a:pt x="740" y="807"/>
                    </a:cubicBezTo>
                    <a:cubicBezTo>
                      <a:pt x="740" y="797"/>
                      <a:pt x="744" y="789"/>
                      <a:pt x="753" y="785"/>
                    </a:cubicBezTo>
                    <a:cubicBezTo>
                      <a:pt x="756" y="785"/>
                      <a:pt x="760" y="781"/>
                      <a:pt x="763" y="785"/>
                    </a:cubicBezTo>
                    <a:cubicBezTo>
                      <a:pt x="760" y="788"/>
                      <a:pt x="755" y="788"/>
                      <a:pt x="752" y="791"/>
                    </a:cubicBezTo>
                    <a:cubicBezTo>
                      <a:pt x="747" y="797"/>
                      <a:pt x="745" y="806"/>
                      <a:pt x="748" y="814"/>
                    </a:cubicBezTo>
                    <a:cubicBezTo>
                      <a:pt x="751" y="820"/>
                      <a:pt x="758" y="823"/>
                      <a:pt x="764" y="822"/>
                    </a:cubicBezTo>
                    <a:cubicBezTo>
                      <a:pt x="780" y="823"/>
                      <a:pt x="790" y="813"/>
                      <a:pt x="801" y="803"/>
                    </a:cubicBezTo>
                    <a:cubicBezTo>
                      <a:pt x="806" y="804"/>
                      <a:pt x="806" y="811"/>
                      <a:pt x="810" y="813"/>
                    </a:cubicBezTo>
                    <a:cubicBezTo>
                      <a:pt x="816" y="819"/>
                      <a:pt x="827" y="819"/>
                      <a:pt x="835" y="816"/>
                    </a:cubicBezTo>
                    <a:cubicBezTo>
                      <a:pt x="842" y="811"/>
                      <a:pt x="842" y="801"/>
                      <a:pt x="840" y="794"/>
                    </a:cubicBezTo>
                    <a:cubicBezTo>
                      <a:pt x="838" y="788"/>
                      <a:pt x="834" y="785"/>
                      <a:pt x="830" y="780"/>
                    </a:cubicBezTo>
                    <a:cubicBezTo>
                      <a:pt x="829" y="769"/>
                      <a:pt x="842" y="769"/>
                      <a:pt x="845" y="760"/>
                    </a:cubicBezTo>
                    <a:cubicBezTo>
                      <a:pt x="850" y="751"/>
                      <a:pt x="851" y="740"/>
                      <a:pt x="848" y="730"/>
                    </a:cubicBezTo>
                    <a:cubicBezTo>
                      <a:pt x="845" y="726"/>
                      <a:pt x="840" y="725"/>
                      <a:pt x="836" y="725"/>
                    </a:cubicBezTo>
                    <a:cubicBezTo>
                      <a:pt x="830" y="725"/>
                      <a:pt x="828" y="728"/>
                      <a:pt x="824" y="731"/>
                    </a:cubicBezTo>
                    <a:cubicBezTo>
                      <a:pt x="821" y="735"/>
                      <a:pt x="823" y="740"/>
                      <a:pt x="822" y="743"/>
                    </a:cubicBezTo>
                    <a:cubicBezTo>
                      <a:pt x="819" y="745"/>
                      <a:pt x="817" y="741"/>
                      <a:pt x="816" y="739"/>
                    </a:cubicBezTo>
                    <a:cubicBezTo>
                      <a:pt x="816" y="731"/>
                      <a:pt x="821" y="725"/>
                      <a:pt x="828" y="722"/>
                    </a:cubicBezTo>
                    <a:cubicBezTo>
                      <a:pt x="835" y="719"/>
                      <a:pt x="844" y="719"/>
                      <a:pt x="850" y="724"/>
                    </a:cubicBezTo>
                    <a:close/>
                    <a:moveTo>
                      <a:pt x="256" y="721"/>
                    </a:moveTo>
                    <a:cubicBezTo>
                      <a:pt x="257" y="720"/>
                      <a:pt x="257" y="720"/>
                      <a:pt x="257" y="720"/>
                    </a:cubicBezTo>
                    <a:cubicBezTo>
                      <a:pt x="257" y="721"/>
                      <a:pt x="257" y="721"/>
                      <a:pt x="257" y="721"/>
                    </a:cubicBezTo>
                    <a:cubicBezTo>
                      <a:pt x="256" y="721"/>
                      <a:pt x="256" y="721"/>
                      <a:pt x="256" y="721"/>
                    </a:cubicBezTo>
                    <a:close/>
                    <a:moveTo>
                      <a:pt x="67" y="734"/>
                    </a:moveTo>
                    <a:cubicBezTo>
                      <a:pt x="68" y="737"/>
                      <a:pt x="68" y="740"/>
                      <a:pt x="67" y="743"/>
                    </a:cubicBezTo>
                    <a:cubicBezTo>
                      <a:pt x="66" y="744"/>
                      <a:pt x="65" y="744"/>
                      <a:pt x="64" y="744"/>
                    </a:cubicBezTo>
                    <a:cubicBezTo>
                      <a:pt x="63" y="738"/>
                      <a:pt x="60" y="732"/>
                      <a:pt x="54" y="730"/>
                    </a:cubicBezTo>
                    <a:cubicBezTo>
                      <a:pt x="48" y="729"/>
                      <a:pt x="41" y="727"/>
                      <a:pt x="36" y="731"/>
                    </a:cubicBezTo>
                    <a:cubicBezTo>
                      <a:pt x="30" y="736"/>
                      <a:pt x="31" y="743"/>
                      <a:pt x="30" y="749"/>
                    </a:cubicBezTo>
                    <a:cubicBezTo>
                      <a:pt x="30" y="761"/>
                      <a:pt x="41" y="769"/>
                      <a:pt x="47" y="778"/>
                    </a:cubicBezTo>
                    <a:cubicBezTo>
                      <a:pt x="44" y="782"/>
                      <a:pt x="53" y="783"/>
                      <a:pt x="49" y="787"/>
                    </a:cubicBezTo>
                    <a:cubicBezTo>
                      <a:pt x="43" y="789"/>
                      <a:pt x="37" y="794"/>
                      <a:pt x="34" y="800"/>
                    </a:cubicBezTo>
                    <a:cubicBezTo>
                      <a:pt x="31" y="808"/>
                      <a:pt x="35" y="815"/>
                      <a:pt x="41" y="820"/>
                    </a:cubicBezTo>
                    <a:cubicBezTo>
                      <a:pt x="49" y="825"/>
                      <a:pt x="60" y="822"/>
                      <a:pt x="68" y="816"/>
                    </a:cubicBezTo>
                    <a:cubicBezTo>
                      <a:pt x="75" y="813"/>
                      <a:pt x="78" y="821"/>
                      <a:pt x="83" y="822"/>
                    </a:cubicBezTo>
                    <a:cubicBezTo>
                      <a:pt x="97" y="826"/>
                      <a:pt x="113" y="825"/>
                      <a:pt x="124" y="815"/>
                    </a:cubicBezTo>
                    <a:cubicBezTo>
                      <a:pt x="128" y="811"/>
                      <a:pt x="127" y="805"/>
                      <a:pt x="125" y="801"/>
                    </a:cubicBezTo>
                    <a:cubicBezTo>
                      <a:pt x="123" y="797"/>
                      <a:pt x="120" y="793"/>
                      <a:pt x="115" y="793"/>
                    </a:cubicBezTo>
                    <a:cubicBezTo>
                      <a:pt x="112" y="793"/>
                      <a:pt x="107" y="795"/>
                      <a:pt x="105" y="791"/>
                    </a:cubicBezTo>
                    <a:cubicBezTo>
                      <a:pt x="106" y="788"/>
                      <a:pt x="111" y="790"/>
                      <a:pt x="114" y="789"/>
                    </a:cubicBezTo>
                    <a:cubicBezTo>
                      <a:pt x="119" y="790"/>
                      <a:pt x="123" y="790"/>
                      <a:pt x="127" y="794"/>
                    </a:cubicBezTo>
                    <a:cubicBezTo>
                      <a:pt x="129" y="801"/>
                      <a:pt x="135" y="807"/>
                      <a:pt x="131" y="813"/>
                    </a:cubicBezTo>
                    <a:cubicBezTo>
                      <a:pt x="126" y="821"/>
                      <a:pt x="117" y="827"/>
                      <a:pt x="107" y="829"/>
                    </a:cubicBezTo>
                    <a:cubicBezTo>
                      <a:pt x="96" y="828"/>
                      <a:pt x="82" y="830"/>
                      <a:pt x="74" y="821"/>
                    </a:cubicBezTo>
                    <a:cubicBezTo>
                      <a:pt x="67" y="825"/>
                      <a:pt x="58" y="826"/>
                      <a:pt x="50" y="828"/>
                    </a:cubicBezTo>
                    <a:cubicBezTo>
                      <a:pt x="40" y="827"/>
                      <a:pt x="32" y="820"/>
                      <a:pt x="29" y="811"/>
                    </a:cubicBezTo>
                    <a:cubicBezTo>
                      <a:pt x="28" y="806"/>
                      <a:pt x="28" y="798"/>
                      <a:pt x="32" y="794"/>
                    </a:cubicBezTo>
                    <a:cubicBezTo>
                      <a:pt x="36" y="789"/>
                      <a:pt x="42" y="787"/>
                      <a:pt x="46" y="782"/>
                    </a:cubicBezTo>
                    <a:cubicBezTo>
                      <a:pt x="41" y="776"/>
                      <a:pt x="35" y="770"/>
                      <a:pt x="31" y="762"/>
                    </a:cubicBezTo>
                    <a:cubicBezTo>
                      <a:pt x="26" y="756"/>
                      <a:pt x="22" y="745"/>
                      <a:pt x="27" y="736"/>
                    </a:cubicBezTo>
                    <a:cubicBezTo>
                      <a:pt x="28" y="732"/>
                      <a:pt x="32" y="727"/>
                      <a:pt x="37" y="725"/>
                    </a:cubicBezTo>
                    <a:cubicBezTo>
                      <a:pt x="47" y="722"/>
                      <a:pt x="62" y="724"/>
                      <a:pt x="67" y="734"/>
                    </a:cubicBezTo>
                    <a:close/>
                    <a:moveTo>
                      <a:pt x="184" y="741"/>
                    </a:moveTo>
                    <a:cubicBezTo>
                      <a:pt x="197" y="739"/>
                      <a:pt x="209" y="744"/>
                      <a:pt x="217" y="752"/>
                    </a:cubicBezTo>
                    <a:cubicBezTo>
                      <a:pt x="223" y="759"/>
                      <a:pt x="225" y="768"/>
                      <a:pt x="226" y="777"/>
                    </a:cubicBezTo>
                    <a:cubicBezTo>
                      <a:pt x="231" y="779"/>
                      <a:pt x="235" y="775"/>
                      <a:pt x="241" y="776"/>
                    </a:cubicBezTo>
                    <a:cubicBezTo>
                      <a:pt x="249" y="775"/>
                      <a:pt x="255" y="779"/>
                      <a:pt x="259" y="786"/>
                    </a:cubicBezTo>
                    <a:cubicBezTo>
                      <a:pt x="260" y="790"/>
                      <a:pt x="260" y="794"/>
                      <a:pt x="258" y="798"/>
                    </a:cubicBezTo>
                    <a:cubicBezTo>
                      <a:pt x="256" y="798"/>
                      <a:pt x="254" y="801"/>
                      <a:pt x="252" y="799"/>
                    </a:cubicBezTo>
                    <a:cubicBezTo>
                      <a:pt x="250" y="795"/>
                      <a:pt x="258" y="792"/>
                      <a:pt x="254" y="786"/>
                    </a:cubicBezTo>
                    <a:cubicBezTo>
                      <a:pt x="251" y="782"/>
                      <a:pt x="246" y="780"/>
                      <a:pt x="242" y="781"/>
                    </a:cubicBezTo>
                    <a:cubicBezTo>
                      <a:pt x="235" y="781"/>
                      <a:pt x="230" y="782"/>
                      <a:pt x="226" y="786"/>
                    </a:cubicBezTo>
                    <a:cubicBezTo>
                      <a:pt x="223" y="785"/>
                      <a:pt x="223" y="785"/>
                      <a:pt x="223" y="785"/>
                    </a:cubicBezTo>
                    <a:cubicBezTo>
                      <a:pt x="222" y="771"/>
                      <a:pt x="217" y="753"/>
                      <a:pt x="202" y="748"/>
                    </a:cubicBezTo>
                    <a:cubicBezTo>
                      <a:pt x="195" y="745"/>
                      <a:pt x="188" y="746"/>
                      <a:pt x="182" y="748"/>
                    </a:cubicBezTo>
                    <a:cubicBezTo>
                      <a:pt x="180" y="746"/>
                      <a:pt x="179" y="742"/>
                      <a:pt x="177" y="740"/>
                    </a:cubicBezTo>
                    <a:cubicBezTo>
                      <a:pt x="170" y="736"/>
                      <a:pt x="162" y="732"/>
                      <a:pt x="154" y="735"/>
                    </a:cubicBezTo>
                    <a:cubicBezTo>
                      <a:pt x="149" y="736"/>
                      <a:pt x="144" y="739"/>
                      <a:pt x="142" y="744"/>
                    </a:cubicBezTo>
                    <a:cubicBezTo>
                      <a:pt x="141" y="748"/>
                      <a:pt x="140" y="754"/>
                      <a:pt x="144" y="758"/>
                    </a:cubicBezTo>
                    <a:cubicBezTo>
                      <a:pt x="145" y="762"/>
                      <a:pt x="154" y="761"/>
                      <a:pt x="150" y="766"/>
                    </a:cubicBezTo>
                    <a:cubicBezTo>
                      <a:pt x="145" y="765"/>
                      <a:pt x="141" y="761"/>
                      <a:pt x="138" y="756"/>
                    </a:cubicBezTo>
                    <a:cubicBezTo>
                      <a:pt x="137" y="751"/>
                      <a:pt x="136" y="743"/>
                      <a:pt x="139" y="739"/>
                    </a:cubicBezTo>
                    <a:cubicBezTo>
                      <a:pt x="148" y="730"/>
                      <a:pt x="161" y="727"/>
                      <a:pt x="172" y="731"/>
                    </a:cubicBezTo>
                    <a:cubicBezTo>
                      <a:pt x="177" y="733"/>
                      <a:pt x="182" y="737"/>
                      <a:pt x="184" y="741"/>
                    </a:cubicBezTo>
                    <a:close/>
                    <a:moveTo>
                      <a:pt x="113" y="748"/>
                    </a:moveTo>
                    <a:cubicBezTo>
                      <a:pt x="114" y="754"/>
                      <a:pt x="115" y="760"/>
                      <a:pt x="114" y="766"/>
                    </a:cubicBezTo>
                    <a:cubicBezTo>
                      <a:pt x="111" y="767"/>
                      <a:pt x="106" y="766"/>
                      <a:pt x="102" y="767"/>
                    </a:cubicBezTo>
                    <a:cubicBezTo>
                      <a:pt x="94" y="767"/>
                      <a:pt x="87" y="774"/>
                      <a:pt x="85" y="781"/>
                    </a:cubicBezTo>
                    <a:cubicBezTo>
                      <a:pt x="83" y="782"/>
                      <a:pt x="81" y="782"/>
                      <a:pt x="81" y="780"/>
                    </a:cubicBezTo>
                    <a:cubicBezTo>
                      <a:pt x="83" y="777"/>
                      <a:pt x="86" y="775"/>
                      <a:pt x="85" y="772"/>
                    </a:cubicBezTo>
                    <a:cubicBezTo>
                      <a:pt x="91" y="764"/>
                      <a:pt x="99" y="762"/>
                      <a:pt x="107" y="762"/>
                    </a:cubicBezTo>
                    <a:cubicBezTo>
                      <a:pt x="112" y="757"/>
                      <a:pt x="109" y="751"/>
                      <a:pt x="109" y="746"/>
                    </a:cubicBezTo>
                    <a:cubicBezTo>
                      <a:pt x="106" y="742"/>
                      <a:pt x="102" y="741"/>
                      <a:pt x="99" y="739"/>
                    </a:cubicBezTo>
                    <a:cubicBezTo>
                      <a:pt x="93" y="744"/>
                      <a:pt x="95" y="754"/>
                      <a:pt x="88" y="759"/>
                    </a:cubicBezTo>
                    <a:cubicBezTo>
                      <a:pt x="83" y="763"/>
                      <a:pt x="78" y="767"/>
                      <a:pt x="72" y="767"/>
                    </a:cubicBezTo>
                    <a:cubicBezTo>
                      <a:pt x="71" y="769"/>
                      <a:pt x="68" y="768"/>
                      <a:pt x="67" y="768"/>
                    </a:cubicBezTo>
                    <a:cubicBezTo>
                      <a:pt x="66" y="767"/>
                      <a:pt x="65" y="766"/>
                      <a:pt x="66" y="764"/>
                    </a:cubicBezTo>
                    <a:cubicBezTo>
                      <a:pt x="74" y="762"/>
                      <a:pt x="84" y="759"/>
                      <a:pt x="88" y="750"/>
                    </a:cubicBezTo>
                    <a:cubicBezTo>
                      <a:pt x="93" y="734"/>
                      <a:pt x="93" y="734"/>
                      <a:pt x="93" y="734"/>
                    </a:cubicBezTo>
                    <a:cubicBezTo>
                      <a:pt x="95" y="733"/>
                      <a:pt x="95" y="733"/>
                      <a:pt x="95" y="733"/>
                    </a:cubicBezTo>
                    <a:cubicBezTo>
                      <a:pt x="101" y="738"/>
                      <a:pt x="116" y="736"/>
                      <a:pt x="113" y="748"/>
                    </a:cubicBezTo>
                    <a:close/>
                    <a:moveTo>
                      <a:pt x="188" y="767"/>
                    </a:moveTo>
                    <a:cubicBezTo>
                      <a:pt x="187" y="764"/>
                      <a:pt x="188" y="759"/>
                      <a:pt x="184" y="758"/>
                    </a:cubicBezTo>
                    <a:cubicBezTo>
                      <a:pt x="181" y="761"/>
                      <a:pt x="184" y="764"/>
                      <a:pt x="184" y="767"/>
                    </a:cubicBezTo>
                    <a:cubicBezTo>
                      <a:pt x="183" y="773"/>
                      <a:pt x="178" y="779"/>
                      <a:pt x="172" y="782"/>
                    </a:cubicBezTo>
                    <a:cubicBezTo>
                      <a:pt x="166" y="787"/>
                      <a:pt x="157" y="787"/>
                      <a:pt x="150" y="789"/>
                    </a:cubicBezTo>
                    <a:cubicBezTo>
                      <a:pt x="148" y="789"/>
                      <a:pt x="149" y="791"/>
                      <a:pt x="150" y="791"/>
                    </a:cubicBezTo>
                    <a:cubicBezTo>
                      <a:pt x="151" y="792"/>
                      <a:pt x="153" y="792"/>
                      <a:pt x="154" y="791"/>
                    </a:cubicBezTo>
                    <a:cubicBezTo>
                      <a:pt x="159" y="793"/>
                      <a:pt x="164" y="790"/>
                      <a:pt x="169" y="789"/>
                    </a:cubicBezTo>
                    <a:cubicBezTo>
                      <a:pt x="178" y="786"/>
                      <a:pt x="187" y="778"/>
                      <a:pt x="188" y="767"/>
                    </a:cubicBezTo>
                    <a:close/>
                    <a:moveTo>
                      <a:pt x="685" y="777"/>
                    </a:moveTo>
                    <a:cubicBezTo>
                      <a:pt x="685" y="774"/>
                      <a:pt x="683" y="775"/>
                      <a:pt x="681" y="774"/>
                    </a:cubicBezTo>
                    <a:cubicBezTo>
                      <a:pt x="670" y="777"/>
                      <a:pt x="659" y="780"/>
                      <a:pt x="652" y="789"/>
                    </a:cubicBezTo>
                    <a:cubicBezTo>
                      <a:pt x="644" y="797"/>
                      <a:pt x="643" y="810"/>
                      <a:pt x="645" y="820"/>
                    </a:cubicBezTo>
                    <a:cubicBezTo>
                      <a:pt x="645" y="823"/>
                      <a:pt x="649" y="822"/>
                      <a:pt x="650" y="822"/>
                    </a:cubicBezTo>
                    <a:cubicBezTo>
                      <a:pt x="650" y="814"/>
                      <a:pt x="649" y="804"/>
                      <a:pt x="653" y="796"/>
                    </a:cubicBezTo>
                    <a:cubicBezTo>
                      <a:pt x="660" y="785"/>
                      <a:pt x="672" y="779"/>
                      <a:pt x="684" y="778"/>
                    </a:cubicBezTo>
                    <a:cubicBezTo>
                      <a:pt x="685" y="777"/>
                      <a:pt x="685" y="777"/>
                      <a:pt x="685" y="777"/>
                    </a:cubicBezTo>
                    <a:close/>
                    <a:moveTo>
                      <a:pt x="722" y="788"/>
                    </a:moveTo>
                    <a:cubicBezTo>
                      <a:pt x="723" y="784"/>
                      <a:pt x="726" y="781"/>
                      <a:pt x="726" y="778"/>
                    </a:cubicBezTo>
                    <a:cubicBezTo>
                      <a:pt x="725" y="777"/>
                      <a:pt x="723" y="778"/>
                      <a:pt x="722" y="779"/>
                    </a:cubicBezTo>
                    <a:cubicBezTo>
                      <a:pt x="713" y="787"/>
                      <a:pt x="711" y="801"/>
                      <a:pt x="716" y="811"/>
                    </a:cubicBezTo>
                    <a:cubicBezTo>
                      <a:pt x="710" y="820"/>
                      <a:pt x="697" y="821"/>
                      <a:pt x="687" y="820"/>
                    </a:cubicBezTo>
                    <a:cubicBezTo>
                      <a:pt x="683" y="820"/>
                      <a:pt x="680" y="815"/>
                      <a:pt x="679" y="811"/>
                    </a:cubicBezTo>
                    <a:cubicBezTo>
                      <a:pt x="678" y="807"/>
                      <a:pt x="683" y="803"/>
                      <a:pt x="679" y="800"/>
                    </a:cubicBezTo>
                    <a:cubicBezTo>
                      <a:pt x="675" y="803"/>
                      <a:pt x="674" y="808"/>
                      <a:pt x="674" y="812"/>
                    </a:cubicBezTo>
                    <a:cubicBezTo>
                      <a:pt x="674" y="818"/>
                      <a:pt x="678" y="820"/>
                      <a:pt x="682" y="823"/>
                    </a:cubicBezTo>
                    <a:cubicBezTo>
                      <a:pt x="693" y="827"/>
                      <a:pt x="707" y="825"/>
                      <a:pt x="717" y="819"/>
                    </a:cubicBezTo>
                    <a:cubicBezTo>
                      <a:pt x="723" y="817"/>
                      <a:pt x="715" y="812"/>
                      <a:pt x="720" y="809"/>
                    </a:cubicBezTo>
                    <a:cubicBezTo>
                      <a:pt x="718" y="802"/>
                      <a:pt x="719" y="794"/>
                      <a:pt x="722" y="788"/>
                    </a:cubicBezTo>
                    <a:close/>
                    <a:moveTo>
                      <a:pt x="598" y="799"/>
                    </a:moveTo>
                    <a:cubicBezTo>
                      <a:pt x="594" y="791"/>
                      <a:pt x="583" y="794"/>
                      <a:pt x="577" y="796"/>
                    </a:cubicBezTo>
                    <a:cubicBezTo>
                      <a:pt x="568" y="804"/>
                      <a:pt x="560" y="812"/>
                      <a:pt x="549" y="814"/>
                    </a:cubicBezTo>
                    <a:cubicBezTo>
                      <a:pt x="532" y="819"/>
                      <a:pt x="514" y="809"/>
                      <a:pt x="497" y="815"/>
                    </a:cubicBezTo>
                    <a:cubicBezTo>
                      <a:pt x="491" y="817"/>
                      <a:pt x="491" y="824"/>
                      <a:pt x="487" y="827"/>
                    </a:cubicBezTo>
                    <a:cubicBezTo>
                      <a:pt x="486" y="828"/>
                      <a:pt x="487" y="830"/>
                      <a:pt x="488" y="831"/>
                    </a:cubicBezTo>
                    <a:cubicBezTo>
                      <a:pt x="493" y="829"/>
                      <a:pt x="499" y="830"/>
                      <a:pt x="505" y="828"/>
                    </a:cubicBezTo>
                    <a:cubicBezTo>
                      <a:pt x="522" y="824"/>
                      <a:pt x="537" y="834"/>
                      <a:pt x="554" y="835"/>
                    </a:cubicBezTo>
                    <a:cubicBezTo>
                      <a:pt x="566" y="839"/>
                      <a:pt x="575" y="829"/>
                      <a:pt x="586" y="827"/>
                    </a:cubicBezTo>
                    <a:cubicBezTo>
                      <a:pt x="593" y="827"/>
                      <a:pt x="599" y="830"/>
                      <a:pt x="604" y="832"/>
                    </a:cubicBezTo>
                    <a:cubicBezTo>
                      <a:pt x="616" y="838"/>
                      <a:pt x="634" y="838"/>
                      <a:pt x="644" y="830"/>
                    </a:cubicBezTo>
                    <a:cubicBezTo>
                      <a:pt x="645" y="828"/>
                      <a:pt x="645" y="827"/>
                      <a:pt x="644" y="825"/>
                    </a:cubicBezTo>
                    <a:cubicBezTo>
                      <a:pt x="639" y="826"/>
                      <a:pt x="635" y="831"/>
                      <a:pt x="630" y="831"/>
                    </a:cubicBezTo>
                    <a:cubicBezTo>
                      <a:pt x="617" y="833"/>
                      <a:pt x="605" y="828"/>
                      <a:pt x="595" y="823"/>
                    </a:cubicBezTo>
                    <a:cubicBezTo>
                      <a:pt x="584" y="820"/>
                      <a:pt x="575" y="824"/>
                      <a:pt x="567" y="829"/>
                    </a:cubicBezTo>
                    <a:cubicBezTo>
                      <a:pt x="551" y="835"/>
                      <a:pt x="536" y="823"/>
                      <a:pt x="519" y="822"/>
                    </a:cubicBezTo>
                    <a:cubicBezTo>
                      <a:pt x="498" y="824"/>
                      <a:pt x="498" y="824"/>
                      <a:pt x="498" y="824"/>
                    </a:cubicBezTo>
                    <a:cubicBezTo>
                      <a:pt x="497" y="823"/>
                      <a:pt x="497" y="823"/>
                      <a:pt x="497" y="823"/>
                    </a:cubicBezTo>
                    <a:cubicBezTo>
                      <a:pt x="499" y="820"/>
                      <a:pt x="503" y="820"/>
                      <a:pt x="506" y="818"/>
                    </a:cubicBezTo>
                    <a:cubicBezTo>
                      <a:pt x="524" y="818"/>
                      <a:pt x="545" y="824"/>
                      <a:pt x="562" y="814"/>
                    </a:cubicBezTo>
                    <a:cubicBezTo>
                      <a:pt x="570" y="812"/>
                      <a:pt x="573" y="804"/>
                      <a:pt x="580" y="800"/>
                    </a:cubicBezTo>
                    <a:cubicBezTo>
                      <a:pt x="584" y="800"/>
                      <a:pt x="589" y="799"/>
                      <a:pt x="592" y="801"/>
                    </a:cubicBezTo>
                    <a:cubicBezTo>
                      <a:pt x="600" y="813"/>
                      <a:pt x="612" y="824"/>
                      <a:pt x="628" y="822"/>
                    </a:cubicBezTo>
                    <a:cubicBezTo>
                      <a:pt x="630" y="821"/>
                      <a:pt x="634" y="821"/>
                      <a:pt x="634" y="817"/>
                    </a:cubicBezTo>
                    <a:cubicBezTo>
                      <a:pt x="634" y="816"/>
                      <a:pt x="633" y="815"/>
                      <a:pt x="632" y="815"/>
                    </a:cubicBezTo>
                    <a:cubicBezTo>
                      <a:pt x="625" y="821"/>
                      <a:pt x="615" y="816"/>
                      <a:pt x="608" y="813"/>
                    </a:cubicBezTo>
                    <a:cubicBezTo>
                      <a:pt x="603" y="810"/>
                      <a:pt x="598" y="805"/>
                      <a:pt x="598" y="799"/>
                    </a:cubicBezTo>
                    <a:close/>
                    <a:moveTo>
                      <a:pt x="325" y="811"/>
                    </a:moveTo>
                    <a:cubicBezTo>
                      <a:pt x="312" y="804"/>
                      <a:pt x="299" y="798"/>
                      <a:pt x="284" y="799"/>
                    </a:cubicBezTo>
                    <a:cubicBezTo>
                      <a:pt x="280" y="800"/>
                      <a:pt x="280" y="803"/>
                      <a:pt x="279" y="805"/>
                    </a:cubicBezTo>
                    <a:cubicBezTo>
                      <a:pt x="278" y="810"/>
                      <a:pt x="268" y="810"/>
                      <a:pt x="273" y="816"/>
                    </a:cubicBezTo>
                    <a:cubicBezTo>
                      <a:pt x="279" y="817"/>
                      <a:pt x="282" y="810"/>
                      <a:pt x="285" y="806"/>
                    </a:cubicBezTo>
                    <a:cubicBezTo>
                      <a:pt x="293" y="802"/>
                      <a:pt x="300" y="807"/>
                      <a:pt x="307" y="808"/>
                    </a:cubicBezTo>
                    <a:cubicBezTo>
                      <a:pt x="320" y="816"/>
                      <a:pt x="338" y="821"/>
                      <a:pt x="354" y="815"/>
                    </a:cubicBezTo>
                    <a:cubicBezTo>
                      <a:pt x="365" y="812"/>
                      <a:pt x="377" y="816"/>
                      <a:pt x="384" y="824"/>
                    </a:cubicBezTo>
                    <a:cubicBezTo>
                      <a:pt x="385" y="825"/>
                      <a:pt x="386" y="827"/>
                      <a:pt x="384" y="827"/>
                    </a:cubicBezTo>
                    <a:cubicBezTo>
                      <a:pt x="370" y="820"/>
                      <a:pt x="349" y="822"/>
                      <a:pt x="335" y="828"/>
                    </a:cubicBezTo>
                    <a:cubicBezTo>
                      <a:pt x="320" y="838"/>
                      <a:pt x="304" y="827"/>
                      <a:pt x="289" y="823"/>
                    </a:cubicBezTo>
                    <a:cubicBezTo>
                      <a:pt x="273" y="818"/>
                      <a:pt x="258" y="829"/>
                      <a:pt x="242" y="826"/>
                    </a:cubicBezTo>
                    <a:cubicBezTo>
                      <a:pt x="238" y="826"/>
                      <a:pt x="235" y="823"/>
                      <a:pt x="231" y="824"/>
                    </a:cubicBezTo>
                    <a:cubicBezTo>
                      <a:pt x="230" y="826"/>
                      <a:pt x="230" y="826"/>
                      <a:pt x="230" y="826"/>
                    </a:cubicBezTo>
                    <a:cubicBezTo>
                      <a:pt x="231" y="828"/>
                      <a:pt x="232" y="829"/>
                      <a:pt x="234" y="829"/>
                    </a:cubicBezTo>
                    <a:cubicBezTo>
                      <a:pt x="256" y="839"/>
                      <a:pt x="276" y="818"/>
                      <a:pt x="297" y="830"/>
                    </a:cubicBezTo>
                    <a:cubicBezTo>
                      <a:pt x="313" y="839"/>
                      <a:pt x="332" y="838"/>
                      <a:pt x="347" y="829"/>
                    </a:cubicBezTo>
                    <a:cubicBezTo>
                      <a:pt x="365" y="824"/>
                      <a:pt x="383" y="830"/>
                      <a:pt x="399" y="837"/>
                    </a:cubicBezTo>
                    <a:cubicBezTo>
                      <a:pt x="397" y="833"/>
                      <a:pt x="394" y="830"/>
                      <a:pt x="393" y="826"/>
                    </a:cubicBezTo>
                    <a:cubicBezTo>
                      <a:pt x="386" y="815"/>
                      <a:pt x="374" y="808"/>
                      <a:pt x="360" y="810"/>
                    </a:cubicBezTo>
                    <a:cubicBezTo>
                      <a:pt x="348" y="811"/>
                      <a:pt x="337" y="817"/>
                      <a:pt x="325" y="811"/>
                    </a:cubicBezTo>
                    <a:close/>
                    <a:moveTo>
                      <a:pt x="206" y="814"/>
                    </a:moveTo>
                    <a:cubicBezTo>
                      <a:pt x="204" y="811"/>
                      <a:pt x="202" y="807"/>
                      <a:pt x="198" y="807"/>
                    </a:cubicBezTo>
                    <a:cubicBezTo>
                      <a:pt x="197" y="809"/>
                      <a:pt x="197" y="809"/>
                      <a:pt x="197" y="809"/>
                    </a:cubicBezTo>
                    <a:cubicBezTo>
                      <a:pt x="199" y="812"/>
                      <a:pt x="202" y="815"/>
                      <a:pt x="201" y="819"/>
                    </a:cubicBezTo>
                    <a:cubicBezTo>
                      <a:pt x="198" y="825"/>
                      <a:pt x="190" y="826"/>
                      <a:pt x="183" y="827"/>
                    </a:cubicBezTo>
                    <a:cubicBezTo>
                      <a:pt x="175" y="826"/>
                      <a:pt x="168" y="823"/>
                      <a:pt x="164" y="817"/>
                    </a:cubicBezTo>
                    <a:cubicBezTo>
                      <a:pt x="162" y="816"/>
                      <a:pt x="160" y="813"/>
                      <a:pt x="158" y="815"/>
                    </a:cubicBezTo>
                    <a:cubicBezTo>
                      <a:pt x="156" y="822"/>
                      <a:pt x="165" y="823"/>
                      <a:pt x="169" y="828"/>
                    </a:cubicBezTo>
                    <a:cubicBezTo>
                      <a:pt x="178" y="834"/>
                      <a:pt x="191" y="832"/>
                      <a:pt x="200" y="828"/>
                    </a:cubicBezTo>
                    <a:cubicBezTo>
                      <a:pt x="206" y="826"/>
                      <a:pt x="206" y="819"/>
                      <a:pt x="206" y="814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grpSp>
            <p:nvGrpSpPr>
              <p:cNvPr id="318" name="组合 317">
                <a:extLst>
                  <a:ext uri="{FF2B5EF4-FFF2-40B4-BE49-F238E27FC236}">
                    <a16:creationId xmlns:a16="http://schemas.microsoft.com/office/drawing/2014/main" id="{C80EBB36-416D-4F3F-BB39-0965A86E362D}"/>
                  </a:ext>
                </a:extLst>
              </p:cNvPr>
              <p:cNvGrpSpPr/>
              <p:nvPr/>
            </p:nvGrpSpPr>
            <p:grpSpPr>
              <a:xfrm>
                <a:off x="4495006" y="1185861"/>
                <a:ext cx="998538" cy="962025"/>
                <a:chOff x="2149476" y="1700213"/>
                <a:chExt cx="998538" cy="962025"/>
              </a:xfrm>
              <a:grpFill/>
            </p:grpSpPr>
            <p:sp>
              <p:nvSpPr>
                <p:cNvPr id="319" name="Freeform 6">
                  <a:extLst>
                    <a:ext uri="{FF2B5EF4-FFF2-40B4-BE49-F238E27FC236}">
                      <a16:creationId xmlns:a16="http://schemas.microsoft.com/office/drawing/2014/main" id="{EEDAED8B-9F3E-4E83-A037-B90643A0B5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9476" y="1700213"/>
                  <a:ext cx="998538" cy="962025"/>
                </a:xfrm>
                <a:custGeom>
                  <a:avLst/>
                  <a:gdLst>
                    <a:gd name="T0" fmla="*/ 471 w 652"/>
                    <a:gd name="T1" fmla="*/ 19 h 627"/>
                    <a:gd name="T2" fmla="*/ 436 w 652"/>
                    <a:gd name="T3" fmla="*/ 6 h 627"/>
                    <a:gd name="T4" fmla="*/ 361 w 652"/>
                    <a:gd name="T5" fmla="*/ 12 h 627"/>
                    <a:gd name="T6" fmla="*/ 291 w 652"/>
                    <a:gd name="T7" fmla="*/ 15 h 627"/>
                    <a:gd name="T8" fmla="*/ 184 w 652"/>
                    <a:gd name="T9" fmla="*/ 23 h 627"/>
                    <a:gd name="T10" fmla="*/ 168 w 652"/>
                    <a:gd name="T11" fmla="*/ 31 h 627"/>
                    <a:gd name="T12" fmla="*/ 143 w 652"/>
                    <a:gd name="T13" fmla="*/ 62 h 627"/>
                    <a:gd name="T14" fmla="*/ 136 w 652"/>
                    <a:gd name="T15" fmla="*/ 78 h 627"/>
                    <a:gd name="T16" fmla="*/ 85 w 652"/>
                    <a:gd name="T17" fmla="*/ 124 h 627"/>
                    <a:gd name="T18" fmla="*/ 19 w 652"/>
                    <a:gd name="T19" fmla="*/ 205 h 627"/>
                    <a:gd name="T20" fmla="*/ 21 w 652"/>
                    <a:gd name="T21" fmla="*/ 275 h 627"/>
                    <a:gd name="T22" fmla="*/ 10 w 652"/>
                    <a:gd name="T23" fmla="*/ 340 h 627"/>
                    <a:gd name="T24" fmla="*/ 9 w 652"/>
                    <a:gd name="T25" fmla="*/ 374 h 627"/>
                    <a:gd name="T26" fmla="*/ 25 w 652"/>
                    <a:gd name="T27" fmla="*/ 459 h 627"/>
                    <a:gd name="T28" fmla="*/ 84 w 652"/>
                    <a:gd name="T29" fmla="*/ 509 h 627"/>
                    <a:gd name="T30" fmla="*/ 125 w 652"/>
                    <a:gd name="T31" fmla="*/ 552 h 627"/>
                    <a:gd name="T32" fmla="*/ 135 w 652"/>
                    <a:gd name="T33" fmla="*/ 559 h 627"/>
                    <a:gd name="T34" fmla="*/ 194 w 652"/>
                    <a:gd name="T35" fmla="*/ 612 h 627"/>
                    <a:gd name="T36" fmla="*/ 287 w 652"/>
                    <a:gd name="T37" fmla="*/ 613 h 627"/>
                    <a:gd name="T38" fmla="*/ 316 w 652"/>
                    <a:gd name="T39" fmla="*/ 624 h 627"/>
                    <a:gd name="T40" fmla="*/ 326 w 652"/>
                    <a:gd name="T41" fmla="*/ 625 h 627"/>
                    <a:gd name="T42" fmla="*/ 366 w 652"/>
                    <a:gd name="T43" fmla="*/ 612 h 627"/>
                    <a:gd name="T44" fmla="*/ 403 w 652"/>
                    <a:gd name="T45" fmla="*/ 620 h 627"/>
                    <a:gd name="T46" fmla="*/ 493 w 652"/>
                    <a:gd name="T47" fmla="*/ 589 h 627"/>
                    <a:gd name="T48" fmla="*/ 521 w 652"/>
                    <a:gd name="T49" fmla="*/ 545 h 627"/>
                    <a:gd name="T50" fmla="*/ 567 w 652"/>
                    <a:gd name="T51" fmla="*/ 503 h 627"/>
                    <a:gd name="T52" fmla="*/ 575 w 652"/>
                    <a:gd name="T53" fmla="*/ 493 h 627"/>
                    <a:gd name="T54" fmla="*/ 638 w 652"/>
                    <a:gd name="T55" fmla="*/ 423 h 627"/>
                    <a:gd name="T56" fmla="*/ 638 w 652"/>
                    <a:gd name="T57" fmla="*/ 344 h 627"/>
                    <a:gd name="T58" fmla="*/ 646 w 652"/>
                    <a:gd name="T59" fmla="*/ 321 h 627"/>
                    <a:gd name="T60" fmla="*/ 642 w 652"/>
                    <a:gd name="T61" fmla="*/ 273 h 627"/>
                    <a:gd name="T62" fmla="*/ 643 w 652"/>
                    <a:gd name="T63" fmla="*/ 212 h 627"/>
                    <a:gd name="T64" fmla="*/ 621 w 652"/>
                    <a:gd name="T65" fmla="*/ 169 h 627"/>
                    <a:gd name="T66" fmla="*/ 569 w 652"/>
                    <a:gd name="T67" fmla="*/ 127 h 627"/>
                    <a:gd name="T68" fmla="*/ 549 w 652"/>
                    <a:gd name="T69" fmla="*/ 97 h 627"/>
                    <a:gd name="T70" fmla="*/ 526 w 652"/>
                    <a:gd name="T71" fmla="*/ 79 h 627"/>
                    <a:gd name="T72" fmla="*/ 519 w 652"/>
                    <a:gd name="T73" fmla="*/ 76 h 627"/>
                    <a:gd name="T74" fmla="*/ 471 w 652"/>
                    <a:gd name="T75" fmla="*/ 19 h 6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652" h="627">
                      <a:moveTo>
                        <a:pt x="471" y="19"/>
                      </a:moveTo>
                      <a:cubicBezTo>
                        <a:pt x="460" y="13"/>
                        <a:pt x="447" y="10"/>
                        <a:pt x="436" y="6"/>
                      </a:cubicBezTo>
                      <a:cubicBezTo>
                        <a:pt x="412" y="1"/>
                        <a:pt x="383" y="0"/>
                        <a:pt x="361" y="12"/>
                      </a:cubicBezTo>
                      <a:cubicBezTo>
                        <a:pt x="340" y="2"/>
                        <a:pt x="312" y="4"/>
                        <a:pt x="291" y="15"/>
                      </a:cubicBezTo>
                      <a:cubicBezTo>
                        <a:pt x="256" y="8"/>
                        <a:pt x="218" y="9"/>
                        <a:pt x="184" y="23"/>
                      </a:cubicBezTo>
                      <a:cubicBezTo>
                        <a:pt x="179" y="24"/>
                        <a:pt x="173" y="28"/>
                        <a:pt x="168" y="31"/>
                      </a:cubicBezTo>
                      <a:cubicBezTo>
                        <a:pt x="158" y="39"/>
                        <a:pt x="147" y="49"/>
                        <a:pt x="143" y="62"/>
                      </a:cubicBezTo>
                      <a:cubicBezTo>
                        <a:pt x="139" y="67"/>
                        <a:pt x="139" y="73"/>
                        <a:pt x="136" y="78"/>
                      </a:cubicBezTo>
                      <a:cubicBezTo>
                        <a:pt x="114" y="82"/>
                        <a:pt x="92" y="102"/>
                        <a:pt x="85" y="124"/>
                      </a:cubicBezTo>
                      <a:cubicBezTo>
                        <a:pt x="50" y="137"/>
                        <a:pt x="35" y="175"/>
                        <a:pt x="19" y="205"/>
                      </a:cubicBezTo>
                      <a:cubicBezTo>
                        <a:pt x="12" y="228"/>
                        <a:pt x="12" y="253"/>
                        <a:pt x="21" y="275"/>
                      </a:cubicBezTo>
                      <a:cubicBezTo>
                        <a:pt x="6" y="292"/>
                        <a:pt x="0" y="320"/>
                        <a:pt x="10" y="340"/>
                      </a:cubicBezTo>
                      <a:cubicBezTo>
                        <a:pt x="19" y="350"/>
                        <a:pt x="6" y="362"/>
                        <a:pt x="9" y="374"/>
                      </a:cubicBezTo>
                      <a:cubicBezTo>
                        <a:pt x="5" y="404"/>
                        <a:pt x="11" y="433"/>
                        <a:pt x="25" y="459"/>
                      </a:cubicBezTo>
                      <a:cubicBezTo>
                        <a:pt x="39" y="480"/>
                        <a:pt x="60" y="500"/>
                        <a:pt x="84" y="509"/>
                      </a:cubicBezTo>
                      <a:cubicBezTo>
                        <a:pt x="90" y="528"/>
                        <a:pt x="106" y="546"/>
                        <a:pt x="125" y="552"/>
                      </a:cubicBezTo>
                      <a:cubicBezTo>
                        <a:pt x="128" y="555"/>
                        <a:pt x="135" y="553"/>
                        <a:pt x="135" y="559"/>
                      </a:cubicBezTo>
                      <a:cubicBezTo>
                        <a:pt x="147" y="583"/>
                        <a:pt x="170" y="600"/>
                        <a:pt x="194" y="612"/>
                      </a:cubicBezTo>
                      <a:cubicBezTo>
                        <a:pt x="221" y="627"/>
                        <a:pt x="258" y="623"/>
                        <a:pt x="287" y="613"/>
                      </a:cubicBezTo>
                      <a:cubicBezTo>
                        <a:pt x="296" y="618"/>
                        <a:pt x="306" y="622"/>
                        <a:pt x="316" y="624"/>
                      </a:cubicBezTo>
                      <a:cubicBezTo>
                        <a:pt x="320" y="624"/>
                        <a:pt x="324" y="625"/>
                        <a:pt x="326" y="625"/>
                      </a:cubicBezTo>
                      <a:cubicBezTo>
                        <a:pt x="341" y="625"/>
                        <a:pt x="354" y="620"/>
                        <a:pt x="366" y="612"/>
                      </a:cubicBezTo>
                      <a:cubicBezTo>
                        <a:pt x="378" y="615"/>
                        <a:pt x="390" y="620"/>
                        <a:pt x="403" y="620"/>
                      </a:cubicBezTo>
                      <a:cubicBezTo>
                        <a:pt x="437" y="624"/>
                        <a:pt x="468" y="611"/>
                        <a:pt x="493" y="589"/>
                      </a:cubicBezTo>
                      <a:cubicBezTo>
                        <a:pt x="507" y="577"/>
                        <a:pt x="514" y="561"/>
                        <a:pt x="521" y="545"/>
                      </a:cubicBezTo>
                      <a:cubicBezTo>
                        <a:pt x="541" y="538"/>
                        <a:pt x="560" y="522"/>
                        <a:pt x="567" y="503"/>
                      </a:cubicBezTo>
                      <a:cubicBezTo>
                        <a:pt x="569" y="499"/>
                        <a:pt x="570" y="493"/>
                        <a:pt x="575" y="493"/>
                      </a:cubicBezTo>
                      <a:cubicBezTo>
                        <a:pt x="603" y="478"/>
                        <a:pt x="626" y="452"/>
                        <a:pt x="638" y="423"/>
                      </a:cubicBezTo>
                      <a:cubicBezTo>
                        <a:pt x="650" y="400"/>
                        <a:pt x="652" y="367"/>
                        <a:pt x="638" y="344"/>
                      </a:cubicBezTo>
                      <a:cubicBezTo>
                        <a:pt x="640" y="336"/>
                        <a:pt x="644" y="329"/>
                        <a:pt x="646" y="321"/>
                      </a:cubicBezTo>
                      <a:cubicBezTo>
                        <a:pt x="651" y="306"/>
                        <a:pt x="647" y="288"/>
                        <a:pt x="642" y="273"/>
                      </a:cubicBezTo>
                      <a:cubicBezTo>
                        <a:pt x="645" y="255"/>
                        <a:pt x="647" y="231"/>
                        <a:pt x="643" y="212"/>
                      </a:cubicBezTo>
                      <a:cubicBezTo>
                        <a:pt x="637" y="198"/>
                        <a:pt x="632" y="182"/>
                        <a:pt x="621" y="169"/>
                      </a:cubicBezTo>
                      <a:cubicBezTo>
                        <a:pt x="609" y="149"/>
                        <a:pt x="587" y="138"/>
                        <a:pt x="569" y="127"/>
                      </a:cubicBezTo>
                      <a:cubicBezTo>
                        <a:pt x="565" y="115"/>
                        <a:pt x="558" y="105"/>
                        <a:pt x="549" y="97"/>
                      </a:cubicBezTo>
                      <a:cubicBezTo>
                        <a:pt x="542" y="90"/>
                        <a:pt x="533" y="85"/>
                        <a:pt x="526" y="79"/>
                      </a:cubicBezTo>
                      <a:cubicBezTo>
                        <a:pt x="524" y="77"/>
                        <a:pt x="521" y="78"/>
                        <a:pt x="519" y="76"/>
                      </a:cubicBezTo>
                      <a:cubicBezTo>
                        <a:pt x="512" y="51"/>
                        <a:pt x="491" y="32"/>
                        <a:pt x="471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0" name="Freeform 7">
                  <a:extLst>
                    <a:ext uri="{FF2B5EF4-FFF2-40B4-BE49-F238E27FC236}">
                      <a16:creationId xmlns:a16="http://schemas.microsoft.com/office/drawing/2014/main" id="{988C6E80-9BB8-450A-A936-73A0D2CB91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1708150"/>
                  <a:ext cx="969963" cy="944563"/>
                </a:xfrm>
                <a:custGeom>
                  <a:avLst/>
                  <a:gdLst>
                    <a:gd name="T0" fmla="*/ 455 w 634"/>
                    <a:gd name="T1" fmla="*/ 17 h 616"/>
                    <a:gd name="T2" fmla="*/ 424 w 634"/>
                    <a:gd name="T3" fmla="*/ 6 h 616"/>
                    <a:gd name="T4" fmla="*/ 353 w 634"/>
                    <a:gd name="T5" fmla="*/ 15 h 616"/>
                    <a:gd name="T6" fmla="*/ 336 w 634"/>
                    <a:gd name="T7" fmla="*/ 9 h 616"/>
                    <a:gd name="T8" fmla="*/ 285 w 634"/>
                    <a:gd name="T9" fmla="*/ 17 h 616"/>
                    <a:gd name="T10" fmla="*/ 273 w 634"/>
                    <a:gd name="T11" fmla="*/ 15 h 616"/>
                    <a:gd name="T12" fmla="*/ 174 w 634"/>
                    <a:gd name="T13" fmla="*/ 25 h 616"/>
                    <a:gd name="T14" fmla="*/ 134 w 634"/>
                    <a:gd name="T15" fmla="*/ 70 h 616"/>
                    <a:gd name="T16" fmla="*/ 135 w 634"/>
                    <a:gd name="T17" fmla="*/ 78 h 616"/>
                    <a:gd name="T18" fmla="*/ 131 w 634"/>
                    <a:gd name="T19" fmla="*/ 78 h 616"/>
                    <a:gd name="T20" fmla="*/ 83 w 634"/>
                    <a:gd name="T21" fmla="*/ 118 h 616"/>
                    <a:gd name="T22" fmla="*/ 74 w 634"/>
                    <a:gd name="T23" fmla="*/ 124 h 616"/>
                    <a:gd name="T24" fmla="*/ 27 w 634"/>
                    <a:gd name="T25" fmla="*/ 181 h 616"/>
                    <a:gd name="T26" fmla="*/ 19 w 634"/>
                    <a:gd name="T27" fmla="*/ 271 h 616"/>
                    <a:gd name="T28" fmla="*/ 1 w 634"/>
                    <a:gd name="T29" fmla="*/ 314 h 616"/>
                    <a:gd name="T30" fmla="*/ 9 w 634"/>
                    <a:gd name="T31" fmla="*/ 344 h 616"/>
                    <a:gd name="T32" fmla="*/ 12 w 634"/>
                    <a:gd name="T33" fmla="*/ 430 h 616"/>
                    <a:gd name="T34" fmla="*/ 64 w 634"/>
                    <a:gd name="T35" fmla="*/ 492 h 616"/>
                    <a:gd name="T36" fmla="*/ 78 w 634"/>
                    <a:gd name="T37" fmla="*/ 494 h 616"/>
                    <a:gd name="T38" fmla="*/ 80 w 634"/>
                    <a:gd name="T39" fmla="*/ 502 h 616"/>
                    <a:gd name="T40" fmla="*/ 119 w 634"/>
                    <a:gd name="T41" fmla="*/ 542 h 616"/>
                    <a:gd name="T42" fmla="*/ 122 w 634"/>
                    <a:gd name="T43" fmla="*/ 538 h 616"/>
                    <a:gd name="T44" fmla="*/ 130 w 634"/>
                    <a:gd name="T45" fmla="*/ 554 h 616"/>
                    <a:gd name="T46" fmla="*/ 194 w 634"/>
                    <a:gd name="T47" fmla="*/ 605 h 616"/>
                    <a:gd name="T48" fmla="*/ 277 w 634"/>
                    <a:gd name="T49" fmla="*/ 600 h 616"/>
                    <a:gd name="T50" fmla="*/ 332 w 634"/>
                    <a:gd name="T51" fmla="*/ 612 h 616"/>
                    <a:gd name="T52" fmla="*/ 355 w 634"/>
                    <a:gd name="T53" fmla="*/ 601 h 616"/>
                    <a:gd name="T54" fmla="*/ 459 w 634"/>
                    <a:gd name="T55" fmla="*/ 595 h 616"/>
                    <a:gd name="T56" fmla="*/ 503 w 634"/>
                    <a:gd name="T57" fmla="*/ 544 h 616"/>
                    <a:gd name="T58" fmla="*/ 505 w 634"/>
                    <a:gd name="T59" fmla="*/ 536 h 616"/>
                    <a:gd name="T60" fmla="*/ 554 w 634"/>
                    <a:gd name="T61" fmla="*/ 488 h 616"/>
                    <a:gd name="T62" fmla="*/ 631 w 634"/>
                    <a:gd name="T63" fmla="*/ 377 h 616"/>
                    <a:gd name="T64" fmla="*/ 624 w 634"/>
                    <a:gd name="T65" fmla="*/ 345 h 616"/>
                    <a:gd name="T66" fmla="*/ 619 w 634"/>
                    <a:gd name="T67" fmla="*/ 340 h 616"/>
                    <a:gd name="T68" fmla="*/ 628 w 634"/>
                    <a:gd name="T69" fmla="*/ 322 h 616"/>
                    <a:gd name="T70" fmla="*/ 630 w 634"/>
                    <a:gd name="T71" fmla="*/ 285 h 616"/>
                    <a:gd name="T72" fmla="*/ 626 w 634"/>
                    <a:gd name="T73" fmla="*/ 265 h 616"/>
                    <a:gd name="T74" fmla="*/ 616 w 634"/>
                    <a:gd name="T75" fmla="*/ 183 h 616"/>
                    <a:gd name="T76" fmla="*/ 563 w 634"/>
                    <a:gd name="T77" fmla="*/ 132 h 616"/>
                    <a:gd name="T78" fmla="*/ 554 w 634"/>
                    <a:gd name="T79" fmla="*/ 134 h 616"/>
                    <a:gd name="T80" fmla="*/ 553 w 634"/>
                    <a:gd name="T81" fmla="*/ 131 h 616"/>
                    <a:gd name="T82" fmla="*/ 512 w 634"/>
                    <a:gd name="T83" fmla="*/ 80 h 616"/>
                    <a:gd name="T84" fmla="*/ 504 w 634"/>
                    <a:gd name="T85" fmla="*/ 77 h 616"/>
                    <a:gd name="T86" fmla="*/ 481 w 634"/>
                    <a:gd name="T87" fmla="*/ 36 h 616"/>
                    <a:gd name="T88" fmla="*/ 455 w 634"/>
                    <a:gd name="T89" fmla="*/ 17 h 6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634" h="616">
                      <a:moveTo>
                        <a:pt x="455" y="17"/>
                      </a:moveTo>
                      <a:cubicBezTo>
                        <a:pt x="444" y="13"/>
                        <a:pt x="435" y="10"/>
                        <a:pt x="424" y="6"/>
                      </a:cubicBezTo>
                      <a:cubicBezTo>
                        <a:pt x="401" y="2"/>
                        <a:pt x="372" y="0"/>
                        <a:pt x="353" y="15"/>
                      </a:cubicBezTo>
                      <a:cubicBezTo>
                        <a:pt x="347" y="16"/>
                        <a:pt x="343" y="9"/>
                        <a:pt x="336" y="9"/>
                      </a:cubicBezTo>
                      <a:cubicBezTo>
                        <a:pt x="318" y="4"/>
                        <a:pt x="299" y="8"/>
                        <a:pt x="285" y="17"/>
                      </a:cubicBezTo>
                      <a:cubicBezTo>
                        <a:pt x="281" y="17"/>
                        <a:pt x="276" y="18"/>
                        <a:pt x="273" y="15"/>
                      </a:cubicBezTo>
                      <a:cubicBezTo>
                        <a:pt x="241" y="7"/>
                        <a:pt x="204" y="13"/>
                        <a:pt x="174" y="25"/>
                      </a:cubicBezTo>
                      <a:cubicBezTo>
                        <a:pt x="155" y="35"/>
                        <a:pt x="139" y="49"/>
                        <a:pt x="134" y="70"/>
                      </a:cubicBezTo>
                      <a:cubicBezTo>
                        <a:pt x="134" y="73"/>
                        <a:pt x="137" y="76"/>
                        <a:pt x="135" y="78"/>
                      </a:cubicBezTo>
                      <a:cubicBezTo>
                        <a:pt x="134" y="79"/>
                        <a:pt x="132" y="78"/>
                        <a:pt x="131" y="78"/>
                      </a:cubicBezTo>
                      <a:cubicBezTo>
                        <a:pt x="111" y="81"/>
                        <a:pt x="89" y="97"/>
                        <a:pt x="83" y="118"/>
                      </a:cubicBezTo>
                      <a:cubicBezTo>
                        <a:pt x="84" y="123"/>
                        <a:pt x="77" y="123"/>
                        <a:pt x="74" y="124"/>
                      </a:cubicBezTo>
                      <a:cubicBezTo>
                        <a:pt x="52" y="137"/>
                        <a:pt x="37" y="159"/>
                        <a:pt x="27" y="181"/>
                      </a:cubicBezTo>
                      <a:cubicBezTo>
                        <a:pt x="11" y="207"/>
                        <a:pt x="4" y="242"/>
                        <a:pt x="19" y="271"/>
                      </a:cubicBezTo>
                      <a:cubicBezTo>
                        <a:pt x="7" y="282"/>
                        <a:pt x="2" y="297"/>
                        <a:pt x="1" y="314"/>
                      </a:cubicBezTo>
                      <a:cubicBezTo>
                        <a:pt x="0" y="325"/>
                        <a:pt x="8" y="334"/>
                        <a:pt x="9" y="344"/>
                      </a:cubicBezTo>
                      <a:cubicBezTo>
                        <a:pt x="1" y="372"/>
                        <a:pt x="1" y="402"/>
                        <a:pt x="12" y="430"/>
                      </a:cubicBezTo>
                      <a:cubicBezTo>
                        <a:pt x="19" y="457"/>
                        <a:pt x="41" y="478"/>
                        <a:pt x="64" y="492"/>
                      </a:cubicBezTo>
                      <a:cubicBezTo>
                        <a:pt x="68" y="496"/>
                        <a:pt x="74" y="497"/>
                        <a:pt x="78" y="494"/>
                      </a:cubicBezTo>
                      <a:cubicBezTo>
                        <a:pt x="82" y="495"/>
                        <a:pt x="79" y="500"/>
                        <a:pt x="80" y="502"/>
                      </a:cubicBezTo>
                      <a:cubicBezTo>
                        <a:pt x="86" y="519"/>
                        <a:pt x="101" y="539"/>
                        <a:pt x="119" y="542"/>
                      </a:cubicBezTo>
                      <a:cubicBezTo>
                        <a:pt x="122" y="538"/>
                        <a:pt x="122" y="538"/>
                        <a:pt x="122" y="538"/>
                      </a:cubicBezTo>
                      <a:cubicBezTo>
                        <a:pt x="131" y="537"/>
                        <a:pt x="127" y="549"/>
                        <a:pt x="130" y="554"/>
                      </a:cubicBezTo>
                      <a:cubicBezTo>
                        <a:pt x="144" y="579"/>
                        <a:pt x="168" y="597"/>
                        <a:pt x="194" y="605"/>
                      </a:cubicBezTo>
                      <a:cubicBezTo>
                        <a:pt x="220" y="615"/>
                        <a:pt x="253" y="612"/>
                        <a:pt x="277" y="600"/>
                      </a:cubicBezTo>
                      <a:cubicBezTo>
                        <a:pt x="291" y="613"/>
                        <a:pt x="313" y="616"/>
                        <a:pt x="332" y="612"/>
                      </a:cubicBezTo>
                      <a:cubicBezTo>
                        <a:pt x="340" y="610"/>
                        <a:pt x="347" y="604"/>
                        <a:pt x="355" y="601"/>
                      </a:cubicBezTo>
                      <a:cubicBezTo>
                        <a:pt x="388" y="614"/>
                        <a:pt x="430" y="614"/>
                        <a:pt x="459" y="595"/>
                      </a:cubicBezTo>
                      <a:cubicBezTo>
                        <a:pt x="479" y="583"/>
                        <a:pt x="496" y="565"/>
                        <a:pt x="503" y="544"/>
                      </a:cubicBezTo>
                      <a:cubicBezTo>
                        <a:pt x="505" y="542"/>
                        <a:pt x="502" y="538"/>
                        <a:pt x="505" y="536"/>
                      </a:cubicBezTo>
                      <a:cubicBezTo>
                        <a:pt x="527" y="529"/>
                        <a:pt x="548" y="511"/>
                        <a:pt x="554" y="488"/>
                      </a:cubicBezTo>
                      <a:cubicBezTo>
                        <a:pt x="597" y="468"/>
                        <a:pt x="629" y="424"/>
                        <a:pt x="631" y="377"/>
                      </a:cubicBezTo>
                      <a:cubicBezTo>
                        <a:pt x="630" y="366"/>
                        <a:pt x="632" y="354"/>
                        <a:pt x="624" y="345"/>
                      </a:cubicBezTo>
                      <a:cubicBezTo>
                        <a:pt x="623" y="343"/>
                        <a:pt x="619" y="342"/>
                        <a:pt x="619" y="340"/>
                      </a:cubicBezTo>
                      <a:cubicBezTo>
                        <a:pt x="624" y="334"/>
                        <a:pt x="625" y="327"/>
                        <a:pt x="628" y="322"/>
                      </a:cubicBezTo>
                      <a:cubicBezTo>
                        <a:pt x="631" y="309"/>
                        <a:pt x="631" y="298"/>
                        <a:pt x="630" y="285"/>
                      </a:cubicBezTo>
                      <a:cubicBezTo>
                        <a:pt x="630" y="278"/>
                        <a:pt x="622" y="272"/>
                        <a:pt x="626" y="265"/>
                      </a:cubicBezTo>
                      <a:cubicBezTo>
                        <a:pt x="634" y="239"/>
                        <a:pt x="631" y="207"/>
                        <a:pt x="616" y="183"/>
                      </a:cubicBezTo>
                      <a:cubicBezTo>
                        <a:pt x="602" y="163"/>
                        <a:pt x="587" y="141"/>
                        <a:pt x="563" y="132"/>
                      </a:cubicBezTo>
                      <a:cubicBezTo>
                        <a:pt x="560" y="130"/>
                        <a:pt x="557" y="133"/>
                        <a:pt x="554" y="134"/>
                      </a:cubicBezTo>
                      <a:cubicBezTo>
                        <a:pt x="553" y="134"/>
                        <a:pt x="553" y="132"/>
                        <a:pt x="553" y="131"/>
                      </a:cubicBezTo>
                      <a:cubicBezTo>
                        <a:pt x="551" y="108"/>
                        <a:pt x="530" y="92"/>
                        <a:pt x="512" y="80"/>
                      </a:cubicBezTo>
                      <a:cubicBezTo>
                        <a:pt x="510" y="78"/>
                        <a:pt x="506" y="80"/>
                        <a:pt x="504" y="77"/>
                      </a:cubicBezTo>
                      <a:cubicBezTo>
                        <a:pt x="504" y="60"/>
                        <a:pt x="492" y="47"/>
                        <a:pt x="481" y="36"/>
                      </a:cubicBezTo>
                      <a:cubicBezTo>
                        <a:pt x="473" y="28"/>
                        <a:pt x="464" y="23"/>
                        <a:pt x="4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1" name="Freeform 8">
                  <a:extLst>
                    <a:ext uri="{FF2B5EF4-FFF2-40B4-BE49-F238E27FC236}">
                      <a16:creationId xmlns:a16="http://schemas.microsoft.com/office/drawing/2014/main" id="{905788EF-10FE-4149-A53E-EF8633C507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3926" y="1731963"/>
                  <a:ext cx="911225" cy="885825"/>
                </a:xfrm>
                <a:custGeom>
                  <a:avLst/>
                  <a:gdLst>
                    <a:gd name="T0" fmla="*/ 454 w 595"/>
                    <a:gd name="T1" fmla="*/ 43 h 577"/>
                    <a:gd name="T2" fmla="*/ 427 w 595"/>
                    <a:gd name="T3" fmla="*/ 21 h 577"/>
                    <a:gd name="T4" fmla="*/ 334 w 595"/>
                    <a:gd name="T5" fmla="*/ 17 h 577"/>
                    <a:gd name="T6" fmla="*/ 324 w 595"/>
                    <a:gd name="T7" fmla="*/ 13 h 577"/>
                    <a:gd name="T8" fmla="*/ 301 w 595"/>
                    <a:gd name="T9" fmla="*/ 9 h 577"/>
                    <a:gd name="T10" fmla="*/ 266 w 595"/>
                    <a:gd name="T11" fmla="*/ 24 h 577"/>
                    <a:gd name="T12" fmla="*/ 230 w 595"/>
                    <a:gd name="T13" fmla="*/ 17 h 577"/>
                    <a:gd name="T14" fmla="*/ 170 w 595"/>
                    <a:gd name="T15" fmla="*/ 29 h 577"/>
                    <a:gd name="T16" fmla="*/ 125 w 595"/>
                    <a:gd name="T17" fmla="*/ 73 h 577"/>
                    <a:gd name="T18" fmla="*/ 108 w 595"/>
                    <a:gd name="T19" fmla="*/ 80 h 577"/>
                    <a:gd name="T20" fmla="*/ 85 w 595"/>
                    <a:gd name="T21" fmla="*/ 100 h 577"/>
                    <a:gd name="T22" fmla="*/ 72 w 595"/>
                    <a:gd name="T23" fmla="*/ 120 h 577"/>
                    <a:gd name="T24" fmla="*/ 8 w 595"/>
                    <a:gd name="T25" fmla="*/ 212 h 577"/>
                    <a:gd name="T26" fmla="*/ 13 w 595"/>
                    <a:gd name="T27" fmla="*/ 250 h 577"/>
                    <a:gd name="T28" fmla="*/ 9 w 595"/>
                    <a:gd name="T29" fmla="*/ 270 h 577"/>
                    <a:gd name="T30" fmla="*/ 15 w 595"/>
                    <a:gd name="T31" fmla="*/ 325 h 577"/>
                    <a:gd name="T32" fmla="*/ 14 w 595"/>
                    <a:gd name="T33" fmla="*/ 328 h 577"/>
                    <a:gd name="T34" fmla="*/ 19 w 595"/>
                    <a:gd name="T35" fmla="*/ 421 h 577"/>
                    <a:gd name="T36" fmla="*/ 34 w 595"/>
                    <a:gd name="T37" fmla="*/ 445 h 577"/>
                    <a:gd name="T38" fmla="*/ 75 w 595"/>
                    <a:gd name="T39" fmla="*/ 470 h 577"/>
                    <a:gd name="T40" fmla="*/ 95 w 595"/>
                    <a:gd name="T41" fmla="*/ 500 h 577"/>
                    <a:gd name="T42" fmla="*/ 119 w 595"/>
                    <a:gd name="T43" fmla="*/ 509 h 577"/>
                    <a:gd name="T44" fmla="*/ 138 w 595"/>
                    <a:gd name="T45" fmla="*/ 541 h 577"/>
                    <a:gd name="T46" fmla="*/ 207 w 595"/>
                    <a:gd name="T47" fmla="*/ 573 h 577"/>
                    <a:gd name="T48" fmla="*/ 260 w 595"/>
                    <a:gd name="T49" fmla="*/ 566 h 577"/>
                    <a:gd name="T50" fmla="*/ 309 w 595"/>
                    <a:gd name="T51" fmla="*/ 574 h 577"/>
                    <a:gd name="T52" fmla="*/ 322 w 595"/>
                    <a:gd name="T53" fmla="*/ 569 h 577"/>
                    <a:gd name="T54" fmla="*/ 321 w 595"/>
                    <a:gd name="T55" fmla="*/ 568 h 577"/>
                    <a:gd name="T56" fmla="*/ 322 w 595"/>
                    <a:gd name="T57" fmla="*/ 567 h 577"/>
                    <a:gd name="T58" fmla="*/ 331 w 595"/>
                    <a:gd name="T59" fmla="*/ 563 h 577"/>
                    <a:gd name="T60" fmla="*/ 366 w 595"/>
                    <a:gd name="T61" fmla="*/ 574 h 577"/>
                    <a:gd name="T62" fmla="*/ 382 w 595"/>
                    <a:gd name="T63" fmla="*/ 575 h 577"/>
                    <a:gd name="T64" fmla="*/ 445 w 595"/>
                    <a:gd name="T65" fmla="*/ 552 h 577"/>
                    <a:gd name="T66" fmla="*/ 466 w 595"/>
                    <a:gd name="T67" fmla="*/ 526 h 577"/>
                    <a:gd name="T68" fmla="*/ 476 w 595"/>
                    <a:gd name="T69" fmla="*/ 505 h 577"/>
                    <a:gd name="T70" fmla="*/ 516 w 595"/>
                    <a:gd name="T71" fmla="*/ 471 h 577"/>
                    <a:gd name="T72" fmla="*/ 518 w 595"/>
                    <a:gd name="T73" fmla="*/ 461 h 577"/>
                    <a:gd name="T74" fmla="*/ 551 w 595"/>
                    <a:gd name="T75" fmla="*/ 438 h 577"/>
                    <a:gd name="T76" fmla="*/ 584 w 595"/>
                    <a:gd name="T77" fmla="*/ 388 h 577"/>
                    <a:gd name="T78" fmla="*/ 582 w 595"/>
                    <a:gd name="T79" fmla="*/ 321 h 577"/>
                    <a:gd name="T80" fmla="*/ 591 w 595"/>
                    <a:gd name="T81" fmla="*/ 297 h 577"/>
                    <a:gd name="T82" fmla="*/ 583 w 595"/>
                    <a:gd name="T83" fmla="*/ 255 h 577"/>
                    <a:gd name="T84" fmla="*/ 587 w 595"/>
                    <a:gd name="T85" fmla="*/ 203 h 577"/>
                    <a:gd name="T86" fmla="*/ 526 w 595"/>
                    <a:gd name="T87" fmla="*/ 127 h 577"/>
                    <a:gd name="T88" fmla="*/ 517 w 595"/>
                    <a:gd name="T89" fmla="*/ 108 h 577"/>
                    <a:gd name="T90" fmla="*/ 474 w 595"/>
                    <a:gd name="T91" fmla="*/ 76 h 577"/>
                    <a:gd name="T92" fmla="*/ 454 w 595"/>
                    <a:gd name="T93" fmla="*/ 43 h 5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95" h="577">
                      <a:moveTo>
                        <a:pt x="454" y="43"/>
                      </a:moveTo>
                      <a:cubicBezTo>
                        <a:pt x="446" y="35"/>
                        <a:pt x="436" y="27"/>
                        <a:pt x="427" y="21"/>
                      </a:cubicBezTo>
                      <a:cubicBezTo>
                        <a:pt x="400" y="7"/>
                        <a:pt x="362" y="0"/>
                        <a:pt x="334" y="17"/>
                      </a:cubicBezTo>
                      <a:cubicBezTo>
                        <a:pt x="324" y="13"/>
                        <a:pt x="324" y="13"/>
                        <a:pt x="324" y="13"/>
                      </a:cubicBezTo>
                      <a:cubicBezTo>
                        <a:pt x="317" y="10"/>
                        <a:pt x="309" y="10"/>
                        <a:pt x="301" y="9"/>
                      </a:cubicBezTo>
                      <a:cubicBezTo>
                        <a:pt x="287" y="10"/>
                        <a:pt x="277" y="18"/>
                        <a:pt x="266" y="24"/>
                      </a:cubicBezTo>
                      <a:cubicBezTo>
                        <a:pt x="255" y="20"/>
                        <a:pt x="242" y="17"/>
                        <a:pt x="230" y="17"/>
                      </a:cubicBezTo>
                      <a:cubicBezTo>
                        <a:pt x="208" y="16"/>
                        <a:pt x="189" y="22"/>
                        <a:pt x="170" y="29"/>
                      </a:cubicBezTo>
                      <a:cubicBezTo>
                        <a:pt x="151" y="39"/>
                        <a:pt x="132" y="53"/>
                        <a:pt x="125" y="73"/>
                      </a:cubicBezTo>
                      <a:cubicBezTo>
                        <a:pt x="108" y="80"/>
                        <a:pt x="108" y="80"/>
                        <a:pt x="108" y="80"/>
                      </a:cubicBezTo>
                      <a:cubicBezTo>
                        <a:pt x="100" y="85"/>
                        <a:pt x="91" y="91"/>
                        <a:pt x="85" y="100"/>
                      </a:cubicBezTo>
                      <a:cubicBezTo>
                        <a:pt x="80" y="106"/>
                        <a:pt x="84" y="119"/>
                        <a:pt x="72" y="120"/>
                      </a:cubicBezTo>
                      <a:cubicBezTo>
                        <a:pt x="42" y="142"/>
                        <a:pt x="13" y="174"/>
                        <a:pt x="8" y="212"/>
                      </a:cubicBezTo>
                      <a:cubicBezTo>
                        <a:pt x="10" y="224"/>
                        <a:pt x="8" y="239"/>
                        <a:pt x="13" y="250"/>
                      </a:cubicBezTo>
                      <a:cubicBezTo>
                        <a:pt x="17" y="257"/>
                        <a:pt x="13" y="264"/>
                        <a:pt x="9" y="270"/>
                      </a:cubicBezTo>
                      <a:cubicBezTo>
                        <a:pt x="0" y="288"/>
                        <a:pt x="3" y="310"/>
                        <a:pt x="15" y="325"/>
                      </a:cubicBezTo>
                      <a:cubicBezTo>
                        <a:pt x="14" y="328"/>
                        <a:pt x="14" y="328"/>
                        <a:pt x="14" y="328"/>
                      </a:cubicBezTo>
                      <a:cubicBezTo>
                        <a:pt x="6" y="357"/>
                        <a:pt x="5" y="393"/>
                        <a:pt x="19" y="421"/>
                      </a:cubicBezTo>
                      <a:cubicBezTo>
                        <a:pt x="21" y="430"/>
                        <a:pt x="30" y="437"/>
                        <a:pt x="34" y="445"/>
                      </a:cubicBezTo>
                      <a:cubicBezTo>
                        <a:pt x="44" y="458"/>
                        <a:pt x="60" y="463"/>
                        <a:pt x="75" y="470"/>
                      </a:cubicBezTo>
                      <a:cubicBezTo>
                        <a:pt x="79" y="481"/>
                        <a:pt x="86" y="491"/>
                        <a:pt x="95" y="500"/>
                      </a:cubicBezTo>
                      <a:cubicBezTo>
                        <a:pt x="102" y="505"/>
                        <a:pt x="111" y="506"/>
                        <a:pt x="119" y="509"/>
                      </a:cubicBezTo>
                      <a:cubicBezTo>
                        <a:pt x="123" y="521"/>
                        <a:pt x="130" y="532"/>
                        <a:pt x="138" y="541"/>
                      </a:cubicBezTo>
                      <a:cubicBezTo>
                        <a:pt x="155" y="562"/>
                        <a:pt x="181" y="570"/>
                        <a:pt x="207" y="573"/>
                      </a:cubicBezTo>
                      <a:cubicBezTo>
                        <a:pt x="225" y="577"/>
                        <a:pt x="243" y="571"/>
                        <a:pt x="260" y="566"/>
                      </a:cubicBezTo>
                      <a:cubicBezTo>
                        <a:pt x="274" y="574"/>
                        <a:pt x="293" y="577"/>
                        <a:pt x="309" y="574"/>
                      </a:cubicBezTo>
                      <a:cubicBezTo>
                        <a:pt x="314" y="574"/>
                        <a:pt x="319" y="571"/>
                        <a:pt x="322" y="569"/>
                      </a:cubicBezTo>
                      <a:cubicBezTo>
                        <a:pt x="321" y="568"/>
                        <a:pt x="321" y="568"/>
                        <a:pt x="321" y="568"/>
                      </a:cubicBezTo>
                      <a:cubicBezTo>
                        <a:pt x="322" y="567"/>
                        <a:pt x="322" y="566"/>
                        <a:pt x="322" y="567"/>
                      </a:cubicBezTo>
                      <a:cubicBezTo>
                        <a:pt x="324" y="570"/>
                        <a:pt x="327" y="563"/>
                        <a:pt x="331" y="563"/>
                      </a:cubicBezTo>
                      <a:cubicBezTo>
                        <a:pt x="342" y="568"/>
                        <a:pt x="354" y="570"/>
                        <a:pt x="366" y="574"/>
                      </a:cubicBezTo>
                      <a:cubicBezTo>
                        <a:pt x="371" y="573"/>
                        <a:pt x="377" y="576"/>
                        <a:pt x="382" y="575"/>
                      </a:cubicBezTo>
                      <a:cubicBezTo>
                        <a:pt x="406" y="575"/>
                        <a:pt x="427" y="565"/>
                        <a:pt x="445" y="552"/>
                      </a:cubicBezTo>
                      <a:cubicBezTo>
                        <a:pt x="454" y="545"/>
                        <a:pt x="462" y="536"/>
                        <a:pt x="466" y="526"/>
                      </a:cubicBezTo>
                      <a:cubicBezTo>
                        <a:pt x="471" y="519"/>
                        <a:pt x="469" y="510"/>
                        <a:pt x="476" y="505"/>
                      </a:cubicBezTo>
                      <a:cubicBezTo>
                        <a:pt x="492" y="501"/>
                        <a:pt x="512" y="489"/>
                        <a:pt x="516" y="471"/>
                      </a:cubicBezTo>
                      <a:cubicBezTo>
                        <a:pt x="517" y="468"/>
                        <a:pt x="516" y="463"/>
                        <a:pt x="518" y="461"/>
                      </a:cubicBezTo>
                      <a:cubicBezTo>
                        <a:pt x="529" y="454"/>
                        <a:pt x="541" y="449"/>
                        <a:pt x="551" y="438"/>
                      </a:cubicBezTo>
                      <a:cubicBezTo>
                        <a:pt x="569" y="426"/>
                        <a:pt x="577" y="406"/>
                        <a:pt x="584" y="388"/>
                      </a:cubicBezTo>
                      <a:cubicBezTo>
                        <a:pt x="593" y="366"/>
                        <a:pt x="592" y="342"/>
                        <a:pt x="582" y="321"/>
                      </a:cubicBezTo>
                      <a:cubicBezTo>
                        <a:pt x="591" y="297"/>
                        <a:pt x="591" y="297"/>
                        <a:pt x="591" y="297"/>
                      </a:cubicBezTo>
                      <a:cubicBezTo>
                        <a:pt x="595" y="283"/>
                        <a:pt x="592" y="267"/>
                        <a:pt x="583" y="255"/>
                      </a:cubicBezTo>
                      <a:cubicBezTo>
                        <a:pt x="587" y="238"/>
                        <a:pt x="588" y="221"/>
                        <a:pt x="587" y="203"/>
                      </a:cubicBezTo>
                      <a:cubicBezTo>
                        <a:pt x="582" y="170"/>
                        <a:pt x="559" y="137"/>
                        <a:pt x="526" y="127"/>
                      </a:cubicBezTo>
                      <a:cubicBezTo>
                        <a:pt x="518" y="124"/>
                        <a:pt x="521" y="114"/>
                        <a:pt x="517" y="108"/>
                      </a:cubicBezTo>
                      <a:cubicBezTo>
                        <a:pt x="510" y="92"/>
                        <a:pt x="493" y="77"/>
                        <a:pt x="474" y="76"/>
                      </a:cubicBezTo>
                      <a:cubicBezTo>
                        <a:pt x="469" y="65"/>
                        <a:pt x="463" y="52"/>
                        <a:pt x="454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2" name="Freeform 9">
                  <a:extLst>
                    <a:ext uri="{FF2B5EF4-FFF2-40B4-BE49-F238E27FC236}">
                      <a16:creationId xmlns:a16="http://schemas.microsoft.com/office/drawing/2014/main" id="{03097495-37AD-4E3A-99C6-337244E69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2713" y="1768475"/>
                  <a:ext cx="179388" cy="58738"/>
                </a:xfrm>
                <a:custGeom>
                  <a:avLst/>
                  <a:gdLst>
                    <a:gd name="T0" fmla="*/ 15 w 117"/>
                    <a:gd name="T1" fmla="*/ 12 h 39"/>
                    <a:gd name="T2" fmla="*/ 14 w 117"/>
                    <a:gd name="T3" fmla="*/ 0 h 39"/>
                    <a:gd name="T4" fmla="*/ 12 w 117"/>
                    <a:gd name="T5" fmla="*/ 0 h 39"/>
                    <a:gd name="T6" fmla="*/ 1 w 117"/>
                    <a:gd name="T7" fmla="*/ 13 h 39"/>
                    <a:gd name="T8" fmla="*/ 18 w 117"/>
                    <a:gd name="T9" fmla="*/ 36 h 39"/>
                    <a:gd name="T10" fmla="*/ 51 w 117"/>
                    <a:gd name="T11" fmla="*/ 29 h 39"/>
                    <a:gd name="T12" fmla="*/ 116 w 117"/>
                    <a:gd name="T13" fmla="*/ 32 h 39"/>
                    <a:gd name="T14" fmla="*/ 115 w 117"/>
                    <a:gd name="T15" fmla="*/ 22 h 39"/>
                    <a:gd name="T16" fmla="*/ 96 w 117"/>
                    <a:gd name="T17" fmla="*/ 13 h 39"/>
                    <a:gd name="T18" fmla="*/ 29 w 117"/>
                    <a:gd name="T19" fmla="*/ 23 h 39"/>
                    <a:gd name="T20" fmla="*/ 15 w 117"/>
                    <a:gd name="T21" fmla="*/ 12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17" h="39">
                      <a:moveTo>
                        <a:pt x="15" y="12"/>
                      </a:move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7" y="3"/>
                        <a:pt x="0" y="7"/>
                        <a:pt x="1" y="13"/>
                      </a:cubicBezTo>
                      <a:cubicBezTo>
                        <a:pt x="1" y="24"/>
                        <a:pt x="8" y="32"/>
                        <a:pt x="18" y="36"/>
                      </a:cubicBezTo>
                      <a:cubicBezTo>
                        <a:pt x="29" y="39"/>
                        <a:pt x="42" y="37"/>
                        <a:pt x="51" y="29"/>
                      </a:cubicBezTo>
                      <a:cubicBezTo>
                        <a:pt x="69" y="18"/>
                        <a:pt x="97" y="20"/>
                        <a:pt x="116" y="32"/>
                      </a:cubicBezTo>
                      <a:cubicBezTo>
                        <a:pt x="117" y="30"/>
                        <a:pt x="116" y="25"/>
                        <a:pt x="115" y="22"/>
                      </a:cubicBezTo>
                      <a:cubicBezTo>
                        <a:pt x="109" y="18"/>
                        <a:pt x="102" y="16"/>
                        <a:pt x="96" y="13"/>
                      </a:cubicBezTo>
                      <a:cubicBezTo>
                        <a:pt x="72" y="7"/>
                        <a:pt x="51" y="20"/>
                        <a:pt x="29" y="23"/>
                      </a:cubicBezTo>
                      <a:cubicBezTo>
                        <a:pt x="22" y="24"/>
                        <a:pt x="19" y="16"/>
                        <a:pt x="15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3" name="Freeform 10">
                  <a:extLst>
                    <a:ext uri="{FF2B5EF4-FFF2-40B4-BE49-F238E27FC236}">
                      <a16:creationId xmlns:a16="http://schemas.microsoft.com/office/drawing/2014/main" id="{2D99BA5F-4FDE-41A7-972A-41B4C5ED54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1768475"/>
                  <a:ext cx="168275" cy="57150"/>
                </a:xfrm>
                <a:custGeom>
                  <a:avLst/>
                  <a:gdLst>
                    <a:gd name="T0" fmla="*/ 104 w 109"/>
                    <a:gd name="T1" fmla="*/ 6 h 38"/>
                    <a:gd name="T2" fmla="*/ 90 w 109"/>
                    <a:gd name="T3" fmla="*/ 4 h 38"/>
                    <a:gd name="T4" fmla="*/ 92 w 109"/>
                    <a:gd name="T5" fmla="*/ 9 h 38"/>
                    <a:gd name="T6" fmla="*/ 90 w 109"/>
                    <a:gd name="T7" fmla="*/ 20 h 38"/>
                    <a:gd name="T8" fmla="*/ 61 w 109"/>
                    <a:gd name="T9" fmla="*/ 16 h 38"/>
                    <a:gd name="T10" fmla="*/ 3 w 109"/>
                    <a:gd name="T11" fmla="*/ 20 h 38"/>
                    <a:gd name="T12" fmla="*/ 2 w 109"/>
                    <a:gd name="T13" fmla="*/ 21 h 38"/>
                    <a:gd name="T14" fmla="*/ 1 w 109"/>
                    <a:gd name="T15" fmla="*/ 26 h 38"/>
                    <a:gd name="T16" fmla="*/ 68 w 109"/>
                    <a:gd name="T17" fmla="*/ 32 h 38"/>
                    <a:gd name="T18" fmla="*/ 98 w 109"/>
                    <a:gd name="T19" fmla="*/ 33 h 38"/>
                    <a:gd name="T20" fmla="*/ 107 w 109"/>
                    <a:gd name="T21" fmla="*/ 22 h 38"/>
                    <a:gd name="T22" fmla="*/ 104 w 109"/>
                    <a:gd name="T23" fmla="*/ 6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9" h="38">
                      <a:moveTo>
                        <a:pt x="104" y="6"/>
                      </a:moveTo>
                      <a:cubicBezTo>
                        <a:pt x="100" y="4"/>
                        <a:pt x="95" y="0"/>
                        <a:pt x="90" y="4"/>
                      </a:cubicBezTo>
                      <a:cubicBezTo>
                        <a:pt x="90" y="6"/>
                        <a:pt x="91" y="8"/>
                        <a:pt x="92" y="9"/>
                      </a:cubicBezTo>
                      <a:cubicBezTo>
                        <a:pt x="94" y="13"/>
                        <a:pt x="93" y="18"/>
                        <a:pt x="90" y="20"/>
                      </a:cubicBezTo>
                      <a:cubicBezTo>
                        <a:pt x="80" y="27"/>
                        <a:pt x="70" y="18"/>
                        <a:pt x="61" y="16"/>
                      </a:cubicBezTo>
                      <a:cubicBezTo>
                        <a:pt x="43" y="9"/>
                        <a:pt x="20" y="14"/>
                        <a:pt x="3" y="20"/>
                      </a:cubicBezTo>
                      <a:cubicBezTo>
                        <a:pt x="2" y="21"/>
                        <a:pt x="2" y="21"/>
                        <a:pt x="2" y="21"/>
                      </a:cubicBezTo>
                      <a:cubicBezTo>
                        <a:pt x="2" y="22"/>
                        <a:pt x="0" y="25"/>
                        <a:pt x="1" y="26"/>
                      </a:cubicBezTo>
                      <a:cubicBezTo>
                        <a:pt x="22" y="16"/>
                        <a:pt x="51" y="14"/>
                        <a:pt x="68" y="32"/>
                      </a:cubicBezTo>
                      <a:cubicBezTo>
                        <a:pt x="77" y="36"/>
                        <a:pt x="89" y="38"/>
                        <a:pt x="98" y="33"/>
                      </a:cubicBezTo>
                      <a:cubicBezTo>
                        <a:pt x="103" y="31"/>
                        <a:pt x="106" y="26"/>
                        <a:pt x="107" y="22"/>
                      </a:cubicBezTo>
                      <a:cubicBezTo>
                        <a:pt x="109" y="16"/>
                        <a:pt x="107" y="11"/>
                        <a:pt x="10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4" name="Freeform 11">
                  <a:extLst>
                    <a:ext uri="{FF2B5EF4-FFF2-40B4-BE49-F238E27FC236}">
                      <a16:creationId xmlns:a16="http://schemas.microsoft.com/office/drawing/2014/main" id="{0FA74C6C-B9AF-40B6-ABD1-D698E36D5F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6863" y="1770063"/>
                  <a:ext cx="80963" cy="95250"/>
                </a:xfrm>
                <a:custGeom>
                  <a:avLst/>
                  <a:gdLst>
                    <a:gd name="T0" fmla="*/ 10 w 53"/>
                    <a:gd name="T1" fmla="*/ 20 h 62"/>
                    <a:gd name="T2" fmla="*/ 8 w 53"/>
                    <a:gd name="T3" fmla="*/ 3 h 62"/>
                    <a:gd name="T4" fmla="*/ 3 w 53"/>
                    <a:gd name="T5" fmla="*/ 3 h 62"/>
                    <a:gd name="T6" fmla="*/ 7 w 53"/>
                    <a:gd name="T7" fmla="*/ 35 h 62"/>
                    <a:gd name="T8" fmla="*/ 53 w 53"/>
                    <a:gd name="T9" fmla="*/ 62 h 62"/>
                    <a:gd name="T10" fmla="*/ 10 w 53"/>
                    <a:gd name="T11" fmla="*/ 20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3" h="62">
                      <a:moveTo>
                        <a:pt x="10" y="20"/>
                      </a:moveTo>
                      <a:cubicBezTo>
                        <a:pt x="9" y="15"/>
                        <a:pt x="11" y="8"/>
                        <a:pt x="8" y="3"/>
                      </a:cubicBezTo>
                      <a:cubicBezTo>
                        <a:pt x="7" y="2"/>
                        <a:pt x="4" y="0"/>
                        <a:pt x="3" y="3"/>
                      </a:cubicBezTo>
                      <a:cubicBezTo>
                        <a:pt x="0" y="14"/>
                        <a:pt x="1" y="25"/>
                        <a:pt x="7" y="35"/>
                      </a:cubicBezTo>
                      <a:cubicBezTo>
                        <a:pt x="15" y="51"/>
                        <a:pt x="35" y="61"/>
                        <a:pt x="53" y="62"/>
                      </a:cubicBezTo>
                      <a:cubicBezTo>
                        <a:pt x="36" y="53"/>
                        <a:pt x="15" y="40"/>
                        <a:pt x="10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5" name="Freeform 12">
                  <a:extLst>
                    <a:ext uri="{FF2B5EF4-FFF2-40B4-BE49-F238E27FC236}">
                      <a16:creationId xmlns:a16="http://schemas.microsoft.com/office/drawing/2014/main" id="{469124F5-EA0D-4B90-B45A-5EFED854F4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2876" y="1768475"/>
                  <a:ext cx="146050" cy="28575"/>
                </a:xfrm>
                <a:custGeom>
                  <a:avLst/>
                  <a:gdLst>
                    <a:gd name="T0" fmla="*/ 95 w 96"/>
                    <a:gd name="T1" fmla="*/ 11 h 19"/>
                    <a:gd name="T2" fmla="*/ 35 w 96"/>
                    <a:gd name="T3" fmla="*/ 7 h 19"/>
                    <a:gd name="T4" fmla="*/ 2 w 96"/>
                    <a:gd name="T5" fmla="*/ 5 h 19"/>
                    <a:gd name="T6" fmla="*/ 5 w 96"/>
                    <a:gd name="T7" fmla="*/ 15 h 19"/>
                    <a:gd name="T8" fmla="*/ 13 w 96"/>
                    <a:gd name="T9" fmla="*/ 17 h 19"/>
                    <a:gd name="T10" fmla="*/ 93 w 96"/>
                    <a:gd name="T11" fmla="*/ 15 h 19"/>
                    <a:gd name="T12" fmla="*/ 95 w 96"/>
                    <a:gd name="T13" fmla="*/ 15 h 19"/>
                    <a:gd name="T14" fmla="*/ 95 w 96"/>
                    <a:gd name="T15" fmla="*/ 11 h 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6" h="19">
                      <a:moveTo>
                        <a:pt x="95" y="11"/>
                      </a:moveTo>
                      <a:cubicBezTo>
                        <a:pt x="77" y="3"/>
                        <a:pt x="55" y="3"/>
                        <a:pt x="35" y="7"/>
                      </a:cubicBezTo>
                      <a:cubicBezTo>
                        <a:pt x="25" y="11"/>
                        <a:pt x="11" y="12"/>
                        <a:pt x="2" y="5"/>
                      </a:cubicBezTo>
                      <a:cubicBezTo>
                        <a:pt x="0" y="8"/>
                        <a:pt x="3" y="11"/>
                        <a:pt x="5" y="15"/>
                      </a:cubicBezTo>
                      <a:cubicBezTo>
                        <a:pt x="7" y="16"/>
                        <a:pt x="10" y="19"/>
                        <a:pt x="13" y="17"/>
                      </a:cubicBezTo>
                      <a:cubicBezTo>
                        <a:pt x="38" y="9"/>
                        <a:pt x="68" y="0"/>
                        <a:pt x="93" y="15"/>
                      </a:cubicBezTo>
                      <a:cubicBezTo>
                        <a:pt x="95" y="15"/>
                        <a:pt x="95" y="15"/>
                        <a:pt x="95" y="15"/>
                      </a:cubicBezTo>
                      <a:cubicBezTo>
                        <a:pt x="95" y="14"/>
                        <a:pt x="96" y="12"/>
                        <a:pt x="95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6" name="Freeform 13">
                  <a:extLst>
                    <a:ext uri="{FF2B5EF4-FFF2-40B4-BE49-F238E27FC236}">
                      <a16:creationId xmlns:a16="http://schemas.microsoft.com/office/drawing/2014/main" id="{E9576358-035E-48F7-99ED-A5974BA296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0776" y="1778000"/>
                  <a:ext cx="85725" cy="88900"/>
                </a:xfrm>
                <a:custGeom>
                  <a:avLst/>
                  <a:gdLst>
                    <a:gd name="T0" fmla="*/ 56 w 56"/>
                    <a:gd name="T1" fmla="*/ 2 h 58"/>
                    <a:gd name="T2" fmla="*/ 56 w 56"/>
                    <a:gd name="T3" fmla="*/ 0 h 58"/>
                    <a:gd name="T4" fmla="*/ 36 w 56"/>
                    <a:gd name="T5" fmla="*/ 11 h 58"/>
                    <a:gd name="T6" fmla="*/ 34 w 56"/>
                    <a:gd name="T7" fmla="*/ 19 h 58"/>
                    <a:gd name="T8" fmla="*/ 7 w 56"/>
                    <a:gd name="T9" fmla="*/ 55 h 58"/>
                    <a:gd name="T10" fmla="*/ 0 w 56"/>
                    <a:gd name="T11" fmla="*/ 58 h 58"/>
                    <a:gd name="T12" fmla="*/ 21 w 56"/>
                    <a:gd name="T13" fmla="*/ 51 h 58"/>
                    <a:gd name="T14" fmla="*/ 56 w 56"/>
                    <a:gd name="T15" fmla="*/ 2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6" h="58">
                      <a:moveTo>
                        <a:pt x="56" y="2"/>
                      </a:move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49" y="4"/>
                        <a:pt x="41" y="4"/>
                        <a:pt x="36" y="11"/>
                      </a:cubicBezTo>
                      <a:cubicBezTo>
                        <a:pt x="34" y="19"/>
                        <a:pt x="34" y="19"/>
                        <a:pt x="34" y="19"/>
                      </a:cubicBezTo>
                      <a:cubicBezTo>
                        <a:pt x="32" y="35"/>
                        <a:pt x="21" y="49"/>
                        <a:pt x="7" y="55"/>
                      </a:cubicBezTo>
                      <a:cubicBezTo>
                        <a:pt x="5" y="57"/>
                        <a:pt x="1" y="55"/>
                        <a:pt x="0" y="58"/>
                      </a:cubicBezTo>
                      <a:cubicBezTo>
                        <a:pt x="8" y="57"/>
                        <a:pt x="15" y="54"/>
                        <a:pt x="21" y="51"/>
                      </a:cubicBezTo>
                      <a:cubicBezTo>
                        <a:pt x="39" y="40"/>
                        <a:pt x="51" y="22"/>
                        <a:pt x="56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7" name="Freeform 14">
                  <a:extLst>
                    <a:ext uri="{FF2B5EF4-FFF2-40B4-BE49-F238E27FC236}">
                      <a16:creationId xmlns:a16="http://schemas.microsoft.com/office/drawing/2014/main" id="{FD3B812B-E903-4B56-AEF2-AD109CBFA3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9088" y="1784350"/>
                  <a:ext cx="49213" cy="63500"/>
                </a:xfrm>
                <a:custGeom>
                  <a:avLst/>
                  <a:gdLst>
                    <a:gd name="T0" fmla="*/ 22 w 33"/>
                    <a:gd name="T1" fmla="*/ 18 h 41"/>
                    <a:gd name="T2" fmla="*/ 1 w 33"/>
                    <a:gd name="T3" fmla="*/ 0 h 41"/>
                    <a:gd name="T4" fmla="*/ 1 w 33"/>
                    <a:gd name="T5" fmla="*/ 3 h 41"/>
                    <a:gd name="T6" fmla="*/ 33 w 33"/>
                    <a:gd name="T7" fmla="*/ 41 h 41"/>
                    <a:gd name="T8" fmla="*/ 33 w 33"/>
                    <a:gd name="T9" fmla="*/ 37 h 41"/>
                    <a:gd name="T10" fmla="*/ 22 w 33"/>
                    <a:gd name="T11" fmla="*/ 1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3" h="41">
                      <a:moveTo>
                        <a:pt x="22" y="18"/>
                      </a:moveTo>
                      <a:cubicBezTo>
                        <a:pt x="15" y="13"/>
                        <a:pt x="9" y="4"/>
                        <a:pt x="1" y="0"/>
                      </a:cubicBezTo>
                      <a:cubicBezTo>
                        <a:pt x="0" y="1"/>
                        <a:pt x="1" y="2"/>
                        <a:pt x="1" y="3"/>
                      </a:cubicBezTo>
                      <a:cubicBezTo>
                        <a:pt x="0" y="22"/>
                        <a:pt x="18" y="34"/>
                        <a:pt x="33" y="41"/>
                      </a:cubicBezTo>
                      <a:cubicBezTo>
                        <a:pt x="33" y="37"/>
                        <a:pt x="33" y="37"/>
                        <a:pt x="33" y="3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8" name="Freeform 15">
                  <a:extLst>
                    <a:ext uri="{FF2B5EF4-FFF2-40B4-BE49-F238E27FC236}">
                      <a16:creationId xmlns:a16="http://schemas.microsoft.com/office/drawing/2014/main" id="{6CD639E4-E4C7-41C3-B9B5-A6CFCBEF4F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3951" y="1801813"/>
                  <a:ext cx="39688" cy="52388"/>
                </a:xfrm>
                <a:custGeom>
                  <a:avLst/>
                  <a:gdLst>
                    <a:gd name="T0" fmla="*/ 22 w 26"/>
                    <a:gd name="T1" fmla="*/ 15 h 34"/>
                    <a:gd name="T2" fmla="*/ 25 w 26"/>
                    <a:gd name="T3" fmla="*/ 0 h 34"/>
                    <a:gd name="T4" fmla="*/ 0 w 26"/>
                    <a:gd name="T5" fmla="*/ 34 h 34"/>
                    <a:gd name="T6" fmla="*/ 22 w 26"/>
                    <a:gd name="T7" fmla="*/ 1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6" h="34">
                      <a:moveTo>
                        <a:pt x="22" y="15"/>
                      </a:moveTo>
                      <a:cubicBezTo>
                        <a:pt x="24" y="10"/>
                        <a:pt x="26" y="4"/>
                        <a:pt x="25" y="0"/>
                      </a:cubicBezTo>
                      <a:cubicBezTo>
                        <a:pt x="11" y="6"/>
                        <a:pt x="3" y="21"/>
                        <a:pt x="0" y="34"/>
                      </a:cubicBezTo>
                      <a:cubicBezTo>
                        <a:pt x="10" y="32"/>
                        <a:pt x="18" y="24"/>
                        <a:pt x="22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29" name="Freeform 16">
                  <a:extLst>
                    <a:ext uri="{FF2B5EF4-FFF2-40B4-BE49-F238E27FC236}">
                      <a16:creationId xmlns:a16="http://schemas.microsoft.com/office/drawing/2014/main" id="{77B6B4EA-4D03-4EBC-A04E-B4F844E4D5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1804988"/>
                  <a:ext cx="133350" cy="58738"/>
                </a:xfrm>
                <a:custGeom>
                  <a:avLst/>
                  <a:gdLst>
                    <a:gd name="T0" fmla="*/ 84 w 87"/>
                    <a:gd name="T1" fmla="*/ 19 h 39"/>
                    <a:gd name="T2" fmla="*/ 44 w 87"/>
                    <a:gd name="T3" fmla="*/ 0 h 39"/>
                    <a:gd name="T4" fmla="*/ 8 w 87"/>
                    <a:gd name="T5" fmla="*/ 12 h 39"/>
                    <a:gd name="T6" fmla="*/ 1 w 87"/>
                    <a:gd name="T7" fmla="*/ 24 h 39"/>
                    <a:gd name="T8" fmla="*/ 43 w 87"/>
                    <a:gd name="T9" fmla="*/ 12 h 39"/>
                    <a:gd name="T10" fmla="*/ 67 w 87"/>
                    <a:gd name="T11" fmla="*/ 20 h 39"/>
                    <a:gd name="T12" fmla="*/ 66 w 87"/>
                    <a:gd name="T13" fmla="*/ 36 h 39"/>
                    <a:gd name="T14" fmla="*/ 73 w 87"/>
                    <a:gd name="T15" fmla="*/ 39 h 39"/>
                    <a:gd name="T16" fmla="*/ 83 w 87"/>
                    <a:gd name="T17" fmla="*/ 34 h 39"/>
                    <a:gd name="T18" fmla="*/ 84 w 87"/>
                    <a:gd name="T19" fmla="*/ 19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7" h="39">
                      <a:moveTo>
                        <a:pt x="84" y="19"/>
                      </a:moveTo>
                      <a:cubicBezTo>
                        <a:pt x="78" y="2"/>
                        <a:pt x="58" y="1"/>
                        <a:pt x="44" y="0"/>
                      </a:cubicBezTo>
                      <a:cubicBezTo>
                        <a:pt x="30" y="1"/>
                        <a:pt x="19" y="5"/>
                        <a:pt x="8" y="12"/>
                      </a:cubicBezTo>
                      <a:cubicBezTo>
                        <a:pt x="6" y="16"/>
                        <a:pt x="0" y="20"/>
                        <a:pt x="1" y="24"/>
                      </a:cubicBezTo>
                      <a:cubicBezTo>
                        <a:pt x="16" y="26"/>
                        <a:pt x="28" y="15"/>
                        <a:pt x="43" y="12"/>
                      </a:cubicBezTo>
                      <a:cubicBezTo>
                        <a:pt x="52" y="11"/>
                        <a:pt x="61" y="13"/>
                        <a:pt x="67" y="20"/>
                      </a:cubicBezTo>
                      <a:cubicBezTo>
                        <a:pt x="70" y="25"/>
                        <a:pt x="69" y="31"/>
                        <a:pt x="66" y="36"/>
                      </a:cubicBezTo>
                      <a:cubicBezTo>
                        <a:pt x="68" y="38"/>
                        <a:pt x="70" y="38"/>
                        <a:pt x="73" y="39"/>
                      </a:cubicBezTo>
                      <a:cubicBezTo>
                        <a:pt x="77" y="37"/>
                        <a:pt x="81" y="39"/>
                        <a:pt x="83" y="34"/>
                      </a:cubicBezTo>
                      <a:cubicBezTo>
                        <a:pt x="87" y="30"/>
                        <a:pt x="86" y="23"/>
                        <a:pt x="84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0" name="Freeform 17">
                  <a:extLst>
                    <a:ext uri="{FF2B5EF4-FFF2-40B4-BE49-F238E27FC236}">
                      <a16:creationId xmlns:a16="http://schemas.microsoft.com/office/drawing/2014/main" id="{FA23957D-F2C9-460E-A4F6-505C72F59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19388" y="1809750"/>
                  <a:ext cx="136525" cy="61913"/>
                </a:xfrm>
                <a:custGeom>
                  <a:avLst/>
                  <a:gdLst>
                    <a:gd name="T0" fmla="*/ 67 w 89"/>
                    <a:gd name="T1" fmla="*/ 8 h 41"/>
                    <a:gd name="T2" fmla="*/ 28 w 89"/>
                    <a:gd name="T3" fmla="*/ 1 h 41"/>
                    <a:gd name="T4" fmla="*/ 0 w 89"/>
                    <a:gd name="T5" fmla="*/ 23 h 41"/>
                    <a:gd name="T6" fmla="*/ 4 w 89"/>
                    <a:gd name="T7" fmla="*/ 36 h 41"/>
                    <a:gd name="T8" fmla="*/ 17 w 89"/>
                    <a:gd name="T9" fmla="*/ 40 h 41"/>
                    <a:gd name="T10" fmla="*/ 20 w 89"/>
                    <a:gd name="T11" fmla="*/ 38 h 41"/>
                    <a:gd name="T12" fmla="*/ 16 w 89"/>
                    <a:gd name="T13" fmla="*/ 27 h 41"/>
                    <a:gd name="T14" fmla="*/ 28 w 89"/>
                    <a:gd name="T15" fmla="*/ 13 h 41"/>
                    <a:gd name="T16" fmla="*/ 81 w 89"/>
                    <a:gd name="T17" fmla="*/ 26 h 41"/>
                    <a:gd name="T18" fmla="*/ 78 w 89"/>
                    <a:gd name="T19" fmla="*/ 12 h 41"/>
                    <a:gd name="T20" fmla="*/ 67 w 89"/>
                    <a:gd name="T21" fmla="*/ 8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9" h="41">
                      <a:moveTo>
                        <a:pt x="67" y="8"/>
                      </a:moveTo>
                      <a:cubicBezTo>
                        <a:pt x="56" y="2"/>
                        <a:pt x="42" y="0"/>
                        <a:pt x="28" y="1"/>
                      </a:cubicBezTo>
                      <a:cubicBezTo>
                        <a:pt x="17" y="3"/>
                        <a:pt x="2" y="9"/>
                        <a:pt x="0" y="23"/>
                      </a:cubicBezTo>
                      <a:cubicBezTo>
                        <a:pt x="0" y="27"/>
                        <a:pt x="2" y="32"/>
                        <a:pt x="4" y="36"/>
                      </a:cubicBezTo>
                      <a:cubicBezTo>
                        <a:pt x="7" y="39"/>
                        <a:pt x="12" y="39"/>
                        <a:pt x="17" y="40"/>
                      </a:cubicBezTo>
                      <a:cubicBezTo>
                        <a:pt x="18" y="39"/>
                        <a:pt x="21" y="41"/>
                        <a:pt x="20" y="38"/>
                      </a:cubicBezTo>
                      <a:cubicBezTo>
                        <a:pt x="16" y="35"/>
                        <a:pt x="16" y="31"/>
                        <a:pt x="16" y="27"/>
                      </a:cubicBezTo>
                      <a:cubicBezTo>
                        <a:pt x="17" y="20"/>
                        <a:pt x="24" y="16"/>
                        <a:pt x="28" y="13"/>
                      </a:cubicBezTo>
                      <a:cubicBezTo>
                        <a:pt x="47" y="12"/>
                        <a:pt x="65" y="18"/>
                        <a:pt x="81" y="26"/>
                      </a:cubicBezTo>
                      <a:cubicBezTo>
                        <a:pt x="89" y="22"/>
                        <a:pt x="79" y="17"/>
                        <a:pt x="78" y="12"/>
                      </a:cubicBezTo>
                      <a:cubicBezTo>
                        <a:pt x="75" y="8"/>
                        <a:pt x="70" y="13"/>
                        <a:pt x="67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1" name="Freeform 18">
                  <a:extLst>
                    <a:ext uri="{FF2B5EF4-FFF2-40B4-BE49-F238E27FC236}">
                      <a16:creationId xmlns:a16="http://schemas.microsoft.com/office/drawing/2014/main" id="{92BAD1A7-944C-471F-A0F2-D16AC99099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17688"/>
                  <a:ext cx="84138" cy="42863"/>
                </a:xfrm>
                <a:custGeom>
                  <a:avLst/>
                  <a:gdLst>
                    <a:gd name="T0" fmla="*/ 55 w 55"/>
                    <a:gd name="T1" fmla="*/ 17 h 28"/>
                    <a:gd name="T2" fmla="*/ 54 w 55"/>
                    <a:gd name="T3" fmla="*/ 13 h 28"/>
                    <a:gd name="T4" fmla="*/ 1 w 55"/>
                    <a:gd name="T5" fmla="*/ 21 h 28"/>
                    <a:gd name="T6" fmla="*/ 1 w 55"/>
                    <a:gd name="T7" fmla="*/ 24 h 28"/>
                    <a:gd name="T8" fmla="*/ 37 w 55"/>
                    <a:gd name="T9" fmla="*/ 15 h 28"/>
                    <a:gd name="T10" fmla="*/ 53 w 55"/>
                    <a:gd name="T11" fmla="*/ 23 h 28"/>
                    <a:gd name="T12" fmla="*/ 55 w 55"/>
                    <a:gd name="T13" fmla="*/ 17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28">
                      <a:moveTo>
                        <a:pt x="55" y="17"/>
                      </a:moveTo>
                      <a:cubicBezTo>
                        <a:pt x="54" y="13"/>
                        <a:pt x="54" y="13"/>
                        <a:pt x="54" y="13"/>
                      </a:cubicBezTo>
                      <a:cubicBezTo>
                        <a:pt x="36" y="0"/>
                        <a:pt x="19" y="20"/>
                        <a:pt x="1" y="21"/>
                      </a:cubicBezTo>
                      <a:cubicBezTo>
                        <a:pt x="0" y="22"/>
                        <a:pt x="0" y="23"/>
                        <a:pt x="1" y="24"/>
                      </a:cubicBezTo>
                      <a:cubicBezTo>
                        <a:pt x="14" y="28"/>
                        <a:pt x="25" y="15"/>
                        <a:pt x="37" y="15"/>
                      </a:cubicBezTo>
                      <a:cubicBezTo>
                        <a:pt x="44" y="15"/>
                        <a:pt x="48" y="20"/>
                        <a:pt x="53" y="23"/>
                      </a:cubicBezTo>
                      <a:cubicBezTo>
                        <a:pt x="55" y="21"/>
                        <a:pt x="55" y="19"/>
                        <a:pt x="55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2" name="Freeform 19">
                  <a:extLst>
                    <a:ext uri="{FF2B5EF4-FFF2-40B4-BE49-F238E27FC236}">
                      <a16:creationId xmlns:a16="http://schemas.microsoft.com/office/drawing/2014/main" id="{01328B54-1DFD-4074-A245-8560AE4BD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563" y="1830388"/>
                  <a:ext cx="357188" cy="146050"/>
                </a:xfrm>
                <a:custGeom>
                  <a:avLst/>
                  <a:gdLst>
                    <a:gd name="T0" fmla="*/ 144 w 234"/>
                    <a:gd name="T1" fmla="*/ 20 h 95"/>
                    <a:gd name="T2" fmla="*/ 123 w 234"/>
                    <a:gd name="T3" fmla="*/ 11 h 95"/>
                    <a:gd name="T4" fmla="*/ 109 w 234"/>
                    <a:gd name="T5" fmla="*/ 4 h 95"/>
                    <a:gd name="T6" fmla="*/ 51 w 234"/>
                    <a:gd name="T7" fmla="*/ 48 h 95"/>
                    <a:gd name="T8" fmla="*/ 38 w 234"/>
                    <a:gd name="T9" fmla="*/ 64 h 95"/>
                    <a:gd name="T10" fmla="*/ 0 w 234"/>
                    <a:gd name="T11" fmla="*/ 91 h 95"/>
                    <a:gd name="T12" fmla="*/ 1 w 234"/>
                    <a:gd name="T13" fmla="*/ 92 h 95"/>
                    <a:gd name="T14" fmla="*/ 26 w 234"/>
                    <a:gd name="T15" fmla="*/ 86 h 95"/>
                    <a:gd name="T16" fmla="*/ 41 w 234"/>
                    <a:gd name="T17" fmla="*/ 78 h 95"/>
                    <a:gd name="T18" fmla="*/ 59 w 234"/>
                    <a:gd name="T19" fmla="*/ 65 h 95"/>
                    <a:gd name="T20" fmla="*/ 111 w 234"/>
                    <a:gd name="T21" fmla="*/ 23 h 95"/>
                    <a:gd name="T22" fmla="*/ 122 w 234"/>
                    <a:gd name="T23" fmla="*/ 26 h 95"/>
                    <a:gd name="T24" fmla="*/ 169 w 234"/>
                    <a:gd name="T25" fmla="*/ 58 h 95"/>
                    <a:gd name="T26" fmla="*/ 176 w 234"/>
                    <a:gd name="T27" fmla="*/ 65 h 95"/>
                    <a:gd name="T28" fmla="*/ 217 w 234"/>
                    <a:gd name="T29" fmla="*/ 91 h 95"/>
                    <a:gd name="T30" fmla="*/ 234 w 234"/>
                    <a:gd name="T31" fmla="*/ 95 h 95"/>
                    <a:gd name="T32" fmla="*/ 227 w 234"/>
                    <a:gd name="T33" fmla="*/ 79 h 95"/>
                    <a:gd name="T34" fmla="*/ 188 w 234"/>
                    <a:gd name="T35" fmla="*/ 55 h 95"/>
                    <a:gd name="T36" fmla="*/ 144 w 234"/>
                    <a:gd name="T37" fmla="*/ 20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34" h="95">
                      <a:moveTo>
                        <a:pt x="144" y="20"/>
                      </a:moveTo>
                      <a:cubicBezTo>
                        <a:pt x="138" y="16"/>
                        <a:pt x="129" y="16"/>
                        <a:pt x="123" y="11"/>
                      </a:cubicBezTo>
                      <a:cubicBezTo>
                        <a:pt x="117" y="11"/>
                        <a:pt x="115" y="0"/>
                        <a:pt x="109" y="4"/>
                      </a:cubicBezTo>
                      <a:cubicBezTo>
                        <a:pt x="95" y="28"/>
                        <a:pt x="63" y="23"/>
                        <a:pt x="51" y="48"/>
                      </a:cubicBezTo>
                      <a:cubicBezTo>
                        <a:pt x="47" y="54"/>
                        <a:pt x="49" y="66"/>
                        <a:pt x="38" y="64"/>
                      </a:cubicBezTo>
                      <a:cubicBezTo>
                        <a:pt x="23" y="64"/>
                        <a:pt x="7" y="77"/>
                        <a:pt x="0" y="91"/>
                      </a:cubicBezTo>
                      <a:cubicBezTo>
                        <a:pt x="1" y="92"/>
                        <a:pt x="1" y="92"/>
                        <a:pt x="1" y="92"/>
                      </a:cubicBezTo>
                      <a:cubicBezTo>
                        <a:pt x="9" y="89"/>
                        <a:pt x="17" y="86"/>
                        <a:pt x="26" y="86"/>
                      </a:cubicBezTo>
                      <a:cubicBezTo>
                        <a:pt x="41" y="78"/>
                        <a:pt x="41" y="78"/>
                        <a:pt x="41" y="78"/>
                      </a:cubicBezTo>
                      <a:cubicBezTo>
                        <a:pt x="47" y="74"/>
                        <a:pt x="61" y="77"/>
                        <a:pt x="59" y="65"/>
                      </a:cubicBezTo>
                      <a:cubicBezTo>
                        <a:pt x="68" y="43"/>
                        <a:pt x="96" y="41"/>
                        <a:pt x="111" y="23"/>
                      </a:cubicBezTo>
                      <a:cubicBezTo>
                        <a:pt x="114" y="22"/>
                        <a:pt x="119" y="23"/>
                        <a:pt x="122" y="26"/>
                      </a:cubicBezTo>
                      <a:cubicBezTo>
                        <a:pt x="139" y="34"/>
                        <a:pt x="159" y="41"/>
                        <a:pt x="169" y="58"/>
                      </a:cubicBezTo>
                      <a:cubicBezTo>
                        <a:pt x="170" y="61"/>
                        <a:pt x="171" y="67"/>
                        <a:pt x="176" y="65"/>
                      </a:cubicBezTo>
                      <a:cubicBezTo>
                        <a:pt x="192" y="68"/>
                        <a:pt x="209" y="76"/>
                        <a:pt x="217" y="91"/>
                      </a:cubicBezTo>
                      <a:cubicBezTo>
                        <a:pt x="222" y="93"/>
                        <a:pt x="228" y="95"/>
                        <a:pt x="234" y="95"/>
                      </a:cubicBezTo>
                      <a:cubicBezTo>
                        <a:pt x="234" y="89"/>
                        <a:pt x="230" y="84"/>
                        <a:pt x="227" y="79"/>
                      </a:cubicBezTo>
                      <a:cubicBezTo>
                        <a:pt x="217" y="67"/>
                        <a:pt x="203" y="59"/>
                        <a:pt x="188" y="55"/>
                      </a:cubicBezTo>
                      <a:cubicBezTo>
                        <a:pt x="180" y="38"/>
                        <a:pt x="161" y="27"/>
                        <a:pt x="144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3" name="Freeform 20">
                  <a:extLst>
                    <a:ext uri="{FF2B5EF4-FFF2-40B4-BE49-F238E27FC236}">
                      <a16:creationId xmlns:a16="http://schemas.microsoft.com/office/drawing/2014/main" id="{97622B43-0AFF-4FBB-9CBE-42C86C6BBF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2726" y="1833563"/>
                  <a:ext cx="80963" cy="26988"/>
                </a:xfrm>
                <a:custGeom>
                  <a:avLst/>
                  <a:gdLst>
                    <a:gd name="T0" fmla="*/ 52 w 53"/>
                    <a:gd name="T1" fmla="*/ 12 h 18"/>
                    <a:gd name="T2" fmla="*/ 10 w 53"/>
                    <a:gd name="T3" fmla="*/ 3 h 18"/>
                    <a:gd name="T4" fmla="*/ 0 w 53"/>
                    <a:gd name="T5" fmla="*/ 13 h 18"/>
                    <a:gd name="T6" fmla="*/ 3 w 53"/>
                    <a:gd name="T7" fmla="*/ 18 h 18"/>
                    <a:gd name="T8" fmla="*/ 12 w 53"/>
                    <a:gd name="T9" fmla="*/ 8 h 18"/>
                    <a:gd name="T10" fmla="*/ 46 w 53"/>
                    <a:gd name="T11" fmla="*/ 12 h 18"/>
                    <a:gd name="T12" fmla="*/ 52 w 53"/>
                    <a:gd name="T13" fmla="*/ 15 h 18"/>
                    <a:gd name="T14" fmla="*/ 52 w 53"/>
                    <a:gd name="T15" fmla="*/ 12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" h="18">
                      <a:moveTo>
                        <a:pt x="52" y="12"/>
                      </a:moveTo>
                      <a:cubicBezTo>
                        <a:pt x="39" y="8"/>
                        <a:pt x="25" y="0"/>
                        <a:pt x="10" y="3"/>
                      </a:cubicBezTo>
                      <a:cubicBezTo>
                        <a:pt x="6" y="5"/>
                        <a:pt x="0" y="8"/>
                        <a:pt x="0" y="13"/>
                      </a:cubicBezTo>
                      <a:cubicBezTo>
                        <a:pt x="0" y="15"/>
                        <a:pt x="1" y="18"/>
                        <a:pt x="3" y="18"/>
                      </a:cubicBezTo>
                      <a:cubicBezTo>
                        <a:pt x="4" y="13"/>
                        <a:pt x="9" y="10"/>
                        <a:pt x="12" y="8"/>
                      </a:cubicBezTo>
                      <a:cubicBezTo>
                        <a:pt x="24" y="3"/>
                        <a:pt x="36" y="8"/>
                        <a:pt x="46" y="12"/>
                      </a:cubicBezTo>
                      <a:cubicBezTo>
                        <a:pt x="48" y="12"/>
                        <a:pt x="50" y="16"/>
                        <a:pt x="52" y="15"/>
                      </a:cubicBezTo>
                      <a:cubicBezTo>
                        <a:pt x="53" y="14"/>
                        <a:pt x="53" y="13"/>
                        <a:pt x="52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4" name="Freeform 21">
                  <a:extLst>
                    <a:ext uri="{FF2B5EF4-FFF2-40B4-BE49-F238E27FC236}">
                      <a16:creationId xmlns:a16="http://schemas.microsoft.com/office/drawing/2014/main" id="{DD09F2C0-46CA-4D90-B0E7-691CFED1E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6226" y="1852613"/>
                  <a:ext cx="55563" cy="52388"/>
                </a:xfrm>
                <a:custGeom>
                  <a:avLst/>
                  <a:gdLst>
                    <a:gd name="T0" fmla="*/ 33 w 37"/>
                    <a:gd name="T1" fmla="*/ 5 h 34"/>
                    <a:gd name="T2" fmla="*/ 28 w 37"/>
                    <a:gd name="T3" fmla="*/ 1 h 34"/>
                    <a:gd name="T4" fmla="*/ 0 w 37"/>
                    <a:gd name="T5" fmla="*/ 23 h 34"/>
                    <a:gd name="T6" fmla="*/ 0 w 37"/>
                    <a:gd name="T7" fmla="*/ 25 h 34"/>
                    <a:gd name="T8" fmla="*/ 15 w 37"/>
                    <a:gd name="T9" fmla="*/ 31 h 34"/>
                    <a:gd name="T10" fmla="*/ 37 w 37"/>
                    <a:gd name="T11" fmla="*/ 31 h 34"/>
                    <a:gd name="T12" fmla="*/ 28 w 37"/>
                    <a:gd name="T13" fmla="*/ 29 h 34"/>
                    <a:gd name="T14" fmla="*/ 11 w 37"/>
                    <a:gd name="T15" fmla="*/ 21 h 34"/>
                    <a:gd name="T16" fmla="*/ 32 w 37"/>
                    <a:gd name="T17" fmla="*/ 7 h 34"/>
                    <a:gd name="T18" fmla="*/ 33 w 37"/>
                    <a:gd name="T19" fmla="*/ 5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7" h="34">
                      <a:moveTo>
                        <a:pt x="33" y="5"/>
                      </a:moveTo>
                      <a:cubicBezTo>
                        <a:pt x="31" y="3"/>
                        <a:pt x="30" y="0"/>
                        <a:pt x="28" y="1"/>
                      </a:cubicBezTo>
                      <a:cubicBezTo>
                        <a:pt x="17" y="5"/>
                        <a:pt x="7" y="13"/>
                        <a:pt x="0" y="23"/>
                      </a:cubicBezTo>
                      <a:cubicBezTo>
                        <a:pt x="0" y="25"/>
                        <a:pt x="0" y="25"/>
                        <a:pt x="0" y="25"/>
                      </a:cubicBezTo>
                      <a:cubicBezTo>
                        <a:pt x="4" y="28"/>
                        <a:pt x="9" y="30"/>
                        <a:pt x="15" y="31"/>
                      </a:cubicBezTo>
                      <a:cubicBezTo>
                        <a:pt x="22" y="32"/>
                        <a:pt x="31" y="34"/>
                        <a:pt x="37" y="31"/>
                      </a:cubicBezTo>
                      <a:cubicBezTo>
                        <a:pt x="35" y="29"/>
                        <a:pt x="31" y="32"/>
                        <a:pt x="28" y="29"/>
                      </a:cubicBezTo>
                      <a:cubicBezTo>
                        <a:pt x="22" y="26"/>
                        <a:pt x="13" y="27"/>
                        <a:pt x="11" y="21"/>
                      </a:cubicBezTo>
                      <a:cubicBezTo>
                        <a:pt x="17" y="15"/>
                        <a:pt x="24" y="10"/>
                        <a:pt x="32" y="7"/>
                      </a:cubicBezTo>
                      <a:cubicBezTo>
                        <a:pt x="33" y="5"/>
                        <a:pt x="33" y="5"/>
                        <a:pt x="33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5" name="Freeform 22">
                  <a:extLst>
                    <a:ext uri="{FF2B5EF4-FFF2-40B4-BE49-F238E27FC236}">
                      <a16:creationId xmlns:a16="http://schemas.microsoft.com/office/drawing/2014/main" id="{54602D7D-C5A6-4A13-A917-587206D667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852613"/>
                  <a:ext cx="58738" cy="53975"/>
                </a:xfrm>
                <a:custGeom>
                  <a:avLst/>
                  <a:gdLst>
                    <a:gd name="T0" fmla="*/ 32 w 39"/>
                    <a:gd name="T1" fmla="*/ 11 h 36"/>
                    <a:gd name="T2" fmla="*/ 15 w 39"/>
                    <a:gd name="T3" fmla="*/ 0 h 36"/>
                    <a:gd name="T4" fmla="*/ 19 w 39"/>
                    <a:gd name="T5" fmla="*/ 7 h 36"/>
                    <a:gd name="T6" fmla="*/ 27 w 39"/>
                    <a:gd name="T7" fmla="*/ 19 h 36"/>
                    <a:gd name="T8" fmla="*/ 1 w 39"/>
                    <a:gd name="T9" fmla="*/ 33 h 36"/>
                    <a:gd name="T10" fmla="*/ 2 w 39"/>
                    <a:gd name="T11" fmla="*/ 36 h 36"/>
                    <a:gd name="T12" fmla="*/ 20 w 39"/>
                    <a:gd name="T13" fmla="*/ 33 h 36"/>
                    <a:gd name="T14" fmla="*/ 39 w 39"/>
                    <a:gd name="T15" fmla="*/ 21 h 36"/>
                    <a:gd name="T16" fmla="*/ 37 w 39"/>
                    <a:gd name="T17" fmla="*/ 13 h 36"/>
                    <a:gd name="T18" fmla="*/ 32 w 39"/>
                    <a:gd name="T19" fmla="*/ 11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9" h="36">
                      <a:moveTo>
                        <a:pt x="32" y="11"/>
                      </a:moveTo>
                      <a:cubicBezTo>
                        <a:pt x="26" y="7"/>
                        <a:pt x="22" y="1"/>
                        <a:pt x="15" y="0"/>
                      </a:cubicBezTo>
                      <a:cubicBezTo>
                        <a:pt x="15" y="2"/>
                        <a:pt x="17" y="5"/>
                        <a:pt x="19" y="7"/>
                      </a:cubicBezTo>
                      <a:cubicBezTo>
                        <a:pt x="22" y="10"/>
                        <a:pt x="28" y="14"/>
                        <a:pt x="27" y="19"/>
                      </a:cubicBezTo>
                      <a:cubicBezTo>
                        <a:pt x="21" y="30"/>
                        <a:pt x="10" y="28"/>
                        <a:pt x="1" y="33"/>
                      </a:cubicBezTo>
                      <a:cubicBezTo>
                        <a:pt x="0" y="34"/>
                        <a:pt x="1" y="35"/>
                        <a:pt x="2" y="36"/>
                      </a:cubicBezTo>
                      <a:cubicBezTo>
                        <a:pt x="8" y="36"/>
                        <a:pt x="14" y="35"/>
                        <a:pt x="20" y="33"/>
                      </a:cubicBezTo>
                      <a:cubicBezTo>
                        <a:pt x="26" y="30"/>
                        <a:pt x="35" y="26"/>
                        <a:pt x="39" y="21"/>
                      </a:cubicBezTo>
                      <a:cubicBezTo>
                        <a:pt x="37" y="18"/>
                        <a:pt x="36" y="16"/>
                        <a:pt x="37" y="13"/>
                      </a:cubicBezTo>
                      <a:cubicBezTo>
                        <a:pt x="35" y="12"/>
                        <a:pt x="34" y="10"/>
                        <a:pt x="3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6" name="Freeform 23">
                  <a:extLst>
                    <a:ext uri="{FF2B5EF4-FFF2-40B4-BE49-F238E27FC236}">
                      <a16:creationId xmlns:a16="http://schemas.microsoft.com/office/drawing/2014/main" id="{3F3FC238-CCF3-40F6-A21C-4F966B1D4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8713" y="1858963"/>
                  <a:ext cx="53975" cy="39688"/>
                </a:xfrm>
                <a:custGeom>
                  <a:avLst/>
                  <a:gdLst>
                    <a:gd name="T0" fmla="*/ 35 w 35"/>
                    <a:gd name="T1" fmla="*/ 13 h 26"/>
                    <a:gd name="T2" fmla="*/ 23 w 35"/>
                    <a:gd name="T3" fmla="*/ 0 h 26"/>
                    <a:gd name="T4" fmla="*/ 0 w 35"/>
                    <a:gd name="T5" fmla="*/ 12 h 26"/>
                    <a:gd name="T6" fmla="*/ 2 w 35"/>
                    <a:gd name="T7" fmla="*/ 15 h 26"/>
                    <a:gd name="T8" fmla="*/ 17 w 35"/>
                    <a:gd name="T9" fmla="*/ 22 h 26"/>
                    <a:gd name="T10" fmla="*/ 35 w 35"/>
                    <a:gd name="T11" fmla="*/ 13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26">
                      <a:moveTo>
                        <a:pt x="35" y="13"/>
                      </a:moveTo>
                      <a:cubicBezTo>
                        <a:pt x="33" y="8"/>
                        <a:pt x="29" y="2"/>
                        <a:pt x="23" y="0"/>
                      </a:cubicBezTo>
                      <a:cubicBezTo>
                        <a:pt x="16" y="5"/>
                        <a:pt x="8" y="9"/>
                        <a:pt x="0" y="12"/>
                      </a:cubicBezTo>
                      <a:cubicBezTo>
                        <a:pt x="0" y="13"/>
                        <a:pt x="1" y="14"/>
                        <a:pt x="2" y="15"/>
                      </a:cubicBezTo>
                      <a:cubicBezTo>
                        <a:pt x="6" y="19"/>
                        <a:pt x="10" y="26"/>
                        <a:pt x="17" y="22"/>
                      </a:cubicBezTo>
                      <a:cubicBezTo>
                        <a:pt x="24" y="20"/>
                        <a:pt x="32" y="19"/>
                        <a:pt x="3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7" name="Freeform 24">
                  <a:extLst>
                    <a:ext uri="{FF2B5EF4-FFF2-40B4-BE49-F238E27FC236}">
                      <a16:creationId xmlns:a16="http://schemas.microsoft.com/office/drawing/2014/main" id="{2BFCA90B-9205-4360-9930-87055694D5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9563" y="1865313"/>
                  <a:ext cx="58738" cy="25400"/>
                </a:xfrm>
                <a:custGeom>
                  <a:avLst/>
                  <a:gdLst>
                    <a:gd name="T0" fmla="*/ 39 w 39"/>
                    <a:gd name="T1" fmla="*/ 7 h 16"/>
                    <a:gd name="T2" fmla="*/ 19 w 39"/>
                    <a:gd name="T3" fmla="*/ 0 h 16"/>
                    <a:gd name="T4" fmla="*/ 0 w 39"/>
                    <a:gd name="T5" fmla="*/ 12 h 16"/>
                    <a:gd name="T6" fmla="*/ 29 w 39"/>
                    <a:gd name="T7" fmla="*/ 14 h 16"/>
                    <a:gd name="T8" fmla="*/ 39 w 39"/>
                    <a:gd name="T9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16">
                      <a:moveTo>
                        <a:pt x="39" y="7"/>
                      </a:moveTo>
                      <a:cubicBezTo>
                        <a:pt x="32" y="4"/>
                        <a:pt x="26" y="2"/>
                        <a:pt x="19" y="0"/>
                      </a:cubicBezTo>
                      <a:cubicBezTo>
                        <a:pt x="12" y="2"/>
                        <a:pt x="5" y="7"/>
                        <a:pt x="0" y="12"/>
                      </a:cubicBezTo>
                      <a:cubicBezTo>
                        <a:pt x="9" y="15"/>
                        <a:pt x="20" y="16"/>
                        <a:pt x="29" y="14"/>
                      </a:cubicBezTo>
                      <a:cubicBezTo>
                        <a:pt x="32" y="12"/>
                        <a:pt x="39" y="12"/>
                        <a:pt x="39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8" name="Freeform 25">
                  <a:extLst>
                    <a:ext uri="{FF2B5EF4-FFF2-40B4-BE49-F238E27FC236}">
                      <a16:creationId xmlns:a16="http://schemas.microsoft.com/office/drawing/2014/main" id="{3328DDFB-DC53-4BAB-A399-4A527417A0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5713" y="1874838"/>
                  <a:ext cx="260350" cy="146050"/>
                </a:xfrm>
                <a:custGeom>
                  <a:avLst/>
                  <a:gdLst>
                    <a:gd name="T0" fmla="*/ 111 w 170"/>
                    <a:gd name="T1" fmla="*/ 17 h 95"/>
                    <a:gd name="T2" fmla="*/ 76 w 170"/>
                    <a:gd name="T3" fmla="*/ 0 h 95"/>
                    <a:gd name="T4" fmla="*/ 39 w 170"/>
                    <a:gd name="T5" fmla="*/ 24 h 95"/>
                    <a:gd name="T6" fmla="*/ 28 w 170"/>
                    <a:gd name="T7" fmla="*/ 37 h 95"/>
                    <a:gd name="T8" fmla="*/ 25 w 170"/>
                    <a:gd name="T9" fmla="*/ 50 h 95"/>
                    <a:gd name="T10" fmla="*/ 0 w 170"/>
                    <a:gd name="T11" fmla="*/ 58 h 95"/>
                    <a:gd name="T12" fmla="*/ 25 w 170"/>
                    <a:gd name="T13" fmla="*/ 71 h 95"/>
                    <a:gd name="T14" fmla="*/ 35 w 170"/>
                    <a:gd name="T15" fmla="*/ 87 h 95"/>
                    <a:gd name="T16" fmla="*/ 50 w 170"/>
                    <a:gd name="T17" fmla="*/ 69 h 95"/>
                    <a:gd name="T18" fmla="*/ 54 w 170"/>
                    <a:gd name="T19" fmla="*/ 53 h 95"/>
                    <a:gd name="T20" fmla="*/ 78 w 170"/>
                    <a:gd name="T21" fmla="*/ 35 h 95"/>
                    <a:gd name="T22" fmla="*/ 99 w 170"/>
                    <a:gd name="T23" fmla="*/ 37 h 95"/>
                    <a:gd name="T24" fmla="*/ 117 w 170"/>
                    <a:gd name="T25" fmla="*/ 59 h 95"/>
                    <a:gd name="T26" fmla="*/ 117 w 170"/>
                    <a:gd name="T27" fmla="*/ 69 h 95"/>
                    <a:gd name="T28" fmla="*/ 130 w 170"/>
                    <a:gd name="T29" fmla="*/ 95 h 95"/>
                    <a:gd name="T30" fmla="*/ 140 w 170"/>
                    <a:gd name="T31" fmla="*/ 79 h 95"/>
                    <a:gd name="T32" fmla="*/ 170 w 170"/>
                    <a:gd name="T33" fmla="*/ 63 h 95"/>
                    <a:gd name="T34" fmla="*/ 157 w 170"/>
                    <a:gd name="T35" fmla="*/ 49 h 95"/>
                    <a:gd name="T36" fmla="*/ 131 w 170"/>
                    <a:gd name="T37" fmla="*/ 43 h 95"/>
                    <a:gd name="T38" fmla="*/ 129 w 170"/>
                    <a:gd name="T39" fmla="*/ 42 h 95"/>
                    <a:gd name="T40" fmla="*/ 111 w 170"/>
                    <a:gd name="T41" fmla="*/ 17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70" h="95">
                      <a:moveTo>
                        <a:pt x="111" y="17"/>
                      </a:moveTo>
                      <a:cubicBezTo>
                        <a:pt x="99" y="12"/>
                        <a:pt x="88" y="7"/>
                        <a:pt x="76" y="0"/>
                      </a:cubicBezTo>
                      <a:cubicBezTo>
                        <a:pt x="65" y="10"/>
                        <a:pt x="51" y="16"/>
                        <a:pt x="39" y="24"/>
                      </a:cubicBezTo>
                      <a:cubicBezTo>
                        <a:pt x="33" y="26"/>
                        <a:pt x="31" y="33"/>
                        <a:pt x="28" y="37"/>
                      </a:cubicBezTo>
                      <a:cubicBezTo>
                        <a:pt x="26" y="41"/>
                        <a:pt x="28" y="47"/>
                        <a:pt x="25" y="50"/>
                      </a:cubicBezTo>
                      <a:cubicBezTo>
                        <a:pt x="16" y="52"/>
                        <a:pt x="6" y="51"/>
                        <a:pt x="0" y="58"/>
                      </a:cubicBezTo>
                      <a:cubicBezTo>
                        <a:pt x="8" y="61"/>
                        <a:pt x="17" y="66"/>
                        <a:pt x="25" y="71"/>
                      </a:cubicBezTo>
                      <a:cubicBezTo>
                        <a:pt x="29" y="76"/>
                        <a:pt x="30" y="83"/>
                        <a:pt x="35" y="87"/>
                      </a:cubicBezTo>
                      <a:cubicBezTo>
                        <a:pt x="38" y="80"/>
                        <a:pt x="44" y="74"/>
                        <a:pt x="50" y="69"/>
                      </a:cubicBezTo>
                      <a:cubicBezTo>
                        <a:pt x="51" y="63"/>
                        <a:pt x="50" y="58"/>
                        <a:pt x="54" y="53"/>
                      </a:cubicBezTo>
                      <a:cubicBezTo>
                        <a:pt x="60" y="45"/>
                        <a:pt x="68" y="39"/>
                        <a:pt x="78" y="35"/>
                      </a:cubicBezTo>
                      <a:cubicBezTo>
                        <a:pt x="85" y="33"/>
                        <a:pt x="94" y="31"/>
                        <a:pt x="99" y="37"/>
                      </a:cubicBezTo>
                      <a:cubicBezTo>
                        <a:pt x="110" y="38"/>
                        <a:pt x="114" y="50"/>
                        <a:pt x="117" y="59"/>
                      </a:cubicBezTo>
                      <a:cubicBezTo>
                        <a:pt x="115" y="63"/>
                        <a:pt x="117" y="66"/>
                        <a:pt x="117" y="69"/>
                      </a:cubicBezTo>
                      <a:cubicBezTo>
                        <a:pt x="126" y="74"/>
                        <a:pt x="130" y="85"/>
                        <a:pt x="130" y="95"/>
                      </a:cubicBezTo>
                      <a:cubicBezTo>
                        <a:pt x="133" y="89"/>
                        <a:pt x="135" y="83"/>
                        <a:pt x="140" y="79"/>
                      </a:cubicBezTo>
                      <a:cubicBezTo>
                        <a:pt x="147" y="69"/>
                        <a:pt x="159" y="64"/>
                        <a:pt x="170" y="63"/>
                      </a:cubicBezTo>
                      <a:cubicBezTo>
                        <a:pt x="167" y="57"/>
                        <a:pt x="162" y="52"/>
                        <a:pt x="157" y="49"/>
                      </a:cubicBezTo>
                      <a:cubicBezTo>
                        <a:pt x="149" y="46"/>
                        <a:pt x="141" y="42"/>
                        <a:pt x="131" y="43"/>
                      </a:cubicBezTo>
                      <a:cubicBezTo>
                        <a:pt x="129" y="42"/>
                        <a:pt x="129" y="42"/>
                        <a:pt x="129" y="42"/>
                      </a:cubicBezTo>
                      <a:cubicBezTo>
                        <a:pt x="128" y="32"/>
                        <a:pt x="119" y="25"/>
                        <a:pt x="111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39" name="Freeform 26">
                  <a:extLst>
                    <a:ext uri="{FF2B5EF4-FFF2-40B4-BE49-F238E27FC236}">
                      <a16:creationId xmlns:a16="http://schemas.microsoft.com/office/drawing/2014/main" id="{986BBD6B-6297-4A01-9523-2D58C67583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74838"/>
                  <a:ext cx="85725" cy="96838"/>
                </a:xfrm>
                <a:custGeom>
                  <a:avLst/>
                  <a:gdLst>
                    <a:gd name="T0" fmla="*/ 48 w 56"/>
                    <a:gd name="T1" fmla="*/ 29 h 63"/>
                    <a:gd name="T2" fmla="*/ 41 w 56"/>
                    <a:gd name="T3" fmla="*/ 18 h 63"/>
                    <a:gd name="T4" fmla="*/ 16 w 56"/>
                    <a:gd name="T5" fmla="*/ 1 h 63"/>
                    <a:gd name="T6" fmla="*/ 8 w 56"/>
                    <a:gd name="T7" fmla="*/ 1 h 63"/>
                    <a:gd name="T8" fmla="*/ 46 w 56"/>
                    <a:gd name="T9" fmla="*/ 48 h 63"/>
                    <a:gd name="T10" fmla="*/ 41 w 56"/>
                    <a:gd name="T11" fmla="*/ 51 h 63"/>
                    <a:gd name="T12" fmla="*/ 0 w 56"/>
                    <a:gd name="T13" fmla="*/ 20 h 63"/>
                    <a:gd name="T14" fmla="*/ 4 w 56"/>
                    <a:gd name="T15" fmla="*/ 29 h 63"/>
                    <a:gd name="T16" fmla="*/ 35 w 56"/>
                    <a:gd name="T17" fmla="*/ 57 h 63"/>
                    <a:gd name="T18" fmla="*/ 54 w 56"/>
                    <a:gd name="T19" fmla="*/ 59 h 63"/>
                    <a:gd name="T20" fmla="*/ 48 w 56"/>
                    <a:gd name="T21" fmla="*/ 29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6" h="63">
                      <a:moveTo>
                        <a:pt x="48" y="29"/>
                      </a:moveTo>
                      <a:cubicBezTo>
                        <a:pt x="41" y="18"/>
                        <a:pt x="41" y="18"/>
                        <a:pt x="41" y="18"/>
                      </a:cubicBezTo>
                      <a:cubicBezTo>
                        <a:pt x="33" y="12"/>
                        <a:pt x="27" y="2"/>
                        <a:pt x="16" y="1"/>
                      </a:cubicBezTo>
                      <a:cubicBezTo>
                        <a:pt x="14" y="0"/>
                        <a:pt x="9" y="0"/>
                        <a:pt x="8" y="1"/>
                      </a:cubicBezTo>
                      <a:cubicBezTo>
                        <a:pt x="27" y="11"/>
                        <a:pt x="44" y="27"/>
                        <a:pt x="46" y="48"/>
                      </a:cubicBezTo>
                      <a:cubicBezTo>
                        <a:pt x="45" y="51"/>
                        <a:pt x="43" y="51"/>
                        <a:pt x="41" y="51"/>
                      </a:cubicBezTo>
                      <a:cubicBezTo>
                        <a:pt x="24" y="48"/>
                        <a:pt x="12" y="32"/>
                        <a:pt x="0" y="20"/>
                      </a:cubicBezTo>
                      <a:cubicBezTo>
                        <a:pt x="0" y="23"/>
                        <a:pt x="2" y="26"/>
                        <a:pt x="4" y="29"/>
                      </a:cubicBezTo>
                      <a:cubicBezTo>
                        <a:pt x="13" y="40"/>
                        <a:pt x="21" y="53"/>
                        <a:pt x="35" y="57"/>
                      </a:cubicBezTo>
                      <a:cubicBezTo>
                        <a:pt x="41" y="59"/>
                        <a:pt x="48" y="63"/>
                        <a:pt x="54" y="59"/>
                      </a:cubicBezTo>
                      <a:cubicBezTo>
                        <a:pt x="56" y="48"/>
                        <a:pt x="51" y="39"/>
                        <a:pt x="48" y="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0" name="Freeform 27">
                  <a:extLst>
                    <a:ext uri="{FF2B5EF4-FFF2-40B4-BE49-F238E27FC236}">
                      <a16:creationId xmlns:a16="http://schemas.microsoft.com/office/drawing/2014/main" id="{CC2381A7-0CA5-40C0-AB83-BA9AB50FB0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41588" y="1881188"/>
                  <a:ext cx="228600" cy="111125"/>
                </a:xfrm>
                <a:custGeom>
                  <a:avLst/>
                  <a:gdLst>
                    <a:gd name="T0" fmla="*/ 80 w 149"/>
                    <a:gd name="T1" fmla="*/ 6 h 72"/>
                    <a:gd name="T2" fmla="*/ 65 w 149"/>
                    <a:gd name="T3" fmla="*/ 0 h 72"/>
                    <a:gd name="T4" fmla="*/ 21 w 149"/>
                    <a:gd name="T5" fmla="*/ 40 h 72"/>
                    <a:gd name="T6" fmla="*/ 19 w 149"/>
                    <a:gd name="T7" fmla="*/ 51 h 72"/>
                    <a:gd name="T8" fmla="*/ 2 w 149"/>
                    <a:gd name="T9" fmla="*/ 52 h 72"/>
                    <a:gd name="T10" fmla="*/ 1 w 149"/>
                    <a:gd name="T11" fmla="*/ 56 h 72"/>
                    <a:gd name="T12" fmla="*/ 23 w 149"/>
                    <a:gd name="T13" fmla="*/ 72 h 72"/>
                    <a:gd name="T14" fmla="*/ 35 w 149"/>
                    <a:gd name="T15" fmla="*/ 62 h 72"/>
                    <a:gd name="T16" fmla="*/ 55 w 149"/>
                    <a:gd name="T17" fmla="*/ 32 h 72"/>
                    <a:gd name="T18" fmla="*/ 100 w 149"/>
                    <a:gd name="T19" fmla="*/ 31 h 72"/>
                    <a:gd name="T20" fmla="*/ 111 w 149"/>
                    <a:gd name="T21" fmla="*/ 61 h 72"/>
                    <a:gd name="T22" fmla="*/ 120 w 149"/>
                    <a:gd name="T23" fmla="*/ 72 h 72"/>
                    <a:gd name="T24" fmla="*/ 129 w 149"/>
                    <a:gd name="T25" fmla="*/ 67 h 72"/>
                    <a:gd name="T26" fmla="*/ 148 w 149"/>
                    <a:gd name="T27" fmla="*/ 56 h 72"/>
                    <a:gd name="T28" fmla="*/ 148 w 149"/>
                    <a:gd name="T29" fmla="*/ 52 h 72"/>
                    <a:gd name="T30" fmla="*/ 118 w 149"/>
                    <a:gd name="T31" fmla="*/ 42 h 72"/>
                    <a:gd name="T32" fmla="*/ 80 w 149"/>
                    <a:gd name="T33" fmla="*/ 6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149" h="72">
                      <a:moveTo>
                        <a:pt x="80" y="6"/>
                      </a:moveTo>
                      <a:cubicBezTo>
                        <a:pt x="75" y="5"/>
                        <a:pt x="71" y="1"/>
                        <a:pt x="65" y="0"/>
                      </a:cubicBezTo>
                      <a:cubicBezTo>
                        <a:pt x="54" y="18"/>
                        <a:pt x="27" y="17"/>
                        <a:pt x="21" y="40"/>
                      </a:cubicBezTo>
                      <a:cubicBezTo>
                        <a:pt x="20" y="43"/>
                        <a:pt x="21" y="48"/>
                        <a:pt x="19" y="51"/>
                      </a:cubicBezTo>
                      <a:cubicBezTo>
                        <a:pt x="13" y="51"/>
                        <a:pt x="7" y="53"/>
                        <a:pt x="2" y="52"/>
                      </a:cubicBezTo>
                      <a:cubicBezTo>
                        <a:pt x="0" y="52"/>
                        <a:pt x="0" y="54"/>
                        <a:pt x="1" y="56"/>
                      </a:cubicBezTo>
                      <a:cubicBezTo>
                        <a:pt x="11" y="57"/>
                        <a:pt x="16" y="67"/>
                        <a:pt x="23" y="72"/>
                      </a:cubicBezTo>
                      <a:cubicBezTo>
                        <a:pt x="28" y="71"/>
                        <a:pt x="32" y="66"/>
                        <a:pt x="35" y="62"/>
                      </a:cubicBezTo>
                      <a:cubicBezTo>
                        <a:pt x="37" y="50"/>
                        <a:pt x="46" y="40"/>
                        <a:pt x="55" y="32"/>
                      </a:cubicBezTo>
                      <a:cubicBezTo>
                        <a:pt x="69" y="26"/>
                        <a:pt x="87" y="21"/>
                        <a:pt x="100" y="31"/>
                      </a:cubicBezTo>
                      <a:cubicBezTo>
                        <a:pt x="108" y="39"/>
                        <a:pt x="109" y="51"/>
                        <a:pt x="111" y="61"/>
                      </a:cubicBezTo>
                      <a:cubicBezTo>
                        <a:pt x="114" y="65"/>
                        <a:pt x="118" y="68"/>
                        <a:pt x="120" y="72"/>
                      </a:cubicBezTo>
                      <a:cubicBezTo>
                        <a:pt x="124" y="72"/>
                        <a:pt x="126" y="70"/>
                        <a:pt x="129" y="67"/>
                      </a:cubicBezTo>
                      <a:cubicBezTo>
                        <a:pt x="134" y="62"/>
                        <a:pt x="141" y="59"/>
                        <a:pt x="148" y="56"/>
                      </a:cubicBezTo>
                      <a:cubicBezTo>
                        <a:pt x="148" y="55"/>
                        <a:pt x="149" y="54"/>
                        <a:pt x="148" y="52"/>
                      </a:cubicBezTo>
                      <a:cubicBezTo>
                        <a:pt x="140" y="45"/>
                        <a:pt x="129" y="44"/>
                        <a:pt x="118" y="42"/>
                      </a:cubicBezTo>
                      <a:cubicBezTo>
                        <a:pt x="111" y="26"/>
                        <a:pt x="96" y="11"/>
                        <a:pt x="8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1" name="Freeform 28">
                  <a:extLst>
                    <a:ext uri="{FF2B5EF4-FFF2-40B4-BE49-F238E27FC236}">
                      <a16:creationId xmlns:a16="http://schemas.microsoft.com/office/drawing/2014/main" id="{15056281-546C-4F0E-A69F-9AB11E2E1D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2263" y="1884363"/>
                  <a:ext cx="90488" cy="84138"/>
                </a:xfrm>
                <a:custGeom>
                  <a:avLst/>
                  <a:gdLst>
                    <a:gd name="T0" fmla="*/ 39 w 59"/>
                    <a:gd name="T1" fmla="*/ 0 h 55"/>
                    <a:gd name="T2" fmla="*/ 16 w 59"/>
                    <a:gd name="T3" fmla="*/ 15 h 55"/>
                    <a:gd name="T4" fmla="*/ 2 w 59"/>
                    <a:gd name="T5" fmla="*/ 53 h 55"/>
                    <a:gd name="T6" fmla="*/ 27 w 59"/>
                    <a:gd name="T7" fmla="*/ 48 h 55"/>
                    <a:gd name="T8" fmla="*/ 59 w 59"/>
                    <a:gd name="T9" fmla="*/ 12 h 55"/>
                    <a:gd name="T10" fmla="*/ 38 w 59"/>
                    <a:gd name="T11" fmla="*/ 36 h 55"/>
                    <a:gd name="T12" fmla="*/ 10 w 59"/>
                    <a:gd name="T13" fmla="*/ 46 h 55"/>
                    <a:gd name="T14" fmla="*/ 8 w 59"/>
                    <a:gd name="T15" fmla="*/ 41 h 55"/>
                    <a:gd name="T16" fmla="*/ 31 w 59"/>
                    <a:gd name="T17" fmla="*/ 9 h 55"/>
                    <a:gd name="T18" fmla="*/ 39 w 59"/>
                    <a:gd name="T1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9" h="55">
                      <a:moveTo>
                        <a:pt x="39" y="0"/>
                      </a:moveTo>
                      <a:cubicBezTo>
                        <a:pt x="30" y="4"/>
                        <a:pt x="22" y="9"/>
                        <a:pt x="16" y="15"/>
                      </a:cubicBezTo>
                      <a:cubicBezTo>
                        <a:pt x="5" y="25"/>
                        <a:pt x="0" y="40"/>
                        <a:pt x="2" y="53"/>
                      </a:cubicBezTo>
                      <a:cubicBezTo>
                        <a:pt x="11" y="55"/>
                        <a:pt x="19" y="51"/>
                        <a:pt x="27" y="48"/>
                      </a:cubicBezTo>
                      <a:cubicBezTo>
                        <a:pt x="42" y="42"/>
                        <a:pt x="56" y="27"/>
                        <a:pt x="59" y="12"/>
                      </a:cubicBezTo>
                      <a:cubicBezTo>
                        <a:pt x="54" y="21"/>
                        <a:pt x="48" y="30"/>
                        <a:pt x="38" y="36"/>
                      </a:cubicBezTo>
                      <a:cubicBezTo>
                        <a:pt x="30" y="42"/>
                        <a:pt x="19" y="42"/>
                        <a:pt x="10" y="46"/>
                      </a:cubicBezTo>
                      <a:cubicBezTo>
                        <a:pt x="8" y="45"/>
                        <a:pt x="8" y="43"/>
                        <a:pt x="8" y="41"/>
                      </a:cubicBezTo>
                      <a:cubicBezTo>
                        <a:pt x="13" y="29"/>
                        <a:pt x="20" y="17"/>
                        <a:pt x="31" y="9"/>
                      </a:cubicBezTo>
                      <a:cubicBezTo>
                        <a:pt x="33" y="6"/>
                        <a:pt x="38" y="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2" name="Freeform 29">
                  <a:extLst>
                    <a:ext uri="{FF2B5EF4-FFF2-40B4-BE49-F238E27FC236}">
                      <a16:creationId xmlns:a16="http://schemas.microsoft.com/office/drawing/2014/main" id="{0B6C480D-D16C-4625-87A3-0B06FD6D85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7913" y="1881188"/>
                  <a:ext cx="58738" cy="60325"/>
                </a:xfrm>
                <a:custGeom>
                  <a:avLst/>
                  <a:gdLst>
                    <a:gd name="T0" fmla="*/ 35 w 39"/>
                    <a:gd name="T1" fmla="*/ 28 h 39"/>
                    <a:gd name="T2" fmla="*/ 2 w 39"/>
                    <a:gd name="T3" fmla="*/ 0 h 39"/>
                    <a:gd name="T4" fmla="*/ 1 w 39"/>
                    <a:gd name="T5" fmla="*/ 3 h 39"/>
                    <a:gd name="T6" fmla="*/ 23 w 39"/>
                    <a:gd name="T7" fmla="*/ 31 h 39"/>
                    <a:gd name="T8" fmla="*/ 39 w 39"/>
                    <a:gd name="T9" fmla="*/ 39 h 39"/>
                    <a:gd name="T10" fmla="*/ 35 w 39"/>
                    <a:gd name="T11" fmla="*/ 28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9" h="39">
                      <a:moveTo>
                        <a:pt x="35" y="28"/>
                      </a:moveTo>
                      <a:cubicBezTo>
                        <a:pt x="28" y="15"/>
                        <a:pt x="16" y="4"/>
                        <a:pt x="2" y="0"/>
                      </a:cubicBezTo>
                      <a:cubicBezTo>
                        <a:pt x="0" y="0"/>
                        <a:pt x="1" y="2"/>
                        <a:pt x="1" y="3"/>
                      </a:cubicBezTo>
                      <a:cubicBezTo>
                        <a:pt x="8" y="12"/>
                        <a:pt x="14" y="23"/>
                        <a:pt x="23" y="31"/>
                      </a:cubicBezTo>
                      <a:cubicBezTo>
                        <a:pt x="28" y="34"/>
                        <a:pt x="33" y="38"/>
                        <a:pt x="39" y="39"/>
                      </a:cubicBezTo>
                      <a:cubicBezTo>
                        <a:pt x="39" y="35"/>
                        <a:pt x="37" y="31"/>
                        <a:pt x="35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3" name="Freeform 30">
                  <a:extLst>
                    <a:ext uri="{FF2B5EF4-FFF2-40B4-BE49-F238E27FC236}">
                      <a16:creationId xmlns:a16="http://schemas.microsoft.com/office/drawing/2014/main" id="{2AE97C41-6FBA-47F3-8779-480F31E3D4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0838" y="1885950"/>
                  <a:ext cx="57150" cy="53975"/>
                </a:xfrm>
                <a:custGeom>
                  <a:avLst/>
                  <a:gdLst>
                    <a:gd name="T0" fmla="*/ 38 w 38"/>
                    <a:gd name="T1" fmla="*/ 2 h 35"/>
                    <a:gd name="T2" fmla="*/ 27 w 38"/>
                    <a:gd name="T3" fmla="*/ 4 h 35"/>
                    <a:gd name="T4" fmla="*/ 0 w 38"/>
                    <a:gd name="T5" fmla="*/ 35 h 35"/>
                    <a:gd name="T6" fmla="*/ 38 w 38"/>
                    <a:gd name="T7" fmla="*/ 2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35">
                      <a:moveTo>
                        <a:pt x="38" y="2"/>
                      </a:moveTo>
                      <a:cubicBezTo>
                        <a:pt x="34" y="0"/>
                        <a:pt x="30" y="3"/>
                        <a:pt x="27" y="4"/>
                      </a:cubicBezTo>
                      <a:cubicBezTo>
                        <a:pt x="17" y="13"/>
                        <a:pt x="3" y="21"/>
                        <a:pt x="0" y="35"/>
                      </a:cubicBezTo>
                      <a:cubicBezTo>
                        <a:pt x="18" y="34"/>
                        <a:pt x="33" y="19"/>
                        <a:pt x="3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4" name="Freeform 31">
                  <a:extLst>
                    <a:ext uri="{FF2B5EF4-FFF2-40B4-BE49-F238E27FC236}">
                      <a16:creationId xmlns:a16="http://schemas.microsoft.com/office/drawing/2014/main" id="{0BC84A0B-6FDD-439C-8630-FC93853AAA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6563" y="1903413"/>
                  <a:ext cx="0" cy="1588"/>
                </a:xfrm>
                <a:custGeom>
                  <a:avLst/>
                  <a:gdLst>
                    <a:gd name="T0" fmla="*/ 1 h 1"/>
                    <a:gd name="T1" fmla="*/ 0 h 1"/>
                    <a:gd name="T2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5" name="Freeform 32">
                  <a:extLst>
                    <a:ext uri="{FF2B5EF4-FFF2-40B4-BE49-F238E27FC236}">
                      <a16:creationId xmlns:a16="http://schemas.microsoft.com/office/drawing/2014/main" id="{AA6B8B74-C8C7-456A-9670-B7313927AE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7038" y="1908175"/>
                  <a:ext cx="101600" cy="100013"/>
                </a:xfrm>
                <a:custGeom>
                  <a:avLst/>
                  <a:gdLst>
                    <a:gd name="T0" fmla="*/ 24 w 66"/>
                    <a:gd name="T1" fmla="*/ 40 h 65"/>
                    <a:gd name="T2" fmla="*/ 1 w 66"/>
                    <a:gd name="T3" fmla="*/ 0 h 65"/>
                    <a:gd name="T4" fmla="*/ 0 w 66"/>
                    <a:gd name="T5" fmla="*/ 6 h 65"/>
                    <a:gd name="T6" fmla="*/ 34 w 66"/>
                    <a:gd name="T7" fmla="*/ 56 h 65"/>
                    <a:gd name="T8" fmla="*/ 66 w 66"/>
                    <a:gd name="T9" fmla="*/ 61 h 65"/>
                    <a:gd name="T10" fmla="*/ 60 w 66"/>
                    <a:gd name="T11" fmla="*/ 50 h 65"/>
                    <a:gd name="T12" fmla="*/ 24 w 66"/>
                    <a:gd name="T13" fmla="*/ 40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65">
                      <a:moveTo>
                        <a:pt x="24" y="40"/>
                      </a:moveTo>
                      <a:cubicBezTo>
                        <a:pt x="11" y="29"/>
                        <a:pt x="8" y="14"/>
                        <a:pt x="1" y="0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3" y="26"/>
                        <a:pt x="15" y="48"/>
                        <a:pt x="34" y="56"/>
                      </a:cubicBezTo>
                      <a:cubicBezTo>
                        <a:pt x="43" y="60"/>
                        <a:pt x="55" y="65"/>
                        <a:pt x="66" y="61"/>
                      </a:cubicBezTo>
                      <a:cubicBezTo>
                        <a:pt x="65" y="57"/>
                        <a:pt x="63" y="53"/>
                        <a:pt x="60" y="50"/>
                      </a:cubicBezTo>
                      <a:cubicBezTo>
                        <a:pt x="47" y="53"/>
                        <a:pt x="35" y="46"/>
                        <a:pt x="24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6" name="Freeform 33">
                  <a:extLst>
                    <a:ext uri="{FF2B5EF4-FFF2-40B4-BE49-F238E27FC236}">
                      <a16:creationId xmlns:a16="http://schemas.microsoft.com/office/drawing/2014/main" id="{01F34326-53CF-4BF8-9766-2A1A3CD86EE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1551" y="1912938"/>
                  <a:ext cx="100013" cy="87313"/>
                </a:xfrm>
                <a:custGeom>
                  <a:avLst/>
                  <a:gdLst>
                    <a:gd name="T0" fmla="*/ 63 w 65"/>
                    <a:gd name="T1" fmla="*/ 14 h 57"/>
                    <a:gd name="T2" fmla="*/ 63 w 65"/>
                    <a:gd name="T3" fmla="*/ 0 h 57"/>
                    <a:gd name="T4" fmla="*/ 46 w 65"/>
                    <a:gd name="T5" fmla="*/ 29 h 57"/>
                    <a:gd name="T6" fmla="*/ 9 w 65"/>
                    <a:gd name="T7" fmla="*/ 41 h 57"/>
                    <a:gd name="T8" fmla="*/ 0 w 65"/>
                    <a:gd name="T9" fmla="*/ 57 h 57"/>
                    <a:gd name="T10" fmla="*/ 9 w 65"/>
                    <a:gd name="T11" fmla="*/ 57 h 57"/>
                    <a:gd name="T12" fmla="*/ 63 w 65"/>
                    <a:gd name="T13" fmla="*/ 14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57">
                      <a:moveTo>
                        <a:pt x="63" y="14"/>
                      </a:moveTo>
                      <a:cubicBezTo>
                        <a:pt x="64" y="10"/>
                        <a:pt x="65" y="4"/>
                        <a:pt x="63" y="0"/>
                      </a:cubicBezTo>
                      <a:cubicBezTo>
                        <a:pt x="58" y="10"/>
                        <a:pt x="55" y="21"/>
                        <a:pt x="46" y="29"/>
                      </a:cubicBezTo>
                      <a:cubicBezTo>
                        <a:pt x="36" y="37"/>
                        <a:pt x="23" y="43"/>
                        <a:pt x="9" y="41"/>
                      </a:cubicBezTo>
                      <a:cubicBezTo>
                        <a:pt x="5" y="44"/>
                        <a:pt x="1" y="50"/>
                        <a:pt x="0" y="57"/>
                      </a:cubicBezTo>
                      <a:cubicBezTo>
                        <a:pt x="9" y="57"/>
                        <a:pt x="9" y="57"/>
                        <a:pt x="9" y="57"/>
                      </a:cubicBezTo>
                      <a:cubicBezTo>
                        <a:pt x="33" y="54"/>
                        <a:pt x="55" y="36"/>
                        <a:pt x="6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7" name="Freeform 34">
                  <a:extLst>
                    <a:ext uri="{FF2B5EF4-FFF2-40B4-BE49-F238E27FC236}">
                      <a16:creationId xmlns:a16="http://schemas.microsoft.com/office/drawing/2014/main" id="{B232BB64-3CDA-4728-85C8-6743AF1B8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3776" y="1917700"/>
                  <a:ext cx="60325" cy="50800"/>
                </a:xfrm>
                <a:custGeom>
                  <a:avLst/>
                  <a:gdLst>
                    <a:gd name="T0" fmla="*/ 39 w 39"/>
                    <a:gd name="T1" fmla="*/ 0 h 33"/>
                    <a:gd name="T2" fmla="*/ 7 w 39"/>
                    <a:gd name="T3" fmla="*/ 23 h 33"/>
                    <a:gd name="T4" fmla="*/ 0 w 39"/>
                    <a:gd name="T5" fmla="*/ 32 h 33"/>
                    <a:gd name="T6" fmla="*/ 14 w 39"/>
                    <a:gd name="T7" fmla="*/ 29 h 33"/>
                    <a:gd name="T8" fmla="*/ 39 w 39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33">
                      <a:moveTo>
                        <a:pt x="39" y="0"/>
                      </a:moveTo>
                      <a:cubicBezTo>
                        <a:pt x="26" y="3"/>
                        <a:pt x="16" y="13"/>
                        <a:pt x="7" y="23"/>
                      </a:cubicBezTo>
                      <a:cubicBezTo>
                        <a:pt x="4" y="25"/>
                        <a:pt x="0" y="28"/>
                        <a:pt x="0" y="32"/>
                      </a:cubicBezTo>
                      <a:cubicBezTo>
                        <a:pt x="5" y="33"/>
                        <a:pt x="9" y="29"/>
                        <a:pt x="14" y="29"/>
                      </a:cubicBezTo>
                      <a:cubicBezTo>
                        <a:pt x="26" y="23"/>
                        <a:pt x="36" y="13"/>
                        <a:pt x="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8" name="Freeform 35">
                  <a:extLst>
                    <a:ext uri="{FF2B5EF4-FFF2-40B4-BE49-F238E27FC236}">
                      <a16:creationId xmlns:a16="http://schemas.microsoft.com/office/drawing/2014/main" id="{82678659-98AE-4053-872B-1FB5788A53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0051" y="1925638"/>
                  <a:ext cx="30163" cy="61913"/>
                </a:xfrm>
                <a:custGeom>
                  <a:avLst/>
                  <a:gdLst>
                    <a:gd name="T0" fmla="*/ 20 w 20"/>
                    <a:gd name="T1" fmla="*/ 23 h 40"/>
                    <a:gd name="T2" fmla="*/ 11 w 20"/>
                    <a:gd name="T3" fmla="*/ 0 h 40"/>
                    <a:gd name="T4" fmla="*/ 3 w 20"/>
                    <a:gd name="T5" fmla="*/ 11 h 40"/>
                    <a:gd name="T6" fmla="*/ 7 w 20"/>
                    <a:gd name="T7" fmla="*/ 40 h 40"/>
                    <a:gd name="T8" fmla="*/ 20 w 20"/>
                    <a:gd name="T9" fmla="*/ 23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0" h="40">
                      <a:moveTo>
                        <a:pt x="20" y="23"/>
                      </a:moveTo>
                      <a:cubicBezTo>
                        <a:pt x="17" y="15"/>
                        <a:pt x="15" y="7"/>
                        <a:pt x="11" y="0"/>
                      </a:cubicBezTo>
                      <a:cubicBezTo>
                        <a:pt x="3" y="11"/>
                        <a:pt x="3" y="11"/>
                        <a:pt x="3" y="11"/>
                      </a:cubicBezTo>
                      <a:cubicBezTo>
                        <a:pt x="0" y="21"/>
                        <a:pt x="1" y="32"/>
                        <a:pt x="7" y="40"/>
                      </a:cubicBezTo>
                      <a:cubicBezTo>
                        <a:pt x="15" y="40"/>
                        <a:pt x="16" y="30"/>
                        <a:pt x="20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49" name="Freeform 36">
                  <a:extLst>
                    <a:ext uri="{FF2B5EF4-FFF2-40B4-BE49-F238E27FC236}">
                      <a16:creationId xmlns:a16="http://schemas.microsoft.com/office/drawing/2014/main" id="{0FAC8CA9-05EB-4E2D-BAF9-DB562418B5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9263" y="1935163"/>
                  <a:ext cx="60325" cy="42863"/>
                </a:xfrm>
                <a:custGeom>
                  <a:avLst/>
                  <a:gdLst>
                    <a:gd name="T0" fmla="*/ 40 w 40"/>
                    <a:gd name="T1" fmla="*/ 26 h 28"/>
                    <a:gd name="T2" fmla="*/ 0 w 40"/>
                    <a:gd name="T3" fmla="*/ 0 h 28"/>
                    <a:gd name="T4" fmla="*/ 0 w 40"/>
                    <a:gd name="T5" fmla="*/ 1 h 28"/>
                    <a:gd name="T6" fmla="*/ 23 w 40"/>
                    <a:gd name="T7" fmla="*/ 23 h 28"/>
                    <a:gd name="T8" fmla="*/ 40 w 40"/>
                    <a:gd name="T9" fmla="*/ 26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28">
                      <a:moveTo>
                        <a:pt x="40" y="26"/>
                      </a:moveTo>
                      <a:cubicBezTo>
                        <a:pt x="31" y="12"/>
                        <a:pt x="16" y="3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6" y="10"/>
                        <a:pt x="11" y="20"/>
                        <a:pt x="23" y="23"/>
                      </a:cubicBezTo>
                      <a:cubicBezTo>
                        <a:pt x="28" y="25"/>
                        <a:pt x="34" y="28"/>
                        <a:pt x="40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0" name="Freeform 37">
                  <a:extLst>
                    <a:ext uri="{FF2B5EF4-FFF2-40B4-BE49-F238E27FC236}">
                      <a16:creationId xmlns:a16="http://schemas.microsoft.com/office/drawing/2014/main" id="{AF41E7BB-3A04-498C-A9E6-9B371B3A87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8388" y="1930400"/>
                  <a:ext cx="25400" cy="55563"/>
                </a:xfrm>
                <a:custGeom>
                  <a:avLst/>
                  <a:gdLst>
                    <a:gd name="T0" fmla="*/ 16 w 17"/>
                    <a:gd name="T1" fmla="*/ 16 h 36"/>
                    <a:gd name="T2" fmla="*/ 7 w 17"/>
                    <a:gd name="T3" fmla="*/ 0 h 36"/>
                    <a:gd name="T4" fmla="*/ 5 w 17"/>
                    <a:gd name="T5" fmla="*/ 3 h 36"/>
                    <a:gd name="T6" fmla="*/ 0 w 17"/>
                    <a:gd name="T7" fmla="*/ 19 h 36"/>
                    <a:gd name="T8" fmla="*/ 10 w 17"/>
                    <a:gd name="T9" fmla="*/ 36 h 36"/>
                    <a:gd name="T10" fmla="*/ 16 w 17"/>
                    <a:gd name="T11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7" h="36">
                      <a:moveTo>
                        <a:pt x="16" y="16"/>
                      </a:moveTo>
                      <a:cubicBezTo>
                        <a:pt x="17" y="9"/>
                        <a:pt x="11" y="4"/>
                        <a:pt x="7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4" y="9"/>
                        <a:pt x="1" y="13"/>
                        <a:pt x="0" y="19"/>
                      </a:cubicBezTo>
                      <a:cubicBezTo>
                        <a:pt x="2" y="25"/>
                        <a:pt x="4" y="33"/>
                        <a:pt x="10" y="36"/>
                      </a:cubicBezTo>
                      <a:cubicBezTo>
                        <a:pt x="15" y="31"/>
                        <a:pt x="15" y="23"/>
                        <a:pt x="16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1" name="Freeform 38">
                  <a:extLst>
                    <a:ext uri="{FF2B5EF4-FFF2-40B4-BE49-F238E27FC236}">
                      <a16:creationId xmlns:a16="http://schemas.microsoft.com/office/drawing/2014/main" id="{A5A212E8-1E66-46AD-A0E7-F90B1B27B3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7626" y="1933575"/>
                  <a:ext cx="128588" cy="120650"/>
                </a:xfrm>
                <a:custGeom>
                  <a:avLst/>
                  <a:gdLst>
                    <a:gd name="T0" fmla="*/ 67 w 84"/>
                    <a:gd name="T1" fmla="*/ 14 h 79"/>
                    <a:gd name="T2" fmla="*/ 57 w 84"/>
                    <a:gd name="T3" fmla="*/ 4 h 79"/>
                    <a:gd name="T4" fmla="*/ 33 w 84"/>
                    <a:gd name="T5" fmla="*/ 6 h 79"/>
                    <a:gd name="T6" fmla="*/ 17 w 84"/>
                    <a:gd name="T7" fmla="*/ 32 h 79"/>
                    <a:gd name="T8" fmla="*/ 2 w 84"/>
                    <a:gd name="T9" fmla="*/ 50 h 79"/>
                    <a:gd name="T10" fmla="*/ 3 w 84"/>
                    <a:gd name="T11" fmla="*/ 67 h 79"/>
                    <a:gd name="T12" fmla="*/ 19 w 84"/>
                    <a:gd name="T13" fmla="*/ 79 h 79"/>
                    <a:gd name="T14" fmla="*/ 35 w 84"/>
                    <a:gd name="T15" fmla="*/ 72 h 79"/>
                    <a:gd name="T16" fmla="*/ 36 w 84"/>
                    <a:gd name="T17" fmla="*/ 63 h 79"/>
                    <a:gd name="T18" fmla="*/ 18 w 84"/>
                    <a:gd name="T19" fmla="*/ 65 h 79"/>
                    <a:gd name="T20" fmla="*/ 14 w 84"/>
                    <a:gd name="T21" fmla="*/ 51 h 79"/>
                    <a:gd name="T22" fmla="*/ 28 w 84"/>
                    <a:gd name="T23" fmla="*/ 32 h 79"/>
                    <a:gd name="T24" fmla="*/ 36 w 84"/>
                    <a:gd name="T25" fmla="*/ 16 h 79"/>
                    <a:gd name="T26" fmla="*/ 53 w 84"/>
                    <a:gd name="T27" fmla="*/ 12 h 79"/>
                    <a:gd name="T28" fmla="*/ 64 w 84"/>
                    <a:gd name="T29" fmla="*/ 42 h 79"/>
                    <a:gd name="T30" fmla="*/ 75 w 84"/>
                    <a:gd name="T31" fmla="*/ 52 h 79"/>
                    <a:gd name="T32" fmla="*/ 71 w 84"/>
                    <a:gd name="T33" fmla="*/ 64 h 79"/>
                    <a:gd name="T34" fmla="*/ 65 w 84"/>
                    <a:gd name="T35" fmla="*/ 62 h 79"/>
                    <a:gd name="T36" fmla="*/ 59 w 84"/>
                    <a:gd name="T37" fmla="*/ 62 h 79"/>
                    <a:gd name="T38" fmla="*/ 62 w 84"/>
                    <a:gd name="T39" fmla="*/ 75 h 79"/>
                    <a:gd name="T40" fmla="*/ 72 w 84"/>
                    <a:gd name="T41" fmla="*/ 75 h 79"/>
                    <a:gd name="T42" fmla="*/ 83 w 84"/>
                    <a:gd name="T43" fmla="*/ 63 h 79"/>
                    <a:gd name="T44" fmla="*/ 77 w 84"/>
                    <a:gd name="T45" fmla="*/ 40 h 79"/>
                    <a:gd name="T46" fmla="*/ 67 w 84"/>
                    <a:gd name="T47" fmla="*/ 14 h 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84" h="79">
                      <a:moveTo>
                        <a:pt x="67" y="14"/>
                      </a:moveTo>
                      <a:cubicBezTo>
                        <a:pt x="65" y="9"/>
                        <a:pt x="61" y="6"/>
                        <a:pt x="57" y="4"/>
                      </a:cubicBezTo>
                      <a:cubicBezTo>
                        <a:pt x="49" y="0"/>
                        <a:pt x="40" y="3"/>
                        <a:pt x="33" y="6"/>
                      </a:cubicBezTo>
                      <a:cubicBezTo>
                        <a:pt x="24" y="12"/>
                        <a:pt x="18" y="22"/>
                        <a:pt x="17" y="32"/>
                      </a:cubicBezTo>
                      <a:cubicBezTo>
                        <a:pt x="12" y="37"/>
                        <a:pt x="5" y="43"/>
                        <a:pt x="2" y="50"/>
                      </a:cubicBezTo>
                      <a:cubicBezTo>
                        <a:pt x="0" y="55"/>
                        <a:pt x="1" y="62"/>
                        <a:pt x="3" y="67"/>
                      </a:cubicBezTo>
                      <a:cubicBezTo>
                        <a:pt x="5" y="74"/>
                        <a:pt x="12" y="78"/>
                        <a:pt x="19" y="79"/>
                      </a:cubicBezTo>
                      <a:cubicBezTo>
                        <a:pt x="25" y="79"/>
                        <a:pt x="32" y="78"/>
                        <a:pt x="35" y="72"/>
                      </a:cubicBezTo>
                      <a:cubicBezTo>
                        <a:pt x="37" y="69"/>
                        <a:pt x="38" y="66"/>
                        <a:pt x="36" y="63"/>
                      </a:cubicBezTo>
                      <a:cubicBezTo>
                        <a:pt x="32" y="53"/>
                        <a:pt x="26" y="67"/>
                        <a:pt x="18" y="65"/>
                      </a:cubicBezTo>
                      <a:cubicBezTo>
                        <a:pt x="13" y="63"/>
                        <a:pt x="13" y="56"/>
                        <a:pt x="14" y="51"/>
                      </a:cubicBezTo>
                      <a:cubicBezTo>
                        <a:pt x="13" y="42"/>
                        <a:pt x="22" y="37"/>
                        <a:pt x="28" y="32"/>
                      </a:cubicBezTo>
                      <a:cubicBezTo>
                        <a:pt x="29" y="26"/>
                        <a:pt x="31" y="21"/>
                        <a:pt x="36" y="16"/>
                      </a:cubicBezTo>
                      <a:cubicBezTo>
                        <a:pt x="41" y="14"/>
                        <a:pt x="47" y="10"/>
                        <a:pt x="53" y="12"/>
                      </a:cubicBezTo>
                      <a:cubicBezTo>
                        <a:pt x="65" y="18"/>
                        <a:pt x="63" y="32"/>
                        <a:pt x="64" y="42"/>
                      </a:cubicBezTo>
                      <a:cubicBezTo>
                        <a:pt x="69" y="43"/>
                        <a:pt x="73" y="48"/>
                        <a:pt x="75" y="52"/>
                      </a:cubicBezTo>
                      <a:cubicBezTo>
                        <a:pt x="75" y="57"/>
                        <a:pt x="74" y="61"/>
                        <a:pt x="71" y="64"/>
                      </a:cubicBezTo>
                      <a:cubicBezTo>
                        <a:pt x="68" y="65"/>
                        <a:pt x="66" y="63"/>
                        <a:pt x="65" y="62"/>
                      </a:cubicBezTo>
                      <a:cubicBezTo>
                        <a:pt x="63" y="60"/>
                        <a:pt x="61" y="61"/>
                        <a:pt x="59" y="62"/>
                      </a:cubicBezTo>
                      <a:cubicBezTo>
                        <a:pt x="58" y="66"/>
                        <a:pt x="57" y="71"/>
                        <a:pt x="62" y="75"/>
                      </a:cubicBezTo>
                      <a:cubicBezTo>
                        <a:pt x="64" y="77"/>
                        <a:pt x="68" y="76"/>
                        <a:pt x="72" y="75"/>
                      </a:cubicBezTo>
                      <a:cubicBezTo>
                        <a:pt x="77" y="74"/>
                        <a:pt x="82" y="69"/>
                        <a:pt x="83" y="63"/>
                      </a:cubicBezTo>
                      <a:cubicBezTo>
                        <a:pt x="84" y="56"/>
                        <a:pt x="83" y="46"/>
                        <a:pt x="77" y="40"/>
                      </a:cubicBezTo>
                      <a:cubicBezTo>
                        <a:pt x="64" y="38"/>
                        <a:pt x="72" y="22"/>
                        <a:pt x="67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2" name="Freeform 39">
                  <a:extLst>
                    <a:ext uri="{FF2B5EF4-FFF2-40B4-BE49-F238E27FC236}">
                      <a16:creationId xmlns:a16="http://schemas.microsoft.com/office/drawing/2014/main" id="{325BD37E-2688-43FE-8AE2-65CE95B0B9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9413" y="1954213"/>
                  <a:ext cx="60325" cy="60325"/>
                </a:xfrm>
                <a:custGeom>
                  <a:avLst/>
                  <a:gdLst>
                    <a:gd name="T0" fmla="*/ 12 w 39"/>
                    <a:gd name="T1" fmla="*/ 14 h 39"/>
                    <a:gd name="T2" fmla="*/ 8 w 39"/>
                    <a:gd name="T3" fmla="*/ 0 h 39"/>
                    <a:gd name="T4" fmla="*/ 5 w 39"/>
                    <a:gd name="T5" fmla="*/ 2 h 39"/>
                    <a:gd name="T6" fmla="*/ 14 w 39"/>
                    <a:gd name="T7" fmla="*/ 33 h 39"/>
                    <a:gd name="T8" fmla="*/ 22 w 39"/>
                    <a:gd name="T9" fmla="*/ 38 h 39"/>
                    <a:gd name="T10" fmla="*/ 39 w 39"/>
                    <a:gd name="T11" fmla="*/ 16 h 39"/>
                    <a:gd name="T12" fmla="*/ 37 w 39"/>
                    <a:gd name="T13" fmla="*/ 10 h 39"/>
                    <a:gd name="T14" fmla="*/ 20 w 39"/>
                    <a:gd name="T15" fmla="*/ 28 h 39"/>
                    <a:gd name="T16" fmla="*/ 12 w 39"/>
                    <a:gd name="T17" fmla="*/ 1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12" y="14"/>
                      </a:moveTo>
                      <a:cubicBezTo>
                        <a:pt x="9" y="10"/>
                        <a:pt x="11" y="4"/>
                        <a:pt x="8" y="0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0" y="14"/>
                        <a:pt x="9" y="24"/>
                        <a:pt x="14" y="33"/>
                      </a:cubicBezTo>
                      <a:cubicBezTo>
                        <a:pt x="16" y="36"/>
                        <a:pt x="18" y="39"/>
                        <a:pt x="22" y="38"/>
                      </a:cubicBezTo>
                      <a:cubicBezTo>
                        <a:pt x="31" y="34"/>
                        <a:pt x="38" y="26"/>
                        <a:pt x="39" y="16"/>
                      </a:cubicBezTo>
                      <a:cubicBezTo>
                        <a:pt x="39" y="14"/>
                        <a:pt x="39" y="11"/>
                        <a:pt x="37" y="10"/>
                      </a:cubicBezTo>
                      <a:cubicBezTo>
                        <a:pt x="32" y="17"/>
                        <a:pt x="29" y="28"/>
                        <a:pt x="20" y="28"/>
                      </a:cubicBezTo>
                      <a:cubicBezTo>
                        <a:pt x="16" y="24"/>
                        <a:pt x="13" y="20"/>
                        <a:pt x="12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3" name="Freeform 40">
                  <a:extLst>
                    <a:ext uri="{FF2B5EF4-FFF2-40B4-BE49-F238E27FC236}">
                      <a16:creationId xmlns:a16="http://schemas.microsoft.com/office/drawing/2014/main" id="{74C84FD2-5457-4CB6-A08E-F5F6F4A584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24113" y="1958975"/>
                  <a:ext cx="539750" cy="479425"/>
                </a:xfrm>
                <a:custGeom>
                  <a:avLst/>
                  <a:gdLst>
                    <a:gd name="T0" fmla="*/ 154 w 353"/>
                    <a:gd name="T1" fmla="*/ 2 h 312"/>
                    <a:gd name="T2" fmla="*/ 143 w 353"/>
                    <a:gd name="T3" fmla="*/ 18 h 312"/>
                    <a:gd name="T4" fmla="*/ 128 w 353"/>
                    <a:gd name="T5" fmla="*/ 40 h 312"/>
                    <a:gd name="T6" fmla="*/ 151 w 353"/>
                    <a:gd name="T7" fmla="*/ 52 h 312"/>
                    <a:gd name="T8" fmla="*/ 106 w 353"/>
                    <a:gd name="T9" fmla="*/ 55 h 312"/>
                    <a:gd name="T10" fmla="*/ 53 w 353"/>
                    <a:gd name="T11" fmla="*/ 98 h 312"/>
                    <a:gd name="T12" fmla="*/ 58 w 353"/>
                    <a:gd name="T13" fmla="*/ 121 h 312"/>
                    <a:gd name="T14" fmla="*/ 30 w 353"/>
                    <a:gd name="T15" fmla="*/ 121 h 312"/>
                    <a:gd name="T16" fmla="*/ 13 w 353"/>
                    <a:gd name="T17" fmla="*/ 130 h 312"/>
                    <a:gd name="T18" fmla="*/ 6 w 353"/>
                    <a:gd name="T19" fmla="*/ 156 h 312"/>
                    <a:gd name="T20" fmla="*/ 34 w 353"/>
                    <a:gd name="T21" fmla="*/ 172 h 312"/>
                    <a:gd name="T22" fmla="*/ 49 w 353"/>
                    <a:gd name="T23" fmla="*/ 159 h 312"/>
                    <a:gd name="T24" fmla="*/ 59 w 353"/>
                    <a:gd name="T25" fmla="*/ 184 h 312"/>
                    <a:gd name="T26" fmla="*/ 78 w 353"/>
                    <a:gd name="T27" fmla="*/ 195 h 312"/>
                    <a:gd name="T28" fmla="*/ 105 w 353"/>
                    <a:gd name="T29" fmla="*/ 237 h 312"/>
                    <a:gd name="T30" fmla="*/ 131 w 353"/>
                    <a:gd name="T31" fmla="*/ 227 h 312"/>
                    <a:gd name="T32" fmla="*/ 146 w 353"/>
                    <a:gd name="T33" fmla="*/ 244 h 312"/>
                    <a:gd name="T34" fmla="*/ 140 w 353"/>
                    <a:gd name="T35" fmla="*/ 263 h 312"/>
                    <a:gd name="T36" fmla="*/ 146 w 353"/>
                    <a:gd name="T37" fmla="*/ 282 h 312"/>
                    <a:gd name="T38" fmla="*/ 173 w 353"/>
                    <a:gd name="T39" fmla="*/ 261 h 312"/>
                    <a:gd name="T40" fmla="*/ 161 w 353"/>
                    <a:gd name="T41" fmla="*/ 242 h 312"/>
                    <a:gd name="T42" fmla="*/ 186 w 353"/>
                    <a:gd name="T43" fmla="*/ 225 h 312"/>
                    <a:gd name="T44" fmla="*/ 188 w 353"/>
                    <a:gd name="T45" fmla="*/ 272 h 312"/>
                    <a:gd name="T46" fmla="*/ 145 w 353"/>
                    <a:gd name="T47" fmla="*/ 308 h 312"/>
                    <a:gd name="T48" fmla="*/ 183 w 353"/>
                    <a:gd name="T49" fmla="*/ 287 h 312"/>
                    <a:gd name="T50" fmla="*/ 202 w 353"/>
                    <a:gd name="T51" fmla="*/ 262 h 312"/>
                    <a:gd name="T52" fmla="*/ 202 w 353"/>
                    <a:gd name="T53" fmla="*/ 244 h 312"/>
                    <a:gd name="T54" fmla="*/ 232 w 353"/>
                    <a:gd name="T55" fmla="*/ 201 h 312"/>
                    <a:gd name="T56" fmla="*/ 288 w 353"/>
                    <a:gd name="T57" fmla="*/ 225 h 312"/>
                    <a:gd name="T58" fmla="*/ 305 w 353"/>
                    <a:gd name="T59" fmla="*/ 198 h 312"/>
                    <a:gd name="T60" fmla="*/ 353 w 353"/>
                    <a:gd name="T61" fmla="*/ 141 h 312"/>
                    <a:gd name="T62" fmla="*/ 343 w 353"/>
                    <a:gd name="T63" fmla="*/ 151 h 312"/>
                    <a:gd name="T64" fmla="*/ 288 w 353"/>
                    <a:gd name="T65" fmla="*/ 215 h 312"/>
                    <a:gd name="T66" fmla="*/ 273 w 353"/>
                    <a:gd name="T67" fmla="*/ 201 h 312"/>
                    <a:gd name="T68" fmla="*/ 314 w 353"/>
                    <a:gd name="T69" fmla="*/ 172 h 312"/>
                    <a:gd name="T70" fmla="*/ 291 w 353"/>
                    <a:gd name="T71" fmla="*/ 107 h 312"/>
                    <a:gd name="T72" fmla="*/ 275 w 353"/>
                    <a:gd name="T73" fmla="*/ 85 h 312"/>
                    <a:gd name="T74" fmla="*/ 291 w 353"/>
                    <a:gd name="T75" fmla="*/ 67 h 312"/>
                    <a:gd name="T76" fmla="*/ 318 w 353"/>
                    <a:gd name="T77" fmla="*/ 99 h 312"/>
                    <a:gd name="T78" fmla="*/ 348 w 353"/>
                    <a:gd name="T79" fmla="*/ 134 h 312"/>
                    <a:gd name="T80" fmla="*/ 315 w 353"/>
                    <a:gd name="T81" fmla="*/ 95 h 312"/>
                    <a:gd name="T82" fmla="*/ 285 w 353"/>
                    <a:gd name="T83" fmla="*/ 58 h 312"/>
                    <a:gd name="T84" fmla="*/ 259 w 353"/>
                    <a:gd name="T85" fmla="*/ 92 h 312"/>
                    <a:gd name="T86" fmla="*/ 286 w 353"/>
                    <a:gd name="T87" fmla="*/ 112 h 312"/>
                    <a:gd name="T88" fmla="*/ 320 w 353"/>
                    <a:gd name="T89" fmla="*/ 154 h 312"/>
                    <a:gd name="T90" fmla="*/ 265 w 353"/>
                    <a:gd name="T91" fmla="*/ 195 h 312"/>
                    <a:gd name="T92" fmla="*/ 239 w 353"/>
                    <a:gd name="T93" fmla="*/ 163 h 312"/>
                    <a:gd name="T94" fmla="*/ 267 w 353"/>
                    <a:gd name="T95" fmla="*/ 159 h 312"/>
                    <a:gd name="T96" fmla="*/ 281 w 353"/>
                    <a:gd name="T97" fmla="*/ 156 h 312"/>
                    <a:gd name="T98" fmla="*/ 293 w 353"/>
                    <a:gd name="T99" fmla="*/ 135 h 312"/>
                    <a:gd name="T100" fmla="*/ 269 w 353"/>
                    <a:gd name="T101" fmla="*/ 124 h 312"/>
                    <a:gd name="T102" fmla="*/ 244 w 353"/>
                    <a:gd name="T103" fmla="*/ 126 h 312"/>
                    <a:gd name="T104" fmla="*/ 248 w 353"/>
                    <a:gd name="T105" fmla="*/ 96 h 312"/>
                    <a:gd name="T106" fmla="*/ 199 w 353"/>
                    <a:gd name="T107" fmla="*/ 61 h 312"/>
                    <a:gd name="T108" fmla="*/ 192 w 353"/>
                    <a:gd name="T109" fmla="*/ 57 h 312"/>
                    <a:gd name="T110" fmla="*/ 159 w 353"/>
                    <a:gd name="T111" fmla="*/ 58 h 312"/>
                    <a:gd name="T112" fmla="*/ 173 w 353"/>
                    <a:gd name="T113" fmla="*/ 34 h 312"/>
                    <a:gd name="T114" fmla="*/ 164 w 353"/>
                    <a:gd name="T115" fmla="*/ 13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53" h="312">
                      <a:moveTo>
                        <a:pt x="164" y="13"/>
                      </a:moveTo>
                      <a:cubicBezTo>
                        <a:pt x="162" y="8"/>
                        <a:pt x="161" y="0"/>
                        <a:pt x="154" y="2"/>
                      </a:cubicBezTo>
                      <a:cubicBezTo>
                        <a:pt x="147" y="2"/>
                        <a:pt x="144" y="8"/>
                        <a:pt x="142" y="12"/>
                      </a:cubicBezTo>
                      <a:cubicBezTo>
                        <a:pt x="142" y="15"/>
                        <a:pt x="144" y="16"/>
                        <a:pt x="143" y="18"/>
                      </a:cubicBezTo>
                      <a:cubicBezTo>
                        <a:pt x="138" y="22"/>
                        <a:pt x="131" y="24"/>
                        <a:pt x="128" y="30"/>
                      </a:cubicBezTo>
                      <a:cubicBezTo>
                        <a:pt x="127" y="33"/>
                        <a:pt x="126" y="38"/>
                        <a:pt x="128" y="40"/>
                      </a:cubicBezTo>
                      <a:cubicBezTo>
                        <a:pt x="132" y="37"/>
                        <a:pt x="138" y="35"/>
                        <a:pt x="145" y="36"/>
                      </a:cubicBezTo>
                      <a:cubicBezTo>
                        <a:pt x="150" y="39"/>
                        <a:pt x="152" y="45"/>
                        <a:pt x="151" y="52"/>
                      </a:cubicBezTo>
                      <a:cubicBezTo>
                        <a:pt x="147" y="60"/>
                        <a:pt x="138" y="68"/>
                        <a:pt x="128" y="68"/>
                      </a:cubicBezTo>
                      <a:cubicBezTo>
                        <a:pt x="119" y="66"/>
                        <a:pt x="110" y="63"/>
                        <a:pt x="106" y="55"/>
                      </a:cubicBezTo>
                      <a:cubicBezTo>
                        <a:pt x="104" y="61"/>
                        <a:pt x="101" y="68"/>
                        <a:pt x="99" y="75"/>
                      </a:cubicBezTo>
                      <a:cubicBezTo>
                        <a:pt x="88" y="90"/>
                        <a:pt x="71" y="98"/>
                        <a:pt x="53" y="98"/>
                      </a:cubicBezTo>
                      <a:cubicBezTo>
                        <a:pt x="53" y="99"/>
                        <a:pt x="53" y="99"/>
                        <a:pt x="53" y="99"/>
                      </a:cubicBezTo>
                      <a:cubicBezTo>
                        <a:pt x="57" y="105"/>
                        <a:pt x="61" y="113"/>
                        <a:pt x="58" y="121"/>
                      </a:cubicBezTo>
                      <a:cubicBezTo>
                        <a:pt x="55" y="127"/>
                        <a:pt x="48" y="130"/>
                        <a:pt x="42" y="131"/>
                      </a:cubicBezTo>
                      <a:cubicBezTo>
                        <a:pt x="36" y="130"/>
                        <a:pt x="36" y="121"/>
                        <a:pt x="30" y="121"/>
                      </a:cubicBezTo>
                      <a:cubicBezTo>
                        <a:pt x="25" y="122"/>
                        <a:pt x="23" y="127"/>
                        <a:pt x="21" y="130"/>
                      </a:cubicBezTo>
                      <a:cubicBezTo>
                        <a:pt x="19" y="132"/>
                        <a:pt x="16" y="130"/>
                        <a:pt x="13" y="130"/>
                      </a:cubicBezTo>
                      <a:cubicBezTo>
                        <a:pt x="9" y="131"/>
                        <a:pt x="4" y="135"/>
                        <a:pt x="3" y="139"/>
                      </a:cubicBezTo>
                      <a:cubicBezTo>
                        <a:pt x="0" y="145"/>
                        <a:pt x="4" y="151"/>
                        <a:pt x="6" y="156"/>
                      </a:cubicBezTo>
                      <a:cubicBezTo>
                        <a:pt x="11" y="162"/>
                        <a:pt x="20" y="162"/>
                        <a:pt x="28" y="162"/>
                      </a:cubicBezTo>
                      <a:cubicBezTo>
                        <a:pt x="33" y="165"/>
                        <a:pt x="27" y="172"/>
                        <a:pt x="34" y="172"/>
                      </a:cubicBezTo>
                      <a:cubicBezTo>
                        <a:pt x="33" y="169"/>
                        <a:pt x="34" y="166"/>
                        <a:pt x="36" y="164"/>
                      </a:cubicBezTo>
                      <a:cubicBezTo>
                        <a:pt x="39" y="160"/>
                        <a:pt x="43" y="158"/>
                        <a:pt x="49" y="159"/>
                      </a:cubicBezTo>
                      <a:cubicBezTo>
                        <a:pt x="52" y="161"/>
                        <a:pt x="56" y="162"/>
                        <a:pt x="58" y="165"/>
                      </a:cubicBezTo>
                      <a:cubicBezTo>
                        <a:pt x="60" y="171"/>
                        <a:pt x="60" y="177"/>
                        <a:pt x="59" y="184"/>
                      </a:cubicBezTo>
                      <a:cubicBezTo>
                        <a:pt x="58" y="186"/>
                        <a:pt x="55" y="189"/>
                        <a:pt x="56" y="191"/>
                      </a:cubicBezTo>
                      <a:cubicBezTo>
                        <a:pt x="64" y="191"/>
                        <a:pt x="70" y="193"/>
                        <a:pt x="78" y="195"/>
                      </a:cubicBezTo>
                      <a:cubicBezTo>
                        <a:pt x="88" y="200"/>
                        <a:pt x="100" y="209"/>
                        <a:pt x="103" y="222"/>
                      </a:cubicBezTo>
                      <a:cubicBezTo>
                        <a:pt x="105" y="227"/>
                        <a:pt x="102" y="233"/>
                        <a:pt x="105" y="237"/>
                      </a:cubicBezTo>
                      <a:cubicBezTo>
                        <a:pt x="115" y="229"/>
                        <a:pt x="115" y="229"/>
                        <a:pt x="115" y="229"/>
                      </a:cubicBezTo>
                      <a:cubicBezTo>
                        <a:pt x="119" y="227"/>
                        <a:pt x="125" y="223"/>
                        <a:pt x="131" y="227"/>
                      </a:cubicBezTo>
                      <a:cubicBezTo>
                        <a:pt x="133" y="225"/>
                        <a:pt x="134" y="228"/>
                        <a:pt x="137" y="227"/>
                      </a:cubicBezTo>
                      <a:cubicBezTo>
                        <a:pt x="142" y="231"/>
                        <a:pt x="148" y="236"/>
                        <a:pt x="146" y="244"/>
                      </a:cubicBezTo>
                      <a:cubicBezTo>
                        <a:pt x="145" y="252"/>
                        <a:pt x="133" y="246"/>
                        <a:pt x="133" y="254"/>
                      </a:cubicBezTo>
                      <a:cubicBezTo>
                        <a:pt x="132" y="259"/>
                        <a:pt x="138" y="261"/>
                        <a:pt x="140" y="263"/>
                      </a:cubicBezTo>
                      <a:cubicBezTo>
                        <a:pt x="143" y="265"/>
                        <a:pt x="141" y="269"/>
                        <a:pt x="141" y="272"/>
                      </a:cubicBezTo>
                      <a:cubicBezTo>
                        <a:pt x="141" y="276"/>
                        <a:pt x="143" y="280"/>
                        <a:pt x="146" y="282"/>
                      </a:cubicBezTo>
                      <a:cubicBezTo>
                        <a:pt x="149" y="285"/>
                        <a:pt x="154" y="285"/>
                        <a:pt x="156" y="281"/>
                      </a:cubicBezTo>
                      <a:cubicBezTo>
                        <a:pt x="158" y="272"/>
                        <a:pt x="163" y="264"/>
                        <a:pt x="173" y="261"/>
                      </a:cubicBezTo>
                      <a:cubicBezTo>
                        <a:pt x="176" y="257"/>
                        <a:pt x="179" y="254"/>
                        <a:pt x="178" y="250"/>
                      </a:cubicBezTo>
                      <a:cubicBezTo>
                        <a:pt x="172" y="246"/>
                        <a:pt x="163" y="251"/>
                        <a:pt x="161" y="242"/>
                      </a:cubicBezTo>
                      <a:cubicBezTo>
                        <a:pt x="162" y="237"/>
                        <a:pt x="162" y="232"/>
                        <a:pt x="166" y="229"/>
                      </a:cubicBezTo>
                      <a:cubicBezTo>
                        <a:pt x="172" y="225"/>
                        <a:pt x="180" y="223"/>
                        <a:pt x="186" y="225"/>
                      </a:cubicBezTo>
                      <a:cubicBezTo>
                        <a:pt x="193" y="228"/>
                        <a:pt x="197" y="234"/>
                        <a:pt x="201" y="240"/>
                      </a:cubicBezTo>
                      <a:cubicBezTo>
                        <a:pt x="205" y="252"/>
                        <a:pt x="197" y="264"/>
                        <a:pt x="188" y="272"/>
                      </a:cubicBezTo>
                      <a:cubicBezTo>
                        <a:pt x="178" y="272"/>
                        <a:pt x="181" y="284"/>
                        <a:pt x="176" y="289"/>
                      </a:cubicBezTo>
                      <a:cubicBezTo>
                        <a:pt x="170" y="301"/>
                        <a:pt x="157" y="306"/>
                        <a:pt x="145" y="308"/>
                      </a:cubicBezTo>
                      <a:cubicBezTo>
                        <a:pt x="145" y="308"/>
                        <a:pt x="146" y="308"/>
                        <a:pt x="148" y="309"/>
                      </a:cubicBezTo>
                      <a:cubicBezTo>
                        <a:pt x="163" y="312"/>
                        <a:pt x="174" y="299"/>
                        <a:pt x="183" y="287"/>
                      </a:cubicBezTo>
                      <a:cubicBezTo>
                        <a:pt x="184" y="284"/>
                        <a:pt x="182" y="282"/>
                        <a:pt x="185" y="279"/>
                      </a:cubicBezTo>
                      <a:cubicBezTo>
                        <a:pt x="192" y="276"/>
                        <a:pt x="199" y="269"/>
                        <a:pt x="202" y="262"/>
                      </a:cubicBezTo>
                      <a:cubicBezTo>
                        <a:pt x="207" y="256"/>
                        <a:pt x="212" y="267"/>
                        <a:pt x="217" y="265"/>
                      </a:cubicBezTo>
                      <a:cubicBezTo>
                        <a:pt x="213" y="258"/>
                        <a:pt x="205" y="253"/>
                        <a:pt x="202" y="244"/>
                      </a:cubicBezTo>
                      <a:cubicBezTo>
                        <a:pt x="204" y="228"/>
                        <a:pt x="204" y="228"/>
                        <a:pt x="204" y="228"/>
                      </a:cubicBezTo>
                      <a:cubicBezTo>
                        <a:pt x="207" y="214"/>
                        <a:pt x="220" y="205"/>
                        <a:pt x="232" y="201"/>
                      </a:cubicBezTo>
                      <a:cubicBezTo>
                        <a:pt x="249" y="196"/>
                        <a:pt x="265" y="203"/>
                        <a:pt x="277" y="213"/>
                      </a:cubicBezTo>
                      <a:cubicBezTo>
                        <a:pt x="281" y="216"/>
                        <a:pt x="284" y="222"/>
                        <a:pt x="288" y="225"/>
                      </a:cubicBezTo>
                      <a:cubicBezTo>
                        <a:pt x="293" y="220"/>
                        <a:pt x="297" y="211"/>
                        <a:pt x="296" y="203"/>
                      </a:cubicBezTo>
                      <a:cubicBezTo>
                        <a:pt x="298" y="199"/>
                        <a:pt x="303" y="202"/>
                        <a:pt x="305" y="198"/>
                      </a:cubicBezTo>
                      <a:cubicBezTo>
                        <a:pt x="327" y="191"/>
                        <a:pt x="335" y="168"/>
                        <a:pt x="346" y="150"/>
                      </a:cubicBezTo>
                      <a:cubicBezTo>
                        <a:pt x="347" y="146"/>
                        <a:pt x="352" y="144"/>
                        <a:pt x="353" y="141"/>
                      </a:cubicBezTo>
                      <a:cubicBezTo>
                        <a:pt x="353" y="140"/>
                        <a:pt x="352" y="138"/>
                        <a:pt x="350" y="138"/>
                      </a:cubicBezTo>
                      <a:cubicBezTo>
                        <a:pt x="347" y="141"/>
                        <a:pt x="344" y="146"/>
                        <a:pt x="343" y="151"/>
                      </a:cubicBezTo>
                      <a:cubicBezTo>
                        <a:pt x="331" y="167"/>
                        <a:pt x="323" y="188"/>
                        <a:pt x="302" y="195"/>
                      </a:cubicBezTo>
                      <a:cubicBezTo>
                        <a:pt x="291" y="196"/>
                        <a:pt x="293" y="208"/>
                        <a:pt x="288" y="215"/>
                      </a:cubicBezTo>
                      <a:cubicBezTo>
                        <a:pt x="286" y="217"/>
                        <a:pt x="284" y="215"/>
                        <a:pt x="283" y="214"/>
                      </a:cubicBezTo>
                      <a:cubicBezTo>
                        <a:pt x="281" y="208"/>
                        <a:pt x="273" y="207"/>
                        <a:pt x="273" y="201"/>
                      </a:cubicBezTo>
                      <a:cubicBezTo>
                        <a:pt x="280" y="197"/>
                        <a:pt x="285" y="190"/>
                        <a:pt x="290" y="183"/>
                      </a:cubicBezTo>
                      <a:cubicBezTo>
                        <a:pt x="299" y="183"/>
                        <a:pt x="307" y="179"/>
                        <a:pt x="314" y="172"/>
                      </a:cubicBezTo>
                      <a:cubicBezTo>
                        <a:pt x="322" y="162"/>
                        <a:pt x="327" y="147"/>
                        <a:pt x="323" y="134"/>
                      </a:cubicBezTo>
                      <a:cubicBezTo>
                        <a:pt x="319" y="119"/>
                        <a:pt x="305" y="111"/>
                        <a:pt x="291" y="107"/>
                      </a:cubicBezTo>
                      <a:cubicBezTo>
                        <a:pt x="282" y="104"/>
                        <a:pt x="281" y="93"/>
                        <a:pt x="271" y="91"/>
                      </a:cubicBezTo>
                      <a:cubicBezTo>
                        <a:pt x="270" y="88"/>
                        <a:pt x="273" y="86"/>
                        <a:pt x="275" y="85"/>
                      </a:cubicBezTo>
                      <a:cubicBezTo>
                        <a:pt x="281" y="80"/>
                        <a:pt x="283" y="73"/>
                        <a:pt x="286" y="67"/>
                      </a:cubicBezTo>
                      <a:cubicBezTo>
                        <a:pt x="287" y="65"/>
                        <a:pt x="290" y="66"/>
                        <a:pt x="291" y="67"/>
                      </a:cubicBezTo>
                      <a:cubicBezTo>
                        <a:pt x="292" y="76"/>
                        <a:pt x="294" y="86"/>
                        <a:pt x="300" y="93"/>
                      </a:cubicBezTo>
                      <a:cubicBezTo>
                        <a:pt x="307" y="93"/>
                        <a:pt x="312" y="98"/>
                        <a:pt x="318" y="99"/>
                      </a:cubicBezTo>
                      <a:cubicBezTo>
                        <a:pt x="329" y="106"/>
                        <a:pt x="338" y="116"/>
                        <a:pt x="344" y="129"/>
                      </a:cubicBezTo>
                      <a:cubicBezTo>
                        <a:pt x="345" y="131"/>
                        <a:pt x="346" y="134"/>
                        <a:pt x="348" y="134"/>
                      </a:cubicBezTo>
                      <a:cubicBezTo>
                        <a:pt x="346" y="127"/>
                        <a:pt x="342" y="119"/>
                        <a:pt x="338" y="112"/>
                      </a:cubicBezTo>
                      <a:cubicBezTo>
                        <a:pt x="333" y="103"/>
                        <a:pt x="322" y="100"/>
                        <a:pt x="315" y="95"/>
                      </a:cubicBezTo>
                      <a:cubicBezTo>
                        <a:pt x="311" y="92"/>
                        <a:pt x="305" y="93"/>
                        <a:pt x="302" y="89"/>
                      </a:cubicBezTo>
                      <a:cubicBezTo>
                        <a:pt x="295" y="79"/>
                        <a:pt x="295" y="65"/>
                        <a:pt x="285" y="58"/>
                      </a:cubicBezTo>
                      <a:cubicBezTo>
                        <a:pt x="282" y="66"/>
                        <a:pt x="282" y="66"/>
                        <a:pt x="282" y="66"/>
                      </a:cubicBezTo>
                      <a:cubicBezTo>
                        <a:pt x="280" y="78"/>
                        <a:pt x="268" y="84"/>
                        <a:pt x="259" y="92"/>
                      </a:cubicBezTo>
                      <a:cubicBezTo>
                        <a:pt x="259" y="93"/>
                        <a:pt x="259" y="93"/>
                        <a:pt x="259" y="93"/>
                      </a:cubicBezTo>
                      <a:cubicBezTo>
                        <a:pt x="271" y="93"/>
                        <a:pt x="279" y="103"/>
                        <a:pt x="286" y="112"/>
                      </a:cubicBezTo>
                      <a:cubicBezTo>
                        <a:pt x="295" y="113"/>
                        <a:pt x="304" y="114"/>
                        <a:pt x="310" y="122"/>
                      </a:cubicBezTo>
                      <a:cubicBezTo>
                        <a:pt x="320" y="130"/>
                        <a:pt x="322" y="143"/>
                        <a:pt x="320" y="154"/>
                      </a:cubicBezTo>
                      <a:cubicBezTo>
                        <a:pt x="318" y="168"/>
                        <a:pt x="303" y="175"/>
                        <a:pt x="291" y="177"/>
                      </a:cubicBezTo>
                      <a:cubicBezTo>
                        <a:pt x="285" y="188"/>
                        <a:pt x="275" y="193"/>
                        <a:pt x="265" y="195"/>
                      </a:cubicBezTo>
                      <a:cubicBezTo>
                        <a:pt x="256" y="195"/>
                        <a:pt x="248" y="192"/>
                        <a:pt x="243" y="184"/>
                      </a:cubicBezTo>
                      <a:cubicBezTo>
                        <a:pt x="239" y="178"/>
                        <a:pt x="239" y="170"/>
                        <a:pt x="239" y="163"/>
                      </a:cubicBezTo>
                      <a:cubicBezTo>
                        <a:pt x="241" y="158"/>
                        <a:pt x="246" y="153"/>
                        <a:pt x="252" y="152"/>
                      </a:cubicBezTo>
                      <a:cubicBezTo>
                        <a:pt x="258" y="152"/>
                        <a:pt x="264" y="153"/>
                        <a:pt x="267" y="159"/>
                      </a:cubicBezTo>
                      <a:cubicBezTo>
                        <a:pt x="268" y="161"/>
                        <a:pt x="267" y="164"/>
                        <a:pt x="267" y="166"/>
                      </a:cubicBezTo>
                      <a:cubicBezTo>
                        <a:pt x="274" y="168"/>
                        <a:pt x="277" y="160"/>
                        <a:pt x="281" y="156"/>
                      </a:cubicBezTo>
                      <a:cubicBezTo>
                        <a:pt x="286" y="155"/>
                        <a:pt x="293" y="157"/>
                        <a:pt x="296" y="151"/>
                      </a:cubicBezTo>
                      <a:cubicBezTo>
                        <a:pt x="297" y="145"/>
                        <a:pt x="298" y="138"/>
                        <a:pt x="293" y="135"/>
                      </a:cubicBezTo>
                      <a:cubicBezTo>
                        <a:pt x="289" y="132"/>
                        <a:pt x="285" y="133"/>
                        <a:pt x="281" y="133"/>
                      </a:cubicBezTo>
                      <a:cubicBezTo>
                        <a:pt x="274" y="136"/>
                        <a:pt x="273" y="128"/>
                        <a:pt x="269" y="124"/>
                      </a:cubicBezTo>
                      <a:cubicBezTo>
                        <a:pt x="266" y="122"/>
                        <a:pt x="263" y="126"/>
                        <a:pt x="260" y="128"/>
                      </a:cubicBezTo>
                      <a:cubicBezTo>
                        <a:pt x="255" y="129"/>
                        <a:pt x="248" y="130"/>
                        <a:pt x="244" y="126"/>
                      </a:cubicBezTo>
                      <a:cubicBezTo>
                        <a:pt x="241" y="123"/>
                        <a:pt x="236" y="120"/>
                        <a:pt x="237" y="115"/>
                      </a:cubicBezTo>
                      <a:cubicBezTo>
                        <a:pt x="237" y="107"/>
                        <a:pt x="241" y="100"/>
                        <a:pt x="248" y="96"/>
                      </a:cubicBezTo>
                      <a:cubicBezTo>
                        <a:pt x="233" y="95"/>
                        <a:pt x="220" y="88"/>
                        <a:pt x="210" y="79"/>
                      </a:cubicBezTo>
                      <a:cubicBezTo>
                        <a:pt x="204" y="74"/>
                        <a:pt x="203" y="66"/>
                        <a:pt x="199" y="61"/>
                      </a:cubicBezTo>
                      <a:cubicBezTo>
                        <a:pt x="197" y="57"/>
                        <a:pt x="199" y="52"/>
                        <a:pt x="196" y="50"/>
                      </a:cubicBezTo>
                      <a:cubicBezTo>
                        <a:pt x="192" y="57"/>
                        <a:pt x="192" y="57"/>
                        <a:pt x="192" y="57"/>
                      </a:cubicBezTo>
                      <a:cubicBezTo>
                        <a:pt x="185" y="62"/>
                        <a:pt x="180" y="67"/>
                        <a:pt x="172" y="66"/>
                      </a:cubicBezTo>
                      <a:cubicBezTo>
                        <a:pt x="167" y="65"/>
                        <a:pt x="162" y="63"/>
                        <a:pt x="159" y="58"/>
                      </a:cubicBezTo>
                      <a:cubicBezTo>
                        <a:pt x="157" y="53"/>
                        <a:pt x="153" y="47"/>
                        <a:pt x="157" y="42"/>
                      </a:cubicBezTo>
                      <a:cubicBezTo>
                        <a:pt x="159" y="35"/>
                        <a:pt x="167" y="33"/>
                        <a:pt x="173" y="34"/>
                      </a:cubicBezTo>
                      <a:cubicBezTo>
                        <a:pt x="170" y="31"/>
                        <a:pt x="163" y="34"/>
                        <a:pt x="162" y="28"/>
                      </a:cubicBezTo>
                      <a:cubicBezTo>
                        <a:pt x="163" y="23"/>
                        <a:pt x="164" y="18"/>
                        <a:pt x="164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4" name="Freeform 41">
                  <a:extLst>
                    <a:ext uri="{FF2B5EF4-FFF2-40B4-BE49-F238E27FC236}">
                      <a16:creationId xmlns:a16="http://schemas.microsoft.com/office/drawing/2014/main" id="{C7793CD2-61D0-4312-A803-4E9371A81F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1962150"/>
                  <a:ext cx="53975" cy="55563"/>
                </a:xfrm>
                <a:custGeom>
                  <a:avLst/>
                  <a:gdLst>
                    <a:gd name="T0" fmla="*/ 30 w 35"/>
                    <a:gd name="T1" fmla="*/ 25 h 36"/>
                    <a:gd name="T2" fmla="*/ 32 w 35"/>
                    <a:gd name="T3" fmla="*/ 0 h 36"/>
                    <a:gd name="T4" fmla="*/ 22 w 35"/>
                    <a:gd name="T5" fmla="*/ 22 h 36"/>
                    <a:gd name="T6" fmla="*/ 13 w 35"/>
                    <a:gd name="T7" fmla="*/ 19 h 36"/>
                    <a:gd name="T8" fmla="*/ 3 w 35"/>
                    <a:gd name="T9" fmla="*/ 5 h 36"/>
                    <a:gd name="T10" fmla="*/ 1 w 35"/>
                    <a:gd name="T11" fmla="*/ 10 h 36"/>
                    <a:gd name="T12" fmla="*/ 22 w 35"/>
                    <a:gd name="T13" fmla="*/ 35 h 36"/>
                    <a:gd name="T14" fmla="*/ 30 w 35"/>
                    <a:gd name="T15" fmla="*/ 2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5" h="36">
                      <a:moveTo>
                        <a:pt x="30" y="25"/>
                      </a:moveTo>
                      <a:cubicBezTo>
                        <a:pt x="31" y="17"/>
                        <a:pt x="35" y="7"/>
                        <a:pt x="32" y="0"/>
                      </a:cubicBezTo>
                      <a:cubicBezTo>
                        <a:pt x="29" y="8"/>
                        <a:pt x="30" y="17"/>
                        <a:pt x="22" y="22"/>
                      </a:cubicBezTo>
                      <a:cubicBezTo>
                        <a:pt x="18" y="24"/>
                        <a:pt x="16" y="21"/>
                        <a:pt x="13" y="19"/>
                      </a:cubicBezTo>
                      <a:cubicBezTo>
                        <a:pt x="10" y="15"/>
                        <a:pt x="7" y="8"/>
                        <a:pt x="3" y="5"/>
                      </a:cubicBezTo>
                      <a:cubicBezTo>
                        <a:pt x="1" y="6"/>
                        <a:pt x="0" y="8"/>
                        <a:pt x="1" y="10"/>
                      </a:cubicBezTo>
                      <a:cubicBezTo>
                        <a:pt x="7" y="20"/>
                        <a:pt x="13" y="28"/>
                        <a:pt x="22" y="35"/>
                      </a:cubicBezTo>
                      <a:cubicBezTo>
                        <a:pt x="27" y="36"/>
                        <a:pt x="28" y="28"/>
                        <a:pt x="30" y="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5" name="Freeform 42">
                  <a:extLst>
                    <a:ext uri="{FF2B5EF4-FFF2-40B4-BE49-F238E27FC236}">
                      <a16:creationId xmlns:a16="http://schemas.microsoft.com/office/drawing/2014/main" id="{F3581079-F543-42D0-B43C-D28B57D0EF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2826" y="1968500"/>
                  <a:ext cx="298450" cy="415925"/>
                </a:xfrm>
                <a:custGeom>
                  <a:avLst/>
                  <a:gdLst>
                    <a:gd name="T0" fmla="*/ 180 w 195"/>
                    <a:gd name="T1" fmla="*/ 17 h 271"/>
                    <a:gd name="T2" fmla="*/ 168 w 195"/>
                    <a:gd name="T3" fmla="*/ 8 h 271"/>
                    <a:gd name="T4" fmla="*/ 122 w 195"/>
                    <a:gd name="T5" fmla="*/ 8 h 271"/>
                    <a:gd name="T6" fmla="*/ 64 w 195"/>
                    <a:gd name="T7" fmla="*/ 68 h 271"/>
                    <a:gd name="T8" fmla="*/ 40 w 195"/>
                    <a:gd name="T9" fmla="*/ 83 h 271"/>
                    <a:gd name="T10" fmla="*/ 3 w 195"/>
                    <a:gd name="T11" fmla="*/ 136 h 271"/>
                    <a:gd name="T12" fmla="*/ 2 w 195"/>
                    <a:gd name="T13" fmla="*/ 143 h 271"/>
                    <a:gd name="T14" fmla="*/ 70 w 195"/>
                    <a:gd name="T15" fmla="*/ 207 h 271"/>
                    <a:gd name="T16" fmla="*/ 86 w 195"/>
                    <a:gd name="T17" fmla="*/ 243 h 271"/>
                    <a:gd name="T18" fmla="*/ 110 w 195"/>
                    <a:gd name="T19" fmla="*/ 261 h 271"/>
                    <a:gd name="T20" fmla="*/ 172 w 195"/>
                    <a:gd name="T21" fmla="*/ 260 h 271"/>
                    <a:gd name="T22" fmla="*/ 189 w 195"/>
                    <a:gd name="T23" fmla="*/ 225 h 271"/>
                    <a:gd name="T24" fmla="*/ 179 w 195"/>
                    <a:gd name="T25" fmla="*/ 202 h 271"/>
                    <a:gd name="T26" fmla="*/ 147 w 195"/>
                    <a:gd name="T27" fmla="*/ 191 h 271"/>
                    <a:gd name="T28" fmla="*/ 121 w 195"/>
                    <a:gd name="T29" fmla="*/ 206 h 271"/>
                    <a:gd name="T30" fmla="*/ 114 w 195"/>
                    <a:gd name="T31" fmla="*/ 233 h 271"/>
                    <a:gd name="T32" fmla="*/ 130 w 195"/>
                    <a:gd name="T33" fmla="*/ 242 h 271"/>
                    <a:gd name="T34" fmla="*/ 131 w 195"/>
                    <a:gd name="T35" fmla="*/ 240 h 271"/>
                    <a:gd name="T36" fmla="*/ 132 w 195"/>
                    <a:gd name="T37" fmla="*/ 226 h 271"/>
                    <a:gd name="T38" fmla="*/ 151 w 195"/>
                    <a:gd name="T39" fmla="*/ 208 h 271"/>
                    <a:gd name="T40" fmla="*/ 166 w 195"/>
                    <a:gd name="T41" fmla="*/ 217 h 271"/>
                    <a:gd name="T42" fmla="*/ 167 w 195"/>
                    <a:gd name="T43" fmla="*/ 236 h 271"/>
                    <a:gd name="T44" fmla="*/ 144 w 195"/>
                    <a:gd name="T45" fmla="*/ 253 h 271"/>
                    <a:gd name="T46" fmla="*/ 77 w 195"/>
                    <a:gd name="T47" fmla="*/ 192 h 271"/>
                    <a:gd name="T48" fmla="*/ 34 w 195"/>
                    <a:gd name="T49" fmla="*/ 151 h 271"/>
                    <a:gd name="T50" fmla="*/ 25 w 195"/>
                    <a:gd name="T51" fmla="*/ 135 h 271"/>
                    <a:gd name="T52" fmla="*/ 36 w 195"/>
                    <a:gd name="T53" fmla="*/ 112 h 271"/>
                    <a:gd name="T54" fmla="*/ 75 w 195"/>
                    <a:gd name="T55" fmla="*/ 81 h 271"/>
                    <a:gd name="T56" fmla="*/ 137 w 195"/>
                    <a:gd name="T57" fmla="*/ 20 h 271"/>
                    <a:gd name="T58" fmla="*/ 170 w 195"/>
                    <a:gd name="T59" fmla="*/ 35 h 271"/>
                    <a:gd name="T60" fmla="*/ 170 w 195"/>
                    <a:gd name="T61" fmla="*/ 54 h 271"/>
                    <a:gd name="T62" fmla="*/ 143 w 195"/>
                    <a:gd name="T63" fmla="*/ 66 h 271"/>
                    <a:gd name="T64" fmla="*/ 124 w 195"/>
                    <a:gd name="T65" fmla="*/ 30 h 271"/>
                    <a:gd name="T66" fmla="*/ 112 w 195"/>
                    <a:gd name="T67" fmla="*/ 36 h 271"/>
                    <a:gd name="T68" fmla="*/ 123 w 195"/>
                    <a:gd name="T69" fmla="*/ 77 h 271"/>
                    <a:gd name="T70" fmla="*/ 147 w 195"/>
                    <a:gd name="T71" fmla="*/ 86 h 271"/>
                    <a:gd name="T72" fmla="*/ 185 w 195"/>
                    <a:gd name="T73" fmla="*/ 64 h 271"/>
                    <a:gd name="T74" fmla="*/ 180 w 195"/>
                    <a:gd name="T75" fmla="*/ 17 h 2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95" h="271">
                      <a:moveTo>
                        <a:pt x="180" y="17"/>
                      </a:moveTo>
                      <a:cubicBezTo>
                        <a:pt x="168" y="8"/>
                        <a:pt x="168" y="8"/>
                        <a:pt x="168" y="8"/>
                      </a:cubicBezTo>
                      <a:cubicBezTo>
                        <a:pt x="154" y="0"/>
                        <a:pt x="136" y="1"/>
                        <a:pt x="122" y="8"/>
                      </a:cubicBezTo>
                      <a:cubicBezTo>
                        <a:pt x="94" y="16"/>
                        <a:pt x="72" y="42"/>
                        <a:pt x="64" y="68"/>
                      </a:cubicBezTo>
                      <a:cubicBezTo>
                        <a:pt x="55" y="74"/>
                        <a:pt x="47" y="77"/>
                        <a:pt x="40" y="83"/>
                      </a:cubicBezTo>
                      <a:cubicBezTo>
                        <a:pt x="21" y="98"/>
                        <a:pt x="23" y="123"/>
                        <a:pt x="3" y="136"/>
                      </a:cubicBezTo>
                      <a:cubicBezTo>
                        <a:pt x="1" y="138"/>
                        <a:pt x="0" y="140"/>
                        <a:pt x="2" y="143"/>
                      </a:cubicBezTo>
                      <a:cubicBezTo>
                        <a:pt x="30" y="158"/>
                        <a:pt x="37" y="198"/>
                        <a:pt x="70" y="207"/>
                      </a:cubicBezTo>
                      <a:cubicBezTo>
                        <a:pt x="68" y="222"/>
                        <a:pt x="79" y="232"/>
                        <a:pt x="86" y="243"/>
                      </a:cubicBezTo>
                      <a:cubicBezTo>
                        <a:pt x="94" y="248"/>
                        <a:pt x="101" y="258"/>
                        <a:pt x="110" y="261"/>
                      </a:cubicBezTo>
                      <a:cubicBezTo>
                        <a:pt x="127" y="271"/>
                        <a:pt x="154" y="271"/>
                        <a:pt x="172" y="260"/>
                      </a:cubicBezTo>
                      <a:cubicBezTo>
                        <a:pt x="184" y="253"/>
                        <a:pt x="191" y="239"/>
                        <a:pt x="189" y="225"/>
                      </a:cubicBezTo>
                      <a:cubicBezTo>
                        <a:pt x="188" y="216"/>
                        <a:pt x="184" y="209"/>
                        <a:pt x="179" y="202"/>
                      </a:cubicBezTo>
                      <a:cubicBezTo>
                        <a:pt x="171" y="192"/>
                        <a:pt x="157" y="194"/>
                        <a:pt x="147" y="191"/>
                      </a:cubicBezTo>
                      <a:cubicBezTo>
                        <a:pt x="137" y="193"/>
                        <a:pt x="127" y="197"/>
                        <a:pt x="121" y="206"/>
                      </a:cubicBezTo>
                      <a:cubicBezTo>
                        <a:pt x="116" y="214"/>
                        <a:pt x="112" y="223"/>
                        <a:pt x="114" y="233"/>
                      </a:cubicBezTo>
                      <a:cubicBezTo>
                        <a:pt x="119" y="236"/>
                        <a:pt x="123" y="242"/>
                        <a:pt x="130" y="242"/>
                      </a:cubicBezTo>
                      <a:cubicBezTo>
                        <a:pt x="131" y="240"/>
                        <a:pt x="131" y="240"/>
                        <a:pt x="131" y="240"/>
                      </a:cubicBezTo>
                      <a:cubicBezTo>
                        <a:pt x="129" y="236"/>
                        <a:pt x="132" y="231"/>
                        <a:pt x="132" y="226"/>
                      </a:cubicBezTo>
                      <a:cubicBezTo>
                        <a:pt x="134" y="218"/>
                        <a:pt x="142" y="210"/>
                        <a:pt x="151" y="208"/>
                      </a:cubicBezTo>
                      <a:cubicBezTo>
                        <a:pt x="157" y="209"/>
                        <a:pt x="163" y="211"/>
                        <a:pt x="166" y="217"/>
                      </a:cubicBezTo>
                      <a:cubicBezTo>
                        <a:pt x="169" y="222"/>
                        <a:pt x="169" y="230"/>
                        <a:pt x="167" y="236"/>
                      </a:cubicBezTo>
                      <a:cubicBezTo>
                        <a:pt x="163" y="245"/>
                        <a:pt x="155" y="254"/>
                        <a:pt x="144" y="253"/>
                      </a:cubicBezTo>
                      <a:cubicBezTo>
                        <a:pt x="112" y="250"/>
                        <a:pt x="88" y="220"/>
                        <a:pt x="77" y="192"/>
                      </a:cubicBezTo>
                      <a:cubicBezTo>
                        <a:pt x="58" y="186"/>
                        <a:pt x="42" y="169"/>
                        <a:pt x="34" y="151"/>
                      </a:cubicBezTo>
                      <a:cubicBezTo>
                        <a:pt x="33" y="145"/>
                        <a:pt x="24" y="143"/>
                        <a:pt x="25" y="135"/>
                      </a:cubicBezTo>
                      <a:cubicBezTo>
                        <a:pt x="31" y="129"/>
                        <a:pt x="33" y="120"/>
                        <a:pt x="36" y="112"/>
                      </a:cubicBezTo>
                      <a:cubicBezTo>
                        <a:pt x="43" y="96"/>
                        <a:pt x="59" y="87"/>
                        <a:pt x="75" y="81"/>
                      </a:cubicBezTo>
                      <a:cubicBezTo>
                        <a:pt x="86" y="55"/>
                        <a:pt x="105" y="22"/>
                        <a:pt x="137" y="20"/>
                      </a:cubicBezTo>
                      <a:cubicBezTo>
                        <a:pt x="150" y="20"/>
                        <a:pt x="164" y="23"/>
                        <a:pt x="170" y="35"/>
                      </a:cubicBezTo>
                      <a:cubicBezTo>
                        <a:pt x="172" y="42"/>
                        <a:pt x="172" y="48"/>
                        <a:pt x="170" y="54"/>
                      </a:cubicBezTo>
                      <a:cubicBezTo>
                        <a:pt x="165" y="66"/>
                        <a:pt x="153" y="65"/>
                        <a:pt x="143" y="66"/>
                      </a:cubicBezTo>
                      <a:cubicBezTo>
                        <a:pt x="128" y="61"/>
                        <a:pt x="124" y="43"/>
                        <a:pt x="124" y="30"/>
                      </a:cubicBezTo>
                      <a:cubicBezTo>
                        <a:pt x="119" y="31"/>
                        <a:pt x="115" y="32"/>
                        <a:pt x="112" y="36"/>
                      </a:cubicBezTo>
                      <a:cubicBezTo>
                        <a:pt x="107" y="50"/>
                        <a:pt x="112" y="66"/>
                        <a:pt x="123" y="77"/>
                      </a:cubicBezTo>
                      <a:cubicBezTo>
                        <a:pt x="129" y="84"/>
                        <a:pt x="138" y="85"/>
                        <a:pt x="147" y="86"/>
                      </a:cubicBezTo>
                      <a:cubicBezTo>
                        <a:pt x="162" y="84"/>
                        <a:pt x="178" y="78"/>
                        <a:pt x="185" y="64"/>
                      </a:cubicBezTo>
                      <a:cubicBezTo>
                        <a:pt x="195" y="49"/>
                        <a:pt x="187" y="31"/>
                        <a:pt x="180" y="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6" name="Freeform 43">
                  <a:extLst>
                    <a:ext uri="{FF2B5EF4-FFF2-40B4-BE49-F238E27FC236}">
                      <a16:creationId xmlns:a16="http://schemas.microsoft.com/office/drawing/2014/main" id="{FE96149D-9E37-408B-A0FD-8D875FBB83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2088" y="1974850"/>
                  <a:ext cx="273050" cy="409575"/>
                </a:xfrm>
                <a:custGeom>
                  <a:avLst/>
                  <a:gdLst>
                    <a:gd name="T0" fmla="*/ 105 w 178"/>
                    <a:gd name="T1" fmla="*/ 37 h 267"/>
                    <a:gd name="T2" fmla="*/ 73 w 178"/>
                    <a:gd name="T3" fmla="*/ 13 h 267"/>
                    <a:gd name="T4" fmla="*/ 15 w 178"/>
                    <a:gd name="T5" fmla="*/ 13 h 267"/>
                    <a:gd name="T6" fmla="*/ 2 w 178"/>
                    <a:gd name="T7" fmla="*/ 45 h 267"/>
                    <a:gd name="T8" fmla="*/ 33 w 178"/>
                    <a:gd name="T9" fmla="*/ 78 h 267"/>
                    <a:gd name="T10" fmla="*/ 67 w 178"/>
                    <a:gd name="T11" fmla="*/ 67 h 267"/>
                    <a:gd name="T12" fmla="*/ 75 w 178"/>
                    <a:gd name="T13" fmla="*/ 39 h 267"/>
                    <a:gd name="T14" fmla="*/ 64 w 178"/>
                    <a:gd name="T15" fmla="*/ 33 h 267"/>
                    <a:gd name="T16" fmla="*/ 59 w 178"/>
                    <a:gd name="T17" fmla="*/ 56 h 267"/>
                    <a:gd name="T18" fmla="*/ 39 w 178"/>
                    <a:gd name="T19" fmla="*/ 64 h 267"/>
                    <a:gd name="T20" fmla="*/ 19 w 178"/>
                    <a:gd name="T21" fmla="*/ 50 h 267"/>
                    <a:gd name="T22" fmla="*/ 26 w 178"/>
                    <a:gd name="T23" fmla="*/ 26 h 267"/>
                    <a:gd name="T24" fmla="*/ 60 w 178"/>
                    <a:gd name="T25" fmla="*/ 22 h 267"/>
                    <a:gd name="T26" fmla="*/ 104 w 178"/>
                    <a:gd name="T27" fmla="*/ 74 h 267"/>
                    <a:gd name="T28" fmla="*/ 138 w 178"/>
                    <a:gd name="T29" fmla="*/ 95 h 267"/>
                    <a:gd name="T30" fmla="*/ 156 w 178"/>
                    <a:gd name="T31" fmla="*/ 123 h 267"/>
                    <a:gd name="T32" fmla="*/ 161 w 178"/>
                    <a:gd name="T33" fmla="*/ 130 h 267"/>
                    <a:gd name="T34" fmla="*/ 152 w 178"/>
                    <a:gd name="T35" fmla="*/ 140 h 267"/>
                    <a:gd name="T36" fmla="*/ 109 w 178"/>
                    <a:gd name="T37" fmla="*/ 191 h 267"/>
                    <a:gd name="T38" fmla="*/ 95 w 178"/>
                    <a:gd name="T39" fmla="*/ 213 h 267"/>
                    <a:gd name="T40" fmla="*/ 55 w 178"/>
                    <a:gd name="T41" fmla="*/ 247 h 267"/>
                    <a:gd name="T42" fmla="*/ 32 w 178"/>
                    <a:gd name="T43" fmla="*/ 239 h 267"/>
                    <a:gd name="T44" fmla="*/ 29 w 178"/>
                    <a:gd name="T45" fmla="*/ 222 h 267"/>
                    <a:gd name="T46" fmla="*/ 38 w 178"/>
                    <a:gd name="T47" fmla="*/ 212 h 267"/>
                    <a:gd name="T48" fmla="*/ 58 w 178"/>
                    <a:gd name="T49" fmla="*/ 219 h 267"/>
                    <a:gd name="T50" fmla="*/ 63 w 178"/>
                    <a:gd name="T51" fmla="*/ 237 h 267"/>
                    <a:gd name="T52" fmla="*/ 69 w 178"/>
                    <a:gd name="T53" fmla="*/ 234 h 267"/>
                    <a:gd name="T54" fmla="*/ 80 w 178"/>
                    <a:gd name="T55" fmla="*/ 220 h 267"/>
                    <a:gd name="T56" fmla="*/ 46 w 178"/>
                    <a:gd name="T57" fmla="*/ 196 h 267"/>
                    <a:gd name="T58" fmla="*/ 14 w 178"/>
                    <a:gd name="T59" fmla="*/ 209 h 267"/>
                    <a:gd name="T60" fmla="*/ 9 w 178"/>
                    <a:gd name="T61" fmla="*/ 238 h 267"/>
                    <a:gd name="T62" fmla="*/ 38 w 178"/>
                    <a:gd name="T63" fmla="*/ 261 h 267"/>
                    <a:gd name="T64" fmla="*/ 57 w 178"/>
                    <a:gd name="T65" fmla="*/ 263 h 267"/>
                    <a:gd name="T66" fmla="*/ 106 w 178"/>
                    <a:gd name="T67" fmla="*/ 225 h 267"/>
                    <a:gd name="T68" fmla="*/ 112 w 178"/>
                    <a:gd name="T69" fmla="*/ 207 h 267"/>
                    <a:gd name="T70" fmla="*/ 137 w 178"/>
                    <a:gd name="T71" fmla="*/ 189 h 267"/>
                    <a:gd name="T72" fmla="*/ 177 w 178"/>
                    <a:gd name="T73" fmla="*/ 136 h 267"/>
                    <a:gd name="T74" fmla="*/ 170 w 178"/>
                    <a:gd name="T75" fmla="*/ 122 h 267"/>
                    <a:gd name="T76" fmla="*/ 145 w 178"/>
                    <a:gd name="T77" fmla="*/ 83 h 267"/>
                    <a:gd name="T78" fmla="*/ 119 w 178"/>
                    <a:gd name="T79" fmla="*/ 63 h 267"/>
                    <a:gd name="T80" fmla="*/ 105 w 178"/>
                    <a:gd name="T81" fmla="*/ 37 h 2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78" h="267">
                      <a:moveTo>
                        <a:pt x="105" y="37"/>
                      </a:moveTo>
                      <a:cubicBezTo>
                        <a:pt x="96" y="27"/>
                        <a:pt x="85" y="19"/>
                        <a:pt x="73" y="13"/>
                      </a:cubicBezTo>
                      <a:cubicBezTo>
                        <a:pt x="55" y="7"/>
                        <a:pt x="32" y="0"/>
                        <a:pt x="15" y="13"/>
                      </a:cubicBezTo>
                      <a:cubicBezTo>
                        <a:pt x="6" y="22"/>
                        <a:pt x="0" y="33"/>
                        <a:pt x="2" y="45"/>
                      </a:cubicBezTo>
                      <a:cubicBezTo>
                        <a:pt x="5" y="60"/>
                        <a:pt x="20" y="73"/>
                        <a:pt x="33" y="78"/>
                      </a:cubicBezTo>
                      <a:cubicBezTo>
                        <a:pt x="46" y="81"/>
                        <a:pt x="58" y="76"/>
                        <a:pt x="67" y="67"/>
                      </a:cubicBezTo>
                      <a:cubicBezTo>
                        <a:pt x="73" y="59"/>
                        <a:pt x="77" y="49"/>
                        <a:pt x="75" y="39"/>
                      </a:cubicBezTo>
                      <a:cubicBezTo>
                        <a:pt x="72" y="36"/>
                        <a:pt x="68" y="33"/>
                        <a:pt x="64" y="33"/>
                      </a:cubicBezTo>
                      <a:cubicBezTo>
                        <a:pt x="65" y="40"/>
                        <a:pt x="64" y="49"/>
                        <a:pt x="59" y="56"/>
                      </a:cubicBezTo>
                      <a:cubicBezTo>
                        <a:pt x="54" y="60"/>
                        <a:pt x="46" y="64"/>
                        <a:pt x="39" y="64"/>
                      </a:cubicBezTo>
                      <a:cubicBezTo>
                        <a:pt x="31" y="63"/>
                        <a:pt x="24" y="57"/>
                        <a:pt x="19" y="50"/>
                      </a:cubicBezTo>
                      <a:cubicBezTo>
                        <a:pt x="16" y="40"/>
                        <a:pt x="21" y="32"/>
                        <a:pt x="26" y="26"/>
                      </a:cubicBezTo>
                      <a:cubicBezTo>
                        <a:pt x="35" y="17"/>
                        <a:pt x="49" y="18"/>
                        <a:pt x="60" y="22"/>
                      </a:cubicBezTo>
                      <a:cubicBezTo>
                        <a:pt x="82" y="30"/>
                        <a:pt x="98" y="52"/>
                        <a:pt x="104" y="74"/>
                      </a:cubicBezTo>
                      <a:cubicBezTo>
                        <a:pt x="117" y="77"/>
                        <a:pt x="127" y="86"/>
                        <a:pt x="138" y="95"/>
                      </a:cubicBezTo>
                      <a:cubicBezTo>
                        <a:pt x="145" y="104"/>
                        <a:pt x="148" y="115"/>
                        <a:pt x="156" y="123"/>
                      </a:cubicBezTo>
                      <a:cubicBezTo>
                        <a:pt x="156" y="126"/>
                        <a:pt x="159" y="128"/>
                        <a:pt x="161" y="130"/>
                      </a:cubicBezTo>
                      <a:cubicBezTo>
                        <a:pt x="162" y="136"/>
                        <a:pt x="155" y="136"/>
                        <a:pt x="152" y="140"/>
                      </a:cubicBezTo>
                      <a:cubicBezTo>
                        <a:pt x="141" y="159"/>
                        <a:pt x="131" y="183"/>
                        <a:pt x="109" y="191"/>
                      </a:cubicBezTo>
                      <a:cubicBezTo>
                        <a:pt x="97" y="193"/>
                        <a:pt x="100" y="206"/>
                        <a:pt x="95" y="213"/>
                      </a:cubicBezTo>
                      <a:cubicBezTo>
                        <a:pt x="88" y="230"/>
                        <a:pt x="72" y="242"/>
                        <a:pt x="55" y="247"/>
                      </a:cubicBezTo>
                      <a:cubicBezTo>
                        <a:pt x="47" y="244"/>
                        <a:pt x="38" y="247"/>
                        <a:pt x="32" y="239"/>
                      </a:cubicBezTo>
                      <a:cubicBezTo>
                        <a:pt x="30" y="234"/>
                        <a:pt x="26" y="228"/>
                        <a:pt x="29" y="222"/>
                      </a:cubicBezTo>
                      <a:cubicBezTo>
                        <a:pt x="30" y="217"/>
                        <a:pt x="34" y="213"/>
                        <a:pt x="38" y="212"/>
                      </a:cubicBezTo>
                      <a:cubicBezTo>
                        <a:pt x="46" y="211"/>
                        <a:pt x="52" y="214"/>
                        <a:pt x="58" y="219"/>
                      </a:cubicBezTo>
                      <a:cubicBezTo>
                        <a:pt x="63" y="223"/>
                        <a:pt x="62" y="231"/>
                        <a:pt x="63" y="237"/>
                      </a:cubicBezTo>
                      <a:cubicBezTo>
                        <a:pt x="65" y="237"/>
                        <a:pt x="67" y="235"/>
                        <a:pt x="69" y="234"/>
                      </a:cubicBezTo>
                      <a:cubicBezTo>
                        <a:pt x="73" y="231"/>
                        <a:pt x="83" y="227"/>
                        <a:pt x="80" y="220"/>
                      </a:cubicBezTo>
                      <a:cubicBezTo>
                        <a:pt x="73" y="207"/>
                        <a:pt x="60" y="198"/>
                        <a:pt x="46" y="196"/>
                      </a:cubicBezTo>
                      <a:cubicBezTo>
                        <a:pt x="33" y="193"/>
                        <a:pt x="22" y="200"/>
                        <a:pt x="14" y="209"/>
                      </a:cubicBezTo>
                      <a:cubicBezTo>
                        <a:pt x="8" y="217"/>
                        <a:pt x="5" y="229"/>
                        <a:pt x="9" y="238"/>
                      </a:cubicBezTo>
                      <a:cubicBezTo>
                        <a:pt x="18" y="246"/>
                        <a:pt x="25" y="258"/>
                        <a:pt x="38" y="261"/>
                      </a:cubicBezTo>
                      <a:cubicBezTo>
                        <a:pt x="45" y="259"/>
                        <a:pt x="50" y="267"/>
                        <a:pt x="57" y="263"/>
                      </a:cubicBezTo>
                      <a:cubicBezTo>
                        <a:pt x="79" y="262"/>
                        <a:pt x="93" y="241"/>
                        <a:pt x="106" y="225"/>
                      </a:cubicBezTo>
                      <a:cubicBezTo>
                        <a:pt x="109" y="219"/>
                        <a:pt x="111" y="213"/>
                        <a:pt x="112" y="207"/>
                      </a:cubicBezTo>
                      <a:cubicBezTo>
                        <a:pt x="122" y="203"/>
                        <a:pt x="128" y="195"/>
                        <a:pt x="137" y="189"/>
                      </a:cubicBezTo>
                      <a:cubicBezTo>
                        <a:pt x="153" y="173"/>
                        <a:pt x="157" y="149"/>
                        <a:pt x="177" y="136"/>
                      </a:cubicBezTo>
                      <a:cubicBezTo>
                        <a:pt x="178" y="130"/>
                        <a:pt x="169" y="128"/>
                        <a:pt x="170" y="122"/>
                      </a:cubicBezTo>
                      <a:cubicBezTo>
                        <a:pt x="162" y="109"/>
                        <a:pt x="155" y="96"/>
                        <a:pt x="145" y="83"/>
                      </a:cubicBezTo>
                      <a:cubicBezTo>
                        <a:pt x="138" y="73"/>
                        <a:pt x="128" y="70"/>
                        <a:pt x="119" y="63"/>
                      </a:cubicBezTo>
                      <a:cubicBezTo>
                        <a:pt x="116" y="54"/>
                        <a:pt x="110" y="45"/>
                        <a:pt x="105" y="3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7" name="Freeform 44">
                  <a:extLst>
                    <a:ext uri="{FF2B5EF4-FFF2-40B4-BE49-F238E27FC236}">
                      <a16:creationId xmlns:a16="http://schemas.microsoft.com/office/drawing/2014/main" id="{4D135DF8-99AC-4677-8840-31D5EF901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1990725"/>
                  <a:ext cx="60325" cy="114300"/>
                </a:xfrm>
                <a:custGeom>
                  <a:avLst/>
                  <a:gdLst>
                    <a:gd name="T0" fmla="*/ 28 w 39"/>
                    <a:gd name="T1" fmla="*/ 18 h 75"/>
                    <a:gd name="T2" fmla="*/ 15 w 39"/>
                    <a:gd name="T3" fmla="*/ 0 h 75"/>
                    <a:gd name="T4" fmla="*/ 21 w 39"/>
                    <a:gd name="T5" fmla="*/ 28 h 75"/>
                    <a:gd name="T6" fmla="*/ 19 w 39"/>
                    <a:gd name="T7" fmla="*/ 53 h 75"/>
                    <a:gd name="T8" fmla="*/ 3 w 39"/>
                    <a:gd name="T9" fmla="*/ 51 h 75"/>
                    <a:gd name="T10" fmla="*/ 4 w 39"/>
                    <a:gd name="T11" fmla="*/ 65 h 75"/>
                    <a:gd name="T12" fmla="*/ 16 w 39"/>
                    <a:gd name="T13" fmla="*/ 75 h 75"/>
                    <a:gd name="T14" fmla="*/ 26 w 39"/>
                    <a:gd name="T15" fmla="*/ 71 h 75"/>
                    <a:gd name="T16" fmla="*/ 28 w 39"/>
                    <a:gd name="T17" fmla="*/ 1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75">
                      <a:moveTo>
                        <a:pt x="28" y="18"/>
                      </a:moveTo>
                      <a:cubicBezTo>
                        <a:pt x="24" y="12"/>
                        <a:pt x="21" y="5"/>
                        <a:pt x="15" y="0"/>
                      </a:cubicBezTo>
                      <a:cubicBezTo>
                        <a:pt x="8" y="10"/>
                        <a:pt x="19" y="19"/>
                        <a:pt x="21" y="28"/>
                      </a:cubicBezTo>
                      <a:cubicBezTo>
                        <a:pt x="22" y="37"/>
                        <a:pt x="25" y="46"/>
                        <a:pt x="19" y="53"/>
                      </a:cubicBezTo>
                      <a:cubicBezTo>
                        <a:pt x="13" y="59"/>
                        <a:pt x="8" y="51"/>
                        <a:pt x="3" y="51"/>
                      </a:cubicBezTo>
                      <a:cubicBezTo>
                        <a:pt x="0" y="55"/>
                        <a:pt x="2" y="61"/>
                        <a:pt x="4" y="65"/>
                      </a:cubicBezTo>
                      <a:cubicBezTo>
                        <a:pt x="7" y="70"/>
                        <a:pt x="11" y="74"/>
                        <a:pt x="16" y="75"/>
                      </a:cubicBezTo>
                      <a:cubicBezTo>
                        <a:pt x="20" y="75"/>
                        <a:pt x="23" y="73"/>
                        <a:pt x="26" y="71"/>
                      </a:cubicBezTo>
                      <a:cubicBezTo>
                        <a:pt x="39" y="56"/>
                        <a:pt x="33" y="35"/>
                        <a:pt x="28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8" name="Freeform 45">
                  <a:extLst>
                    <a:ext uri="{FF2B5EF4-FFF2-40B4-BE49-F238E27FC236}">
                      <a16:creationId xmlns:a16="http://schemas.microsoft.com/office/drawing/2014/main" id="{13AB132D-290F-4781-BB3E-91E759B6C1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9651" y="1990725"/>
                  <a:ext cx="49213" cy="112713"/>
                </a:xfrm>
                <a:custGeom>
                  <a:avLst/>
                  <a:gdLst>
                    <a:gd name="T0" fmla="*/ 19 w 32"/>
                    <a:gd name="T1" fmla="*/ 23 h 74"/>
                    <a:gd name="T2" fmla="*/ 19 w 32"/>
                    <a:gd name="T3" fmla="*/ 0 h 74"/>
                    <a:gd name="T4" fmla="*/ 12 w 32"/>
                    <a:gd name="T5" fmla="*/ 4 h 74"/>
                    <a:gd name="T6" fmla="*/ 2 w 32"/>
                    <a:gd name="T7" fmla="*/ 54 h 74"/>
                    <a:gd name="T8" fmla="*/ 18 w 32"/>
                    <a:gd name="T9" fmla="*/ 73 h 74"/>
                    <a:gd name="T10" fmla="*/ 27 w 32"/>
                    <a:gd name="T11" fmla="*/ 72 h 74"/>
                    <a:gd name="T12" fmla="*/ 31 w 32"/>
                    <a:gd name="T13" fmla="*/ 55 h 74"/>
                    <a:gd name="T14" fmla="*/ 25 w 32"/>
                    <a:gd name="T15" fmla="*/ 55 h 74"/>
                    <a:gd name="T16" fmla="*/ 15 w 32"/>
                    <a:gd name="T17" fmla="*/ 52 h 74"/>
                    <a:gd name="T18" fmla="*/ 19 w 32"/>
                    <a:gd name="T19" fmla="*/ 23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74">
                      <a:moveTo>
                        <a:pt x="19" y="23"/>
                      </a:moveTo>
                      <a:cubicBezTo>
                        <a:pt x="19" y="16"/>
                        <a:pt x="25" y="6"/>
                        <a:pt x="19" y="0"/>
                      </a:cubicBezTo>
                      <a:cubicBezTo>
                        <a:pt x="16" y="1"/>
                        <a:pt x="13" y="2"/>
                        <a:pt x="12" y="4"/>
                      </a:cubicBezTo>
                      <a:cubicBezTo>
                        <a:pt x="13" y="22"/>
                        <a:pt x="0" y="37"/>
                        <a:pt x="2" y="54"/>
                      </a:cubicBezTo>
                      <a:cubicBezTo>
                        <a:pt x="4" y="61"/>
                        <a:pt x="8" y="72"/>
                        <a:pt x="18" y="73"/>
                      </a:cubicBezTo>
                      <a:cubicBezTo>
                        <a:pt x="21" y="74"/>
                        <a:pt x="24" y="73"/>
                        <a:pt x="27" y="72"/>
                      </a:cubicBezTo>
                      <a:cubicBezTo>
                        <a:pt x="32" y="67"/>
                        <a:pt x="32" y="61"/>
                        <a:pt x="31" y="55"/>
                      </a:cubicBezTo>
                      <a:cubicBezTo>
                        <a:pt x="28" y="53"/>
                        <a:pt x="26" y="54"/>
                        <a:pt x="25" y="55"/>
                      </a:cubicBezTo>
                      <a:cubicBezTo>
                        <a:pt x="21" y="55"/>
                        <a:pt x="18" y="55"/>
                        <a:pt x="15" y="52"/>
                      </a:cubicBezTo>
                      <a:cubicBezTo>
                        <a:pt x="9" y="43"/>
                        <a:pt x="14" y="31"/>
                        <a:pt x="19" y="2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59" name="Freeform 46">
                  <a:extLst>
                    <a:ext uri="{FF2B5EF4-FFF2-40B4-BE49-F238E27FC236}">
                      <a16:creationId xmlns:a16="http://schemas.microsoft.com/office/drawing/2014/main" id="{2A78EBBC-8124-4518-832C-1728FFE0D4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1488" y="2005013"/>
                  <a:ext cx="65088" cy="169863"/>
                </a:xfrm>
                <a:custGeom>
                  <a:avLst/>
                  <a:gdLst>
                    <a:gd name="T0" fmla="*/ 11 w 43"/>
                    <a:gd name="T1" fmla="*/ 3 h 110"/>
                    <a:gd name="T2" fmla="*/ 5 w 43"/>
                    <a:gd name="T3" fmla="*/ 0 h 110"/>
                    <a:gd name="T4" fmla="*/ 10 w 43"/>
                    <a:gd name="T5" fmla="*/ 35 h 110"/>
                    <a:gd name="T6" fmla="*/ 1 w 43"/>
                    <a:gd name="T7" fmla="*/ 75 h 110"/>
                    <a:gd name="T8" fmla="*/ 11 w 43"/>
                    <a:gd name="T9" fmla="*/ 105 h 110"/>
                    <a:gd name="T10" fmla="*/ 28 w 43"/>
                    <a:gd name="T11" fmla="*/ 107 h 110"/>
                    <a:gd name="T12" fmla="*/ 42 w 43"/>
                    <a:gd name="T13" fmla="*/ 89 h 110"/>
                    <a:gd name="T14" fmla="*/ 34 w 43"/>
                    <a:gd name="T15" fmla="*/ 93 h 110"/>
                    <a:gd name="T16" fmla="*/ 21 w 43"/>
                    <a:gd name="T17" fmla="*/ 90 h 110"/>
                    <a:gd name="T18" fmla="*/ 21 w 43"/>
                    <a:gd name="T19" fmla="*/ 53 h 110"/>
                    <a:gd name="T20" fmla="*/ 18 w 43"/>
                    <a:gd name="T21" fmla="*/ 16 h 110"/>
                    <a:gd name="T22" fmla="*/ 11 w 43"/>
                    <a:gd name="T23" fmla="*/ 3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3" h="110">
                      <a:moveTo>
                        <a:pt x="11" y="3"/>
                      </a:moveTo>
                      <a:cubicBezTo>
                        <a:pt x="10" y="1"/>
                        <a:pt x="7" y="0"/>
                        <a:pt x="5" y="0"/>
                      </a:cubicBezTo>
                      <a:cubicBezTo>
                        <a:pt x="3" y="13"/>
                        <a:pt x="11" y="23"/>
                        <a:pt x="10" y="35"/>
                      </a:cubicBezTo>
                      <a:cubicBezTo>
                        <a:pt x="13" y="51"/>
                        <a:pt x="3" y="61"/>
                        <a:pt x="1" y="75"/>
                      </a:cubicBezTo>
                      <a:cubicBezTo>
                        <a:pt x="0" y="86"/>
                        <a:pt x="2" y="98"/>
                        <a:pt x="11" y="105"/>
                      </a:cubicBezTo>
                      <a:cubicBezTo>
                        <a:pt x="16" y="108"/>
                        <a:pt x="22" y="110"/>
                        <a:pt x="28" y="107"/>
                      </a:cubicBezTo>
                      <a:cubicBezTo>
                        <a:pt x="35" y="104"/>
                        <a:pt x="43" y="98"/>
                        <a:pt x="42" y="89"/>
                      </a:cubicBezTo>
                      <a:cubicBezTo>
                        <a:pt x="34" y="93"/>
                        <a:pt x="34" y="93"/>
                        <a:pt x="34" y="93"/>
                      </a:cubicBezTo>
                      <a:cubicBezTo>
                        <a:pt x="30" y="93"/>
                        <a:pt x="25" y="93"/>
                        <a:pt x="21" y="90"/>
                      </a:cubicBezTo>
                      <a:cubicBezTo>
                        <a:pt x="12" y="79"/>
                        <a:pt x="18" y="65"/>
                        <a:pt x="21" y="53"/>
                      </a:cubicBezTo>
                      <a:cubicBezTo>
                        <a:pt x="26" y="41"/>
                        <a:pt x="23" y="28"/>
                        <a:pt x="18" y="16"/>
                      </a:cubicBezTo>
                      <a:cubicBezTo>
                        <a:pt x="16" y="11"/>
                        <a:pt x="10" y="8"/>
                        <a:pt x="11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0" name="Freeform 47">
                  <a:extLst>
                    <a:ext uri="{FF2B5EF4-FFF2-40B4-BE49-F238E27FC236}">
                      <a16:creationId xmlns:a16="http://schemas.microsoft.com/office/drawing/2014/main" id="{D656ACAC-86CA-4D74-B3F3-21454E3257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2026" y="2001838"/>
                  <a:ext cx="57150" cy="161925"/>
                </a:xfrm>
                <a:custGeom>
                  <a:avLst/>
                  <a:gdLst>
                    <a:gd name="T0" fmla="*/ 37 w 37"/>
                    <a:gd name="T1" fmla="*/ 2 h 105"/>
                    <a:gd name="T2" fmla="*/ 35 w 37"/>
                    <a:gd name="T3" fmla="*/ 0 h 105"/>
                    <a:gd name="T4" fmla="*/ 29 w 37"/>
                    <a:gd name="T5" fmla="*/ 5 h 105"/>
                    <a:gd name="T6" fmla="*/ 17 w 37"/>
                    <a:gd name="T7" fmla="*/ 31 h 105"/>
                    <a:gd name="T8" fmla="*/ 20 w 37"/>
                    <a:gd name="T9" fmla="*/ 85 h 105"/>
                    <a:gd name="T10" fmla="*/ 0 w 37"/>
                    <a:gd name="T11" fmla="*/ 95 h 105"/>
                    <a:gd name="T12" fmla="*/ 0 w 37"/>
                    <a:gd name="T13" fmla="*/ 97 h 105"/>
                    <a:gd name="T14" fmla="*/ 11 w 37"/>
                    <a:gd name="T15" fmla="*/ 105 h 105"/>
                    <a:gd name="T16" fmla="*/ 28 w 37"/>
                    <a:gd name="T17" fmla="*/ 96 h 105"/>
                    <a:gd name="T18" fmla="*/ 29 w 37"/>
                    <a:gd name="T19" fmla="*/ 52 h 105"/>
                    <a:gd name="T20" fmla="*/ 37 w 37"/>
                    <a:gd name="T21" fmla="*/ 2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7" h="105">
                      <a:moveTo>
                        <a:pt x="37" y="2"/>
                      </a:moveTo>
                      <a:cubicBezTo>
                        <a:pt x="36" y="1"/>
                        <a:pt x="36" y="0"/>
                        <a:pt x="35" y="0"/>
                      </a:cubicBezTo>
                      <a:cubicBezTo>
                        <a:pt x="32" y="1"/>
                        <a:pt x="30" y="2"/>
                        <a:pt x="29" y="5"/>
                      </a:cubicBezTo>
                      <a:cubicBezTo>
                        <a:pt x="21" y="11"/>
                        <a:pt x="19" y="21"/>
                        <a:pt x="17" y="31"/>
                      </a:cubicBezTo>
                      <a:cubicBezTo>
                        <a:pt x="13" y="50"/>
                        <a:pt x="29" y="67"/>
                        <a:pt x="20" y="85"/>
                      </a:cubicBezTo>
                      <a:cubicBezTo>
                        <a:pt x="16" y="92"/>
                        <a:pt x="9" y="96"/>
                        <a:pt x="0" y="95"/>
                      </a:cubicBezTo>
                      <a:cubicBezTo>
                        <a:pt x="0" y="97"/>
                        <a:pt x="0" y="97"/>
                        <a:pt x="0" y="97"/>
                      </a:cubicBezTo>
                      <a:cubicBezTo>
                        <a:pt x="2" y="101"/>
                        <a:pt x="7" y="103"/>
                        <a:pt x="11" y="105"/>
                      </a:cubicBezTo>
                      <a:cubicBezTo>
                        <a:pt x="18" y="105"/>
                        <a:pt x="24" y="101"/>
                        <a:pt x="28" y="96"/>
                      </a:cubicBezTo>
                      <a:cubicBezTo>
                        <a:pt x="37" y="84"/>
                        <a:pt x="33" y="65"/>
                        <a:pt x="29" y="52"/>
                      </a:cubicBezTo>
                      <a:cubicBezTo>
                        <a:pt x="25" y="35"/>
                        <a:pt x="33" y="18"/>
                        <a:pt x="37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1" name="Freeform 48">
                  <a:extLst>
                    <a:ext uri="{FF2B5EF4-FFF2-40B4-BE49-F238E27FC236}">
                      <a16:creationId xmlns:a16="http://schemas.microsoft.com/office/drawing/2014/main" id="{E2716300-1303-42A6-964B-85C646AF4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126" y="2008188"/>
                  <a:ext cx="39688" cy="131763"/>
                </a:xfrm>
                <a:custGeom>
                  <a:avLst/>
                  <a:gdLst>
                    <a:gd name="T0" fmla="*/ 17 w 25"/>
                    <a:gd name="T1" fmla="*/ 12 h 86"/>
                    <a:gd name="T2" fmla="*/ 6 w 25"/>
                    <a:gd name="T3" fmla="*/ 5 h 86"/>
                    <a:gd name="T4" fmla="*/ 15 w 25"/>
                    <a:gd name="T5" fmla="*/ 37 h 86"/>
                    <a:gd name="T6" fmla="*/ 13 w 25"/>
                    <a:gd name="T7" fmla="*/ 84 h 86"/>
                    <a:gd name="T8" fmla="*/ 23 w 25"/>
                    <a:gd name="T9" fmla="*/ 83 h 86"/>
                    <a:gd name="T10" fmla="*/ 19 w 25"/>
                    <a:gd name="T11" fmla="*/ 79 h 86"/>
                    <a:gd name="T12" fmla="*/ 18 w 25"/>
                    <a:gd name="T13" fmla="*/ 55 h 86"/>
                    <a:gd name="T14" fmla="*/ 17 w 25"/>
                    <a:gd name="T15" fmla="*/ 12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5" h="86">
                      <a:moveTo>
                        <a:pt x="17" y="12"/>
                      </a:moveTo>
                      <a:cubicBezTo>
                        <a:pt x="15" y="8"/>
                        <a:pt x="12" y="0"/>
                        <a:pt x="6" y="5"/>
                      </a:cubicBezTo>
                      <a:cubicBezTo>
                        <a:pt x="11" y="15"/>
                        <a:pt x="16" y="25"/>
                        <a:pt x="15" y="37"/>
                      </a:cubicBezTo>
                      <a:cubicBezTo>
                        <a:pt x="18" y="53"/>
                        <a:pt x="0" y="69"/>
                        <a:pt x="13" y="84"/>
                      </a:cubicBezTo>
                      <a:cubicBezTo>
                        <a:pt x="16" y="86"/>
                        <a:pt x="21" y="86"/>
                        <a:pt x="23" y="83"/>
                      </a:cubicBezTo>
                      <a:cubicBezTo>
                        <a:pt x="23" y="81"/>
                        <a:pt x="20" y="80"/>
                        <a:pt x="19" y="79"/>
                      </a:cubicBezTo>
                      <a:cubicBezTo>
                        <a:pt x="12" y="72"/>
                        <a:pt x="17" y="62"/>
                        <a:pt x="18" y="55"/>
                      </a:cubicBezTo>
                      <a:cubicBezTo>
                        <a:pt x="21" y="41"/>
                        <a:pt x="25" y="25"/>
                        <a:pt x="17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2" name="Freeform 49">
                  <a:extLst>
                    <a:ext uri="{FF2B5EF4-FFF2-40B4-BE49-F238E27FC236}">
                      <a16:creationId xmlns:a16="http://schemas.microsoft.com/office/drawing/2014/main" id="{5DE38043-051C-40B0-9921-7AA9E3B228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005013"/>
                  <a:ext cx="55563" cy="57150"/>
                </a:xfrm>
                <a:custGeom>
                  <a:avLst/>
                  <a:gdLst>
                    <a:gd name="T0" fmla="*/ 32 w 36"/>
                    <a:gd name="T1" fmla="*/ 10 h 37"/>
                    <a:gd name="T2" fmla="*/ 26 w 36"/>
                    <a:gd name="T3" fmla="*/ 5 h 37"/>
                    <a:gd name="T4" fmla="*/ 3 w 36"/>
                    <a:gd name="T5" fmla="*/ 3 h 37"/>
                    <a:gd name="T6" fmla="*/ 6 w 36"/>
                    <a:gd name="T7" fmla="*/ 27 h 37"/>
                    <a:gd name="T8" fmla="*/ 20 w 36"/>
                    <a:gd name="T9" fmla="*/ 36 h 37"/>
                    <a:gd name="T10" fmla="*/ 33 w 36"/>
                    <a:gd name="T11" fmla="*/ 27 h 37"/>
                    <a:gd name="T12" fmla="*/ 32 w 36"/>
                    <a:gd name="T13" fmla="*/ 10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7">
                      <a:moveTo>
                        <a:pt x="32" y="10"/>
                      </a:moveTo>
                      <a:cubicBezTo>
                        <a:pt x="26" y="5"/>
                        <a:pt x="26" y="5"/>
                        <a:pt x="26" y="5"/>
                      </a:cubicBezTo>
                      <a:cubicBezTo>
                        <a:pt x="19" y="4"/>
                        <a:pt x="10" y="0"/>
                        <a:pt x="3" y="3"/>
                      </a:cubicBezTo>
                      <a:cubicBezTo>
                        <a:pt x="3" y="11"/>
                        <a:pt x="0" y="21"/>
                        <a:pt x="6" y="27"/>
                      </a:cubicBezTo>
                      <a:cubicBezTo>
                        <a:pt x="9" y="32"/>
                        <a:pt x="14" y="37"/>
                        <a:pt x="20" y="36"/>
                      </a:cubicBezTo>
                      <a:cubicBezTo>
                        <a:pt x="25" y="35"/>
                        <a:pt x="30" y="32"/>
                        <a:pt x="33" y="27"/>
                      </a:cubicBezTo>
                      <a:cubicBezTo>
                        <a:pt x="36" y="22"/>
                        <a:pt x="36" y="15"/>
                        <a:pt x="32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3" name="Freeform 50">
                  <a:extLst>
                    <a:ext uri="{FF2B5EF4-FFF2-40B4-BE49-F238E27FC236}">
                      <a16:creationId xmlns:a16="http://schemas.microsoft.com/office/drawing/2014/main" id="{D628B0A2-CEBE-455E-9536-43C4F18E4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70188" y="2012950"/>
                  <a:ext cx="53975" cy="50800"/>
                </a:xfrm>
                <a:custGeom>
                  <a:avLst/>
                  <a:gdLst>
                    <a:gd name="T0" fmla="*/ 30 w 36"/>
                    <a:gd name="T1" fmla="*/ 5 h 33"/>
                    <a:gd name="T2" fmla="*/ 17 w 36"/>
                    <a:gd name="T3" fmla="*/ 1 h 33"/>
                    <a:gd name="T4" fmla="*/ 1 w 36"/>
                    <a:gd name="T5" fmla="*/ 14 h 33"/>
                    <a:gd name="T6" fmla="*/ 3 w 36"/>
                    <a:gd name="T7" fmla="*/ 26 h 33"/>
                    <a:gd name="T8" fmla="*/ 22 w 36"/>
                    <a:gd name="T9" fmla="*/ 31 h 33"/>
                    <a:gd name="T10" fmla="*/ 33 w 36"/>
                    <a:gd name="T11" fmla="*/ 23 h 33"/>
                    <a:gd name="T12" fmla="*/ 32 w 36"/>
                    <a:gd name="T13" fmla="*/ 11 h 33"/>
                    <a:gd name="T14" fmla="*/ 29 w 36"/>
                    <a:gd name="T15" fmla="*/ 24 h 33"/>
                    <a:gd name="T16" fmla="*/ 17 w 36"/>
                    <a:gd name="T17" fmla="*/ 29 h 33"/>
                    <a:gd name="T18" fmla="*/ 6 w 36"/>
                    <a:gd name="T19" fmla="*/ 24 h 33"/>
                    <a:gd name="T20" fmla="*/ 6 w 36"/>
                    <a:gd name="T21" fmla="*/ 13 h 33"/>
                    <a:gd name="T22" fmla="*/ 15 w 36"/>
                    <a:gd name="T23" fmla="*/ 5 h 33"/>
                    <a:gd name="T24" fmla="*/ 30 w 36"/>
                    <a:gd name="T25" fmla="*/ 8 h 33"/>
                    <a:gd name="T26" fmla="*/ 30 w 36"/>
                    <a:gd name="T27" fmla="*/ 5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36" h="33">
                      <a:moveTo>
                        <a:pt x="30" y="5"/>
                      </a:moveTo>
                      <a:cubicBezTo>
                        <a:pt x="28" y="0"/>
                        <a:pt x="21" y="1"/>
                        <a:pt x="17" y="1"/>
                      </a:cubicBezTo>
                      <a:cubicBezTo>
                        <a:pt x="9" y="1"/>
                        <a:pt x="4" y="7"/>
                        <a:pt x="1" y="14"/>
                      </a:cubicBezTo>
                      <a:cubicBezTo>
                        <a:pt x="0" y="18"/>
                        <a:pt x="1" y="22"/>
                        <a:pt x="3" y="26"/>
                      </a:cubicBezTo>
                      <a:cubicBezTo>
                        <a:pt x="8" y="31"/>
                        <a:pt x="15" y="33"/>
                        <a:pt x="22" y="31"/>
                      </a:cubicBezTo>
                      <a:cubicBezTo>
                        <a:pt x="27" y="31"/>
                        <a:pt x="30" y="26"/>
                        <a:pt x="33" y="23"/>
                      </a:cubicBezTo>
                      <a:cubicBezTo>
                        <a:pt x="34" y="19"/>
                        <a:pt x="36" y="13"/>
                        <a:pt x="32" y="11"/>
                      </a:cubicBezTo>
                      <a:cubicBezTo>
                        <a:pt x="30" y="15"/>
                        <a:pt x="32" y="21"/>
                        <a:pt x="29" y="24"/>
                      </a:cubicBezTo>
                      <a:cubicBezTo>
                        <a:pt x="25" y="27"/>
                        <a:pt x="21" y="29"/>
                        <a:pt x="17" y="29"/>
                      </a:cubicBezTo>
                      <a:cubicBezTo>
                        <a:pt x="13" y="29"/>
                        <a:pt x="9" y="27"/>
                        <a:pt x="6" y="24"/>
                      </a:cubicBezTo>
                      <a:cubicBezTo>
                        <a:pt x="6" y="20"/>
                        <a:pt x="5" y="17"/>
                        <a:pt x="6" y="13"/>
                      </a:cubicBezTo>
                      <a:cubicBezTo>
                        <a:pt x="8" y="10"/>
                        <a:pt x="11" y="7"/>
                        <a:pt x="15" y="5"/>
                      </a:cubicBezTo>
                      <a:cubicBezTo>
                        <a:pt x="20" y="1"/>
                        <a:pt x="26" y="5"/>
                        <a:pt x="30" y="8"/>
                      </a:cubicBezTo>
                      <a:cubicBezTo>
                        <a:pt x="30" y="5"/>
                        <a:pt x="30" y="5"/>
                        <a:pt x="30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4" name="Freeform 51">
                  <a:extLst>
                    <a:ext uri="{FF2B5EF4-FFF2-40B4-BE49-F238E27FC236}">
                      <a16:creationId xmlns:a16="http://schemas.microsoft.com/office/drawing/2014/main" id="{AA3D8DD0-9DEA-496F-8807-97CCF3A27E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9201" y="2009775"/>
                  <a:ext cx="41275" cy="47625"/>
                </a:xfrm>
                <a:custGeom>
                  <a:avLst/>
                  <a:gdLst>
                    <a:gd name="T0" fmla="*/ 26 w 27"/>
                    <a:gd name="T1" fmla="*/ 13 h 31"/>
                    <a:gd name="T2" fmla="*/ 6 w 27"/>
                    <a:gd name="T3" fmla="*/ 2 h 31"/>
                    <a:gd name="T4" fmla="*/ 0 w 27"/>
                    <a:gd name="T5" fmla="*/ 9 h 31"/>
                    <a:gd name="T6" fmla="*/ 9 w 27"/>
                    <a:gd name="T7" fmla="*/ 27 h 31"/>
                    <a:gd name="T8" fmla="*/ 23 w 27"/>
                    <a:gd name="T9" fmla="*/ 26 h 31"/>
                    <a:gd name="T10" fmla="*/ 26 w 27"/>
                    <a:gd name="T11" fmla="*/ 1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7" h="31">
                      <a:moveTo>
                        <a:pt x="26" y="13"/>
                      </a:moveTo>
                      <a:cubicBezTo>
                        <a:pt x="23" y="5"/>
                        <a:pt x="14" y="4"/>
                        <a:pt x="6" y="2"/>
                      </a:cubicBezTo>
                      <a:cubicBezTo>
                        <a:pt x="1" y="0"/>
                        <a:pt x="0" y="6"/>
                        <a:pt x="0" y="9"/>
                      </a:cubicBezTo>
                      <a:cubicBezTo>
                        <a:pt x="1" y="16"/>
                        <a:pt x="1" y="25"/>
                        <a:pt x="9" y="27"/>
                      </a:cubicBezTo>
                      <a:cubicBezTo>
                        <a:pt x="13" y="29"/>
                        <a:pt x="20" y="31"/>
                        <a:pt x="23" y="26"/>
                      </a:cubicBezTo>
                      <a:cubicBezTo>
                        <a:pt x="25" y="23"/>
                        <a:pt x="27" y="18"/>
                        <a:pt x="26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5" name="Freeform 52">
                  <a:extLst>
                    <a:ext uri="{FF2B5EF4-FFF2-40B4-BE49-F238E27FC236}">
                      <a16:creationId xmlns:a16="http://schemas.microsoft.com/office/drawing/2014/main" id="{FA644E4D-EF97-47F2-8E52-0EE59E857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6788" y="2011363"/>
                  <a:ext cx="25400" cy="127000"/>
                </a:xfrm>
                <a:custGeom>
                  <a:avLst/>
                  <a:gdLst>
                    <a:gd name="T0" fmla="*/ 16 w 16"/>
                    <a:gd name="T1" fmla="*/ 0 h 83"/>
                    <a:gd name="T2" fmla="*/ 7 w 16"/>
                    <a:gd name="T3" fmla="*/ 21 h 83"/>
                    <a:gd name="T4" fmla="*/ 4 w 16"/>
                    <a:gd name="T5" fmla="*/ 63 h 83"/>
                    <a:gd name="T6" fmla="*/ 1 w 16"/>
                    <a:gd name="T7" fmla="*/ 82 h 83"/>
                    <a:gd name="T8" fmla="*/ 8 w 16"/>
                    <a:gd name="T9" fmla="*/ 80 h 83"/>
                    <a:gd name="T10" fmla="*/ 12 w 16"/>
                    <a:gd name="T11" fmla="*/ 63 h 83"/>
                    <a:gd name="T12" fmla="*/ 16 w 16"/>
                    <a:gd name="T13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83">
                      <a:moveTo>
                        <a:pt x="16" y="0"/>
                      </a:moveTo>
                      <a:cubicBezTo>
                        <a:pt x="10" y="4"/>
                        <a:pt x="10" y="14"/>
                        <a:pt x="7" y="21"/>
                      </a:cubicBezTo>
                      <a:cubicBezTo>
                        <a:pt x="6" y="34"/>
                        <a:pt x="0" y="49"/>
                        <a:pt x="4" y="63"/>
                      </a:cubicBezTo>
                      <a:cubicBezTo>
                        <a:pt x="6" y="70"/>
                        <a:pt x="1" y="76"/>
                        <a:pt x="1" y="82"/>
                      </a:cubicBezTo>
                      <a:cubicBezTo>
                        <a:pt x="4" y="83"/>
                        <a:pt x="6" y="81"/>
                        <a:pt x="8" y="80"/>
                      </a:cubicBezTo>
                      <a:cubicBezTo>
                        <a:pt x="12" y="75"/>
                        <a:pt x="12" y="69"/>
                        <a:pt x="12" y="63"/>
                      </a:cubicBezTo>
                      <a:cubicBezTo>
                        <a:pt x="6" y="42"/>
                        <a:pt x="7" y="19"/>
                        <a:pt x="16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6" name="Freeform 53">
                  <a:extLst>
                    <a:ext uri="{FF2B5EF4-FFF2-40B4-BE49-F238E27FC236}">
                      <a16:creationId xmlns:a16="http://schemas.microsoft.com/office/drawing/2014/main" id="{F6B87DA3-0A6C-46A4-9F5F-8AF7BD071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79738" y="2020888"/>
                  <a:ext cx="12700" cy="41275"/>
                </a:xfrm>
                <a:custGeom>
                  <a:avLst/>
                  <a:gdLst>
                    <a:gd name="T0" fmla="*/ 7 w 9"/>
                    <a:gd name="T1" fmla="*/ 26 h 27"/>
                    <a:gd name="T2" fmla="*/ 0 w 9"/>
                    <a:gd name="T3" fmla="*/ 0 h 27"/>
                    <a:gd name="T4" fmla="*/ 4 w 9"/>
                    <a:gd name="T5" fmla="*/ 13 h 27"/>
                    <a:gd name="T6" fmla="*/ 4 w 9"/>
                    <a:gd name="T7" fmla="*/ 26 h 27"/>
                    <a:gd name="T8" fmla="*/ 7 w 9"/>
                    <a:gd name="T9" fmla="*/ 26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7">
                      <a:moveTo>
                        <a:pt x="7" y="26"/>
                      </a:moveTo>
                      <a:cubicBezTo>
                        <a:pt x="9" y="18"/>
                        <a:pt x="6" y="7"/>
                        <a:pt x="0" y="0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5" y="18"/>
                        <a:pt x="0" y="23"/>
                        <a:pt x="4" y="26"/>
                      </a:cubicBezTo>
                      <a:cubicBezTo>
                        <a:pt x="5" y="27"/>
                        <a:pt x="6" y="26"/>
                        <a:pt x="7" y="2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7" name="Freeform 54">
                  <a:extLst>
                    <a:ext uri="{FF2B5EF4-FFF2-40B4-BE49-F238E27FC236}">
                      <a16:creationId xmlns:a16="http://schemas.microsoft.com/office/drawing/2014/main" id="{9F513EA1-BDC7-4029-8CE9-53799B9CBF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6638" y="2035175"/>
                  <a:ext cx="14288" cy="30163"/>
                </a:xfrm>
                <a:custGeom>
                  <a:avLst/>
                  <a:gdLst>
                    <a:gd name="T0" fmla="*/ 9 w 9"/>
                    <a:gd name="T1" fmla="*/ 14 h 20"/>
                    <a:gd name="T2" fmla="*/ 5 w 9"/>
                    <a:gd name="T3" fmla="*/ 0 h 20"/>
                    <a:gd name="T4" fmla="*/ 0 w 9"/>
                    <a:gd name="T5" fmla="*/ 14 h 20"/>
                    <a:gd name="T6" fmla="*/ 5 w 9"/>
                    <a:gd name="T7" fmla="*/ 20 h 20"/>
                    <a:gd name="T8" fmla="*/ 9 w 9"/>
                    <a:gd name="T9" fmla="*/ 1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" h="20">
                      <a:moveTo>
                        <a:pt x="9" y="14"/>
                      </a:moveTo>
                      <a:cubicBezTo>
                        <a:pt x="5" y="11"/>
                        <a:pt x="8" y="4"/>
                        <a:pt x="5" y="0"/>
                      </a:cubicBezTo>
                      <a:cubicBezTo>
                        <a:pt x="3" y="4"/>
                        <a:pt x="1" y="9"/>
                        <a:pt x="0" y="14"/>
                      </a:cubicBezTo>
                      <a:cubicBezTo>
                        <a:pt x="1" y="16"/>
                        <a:pt x="1" y="20"/>
                        <a:pt x="5" y="20"/>
                      </a:cubicBezTo>
                      <a:cubicBezTo>
                        <a:pt x="8" y="19"/>
                        <a:pt x="9" y="17"/>
                        <a:pt x="9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8" name="Freeform 55">
                  <a:extLst>
                    <a:ext uri="{FF2B5EF4-FFF2-40B4-BE49-F238E27FC236}">
                      <a16:creationId xmlns:a16="http://schemas.microsoft.com/office/drawing/2014/main" id="{B397A739-FB36-41F4-85F9-2AFEE6727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2038" y="2039938"/>
                  <a:ext cx="141288" cy="273050"/>
                </a:xfrm>
                <a:custGeom>
                  <a:avLst/>
                  <a:gdLst>
                    <a:gd name="T0" fmla="*/ 90 w 92"/>
                    <a:gd name="T1" fmla="*/ 39 h 179"/>
                    <a:gd name="T2" fmla="*/ 71 w 92"/>
                    <a:gd name="T3" fmla="*/ 0 h 179"/>
                    <a:gd name="T4" fmla="*/ 49 w 92"/>
                    <a:gd name="T5" fmla="*/ 41 h 179"/>
                    <a:gd name="T6" fmla="*/ 28 w 92"/>
                    <a:gd name="T7" fmla="*/ 48 h 179"/>
                    <a:gd name="T8" fmla="*/ 0 w 92"/>
                    <a:gd name="T9" fmla="*/ 92 h 179"/>
                    <a:gd name="T10" fmla="*/ 35 w 92"/>
                    <a:gd name="T11" fmla="*/ 135 h 179"/>
                    <a:gd name="T12" fmla="*/ 52 w 92"/>
                    <a:gd name="T13" fmla="*/ 143 h 179"/>
                    <a:gd name="T14" fmla="*/ 75 w 92"/>
                    <a:gd name="T15" fmla="*/ 179 h 179"/>
                    <a:gd name="T16" fmla="*/ 84 w 92"/>
                    <a:gd name="T17" fmla="*/ 157 h 179"/>
                    <a:gd name="T18" fmla="*/ 91 w 92"/>
                    <a:gd name="T19" fmla="*/ 147 h 179"/>
                    <a:gd name="T20" fmla="*/ 71 w 92"/>
                    <a:gd name="T21" fmla="*/ 132 h 179"/>
                    <a:gd name="T22" fmla="*/ 52 w 92"/>
                    <a:gd name="T23" fmla="*/ 125 h 179"/>
                    <a:gd name="T24" fmla="*/ 39 w 92"/>
                    <a:gd name="T25" fmla="*/ 76 h 179"/>
                    <a:gd name="T26" fmla="*/ 65 w 92"/>
                    <a:gd name="T27" fmla="*/ 53 h 179"/>
                    <a:gd name="T28" fmla="*/ 90 w 92"/>
                    <a:gd name="T29" fmla="*/ 39 h 1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92" h="179">
                      <a:moveTo>
                        <a:pt x="90" y="39"/>
                      </a:moveTo>
                      <a:cubicBezTo>
                        <a:pt x="78" y="30"/>
                        <a:pt x="73" y="15"/>
                        <a:pt x="71" y="0"/>
                      </a:cubicBezTo>
                      <a:cubicBezTo>
                        <a:pt x="61" y="13"/>
                        <a:pt x="53" y="26"/>
                        <a:pt x="49" y="41"/>
                      </a:cubicBezTo>
                      <a:cubicBezTo>
                        <a:pt x="42" y="43"/>
                        <a:pt x="34" y="45"/>
                        <a:pt x="28" y="48"/>
                      </a:cubicBezTo>
                      <a:cubicBezTo>
                        <a:pt x="11" y="57"/>
                        <a:pt x="9" y="77"/>
                        <a:pt x="0" y="92"/>
                      </a:cubicBezTo>
                      <a:cubicBezTo>
                        <a:pt x="11" y="107"/>
                        <a:pt x="18" y="126"/>
                        <a:pt x="35" y="135"/>
                      </a:cubicBezTo>
                      <a:cubicBezTo>
                        <a:pt x="40" y="138"/>
                        <a:pt x="47" y="139"/>
                        <a:pt x="52" y="143"/>
                      </a:cubicBezTo>
                      <a:cubicBezTo>
                        <a:pt x="54" y="157"/>
                        <a:pt x="63" y="169"/>
                        <a:pt x="75" y="179"/>
                      </a:cubicBezTo>
                      <a:cubicBezTo>
                        <a:pt x="77" y="172"/>
                        <a:pt x="79" y="164"/>
                        <a:pt x="84" y="157"/>
                      </a:cubicBezTo>
                      <a:cubicBezTo>
                        <a:pt x="85" y="153"/>
                        <a:pt x="92" y="151"/>
                        <a:pt x="91" y="147"/>
                      </a:cubicBezTo>
                      <a:cubicBezTo>
                        <a:pt x="82" y="146"/>
                        <a:pt x="75" y="140"/>
                        <a:pt x="71" y="132"/>
                      </a:cubicBezTo>
                      <a:cubicBezTo>
                        <a:pt x="64" y="130"/>
                        <a:pt x="57" y="131"/>
                        <a:pt x="52" y="125"/>
                      </a:cubicBezTo>
                      <a:cubicBezTo>
                        <a:pt x="37" y="113"/>
                        <a:pt x="34" y="94"/>
                        <a:pt x="39" y="76"/>
                      </a:cubicBezTo>
                      <a:cubicBezTo>
                        <a:pt x="42" y="64"/>
                        <a:pt x="55" y="58"/>
                        <a:pt x="65" y="53"/>
                      </a:cubicBezTo>
                      <a:cubicBezTo>
                        <a:pt x="73" y="47"/>
                        <a:pt x="80" y="41"/>
                        <a:pt x="9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69" name="Freeform 56">
                  <a:extLst>
                    <a:ext uri="{FF2B5EF4-FFF2-40B4-BE49-F238E27FC236}">
                      <a16:creationId xmlns:a16="http://schemas.microsoft.com/office/drawing/2014/main" id="{45775C50-08F3-45EE-8DBC-5E66EB6C87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41563" y="2062163"/>
                  <a:ext cx="119063" cy="233363"/>
                </a:xfrm>
                <a:custGeom>
                  <a:avLst/>
                  <a:gdLst>
                    <a:gd name="T0" fmla="*/ 69 w 78"/>
                    <a:gd name="T1" fmla="*/ 15 h 152"/>
                    <a:gd name="T2" fmla="*/ 60 w 78"/>
                    <a:gd name="T3" fmla="*/ 0 h 152"/>
                    <a:gd name="T4" fmla="*/ 47 w 78"/>
                    <a:gd name="T5" fmla="*/ 24 h 152"/>
                    <a:gd name="T6" fmla="*/ 31 w 78"/>
                    <a:gd name="T7" fmla="*/ 33 h 152"/>
                    <a:gd name="T8" fmla="*/ 1 w 78"/>
                    <a:gd name="T9" fmla="*/ 72 h 152"/>
                    <a:gd name="T10" fmla="*/ 8 w 78"/>
                    <a:gd name="T11" fmla="*/ 92 h 152"/>
                    <a:gd name="T12" fmla="*/ 20 w 78"/>
                    <a:gd name="T13" fmla="*/ 106 h 152"/>
                    <a:gd name="T14" fmla="*/ 49 w 78"/>
                    <a:gd name="T15" fmla="*/ 123 h 152"/>
                    <a:gd name="T16" fmla="*/ 64 w 78"/>
                    <a:gd name="T17" fmla="*/ 151 h 152"/>
                    <a:gd name="T18" fmla="*/ 74 w 78"/>
                    <a:gd name="T19" fmla="*/ 139 h 152"/>
                    <a:gd name="T20" fmla="*/ 75 w 78"/>
                    <a:gd name="T21" fmla="*/ 133 h 152"/>
                    <a:gd name="T22" fmla="*/ 61 w 78"/>
                    <a:gd name="T23" fmla="*/ 120 h 152"/>
                    <a:gd name="T24" fmla="*/ 42 w 78"/>
                    <a:gd name="T25" fmla="*/ 111 h 152"/>
                    <a:gd name="T26" fmla="*/ 27 w 78"/>
                    <a:gd name="T27" fmla="*/ 89 h 152"/>
                    <a:gd name="T28" fmla="*/ 27 w 78"/>
                    <a:gd name="T29" fmla="*/ 72 h 152"/>
                    <a:gd name="T30" fmla="*/ 49 w 78"/>
                    <a:gd name="T31" fmla="*/ 39 h 152"/>
                    <a:gd name="T32" fmla="*/ 67 w 78"/>
                    <a:gd name="T33" fmla="*/ 27 h 152"/>
                    <a:gd name="T34" fmla="*/ 74 w 78"/>
                    <a:gd name="T35" fmla="*/ 26 h 152"/>
                    <a:gd name="T36" fmla="*/ 69 w 78"/>
                    <a:gd name="T37" fmla="*/ 15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8" h="152">
                      <a:moveTo>
                        <a:pt x="69" y="15"/>
                      </a:moveTo>
                      <a:cubicBezTo>
                        <a:pt x="65" y="10"/>
                        <a:pt x="65" y="3"/>
                        <a:pt x="60" y="0"/>
                      </a:cubicBezTo>
                      <a:cubicBezTo>
                        <a:pt x="52" y="6"/>
                        <a:pt x="51" y="16"/>
                        <a:pt x="47" y="24"/>
                      </a:cubicBezTo>
                      <a:cubicBezTo>
                        <a:pt x="46" y="33"/>
                        <a:pt x="36" y="29"/>
                        <a:pt x="31" y="33"/>
                      </a:cubicBezTo>
                      <a:cubicBezTo>
                        <a:pt x="15" y="39"/>
                        <a:pt x="8" y="58"/>
                        <a:pt x="1" y="72"/>
                      </a:cubicBezTo>
                      <a:cubicBezTo>
                        <a:pt x="0" y="80"/>
                        <a:pt x="5" y="86"/>
                        <a:pt x="8" y="92"/>
                      </a:cubicBezTo>
                      <a:cubicBezTo>
                        <a:pt x="20" y="106"/>
                        <a:pt x="20" y="106"/>
                        <a:pt x="20" y="106"/>
                      </a:cubicBezTo>
                      <a:cubicBezTo>
                        <a:pt x="28" y="114"/>
                        <a:pt x="39" y="119"/>
                        <a:pt x="49" y="123"/>
                      </a:cubicBezTo>
                      <a:cubicBezTo>
                        <a:pt x="53" y="133"/>
                        <a:pt x="58" y="142"/>
                        <a:pt x="64" y="151"/>
                      </a:cubicBezTo>
                      <a:cubicBezTo>
                        <a:pt x="71" y="152"/>
                        <a:pt x="70" y="143"/>
                        <a:pt x="74" y="139"/>
                      </a:cubicBezTo>
                      <a:cubicBezTo>
                        <a:pt x="76" y="138"/>
                        <a:pt x="78" y="134"/>
                        <a:pt x="75" y="133"/>
                      </a:cubicBezTo>
                      <a:cubicBezTo>
                        <a:pt x="69" y="130"/>
                        <a:pt x="64" y="126"/>
                        <a:pt x="61" y="120"/>
                      </a:cubicBezTo>
                      <a:cubicBezTo>
                        <a:pt x="55" y="117"/>
                        <a:pt x="47" y="117"/>
                        <a:pt x="42" y="111"/>
                      </a:cubicBezTo>
                      <a:cubicBezTo>
                        <a:pt x="33" y="107"/>
                        <a:pt x="31" y="97"/>
                        <a:pt x="27" y="89"/>
                      </a:cubicBezTo>
                      <a:cubicBezTo>
                        <a:pt x="27" y="83"/>
                        <a:pt x="30" y="77"/>
                        <a:pt x="27" y="72"/>
                      </a:cubicBezTo>
                      <a:cubicBezTo>
                        <a:pt x="25" y="57"/>
                        <a:pt x="38" y="47"/>
                        <a:pt x="49" y="39"/>
                      </a:cubicBezTo>
                      <a:cubicBezTo>
                        <a:pt x="56" y="38"/>
                        <a:pt x="60" y="30"/>
                        <a:pt x="67" y="27"/>
                      </a:cubicBezTo>
                      <a:cubicBezTo>
                        <a:pt x="74" y="26"/>
                        <a:pt x="74" y="26"/>
                        <a:pt x="74" y="26"/>
                      </a:cubicBezTo>
                      <a:cubicBezTo>
                        <a:pt x="75" y="22"/>
                        <a:pt x="71" y="18"/>
                        <a:pt x="69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0" name="Freeform 57">
                  <a:extLst>
                    <a:ext uri="{FF2B5EF4-FFF2-40B4-BE49-F238E27FC236}">
                      <a16:creationId xmlns:a16="http://schemas.microsoft.com/office/drawing/2014/main" id="{5A88606C-2F90-4557-90A4-F0EC4B9DE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5588" y="2109788"/>
                  <a:ext cx="112713" cy="144463"/>
                </a:xfrm>
                <a:custGeom>
                  <a:avLst/>
                  <a:gdLst>
                    <a:gd name="T0" fmla="*/ 42 w 74"/>
                    <a:gd name="T1" fmla="*/ 20 h 94"/>
                    <a:gd name="T2" fmla="*/ 25 w 74"/>
                    <a:gd name="T3" fmla="*/ 2 h 94"/>
                    <a:gd name="T4" fmla="*/ 10 w 74"/>
                    <a:gd name="T5" fmla="*/ 3 h 94"/>
                    <a:gd name="T6" fmla="*/ 0 w 74"/>
                    <a:gd name="T7" fmla="*/ 15 h 94"/>
                    <a:gd name="T8" fmla="*/ 6 w 74"/>
                    <a:gd name="T9" fmla="*/ 25 h 94"/>
                    <a:gd name="T10" fmla="*/ 22 w 74"/>
                    <a:gd name="T11" fmla="*/ 18 h 94"/>
                    <a:gd name="T12" fmla="*/ 37 w 74"/>
                    <a:gd name="T13" fmla="*/ 30 h 94"/>
                    <a:gd name="T14" fmla="*/ 58 w 74"/>
                    <a:gd name="T15" fmla="*/ 37 h 94"/>
                    <a:gd name="T16" fmla="*/ 58 w 74"/>
                    <a:gd name="T17" fmla="*/ 55 h 94"/>
                    <a:gd name="T18" fmla="*/ 44 w 74"/>
                    <a:gd name="T19" fmla="*/ 63 h 94"/>
                    <a:gd name="T20" fmla="*/ 20 w 74"/>
                    <a:gd name="T21" fmla="*/ 73 h 94"/>
                    <a:gd name="T22" fmla="*/ 15 w 74"/>
                    <a:gd name="T23" fmla="*/ 61 h 94"/>
                    <a:gd name="T24" fmla="*/ 5 w 74"/>
                    <a:gd name="T25" fmla="*/ 62 h 94"/>
                    <a:gd name="T26" fmla="*/ 5 w 74"/>
                    <a:gd name="T27" fmla="*/ 83 h 94"/>
                    <a:gd name="T28" fmla="*/ 28 w 74"/>
                    <a:gd name="T29" fmla="*/ 91 h 94"/>
                    <a:gd name="T30" fmla="*/ 44 w 74"/>
                    <a:gd name="T31" fmla="*/ 74 h 94"/>
                    <a:gd name="T32" fmla="*/ 66 w 74"/>
                    <a:gd name="T33" fmla="*/ 65 h 94"/>
                    <a:gd name="T34" fmla="*/ 68 w 74"/>
                    <a:gd name="T35" fmla="*/ 35 h 94"/>
                    <a:gd name="T36" fmla="*/ 42 w 74"/>
                    <a:gd name="T37" fmla="*/ 20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74" h="94">
                      <a:moveTo>
                        <a:pt x="42" y="20"/>
                      </a:moveTo>
                      <a:cubicBezTo>
                        <a:pt x="35" y="14"/>
                        <a:pt x="32" y="6"/>
                        <a:pt x="25" y="2"/>
                      </a:cubicBezTo>
                      <a:cubicBezTo>
                        <a:pt x="20" y="0"/>
                        <a:pt x="15" y="2"/>
                        <a:pt x="10" y="3"/>
                      </a:cubicBezTo>
                      <a:cubicBezTo>
                        <a:pt x="5" y="4"/>
                        <a:pt x="0" y="9"/>
                        <a:pt x="0" y="15"/>
                      </a:cubicBezTo>
                      <a:cubicBezTo>
                        <a:pt x="1" y="19"/>
                        <a:pt x="2" y="23"/>
                        <a:pt x="6" y="25"/>
                      </a:cubicBezTo>
                      <a:cubicBezTo>
                        <a:pt x="12" y="28"/>
                        <a:pt x="18" y="23"/>
                        <a:pt x="22" y="18"/>
                      </a:cubicBezTo>
                      <a:cubicBezTo>
                        <a:pt x="29" y="17"/>
                        <a:pt x="33" y="26"/>
                        <a:pt x="37" y="30"/>
                      </a:cubicBezTo>
                      <a:cubicBezTo>
                        <a:pt x="44" y="29"/>
                        <a:pt x="54" y="29"/>
                        <a:pt x="58" y="37"/>
                      </a:cubicBezTo>
                      <a:cubicBezTo>
                        <a:pt x="62" y="42"/>
                        <a:pt x="62" y="49"/>
                        <a:pt x="58" y="55"/>
                      </a:cubicBezTo>
                      <a:cubicBezTo>
                        <a:pt x="54" y="59"/>
                        <a:pt x="50" y="64"/>
                        <a:pt x="44" y="63"/>
                      </a:cubicBezTo>
                      <a:cubicBezTo>
                        <a:pt x="36" y="66"/>
                        <a:pt x="30" y="76"/>
                        <a:pt x="20" y="73"/>
                      </a:cubicBezTo>
                      <a:cubicBezTo>
                        <a:pt x="12" y="71"/>
                        <a:pt x="22" y="64"/>
                        <a:pt x="15" y="61"/>
                      </a:cubicBezTo>
                      <a:cubicBezTo>
                        <a:pt x="12" y="59"/>
                        <a:pt x="7" y="59"/>
                        <a:pt x="5" y="62"/>
                      </a:cubicBezTo>
                      <a:cubicBezTo>
                        <a:pt x="0" y="68"/>
                        <a:pt x="2" y="77"/>
                        <a:pt x="5" y="83"/>
                      </a:cubicBezTo>
                      <a:cubicBezTo>
                        <a:pt x="10" y="90"/>
                        <a:pt x="19" y="94"/>
                        <a:pt x="28" y="91"/>
                      </a:cubicBezTo>
                      <a:cubicBezTo>
                        <a:pt x="36" y="89"/>
                        <a:pt x="40" y="81"/>
                        <a:pt x="44" y="74"/>
                      </a:cubicBezTo>
                      <a:cubicBezTo>
                        <a:pt x="52" y="74"/>
                        <a:pt x="60" y="71"/>
                        <a:pt x="66" y="65"/>
                      </a:cubicBezTo>
                      <a:cubicBezTo>
                        <a:pt x="74" y="57"/>
                        <a:pt x="72" y="45"/>
                        <a:pt x="68" y="35"/>
                      </a:cubicBezTo>
                      <a:cubicBezTo>
                        <a:pt x="64" y="25"/>
                        <a:pt x="53" y="20"/>
                        <a:pt x="42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1" name="Freeform 58">
                  <a:extLst>
                    <a:ext uri="{FF2B5EF4-FFF2-40B4-BE49-F238E27FC236}">
                      <a16:creationId xmlns:a16="http://schemas.microsoft.com/office/drawing/2014/main" id="{865EA967-8DF5-4752-869B-98A7AEFCD8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5538" y="2108200"/>
                  <a:ext cx="112713" cy="149225"/>
                </a:xfrm>
                <a:custGeom>
                  <a:avLst/>
                  <a:gdLst>
                    <a:gd name="T0" fmla="*/ 65 w 73"/>
                    <a:gd name="T1" fmla="*/ 5 h 97"/>
                    <a:gd name="T2" fmla="*/ 44 w 73"/>
                    <a:gd name="T3" fmla="*/ 0 h 97"/>
                    <a:gd name="T4" fmla="*/ 27 w 73"/>
                    <a:gd name="T5" fmla="*/ 12 h 97"/>
                    <a:gd name="T6" fmla="*/ 6 w 73"/>
                    <a:gd name="T7" fmla="*/ 26 h 97"/>
                    <a:gd name="T8" fmla="*/ 2 w 73"/>
                    <a:gd name="T9" fmla="*/ 58 h 97"/>
                    <a:gd name="T10" fmla="*/ 33 w 73"/>
                    <a:gd name="T11" fmla="*/ 83 h 97"/>
                    <a:gd name="T12" fmla="*/ 46 w 73"/>
                    <a:gd name="T13" fmla="*/ 95 h 97"/>
                    <a:gd name="T14" fmla="*/ 68 w 73"/>
                    <a:gd name="T15" fmla="*/ 91 h 97"/>
                    <a:gd name="T16" fmla="*/ 71 w 73"/>
                    <a:gd name="T17" fmla="*/ 76 h 97"/>
                    <a:gd name="T18" fmla="*/ 62 w 73"/>
                    <a:gd name="T19" fmla="*/ 68 h 97"/>
                    <a:gd name="T20" fmla="*/ 59 w 73"/>
                    <a:gd name="T21" fmla="*/ 78 h 97"/>
                    <a:gd name="T22" fmla="*/ 48 w 73"/>
                    <a:gd name="T23" fmla="*/ 81 h 97"/>
                    <a:gd name="T24" fmla="*/ 42 w 73"/>
                    <a:gd name="T25" fmla="*/ 76 h 97"/>
                    <a:gd name="T26" fmla="*/ 41 w 73"/>
                    <a:gd name="T27" fmla="*/ 71 h 97"/>
                    <a:gd name="T28" fmla="*/ 19 w 73"/>
                    <a:gd name="T29" fmla="*/ 62 h 97"/>
                    <a:gd name="T30" fmla="*/ 14 w 73"/>
                    <a:gd name="T31" fmla="*/ 40 h 97"/>
                    <a:gd name="T32" fmla="*/ 33 w 73"/>
                    <a:gd name="T33" fmla="*/ 27 h 97"/>
                    <a:gd name="T34" fmla="*/ 48 w 73"/>
                    <a:gd name="T35" fmla="*/ 18 h 97"/>
                    <a:gd name="T36" fmla="*/ 61 w 73"/>
                    <a:gd name="T37" fmla="*/ 27 h 97"/>
                    <a:gd name="T38" fmla="*/ 70 w 73"/>
                    <a:gd name="T39" fmla="*/ 24 h 97"/>
                    <a:gd name="T40" fmla="*/ 65 w 73"/>
                    <a:gd name="T41" fmla="*/ 5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73" h="97">
                      <a:moveTo>
                        <a:pt x="65" y="5"/>
                      </a:moveTo>
                      <a:cubicBezTo>
                        <a:pt x="59" y="1"/>
                        <a:pt x="51" y="1"/>
                        <a:pt x="44" y="0"/>
                      </a:cubicBezTo>
                      <a:cubicBezTo>
                        <a:pt x="38" y="3"/>
                        <a:pt x="31" y="5"/>
                        <a:pt x="27" y="12"/>
                      </a:cubicBezTo>
                      <a:cubicBezTo>
                        <a:pt x="19" y="14"/>
                        <a:pt x="12" y="18"/>
                        <a:pt x="6" y="26"/>
                      </a:cubicBezTo>
                      <a:cubicBezTo>
                        <a:pt x="0" y="35"/>
                        <a:pt x="0" y="47"/>
                        <a:pt x="2" y="58"/>
                      </a:cubicBezTo>
                      <a:cubicBezTo>
                        <a:pt x="6" y="72"/>
                        <a:pt x="19" y="80"/>
                        <a:pt x="33" y="83"/>
                      </a:cubicBezTo>
                      <a:cubicBezTo>
                        <a:pt x="37" y="87"/>
                        <a:pt x="39" y="95"/>
                        <a:pt x="46" y="95"/>
                      </a:cubicBezTo>
                      <a:cubicBezTo>
                        <a:pt x="53" y="97"/>
                        <a:pt x="63" y="97"/>
                        <a:pt x="68" y="91"/>
                      </a:cubicBezTo>
                      <a:cubicBezTo>
                        <a:pt x="71" y="86"/>
                        <a:pt x="73" y="81"/>
                        <a:pt x="71" y="76"/>
                      </a:cubicBezTo>
                      <a:cubicBezTo>
                        <a:pt x="69" y="71"/>
                        <a:pt x="67" y="67"/>
                        <a:pt x="62" y="68"/>
                      </a:cubicBezTo>
                      <a:cubicBezTo>
                        <a:pt x="58" y="69"/>
                        <a:pt x="58" y="74"/>
                        <a:pt x="59" y="78"/>
                      </a:cubicBezTo>
                      <a:cubicBezTo>
                        <a:pt x="57" y="84"/>
                        <a:pt x="52" y="80"/>
                        <a:pt x="48" y="81"/>
                      </a:cubicBezTo>
                      <a:cubicBezTo>
                        <a:pt x="45" y="81"/>
                        <a:pt x="44" y="78"/>
                        <a:pt x="42" y="76"/>
                      </a:cubicBezTo>
                      <a:cubicBezTo>
                        <a:pt x="41" y="74"/>
                        <a:pt x="43" y="73"/>
                        <a:pt x="41" y="71"/>
                      </a:cubicBezTo>
                      <a:cubicBezTo>
                        <a:pt x="33" y="71"/>
                        <a:pt x="24" y="69"/>
                        <a:pt x="19" y="62"/>
                      </a:cubicBezTo>
                      <a:cubicBezTo>
                        <a:pt x="15" y="56"/>
                        <a:pt x="11" y="48"/>
                        <a:pt x="14" y="40"/>
                      </a:cubicBezTo>
                      <a:cubicBezTo>
                        <a:pt x="18" y="33"/>
                        <a:pt x="24" y="27"/>
                        <a:pt x="33" y="27"/>
                      </a:cubicBezTo>
                      <a:cubicBezTo>
                        <a:pt x="37" y="23"/>
                        <a:pt x="42" y="19"/>
                        <a:pt x="48" y="18"/>
                      </a:cubicBezTo>
                      <a:cubicBezTo>
                        <a:pt x="54" y="17"/>
                        <a:pt x="57" y="22"/>
                        <a:pt x="61" y="27"/>
                      </a:cubicBezTo>
                      <a:cubicBezTo>
                        <a:pt x="64" y="29"/>
                        <a:pt x="68" y="27"/>
                        <a:pt x="70" y="24"/>
                      </a:cubicBezTo>
                      <a:cubicBezTo>
                        <a:pt x="73" y="17"/>
                        <a:pt x="70" y="10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2" name="Freeform 59">
                  <a:extLst>
                    <a:ext uri="{FF2B5EF4-FFF2-40B4-BE49-F238E27FC236}">
                      <a16:creationId xmlns:a16="http://schemas.microsoft.com/office/drawing/2014/main" id="{59A7445E-B175-4CA7-A16F-8665336F1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28901" y="2151063"/>
                  <a:ext cx="55563" cy="52388"/>
                </a:xfrm>
                <a:custGeom>
                  <a:avLst/>
                  <a:gdLst>
                    <a:gd name="T0" fmla="*/ 33 w 36"/>
                    <a:gd name="T1" fmla="*/ 11 h 34"/>
                    <a:gd name="T2" fmla="*/ 25 w 36"/>
                    <a:gd name="T3" fmla="*/ 3 h 34"/>
                    <a:gd name="T4" fmla="*/ 2 w 36"/>
                    <a:gd name="T5" fmla="*/ 12 h 34"/>
                    <a:gd name="T6" fmla="*/ 2 w 36"/>
                    <a:gd name="T7" fmla="*/ 25 h 34"/>
                    <a:gd name="T8" fmla="*/ 16 w 36"/>
                    <a:gd name="T9" fmla="*/ 34 h 34"/>
                    <a:gd name="T10" fmla="*/ 29 w 36"/>
                    <a:gd name="T11" fmla="*/ 28 h 34"/>
                    <a:gd name="T12" fmla="*/ 33 w 36"/>
                    <a:gd name="T13" fmla="*/ 11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6" h="34">
                      <a:moveTo>
                        <a:pt x="33" y="11"/>
                      </a:moveTo>
                      <a:cubicBezTo>
                        <a:pt x="31" y="7"/>
                        <a:pt x="28" y="4"/>
                        <a:pt x="25" y="3"/>
                      </a:cubicBezTo>
                      <a:cubicBezTo>
                        <a:pt x="16" y="0"/>
                        <a:pt x="7" y="5"/>
                        <a:pt x="2" y="12"/>
                      </a:cubicBezTo>
                      <a:cubicBezTo>
                        <a:pt x="0" y="16"/>
                        <a:pt x="0" y="21"/>
                        <a:pt x="2" y="25"/>
                      </a:cubicBezTo>
                      <a:cubicBezTo>
                        <a:pt x="3" y="32"/>
                        <a:pt x="11" y="32"/>
                        <a:pt x="16" y="34"/>
                      </a:cubicBezTo>
                      <a:cubicBezTo>
                        <a:pt x="21" y="34"/>
                        <a:pt x="27" y="34"/>
                        <a:pt x="29" y="28"/>
                      </a:cubicBezTo>
                      <a:cubicBezTo>
                        <a:pt x="36" y="24"/>
                        <a:pt x="34" y="17"/>
                        <a:pt x="3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3" name="Freeform 60">
                  <a:extLst>
                    <a:ext uri="{FF2B5EF4-FFF2-40B4-BE49-F238E27FC236}">
                      <a16:creationId xmlns:a16="http://schemas.microsoft.com/office/drawing/2014/main" id="{C5B4A519-047C-4BE9-8BD2-63667671ED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8426" y="2163763"/>
                  <a:ext cx="33338" cy="31750"/>
                </a:xfrm>
                <a:custGeom>
                  <a:avLst/>
                  <a:gdLst>
                    <a:gd name="T0" fmla="*/ 19 w 22"/>
                    <a:gd name="T1" fmla="*/ 2 h 21"/>
                    <a:gd name="T2" fmla="*/ 21 w 22"/>
                    <a:gd name="T3" fmla="*/ 14 h 21"/>
                    <a:gd name="T4" fmla="*/ 12 w 22"/>
                    <a:gd name="T5" fmla="*/ 21 h 21"/>
                    <a:gd name="T6" fmla="*/ 2 w 22"/>
                    <a:gd name="T7" fmla="*/ 15 h 21"/>
                    <a:gd name="T8" fmla="*/ 4 w 22"/>
                    <a:gd name="T9" fmla="*/ 4 h 21"/>
                    <a:gd name="T10" fmla="*/ 19 w 22"/>
                    <a:gd name="T11" fmla="*/ 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21">
                      <a:moveTo>
                        <a:pt x="19" y="2"/>
                      </a:moveTo>
                      <a:cubicBezTo>
                        <a:pt x="22" y="5"/>
                        <a:pt x="22" y="10"/>
                        <a:pt x="21" y="14"/>
                      </a:cubicBezTo>
                      <a:cubicBezTo>
                        <a:pt x="19" y="17"/>
                        <a:pt x="15" y="20"/>
                        <a:pt x="12" y="21"/>
                      </a:cubicBezTo>
                      <a:cubicBezTo>
                        <a:pt x="8" y="21"/>
                        <a:pt x="4" y="19"/>
                        <a:pt x="2" y="15"/>
                      </a:cubicBezTo>
                      <a:cubicBezTo>
                        <a:pt x="0" y="12"/>
                        <a:pt x="2" y="7"/>
                        <a:pt x="4" y="4"/>
                      </a:cubicBezTo>
                      <a:cubicBezTo>
                        <a:pt x="7" y="0"/>
                        <a:pt x="14" y="0"/>
                        <a:pt x="19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4" name="Freeform 61">
                  <a:extLst>
                    <a:ext uri="{FF2B5EF4-FFF2-40B4-BE49-F238E27FC236}">
                      <a16:creationId xmlns:a16="http://schemas.microsoft.com/office/drawing/2014/main" id="{34890EBB-8E5F-4D14-A918-F7772E7ABD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5138" y="2181225"/>
                  <a:ext cx="66675" cy="169863"/>
                </a:xfrm>
                <a:custGeom>
                  <a:avLst/>
                  <a:gdLst>
                    <a:gd name="T0" fmla="*/ 43 w 43"/>
                    <a:gd name="T1" fmla="*/ 11 h 110"/>
                    <a:gd name="T2" fmla="*/ 43 w 43"/>
                    <a:gd name="T3" fmla="*/ 12 h 110"/>
                    <a:gd name="T4" fmla="*/ 16 w 43"/>
                    <a:gd name="T5" fmla="*/ 24 h 110"/>
                    <a:gd name="T6" fmla="*/ 19 w 43"/>
                    <a:gd name="T7" fmla="*/ 51 h 110"/>
                    <a:gd name="T8" fmla="*/ 20 w 43"/>
                    <a:gd name="T9" fmla="*/ 103 h 110"/>
                    <a:gd name="T10" fmla="*/ 8 w 43"/>
                    <a:gd name="T11" fmla="*/ 110 h 110"/>
                    <a:gd name="T12" fmla="*/ 9 w 43"/>
                    <a:gd name="T13" fmla="*/ 58 h 110"/>
                    <a:gd name="T14" fmla="*/ 2 w 43"/>
                    <a:gd name="T15" fmla="*/ 27 h 110"/>
                    <a:gd name="T16" fmla="*/ 23 w 43"/>
                    <a:gd name="T17" fmla="*/ 1 h 110"/>
                    <a:gd name="T18" fmla="*/ 36 w 43"/>
                    <a:gd name="T19" fmla="*/ 3 h 110"/>
                    <a:gd name="T20" fmla="*/ 43 w 43"/>
                    <a:gd name="T21" fmla="*/ 11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3" h="110">
                      <a:moveTo>
                        <a:pt x="43" y="11"/>
                      </a:moveTo>
                      <a:cubicBezTo>
                        <a:pt x="43" y="12"/>
                        <a:pt x="43" y="12"/>
                        <a:pt x="43" y="12"/>
                      </a:cubicBezTo>
                      <a:cubicBezTo>
                        <a:pt x="33" y="11"/>
                        <a:pt x="21" y="14"/>
                        <a:pt x="16" y="24"/>
                      </a:cubicBezTo>
                      <a:cubicBezTo>
                        <a:pt x="11" y="33"/>
                        <a:pt x="18" y="43"/>
                        <a:pt x="19" y="51"/>
                      </a:cubicBezTo>
                      <a:cubicBezTo>
                        <a:pt x="21" y="68"/>
                        <a:pt x="30" y="87"/>
                        <a:pt x="20" y="103"/>
                      </a:cubicBezTo>
                      <a:cubicBezTo>
                        <a:pt x="18" y="107"/>
                        <a:pt x="13" y="110"/>
                        <a:pt x="8" y="110"/>
                      </a:cubicBezTo>
                      <a:cubicBezTo>
                        <a:pt x="10" y="93"/>
                        <a:pt x="19" y="74"/>
                        <a:pt x="9" y="58"/>
                      </a:cubicBezTo>
                      <a:cubicBezTo>
                        <a:pt x="0" y="51"/>
                        <a:pt x="4" y="38"/>
                        <a:pt x="2" y="27"/>
                      </a:cubicBezTo>
                      <a:cubicBezTo>
                        <a:pt x="3" y="16"/>
                        <a:pt x="11" y="5"/>
                        <a:pt x="23" y="1"/>
                      </a:cubicBezTo>
                      <a:cubicBezTo>
                        <a:pt x="28" y="0"/>
                        <a:pt x="32" y="1"/>
                        <a:pt x="36" y="3"/>
                      </a:cubicBezTo>
                      <a:cubicBezTo>
                        <a:pt x="39" y="5"/>
                        <a:pt x="42" y="7"/>
                        <a:pt x="4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5" name="Freeform 62">
                  <a:extLst>
                    <a:ext uri="{FF2B5EF4-FFF2-40B4-BE49-F238E27FC236}">
                      <a16:creationId xmlns:a16="http://schemas.microsoft.com/office/drawing/2014/main" id="{2FDEB4F9-C86A-488F-95A9-74F4A535B4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2501" y="2190750"/>
                  <a:ext cx="68263" cy="166688"/>
                </a:xfrm>
                <a:custGeom>
                  <a:avLst/>
                  <a:gdLst>
                    <a:gd name="T0" fmla="*/ 39 w 44"/>
                    <a:gd name="T1" fmla="*/ 18 h 109"/>
                    <a:gd name="T2" fmla="*/ 35 w 44"/>
                    <a:gd name="T3" fmla="*/ 50 h 109"/>
                    <a:gd name="T4" fmla="*/ 40 w 44"/>
                    <a:gd name="T5" fmla="*/ 109 h 109"/>
                    <a:gd name="T6" fmla="*/ 29 w 44"/>
                    <a:gd name="T7" fmla="*/ 105 h 109"/>
                    <a:gd name="T8" fmla="*/ 22 w 44"/>
                    <a:gd name="T9" fmla="*/ 75 h 109"/>
                    <a:gd name="T10" fmla="*/ 22 w 44"/>
                    <a:gd name="T11" fmla="*/ 55 h 109"/>
                    <a:gd name="T12" fmla="*/ 24 w 44"/>
                    <a:gd name="T13" fmla="*/ 24 h 109"/>
                    <a:gd name="T14" fmla="*/ 7 w 44"/>
                    <a:gd name="T15" fmla="*/ 17 h 109"/>
                    <a:gd name="T16" fmla="*/ 2 w 44"/>
                    <a:gd name="T17" fmla="*/ 18 h 109"/>
                    <a:gd name="T18" fmla="*/ 7 w 44"/>
                    <a:gd name="T19" fmla="*/ 7 h 109"/>
                    <a:gd name="T20" fmla="*/ 29 w 44"/>
                    <a:gd name="T21" fmla="*/ 4 h 109"/>
                    <a:gd name="T22" fmla="*/ 39 w 44"/>
                    <a:gd name="T23" fmla="*/ 18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4" h="109">
                      <a:moveTo>
                        <a:pt x="39" y="18"/>
                      </a:moveTo>
                      <a:cubicBezTo>
                        <a:pt x="43" y="29"/>
                        <a:pt x="44" y="42"/>
                        <a:pt x="35" y="50"/>
                      </a:cubicBezTo>
                      <a:cubicBezTo>
                        <a:pt x="23" y="70"/>
                        <a:pt x="33" y="92"/>
                        <a:pt x="40" y="109"/>
                      </a:cubicBezTo>
                      <a:cubicBezTo>
                        <a:pt x="35" y="109"/>
                        <a:pt x="33" y="107"/>
                        <a:pt x="29" y="105"/>
                      </a:cubicBezTo>
                      <a:cubicBezTo>
                        <a:pt x="26" y="96"/>
                        <a:pt x="21" y="86"/>
                        <a:pt x="22" y="75"/>
                      </a:cubicBezTo>
                      <a:cubicBezTo>
                        <a:pt x="22" y="55"/>
                        <a:pt x="22" y="55"/>
                        <a:pt x="22" y="55"/>
                      </a:cubicBezTo>
                      <a:cubicBezTo>
                        <a:pt x="23" y="45"/>
                        <a:pt x="30" y="34"/>
                        <a:pt x="24" y="24"/>
                      </a:cubicBezTo>
                      <a:cubicBezTo>
                        <a:pt x="20" y="19"/>
                        <a:pt x="14" y="17"/>
                        <a:pt x="7" y="17"/>
                      </a:cubicBezTo>
                      <a:cubicBezTo>
                        <a:pt x="5" y="17"/>
                        <a:pt x="4" y="19"/>
                        <a:pt x="2" y="18"/>
                      </a:cubicBezTo>
                      <a:cubicBezTo>
                        <a:pt x="0" y="14"/>
                        <a:pt x="4" y="9"/>
                        <a:pt x="7" y="7"/>
                      </a:cubicBezTo>
                      <a:cubicBezTo>
                        <a:pt x="13" y="1"/>
                        <a:pt x="22" y="0"/>
                        <a:pt x="29" y="4"/>
                      </a:cubicBezTo>
                      <a:cubicBezTo>
                        <a:pt x="34" y="8"/>
                        <a:pt x="37" y="13"/>
                        <a:pt x="39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6" name="Freeform 63">
                  <a:extLst>
                    <a:ext uri="{FF2B5EF4-FFF2-40B4-BE49-F238E27FC236}">
                      <a16:creationId xmlns:a16="http://schemas.microsoft.com/office/drawing/2014/main" id="{EFA98B96-C8F5-4F96-8892-FD5DB69BB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3713" y="2208213"/>
                  <a:ext cx="31750" cy="138113"/>
                </a:xfrm>
                <a:custGeom>
                  <a:avLst/>
                  <a:gdLst>
                    <a:gd name="T0" fmla="*/ 19 w 20"/>
                    <a:gd name="T1" fmla="*/ 1 h 90"/>
                    <a:gd name="T2" fmla="*/ 8 w 20"/>
                    <a:gd name="T3" fmla="*/ 18 h 90"/>
                    <a:gd name="T4" fmla="*/ 13 w 20"/>
                    <a:gd name="T5" fmla="*/ 83 h 90"/>
                    <a:gd name="T6" fmla="*/ 8 w 20"/>
                    <a:gd name="T7" fmla="*/ 89 h 90"/>
                    <a:gd name="T8" fmla="*/ 6 w 20"/>
                    <a:gd name="T9" fmla="*/ 86 h 90"/>
                    <a:gd name="T10" fmla="*/ 5 w 20"/>
                    <a:gd name="T11" fmla="*/ 29 h 90"/>
                    <a:gd name="T12" fmla="*/ 7 w 20"/>
                    <a:gd name="T13" fmla="*/ 4 h 90"/>
                    <a:gd name="T14" fmla="*/ 19 w 20"/>
                    <a:gd name="T15" fmla="*/ 1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0" h="90">
                      <a:moveTo>
                        <a:pt x="19" y="1"/>
                      </a:moveTo>
                      <a:cubicBezTo>
                        <a:pt x="14" y="4"/>
                        <a:pt x="7" y="10"/>
                        <a:pt x="8" y="18"/>
                      </a:cubicBezTo>
                      <a:cubicBezTo>
                        <a:pt x="13" y="39"/>
                        <a:pt x="20" y="61"/>
                        <a:pt x="13" y="83"/>
                      </a:cubicBezTo>
                      <a:cubicBezTo>
                        <a:pt x="11" y="85"/>
                        <a:pt x="12" y="90"/>
                        <a:pt x="8" y="89"/>
                      </a:cubicBezTo>
                      <a:cubicBezTo>
                        <a:pt x="6" y="89"/>
                        <a:pt x="6" y="87"/>
                        <a:pt x="6" y="86"/>
                      </a:cubicBezTo>
                      <a:cubicBezTo>
                        <a:pt x="16" y="68"/>
                        <a:pt x="9" y="48"/>
                        <a:pt x="5" y="29"/>
                      </a:cubicBezTo>
                      <a:cubicBezTo>
                        <a:pt x="2" y="21"/>
                        <a:pt x="0" y="11"/>
                        <a:pt x="7" y="4"/>
                      </a:cubicBezTo>
                      <a:cubicBezTo>
                        <a:pt x="10" y="2"/>
                        <a:pt x="15" y="0"/>
                        <a:pt x="1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7" name="Freeform 64">
                  <a:extLst>
                    <a:ext uri="{FF2B5EF4-FFF2-40B4-BE49-F238E27FC236}">
                      <a16:creationId xmlns:a16="http://schemas.microsoft.com/office/drawing/2014/main" id="{F90BDA8A-B822-4E17-AC79-565E6B9D91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3613" y="2220913"/>
                  <a:ext cx="26988" cy="130175"/>
                </a:xfrm>
                <a:custGeom>
                  <a:avLst/>
                  <a:gdLst>
                    <a:gd name="T0" fmla="*/ 13 w 17"/>
                    <a:gd name="T1" fmla="*/ 10 h 85"/>
                    <a:gd name="T2" fmla="*/ 10 w 17"/>
                    <a:gd name="T3" fmla="*/ 39 h 85"/>
                    <a:gd name="T4" fmla="*/ 15 w 17"/>
                    <a:gd name="T5" fmla="*/ 82 h 85"/>
                    <a:gd name="T6" fmla="*/ 15 w 17"/>
                    <a:gd name="T7" fmla="*/ 85 h 85"/>
                    <a:gd name="T8" fmla="*/ 10 w 17"/>
                    <a:gd name="T9" fmla="*/ 85 h 85"/>
                    <a:gd name="T10" fmla="*/ 4 w 17"/>
                    <a:gd name="T11" fmla="*/ 39 h 85"/>
                    <a:gd name="T12" fmla="*/ 0 w 17"/>
                    <a:gd name="T13" fmla="*/ 5 h 85"/>
                    <a:gd name="T14" fmla="*/ 13 w 17"/>
                    <a:gd name="T15" fmla="*/ 1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7" h="85">
                      <a:moveTo>
                        <a:pt x="13" y="10"/>
                      </a:moveTo>
                      <a:cubicBezTo>
                        <a:pt x="17" y="20"/>
                        <a:pt x="10" y="29"/>
                        <a:pt x="10" y="39"/>
                      </a:cubicBezTo>
                      <a:cubicBezTo>
                        <a:pt x="9" y="55"/>
                        <a:pt x="9" y="69"/>
                        <a:pt x="15" y="82"/>
                      </a:cubicBezTo>
                      <a:cubicBezTo>
                        <a:pt x="15" y="85"/>
                        <a:pt x="15" y="85"/>
                        <a:pt x="15" y="85"/>
                      </a:cubicBezTo>
                      <a:cubicBezTo>
                        <a:pt x="10" y="85"/>
                        <a:pt x="10" y="85"/>
                        <a:pt x="10" y="85"/>
                      </a:cubicBezTo>
                      <a:cubicBezTo>
                        <a:pt x="1" y="71"/>
                        <a:pt x="3" y="54"/>
                        <a:pt x="4" y="39"/>
                      </a:cubicBezTo>
                      <a:cubicBezTo>
                        <a:pt x="6" y="28"/>
                        <a:pt x="10" y="14"/>
                        <a:pt x="0" y="5"/>
                      </a:cubicBezTo>
                      <a:cubicBezTo>
                        <a:pt x="4" y="0"/>
                        <a:pt x="11" y="6"/>
                        <a:pt x="13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8" name="Freeform 65">
                  <a:extLst>
                    <a:ext uri="{FF2B5EF4-FFF2-40B4-BE49-F238E27FC236}">
                      <a16:creationId xmlns:a16="http://schemas.microsoft.com/office/drawing/2014/main" id="{DC30F1F5-F54D-4016-9237-24FBB928D5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1163" y="2252663"/>
                  <a:ext cx="71438" cy="112713"/>
                </a:xfrm>
                <a:custGeom>
                  <a:avLst/>
                  <a:gdLst>
                    <a:gd name="T0" fmla="*/ 40 w 46"/>
                    <a:gd name="T1" fmla="*/ 18 h 74"/>
                    <a:gd name="T2" fmla="*/ 36 w 46"/>
                    <a:gd name="T3" fmla="*/ 64 h 74"/>
                    <a:gd name="T4" fmla="*/ 25 w 46"/>
                    <a:gd name="T5" fmla="*/ 74 h 74"/>
                    <a:gd name="T6" fmla="*/ 23 w 46"/>
                    <a:gd name="T7" fmla="*/ 70 h 74"/>
                    <a:gd name="T8" fmla="*/ 26 w 46"/>
                    <a:gd name="T9" fmla="*/ 27 h 74"/>
                    <a:gd name="T10" fmla="*/ 16 w 46"/>
                    <a:gd name="T11" fmla="*/ 23 h 74"/>
                    <a:gd name="T12" fmla="*/ 3 w 46"/>
                    <a:gd name="T13" fmla="*/ 28 h 74"/>
                    <a:gd name="T14" fmla="*/ 6 w 46"/>
                    <a:gd name="T15" fmla="*/ 8 h 74"/>
                    <a:gd name="T16" fmla="*/ 27 w 46"/>
                    <a:gd name="T17" fmla="*/ 2 h 74"/>
                    <a:gd name="T18" fmla="*/ 40 w 46"/>
                    <a:gd name="T19" fmla="*/ 18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6" h="74">
                      <a:moveTo>
                        <a:pt x="40" y="18"/>
                      </a:moveTo>
                      <a:cubicBezTo>
                        <a:pt x="46" y="34"/>
                        <a:pt x="39" y="49"/>
                        <a:pt x="36" y="64"/>
                      </a:cubicBezTo>
                      <a:cubicBezTo>
                        <a:pt x="33" y="68"/>
                        <a:pt x="29" y="73"/>
                        <a:pt x="25" y="74"/>
                      </a:cubicBezTo>
                      <a:cubicBezTo>
                        <a:pt x="23" y="70"/>
                        <a:pt x="23" y="70"/>
                        <a:pt x="23" y="70"/>
                      </a:cubicBezTo>
                      <a:cubicBezTo>
                        <a:pt x="26" y="56"/>
                        <a:pt x="29" y="41"/>
                        <a:pt x="26" y="27"/>
                      </a:cubicBezTo>
                      <a:cubicBezTo>
                        <a:pt x="23" y="24"/>
                        <a:pt x="19" y="22"/>
                        <a:pt x="16" y="23"/>
                      </a:cubicBezTo>
                      <a:cubicBezTo>
                        <a:pt x="10" y="22"/>
                        <a:pt x="8" y="28"/>
                        <a:pt x="3" y="28"/>
                      </a:cubicBezTo>
                      <a:cubicBezTo>
                        <a:pt x="0" y="22"/>
                        <a:pt x="2" y="13"/>
                        <a:pt x="6" y="8"/>
                      </a:cubicBezTo>
                      <a:cubicBezTo>
                        <a:pt x="11" y="3"/>
                        <a:pt x="20" y="0"/>
                        <a:pt x="27" y="2"/>
                      </a:cubicBezTo>
                      <a:cubicBezTo>
                        <a:pt x="33" y="6"/>
                        <a:pt x="37" y="12"/>
                        <a:pt x="40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79" name="Freeform 66">
                  <a:extLst>
                    <a:ext uri="{FF2B5EF4-FFF2-40B4-BE49-F238E27FC236}">
                      <a16:creationId xmlns:a16="http://schemas.microsoft.com/office/drawing/2014/main" id="{84D8774F-1117-4C96-81BB-B97F8DA05A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74888" y="2251075"/>
                  <a:ext cx="63500" cy="130175"/>
                </a:xfrm>
                <a:custGeom>
                  <a:avLst/>
                  <a:gdLst>
                    <a:gd name="T0" fmla="*/ 38 w 41"/>
                    <a:gd name="T1" fmla="*/ 8 h 85"/>
                    <a:gd name="T2" fmla="*/ 39 w 41"/>
                    <a:gd name="T3" fmla="*/ 20 h 85"/>
                    <a:gd name="T4" fmla="*/ 23 w 41"/>
                    <a:gd name="T5" fmla="*/ 23 h 85"/>
                    <a:gd name="T6" fmla="*/ 12 w 41"/>
                    <a:gd name="T7" fmla="*/ 41 h 85"/>
                    <a:gd name="T8" fmla="*/ 31 w 41"/>
                    <a:gd name="T9" fmla="*/ 78 h 85"/>
                    <a:gd name="T10" fmla="*/ 28 w 41"/>
                    <a:gd name="T11" fmla="*/ 85 h 85"/>
                    <a:gd name="T12" fmla="*/ 17 w 41"/>
                    <a:gd name="T13" fmla="*/ 77 h 85"/>
                    <a:gd name="T14" fmla="*/ 5 w 41"/>
                    <a:gd name="T15" fmla="*/ 50 h 85"/>
                    <a:gd name="T16" fmla="*/ 5 w 41"/>
                    <a:gd name="T17" fmla="*/ 14 h 85"/>
                    <a:gd name="T18" fmla="*/ 26 w 41"/>
                    <a:gd name="T19" fmla="*/ 0 h 85"/>
                    <a:gd name="T20" fmla="*/ 38 w 41"/>
                    <a:gd name="T21" fmla="*/ 8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1" h="85">
                      <a:moveTo>
                        <a:pt x="38" y="8"/>
                      </a:moveTo>
                      <a:cubicBezTo>
                        <a:pt x="40" y="11"/>
                        <a:pt x="41" y="17"/>
                        <a:pt x="39" y="20"/>
                      </a:cubicBezTo>
                      <a:cubicBezTo>
                        <a:pt x="34" y="19"/>
                        <a:pt x="27" y="18"/>
                        <a:pt x="23" y="23"/>
                      </a:cubicBezTo>
                      <a:cubicBezTo>
                        <a:pt x="18" y="28"/>
                        <a:pt x="15" y="35"/>
                        <a:pt x="12" y="41"/>
                      </a:cubicBezTo>
                      <a:cubicBezTo>
                        <a:pt x="13" y="56"/>
                        <a:pt x="21" y="69"/>
                        <a:pt x="31" y="78"/>
                      </a:cubicBezTo>
                      <a:cubicBezTo>
                        <a:pt x="31" y="81"/>
                        <a:pt x="30" y="83"/>
                        <a:pt x="28" y="85"/>
                      </a:cubicBezTo>
                      <a:cubicBezTo>
                        <a:pt x="25" y="83"/>
                        <a:pt x="21" y="80"/>
                        <a:pt x="17" y="77"/>
                      </a:cubicBezTo>
                      <a:cubicBezTo>
                        <a:pt x="14" y="67"/>
                        <a:pt x="7" y="59"/>
                        <a:pt x="5" y="50"/>
                      </a:cubicBezTo>
                      <a:cubicBezTo>
                        <a:pt x="0" y="39"/>
                        <a:pt x="1" y="25"/>
                        <a:pt x="5" y="14"/>
                      </a:cubicBezTo>
                      <a:cubicBezTo>
                        <a:pt x="9" y="6"/>
                        <a:pt x="17" y="2"/>
                        <a:pt x="26" y="0"/>
                      </a:cubicBezTo>
                      <a:cubicBezTo>
                        <a:pt x="31" y="1"/>
                        <a:pt x="36" y="3"/>
                        <a:pt x="38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0" name="Freeform 67">
                  <a:extLst>
                    <a:ext uri="{FF2B5EF4-FFF2-40B4-BE49-F238E27FC236}">
                      <a16:creationId xmlns:a16="http://schemas.microsoft.com/office/drawing/2014/main" id="{324153A6-46B3-492D-B1A5-D5043F8E4A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5451" y="2292350"/>
                  <a:ext cx="20638" cy="66675"/>
                </a:xfrm>
                <a:custGeom>
                  <a:avLst/>
                  <a:gdLst>
                    <a:gd name="T0" fmla="*/ 13 w 13"/>
                    <a:gd name="T1" fmla="*/ 13 h 44"/>
                    <a:gd name="T2" fmla="*/ 8 w 13"/>
                    <a:gd name="T3" fmla="*/ 44 h 44"/>
                    <a:gd name="T4" fmla="*/ 8 w 13"/>
                    <a:gd name="T5" fmla="*/ 27 h 44"/>
                    <a:gd name="T6" fmla="*/ 9 w 13"/>
                    <a:gd name="T7" fmla="*/ 10 h 44"/>
                    <a:gd name="T8" fmla="*/ 5 w 13"/>
                    <a:gd name="T9" fmla="*/ 3 h 44"/>
                    <a:gd name="T10" fmla="*/ 13 w 13"/>
                    <a:gd name="T11" fmla="*/ 13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3" h="44">
                      <a:moveTo>
                        <a:pt x="13" y="13"/>
                      </a:moveTo>
                      <a:cubicBezTo>
                        <a:pt x="13" y="24"/>
                        <a:pt x="10" y="34"/>
                        <a:pt x="8" y="44"/>
                      </a:cubicBezTo>
                      <a:cubicBezTo>
                        <a:pt x="0" y="41"/>
                        <a:pt x="8" y="33"/>
                        <a:pt x="8" y="27"/>
                      </a:cubicBezTo>
                      <a:cubicBezTo>
                        <a:pt x="8" y="21"/>
                        <a:pt x="11" y="16"/>
                        <a:pt x="9" y="10"/>
                      </a:cubicBezTo>
                      <a:cubicBezTo>
                        <a:pt x="8" y="6"/>
                        <a:pt x="0" y="8"/>
                        <a:pt x="5" y="3"/>
                      </a:cubicBezTo>
                      <a:cubicBezTo>
                        <a:pt x="11" y="0"/>
                        <a:pt x="13" y="8"/>
                        <a:pt x="1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1" name="Freeform 68">
                  <a:extLst>
                    <a:ext uri="{FF2B5EF4-FFF2-40B4-BE49-F238E27FC236}">
                      <a16:creationId xmlns:a16="http://schemas.microsoft.com/office/drawing/2014/main" id="{7E6B72B6-AA13-448D-8E2E-58439173FA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98701" y="2287588"/>
                  <a:ext cx="30163" cy="71438"/>
                </a:xfrm>
                <a:custGeom>
                  <a:avLst/>
                  <a:gdLst>
                    <a:gd name="T0" fmla="*/ 18 w 20"/>
                    <a:gd name="T1" fmla="*/ 2 h 47"/>
                    <a:gd name="T2" fmla="*/ 10 w 20"/>
                    <a:gd name="T3" fmla="*/ 24 h 47"/>
                    <a:gd name="T4" fmla="*/ 20 w 20"/>
                    <a:gd name="T5" fmla="*/ 47 h 47"/>
                    <a:gd name="T6" fmla="*/ 9 w 20"/>
                    <a:gd name="T7" fmla="*/ 36 h 47"/>
                    <a:gd name="T8" fmla="*/ 8 w 20"/>
                    <a:gd name="T9" fmla="*/ 5 h 47"/>
                    <a:gd name="T10" fmla="*/ 18 w 20"/>
                    <a:gd name="T11" fmla="*/ 2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47">
                      <a:moveTo>
                        <a:pt x="18" y="2"/>
                      </a:moveTo>
                      <a:cubicBezTo>
                        <a:pt x="12" y="9"/>
                        <a:pt x="11" y="16"/>
                        <a:pt x="10" y="24"/>
                      </a:cubicBezTo>
                      <a:cubicBezTo>
                        <a:pt x="10" y="33"/>
                        <a:pt x="17" y="40"/>
                        <a:pt x="20" y="47"/>
                      </a:cubicBezTo>
                      <a:cubicBezTo>
                        <a:pt x="15" y="46"/>
                        <a:pt x="12" y="40"/>
                        <a:pt x="9" y="36"/>
                      </a:cubicBezTo>
                      <a:cubicBezTo>
                        <a:pt x="4" y="27"/>
                        <a:pt x="0" y="14"/>
                        <a:pt x="8" y="5"/>
                      </a:cubicBezTo>
                      <a:cubicBezTo>
                        <a:pt x="11" y="2"/>
                        <a:pt x="15" y="0"/>
                        <a:pt x="18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2" name="Freeform 69">
                  <a:extLst>
                    <a:ext uri="{FF2B5EF4-FFF2-40B4-BE49-F238E27FC236}">
                      <a16:creationId xmlns:a16="http://schemas.microsoft.com/office/drawing/2014/main" id="{4A8A9355-BF02-4863-A09C-AC363DF973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298700"/>
                  <a:ext cx="46038" cy="49213"/>
                </a:xfrm>
                <a:custGeom>
                  <a:avLst/>
                  <a:gdLst>
                    <a:gd name="T0" fmla="*/ 27 w 30"/>
                    <a:gd name="T1" fmla="*/ 6 h 32"/>
                    <a:gd name="T2" fmla="*/ 21 w 30"/>
                    <a:gd name="T3" fmla="*/ 28 h 32"/>
                    <a:gd name="T4" fmla="*/ 5 w 30"/>
                    <a:gd name="T5" fmla="*/ 31 h 32"/>
                    <a:gd name="T6" fmla="*/ 4 w 30"/>
                    <a:gd name="T7" fmla="*/ 10 h 32"/>
                    <a:gd name="T8" fmla="*/ 15 w 30"/>
                    <a:gd name="T9" fmla="*/ 0 h 32"/>
                    <a:gd name="T10" fmla="*/ 27 w 30"/>
                    <a:gd name="T11" fmla="*/ 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0" h="32">
                      <a:moveTo>
                        <a:pt x="27" y="6"/>
                      </a:moveTo>
                      <a:cubicBezTo>
                        <a:pt x="30" y="14"/>
                        <a:pt x="26" y="23"/>
                        <a:pt x="21" y="28"/>
                      </a:cubicBezTo>
                      <a:cubicBezTo>
                        <a:pt x="17" y="32"/>
                        <a:pt x="11" y="31"/>
                        <a:pt x="5" y="31"/>
                      </a:cubicBezTo>
                      <a:cubicBezTo>
                        <a:pt x="0" y="25"/>
                        <a:pt x="0" y="17"/>
                        <a:pt x="4" y="10"/>
                      </a:cubicBezTo>
                      <a:cubicBezTo>
                        <a:pt x="6" y="5"/>
                        <a:pt x="10" y="1"/>
                        <a:pt x="15" y="0"/>
                      </a:cubicBezTo>
                      <a:cubicBezTo>
                        <a:pt x="20" y="0"/>
                        <a:pt x="24" y="2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3" name="Freeform 70">
                  <a:extLst>
                    <a:ext uri="{FF2B5EF4-FFF2-40B4-BE49-F238E27FC236}">
                      <a16:creationId xmlns:a16="http://schemas.microsoft.com/office/drawing/2014/main" id="{339FB60E-5F6F-4FA0-8220-0D9AE11782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3963" y="2305050"/>
                  <a:ext cx="31750" cy="36513"/>
                </a:xfrm>
                <a:custGeom>
                  <a:avLst/>
                  <a:gdLst>
                    <a:gd name="T0" fmla="*/ 20 w 21"/>
                    <a:gd name="T1" fmla="*/ 6 h 24"/>
                    <a:gd name="T2" fmla="*/ 14 w 21"/>
                    <a:gd name="T3" fmla="*/ 21 h 24"/>
                    <a:gd name="T4" fmla="*/ 5 w 21"/>
                    <a:gd name="T5" fmla="*/ 22 h 24"/>
                    <a:gd name="T6" fmla="*/ 3 w 21"/>
                    <a:gd name="T7" fmla="*/ 9 h 24"/>
                    <a:gd name="T8" fmla="*/ 13 w 21"/>
                    <a:gd name="T9" fmla="*/ 0 h 24"/>
                    <a:gd name="T10" fmla="*/ 20 w 21"/>
                    <a:gd name="T11" fmla="*/ 6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1" h="24">
                      <a:moveTo>
                        <a:pt x="20" y="6"/>
                      </a:moveTo>
                      <a:cubicBezTo>
                        <a:pt x="20" y="11"/>
                        <a:pt x="21" y="18"/>
                        <a:pt x="14" y="21"/>
                      </a:cubicBezTo>
                      <a:cubicBezTo>
                        <a:pt x="12" y="23"/>
                        <a:pt x="8" y="24"/>
                        <a:pt x="5" y="22"/>
                      </a:cubicBezTo>
                      <a:cubicBezTo>
                        <a:pt x="2" y="19"/>
                        <a:pt x="0" y="13"/>
                        <a:pt x="3" y="9"/>
                      </a:cubicBezTo>
                      <a:cubicBezTo>
                        <a:pt x="4" y="4"/>
                        <a:pt x="9" y="2"/>
                        <a:pt x="13" y="0"/>
                      </a:cubicBezTo>
                      <a:cubicBezTo>
                        <a:pt x="18" y="0"/>
                        <a:pt x="19" y="3"/>
                        <a:pt x="20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4" name="Freeform 71">
                  <a:extLst>
                    <a:ext uri="{FF2B5EF4-FFF2-40B4-BE49-F238E27FC236}">
                      <a16:creationId xmlns:a16="http://schemas.microsoft.com/office/drawing/2014/main" id="{E316037D-AD32-49CA-B887-B4D1DB30D0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4476" y="2309813"/>
                  <a:ext cx="34925" cy="36513"/>
                </a:xfrm>
                <a:custGeom>
                  <a:avLst/>
                  <a:gdLst>
                    <a:gd name="T0" fmla="*/ 22 w 23"/>
                    <a:gd name="T1" fmla="*/ 8 h 24"/>
                    <a:gd name="T2" fmla="*/ 21 w 23"/>
                    <a:gd name="T3" fmla="*/ 20 h 24"/>
                    <a:gd name="T4" fmla="*/ 8 w 23"/>
                    <a:gd name="T5" fmla="*/ 21 h 24"/>
                    <a:gd name="T6" fmla="*/ 1 w 23"/>
                    <a:gd name="T7" fmla="*/ 13 h 24"/>
                    <a:gd name="T8" fmla="*/ 3 w 23"/>
                    <a:gd name="T9" fmla="*/ 3 h 24"/>
                    <a:gd name="T10" fmla="*/ 22 w 23"/>
                    <a:gd name="T11" fmla="*/ 8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24">
                      <a:moveTo>
                        <a:pt x="22" y="8"/>
                      </a:moveTo>
                      <a:cubicBezTo>
                        <a:pt x="23" y="13"/>
                        <a:pt x="23" y="16"/>
                        <a:pt x="21" y="20"/>
                      </a:cubicBezTo>
                      <a:cubicBezTo>
                        <a:pt x="18" y="24"/>
                        <a:pt x="12" y="23"/>
                        <a:pt x="8" y="21"/>
                      </a:cubicBezTo>
                      <a:cubicBezTo>
                        <a:pt x="4" y="20"/>
                        <a:pt x="2" y="16"/>
                        <a:pt x="1" y="13"/>
                      </a:cubicBezTo>
                      <a:cubicBezTo>
                        <a:pt x="0" y="10"/>
                        <a:pt x="1" y="6"/>
                        <a:pt x="3" y="3"/>
                      </a:cubicBezTo>
                      <a:cubicBezTo>
                        <a:pt x="10" y="0"/>
                        <a:pt x="19" y="2"/>
                        <a:pt x="22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5" name="Freeform 72">
                  <a:extLst>
                    <a:ext uri="{FF2B5EF4-FFF2-40B4-BE49-F238E27FC236}">
                      <a16:creationId xmlns:a16="http://schemas.microsoft.com/office/drawing/2014/main" id="{E49DA1C1-FC4A-469A-99FE-0476164DF2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9213" y="2311400"/>
                  <a:ext cx="134938" cy="112713"/>
                </a:xfrm>
                <a:custGeom>
                  <a:avLst/>
                  <a:gdLst>
                    <a:gd name="T0" fmla="*/ 81 w 88"/>
                    <a:gd name="T1" fmla="*/ 4 h 73"/>
                    <a:gd name="T2" fmla="*/ 86 w 88"/>
                    <a:gd name="T3" fmla="*/ 22 h 73"/>
                    <a:gd name="T4" fmla="*/ 68 w 88"/>
                    <a:gd name="T5" fmla="*/ 40 h 73"/>
                    <a:gd name="T6" fmla="*/ 52 w 88"/>
                    <a:gd name="T7" fmla="*/ 67 h 73"/>
                    <a:gd name="T8" fmla="*/ 29 w 88"/>
                    <a:gd name="T9" fmla="*/ 68 h 73"/>
                    <a:gd name="T10" fmla="*/ 16 w 88"/>
                    <a:gd name="T11" fmla="*/ 56 h 73"/>
                    <a:gd name="T12" fmla="*/ 16 w 88"/>
                    <a:gd name="T13" fmla="*/ 40 h 73"/>
                    <a:gd name="T14" fmla="*/ 3 w 88"/>
                    <a:gd name="T15" fmla="*/ 30 h 73"/>
                    <a:gd name="T16" fmla="*/ 2 w 88"/>
                    <a:gd name="T17" fmla="*/ 12 h 73"/>
                    <a:gd name="T18" fmla="*/ 19 w 88"/>
                    <a:gd name="T19" fmla="*/ 1 h 73"/>
                    <a:gd name="T20" fmla="*/ 29 w 88"/>
                    <a:gd name="T21" fmla="*/ 5 h 73"/>
                    <a:gd name="T22" fmla="*/ 32 w 88"/>
                    <a:gd name="T23" fmla="*/ 13 h 73"/>
                    <a:gd name="T24" fmla="*/ 21 w 88"/>
                    <a:gd name="T25" fmla="*/ 14 h 73"/>
                    <a:gd name="T26" fmla="*/ 18 w 88"/>
                    <a:gd name="T27" fmla="*/ 27 h 73"/>
                    <a:gd name="T28" fmla="*/ 27 w 88"/>
                    <a:gd name="T29" fmla="*/ 37 h 73"/>
                    <a:gd name="T30" fmla="*/ 30 w 88"/>
                    <a:gd name="T31" fmla="*/ 54 h 73"/>
                    <a:gd name="T32" fmla="*/ 43 w 88"/>
                    <a:gd name="T33" fmla="*/ 61 h 73"/>
                    <a:gd name="T34" fmla="*/ 60 w 88"/>
                    <a:gd name="T35" fmla="*/ 42 h 73"/>
                    <a:gd name="T36" fmla="*/ 76 w 88"/>
                    <a:gd name="T37" fmla="*/ 16 h 73"/>
                    <a:gd name="T38" fmla="*/ 61 w 88"/>
                    <a:gd name="T39" fmla="*/ 6 h 73"/>
                    <a:gd name="T40" fmla="*/ 68 w 88"/>
                    <a:gd name="T41" fmla="*/ 1 h 73"/>
                    <a:gd name="T42" fmla="*/ 81 w 88"/>
                    <a:gd name="T43" fmla="*/ 4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88" h="73">
                      <a:moveTo>
                        <a:pt x="81" y="4"/>
                      </a:moveTo>
                      <a:cubicBezTo>
                        <a:pt x="86" y="9"/>
                        <a:pt x="88" y="16"/>
                        <a:pt x="86" y="22"/>
                      </a:cubicBezTo>
                      <a:cubicBezTo>
                        <a:pt x="86" y="32"/>
                        <a:pt x="76" y="38"/>
                        <a:pt x="68" y="40"/>
                      </a:cubicBezTo>
                      <a:cubicBezTo>
                        <a:pt x="65" y="50"/>
                        <a:pt x="63" y="62"/>
                        <a:pt x="52" y="67"/>
                      </a:cubicBezTo>
                      <a:cubicBezTo>
                        <a:pt x="45" y="70"/>
                        <a:pt x="37" y="73"/>
                        <a:pt x="29" y="68"/>
                      </a:cubicBezTo>
                      <a:cubicBezTo>
                        <a:pt x="23" y="66"/>
                        <a:pt x="19" y="61"/>
                        <a:pt x="16" y="56"/>
                      </a:cubicBezTo>
                      <a:cubicBezTo>
                        <a:pt x="15" y="51"/>
                        <a:pt x="13" y="46"/>
                        <a:pt x="16" y="40"/>
                      </a:cubicBezTo>
                      <a:cubicBezTo>
                        <a:pt x="14" y="33"/>
                        <a:pt x="3" y="38"/>
                        <a:pt x="3" y="30"/>
                      </a:cubicBezTo>
                      <a:cubicBezTo>
                        <a:pt x="0" y="25"/>
                        <a:pt x="1" y="18"/>
                        <a:pt x="2" y="12"/>
                      </a:cubicBezTo>
                      <a:cubicBezTo>
                        <a:pt x="5" y="6"/>
                        <a:pt x="12" y="2"/>
                        <a:pt x="19" y="1"/>
                      </a:cubicBezTo>
                      <a:cubicBezTo>
                        <a:pt x="23" y="1"/>
                        <a:pt x="28" y="1"/>
                        <a:pt x="29" y="5"/>
                      </a:cubicBezTo>
                      <a:cubicBezTo>
                        <a:pt x="29" y="9"/>
                        <a:pt x="33" y="9"/>
                        <a:pt x="32" y="13"/>
                      </a:cubicBezTo>
                      <a:cubicBezTo>
                        <a:pt x="29" y="15"/>
                        <a:pt x="25" y="11"/>
                        <a:pt x="21" y="14"/>
                      </a:cubicBezTo>
                      <a:cubicBezTo>
                        <a:pt x="18" y="18"/>
                        <a:pt x="16" y="23"/>
                        <a:pt x="18" y="27"/>
                      </a:cubicBezTo>
                      <a:cubicBezTo>
                        <a:pt x="18" y="32"/>
                        <a:pt x="24" y="33"/>
                        <a:pt x="27" y="37"/>
                      </a:cubicBezTo>
                      <a:cubicBezTo>
                        <a:pt x="25" y="43"/>
                        <a:pt x="27" y="49"/>
                        <a:pt x="30" y="54"/>
                      </a:cubicBezTo>
                      <a:cubicBezTo>
                        <a:pt x="33" y="58"/>
                        <a:pt x="37" y="61"/>
                        <a:pt x="43" y="61"/>
                      </a:cubicBezTo>
                      <a:cubicBezTo>
                        <a:pt x="53" y="61"/>
                        <a:pt x="57" y="49"/>
                        <a:pt x="60" y="42"/>
                      </a:cubicBezTo>
                      <a:cubicBezTo>
                        <a:pt x="68" y="35"/>
                        <a:pt x="79" y="27"/>
                        <a:pt x="76" y="16"/>
                      </a:cubicBezTo>
                      <a:cubicBezTo>
                        <a:pt x="72" y="9"/>
                        <a:pt x="57" y="19"/>
                        <a:pt x="61" y="6"/>
                      </a:cubicBezTo>
                      <a:cubicBezTo>
                        <a:pt x="62" y="3"/>
                        <a:pt x="65" y="1"/>
                        <a:pt x="68" y="1"/>
                      </a:cubicBezTo>
                      <a:cubicBezTo>
                        <a:pt x="73" y="0"/>
                        <a:pt x="78" y="1"/>
                        <a:pt x="81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6" name="Freeform 73">
                  <a:extLst>
                    <a:ext uri="{FF2B5EF4-FFF2-40B4-BE49-F238E27FC236}">
                      <a16:creationId xmlns:a16="http://schemas.microsoft.com/office/drawing/2014/main" id="{3A0599E8-B493-4638-BA3A-F9681D0319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2413" y="2316163"/>
                  <a:ext cx="23813" cy="22225"/>
                </a:xfrm>
                <a:custGeom>
                  <a:avLst/>
                  <a:gdLst>
                    <a:gd name="T0" fmla="*/ 14 w 15"/>
                    <a:gd name="T1" fmla="*/ 6 h 14"/>
                    <a:gd name="T2" fmla="*/ 9 w 15"/>
                    <a:gd name="T3" fmla="*/ 14 h 14"/>
                    <a:gd name="T4" fmla="*/ 0 w 15"/>
                    <a:gd name="T5" fmla="*/ 6 h 14"/>
                    <a:gd name="T6" fmla="*/ 6 w 15"/>
                    <a:gd name="T7" fmla="*/ 0 h 14"/>
                    <a:gd name="T8" fmla="*/ 14 w 15"/>
                    <a:gd name="T9" fmla="*/ 6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5" h="14">
                      <a:moveTo>
                        <a:pt x="14" y="6"/>
                      </a:moveTo>
                      <a:cubicBezTo>
                        <a:pt x="15" y="10"/>
                        <a:pt x="13" y="13"/>
                        <a:pt x="9" y="14"/>
                      </a:cubicBezTo>
                      <a:cubicBezTo>
                        <a:pt x="5" y="13"/>
                        <a:pt x="0" y="11"/>
                        <a:pt x="0" y="6"/>
                      </a:cubicBezTo>
                      <a:cubicBezTo>
                        <a:pt x="0" y="3"/>
                        <a:pt x="3" y="1"/>
                        <a:pt x="6" y="0"/>
                      </a:cubicBezTo>
                      <a:cubicBezTo>
                        <a:pt x="10" y="0"/>
                        <a:pt x="14" y="2"/>
                        <a:pt x="1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7" name="Freeform 74">
                  <a:extLst>
                    <a:ext uri="{FF2B5EF4-FFF2-40B4-BE49-F238E27FC236}">
                      <a16:creationId xmlns:a16="http://schemas.microsoft.com/office/drawing/2014/main" id="{E656B280-5E43-4CE7-9F8A-8F297A3D7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25763" y="2336800"/>
                  <a:ext cx="47625" cy="63500"/>
                </a:xfrm>
                <a:custGeom>
                  <a:avLst/>
                  <a:gdLst>
                    <a:gd name="T0" fmla="*/ 12 w 31"/>
                    <a:gd name="T1" fmla="*/ 1 h 41"/>
                    <a:gd name="T2" fmla="*/ 31 w 31"/>
                    <a:gd name="T3" fmla="*/ 29 h 41"/>
                    <a:gd name="T4" fmla="*/ 31 w 31"/>
                    <a:gd name="T5" fmla="*/ 29 h 41"/>
                    <a:gd name="T6" fmla="*/ 10 w 31"/>
                    <a:gd name="T7" fmla="*/ 12 h 41"/>
                    <a:gd name="T8" fmla="*/ 6 w 31"/>
                    <a:gd name="T9" fmla="*/ 40 h 41"/>
                    <a:gd name="T10" fmla="*/ 2 w 31"/>
                    <a:gd name="T11" fmla="*/ 37 h 41"/>
                    <a:gd name="T12" fmla="*/ 7 w 31"/>
                    <a:gd name="T13" fmla="*/ 1 h 41"/>
                    <a:gd name="T14" fmla="*/ 12 w 31"/>
                    <a:gd name="T15" fmla="*/ 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31" h="41">
                      <a:moveTo>
                        <a:pt x="12" y="1"/>
                      </a:moveTo>
                      <a:cubicBezTo>
                        <a:pt x="20" y="9"/>
                        <a:pt x="31" y="17"/>
                        <a:pt x="31" y="29"/>
                      </a:cubicBezTo>
                      <a:cubicBezTo>
                        <a:pt x="31" y="29"/>
                        <a:pt x="31" y="29"/>
                        <a:pt x="31" y="29"/>
                      </a:cubicBezTo>
                      <a:cubicBezTo>
                        <a:pt x="24" y="23"/>
                        <a:pt x="19" y="14"/>
                        <a:pt x="10" y="12"/>
                      </a:cubicBezTo>
                      <a:cubicBezTo>
                        <a:pt x="3" y="19"/>
                        <a:pt x="5" y="31"/>
                        <a:pt x="6" y="40"/>
                      </a:cubicBezTo>
                      <a:cubicBezTo>
                        <a:pt x="4" y="41"/>
                        <a:pt x="2" y="39"/>
                        <a:pt x="2" y="37"/>
                      </a:cubicBezTo>
                      <a:cubicBezTo>
                        <a:pt x="0" y="25"/>
                        <a:pt x="2" y="12"/>
                        <a:pt x="7" y="1"/>
                      </a:cubicBezTo>
                      <a:cubicBezTo>
                        <a:pt x="8" y="0"/>
                        <a:pt x="10" y="0"/>
                        <a:pt x="1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8" name="Freeform 75">
                  <a:extLst>
                    <a:ext uri="{FF2B5EF4-FFF2-40B4-BE49-F238E27FC236}">
                      <a16:creationId xmlns:a16="http://schemas.microsoft.com/office/drawing/2014/main" id="{71C0FC09-85B4-4088-A989-92231A8027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20951" y="2343150"/>
                  <a:ext cx="265113" cy="149225"/>
                </a:xfrm>
                <a:custGeom>
                  <a:avLst/>
                  <a:gdLst>
                    <a:gd name="T0" fmla="*/ 52 w 173"/>
                    <a:gd name="T1" fmla="*/ 21 h 98"/>
                    <a:gd name="T2" fmla="*/ 52 w 173"/>
                    <a:gd name="T3" fmla="*/ 33 h 98"/>
                    <a:gd name="T4" fmla="*/ 76 w 173"/>
                    <a:gd name="T5" fmla="*/ 57 h 98"/>
                    <a:gd name="T6" fmla="*/ 68 w 173"/>
                    <a:gd name="T7" fmla="*/ 55 h 98"/>
                    <a:gd name="T8" fmla="*/ 48 w 173"/>
                    <a:gd name="T9" fmla="*/ 33 h 98"/>
                    <a:gd name="T10" fmla="*/ 37 w 173"/>
                    <a:gd name="T11" fmla="*/ 15 h 98"/>
                    <a:gd name="T12" fmla="*/ 28 w 173"/>
                    <a:gd name="T13" fmla="*/ 23 h 98"/>
                    <a:gd name="T14" fmla="*/ 7 w 173"/>
                    <a:gd name="T15" fmla="*/ 33 h 98"/>
                    <a:gd name="T16" fmla="*/ 11 w 173"/>
                    <a:gd name="T17" fmla="*/ 37 h 98"/>
                    <a:gd name="T18" fmla="*/ 29 w 173"/>
                    <a:gd name="T19" fmla="*/ 39 h 98"/>
                    <a:gd name="T20" fmla="*/ 76 w 173"/>
                    <a:gd name="T21" fmla="*/ 85 h 98"/>
                    <a:gd name="T22" fmla="*/ 95 w 173"/>
                    <a:gd name="T23" fmla="*/ 80 h 98"/>
                    <a:gd name="T24" fmla="*/ 121 w 173"/>
                    <a:gd name="T25" fmla="*/ 63 h 98"/>
                    <a:gd name="T26" fmla="*/ 131 w 173"/>
                    <a:gd name="T27" fmla="*/ 48 h 98"/>
                    <a:gd name="T28" fmla="*/ 164 w 173"/>
                    <a:gd name="T29" fmla="*/ 32 h 98"/>
                    <a:gd name="T30" fmla="*/ 169 w 173"/>
                    <a:gd name="T31" fmla="*/ 29 h 98"/>
                    <a:gd name="T32" fmla="*/ 168 w 173"/>
                    <a:gd name="T33" fmla="*/ 25 h 98"/>
                    <a:gd name="T34" fmla="*/ 173 w 173"/>
                    <a:gd name="T35" fmla="*/ 29 h 98"/>
                    <a:gd name="T36" fmla="*/ 156 w 173"/>
                    <a:gd name="T37" fmla="*/ 45 h 98"/>
                    <a:gd name="T38" fmla="*/ 131 w 173"/>
                    <a:gd name="T39" fmla="*/ 52 h 98"/>
                    <a:gd name="T40" fmla="*/ 93 w 173"/>
                    <a:gd name="T41" fmla="*/ 85 h 98"/>
                    <a:gd name="T42" fmla="*/ 79 w 173"/>
                    <a:gd name="T43" fmla="*/ 92 h 98"/>
                    <a:gd name="T44" fmla="*/ 35 w 173"/>
                    <a:gd name="T45" fmla="*/ 62 h 98"/>
                    <a:gd name="T46" fmla="*/ 26 w 173"/>
                    <a:gd name="T47" fmla="*/ 44 h 98"/>
                    <a:gd name="T48" fmla="*/ 9 w 173"/>
                    <a:gd name="T49" fmla="*/ 40 h 98"/>
                    <a:gd name="T50" fmla="*/ 0 w 173"/>
                    <a:gd name="T51" fmla="*/ 29 h 98"/>
                    <a:gd name="T52" fmla="*/ 31 w 173"/>
                    <a:gd name="T53" fmla="*/ 11 h 98"/>
                    <a:gd name="T54" fmla="*/ 37 w 173"/>
                    <a:gd name="T55" fmla="*/ 0 h 98"/>
                    <a:gd name="T56" fmla="*/ 52 w 173"/>
                    <a:gd name="T57" fmla="*/ 2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73" h="98">
                      <a:moveTo>
                        <a:pt x="52" y="21"/>
                      </a:moveTo>
                      <a:cubicBezTo>
                        <a:pt x="52" y="33"/>
                        <a:pt x="52" y="33"/>
                        <a:pt x="52" y="33"/>
                      </a:cubicBezTo>
                      <a:cubicBezTo>
                        <a:pt x="56" y="44"/>
                        <a:pt x="65" y="54"/>
                        <a:pt x="76" y="57"/>
                      </a:cubicBezTo>
                      <a:cubicBezTo>
                        <a:pt x="74" y="57"/>
                        <a:pt x="70" y="56"/>
                        <a:pt x="68" y="55"/>
                      </a:cubicBezTo>
                      <a:cubicBezTo>
                        <a:pt x="57" y="53"/>
                        <a:pt x="52" y="41"/>
                        <a:pt x="48" y="33"/>
                      </a:cubicBezTo>
                      <a:cubicBezTo>
                        <a:pt x="48" y="24"/>
                        <a:pt x="42" y="20"/>
                        <a:pt x="37" y="15"/>
                      </a:cubicBezTo>
                      <a:cubicBezTo>
                        <a:pt x="32" y="15"/>
                        <a:pt x="33" y="21"/>
                        <a:pt x="28" y="23"/>
                      </a:cubicBezTo>
                      <a:cubicBezTo>
                        <a:pt x="22" y="28"/>
                        <a:pt x="14" y="28"/>
                        <a:pt x="7" y="33"/>
                      </a:cubicBezTo>
                      <a:cubicBezTo>
                        <a:pt x="6" y="36"/>
                        <a:pt x="9" y="37"/>
                        <a:pt x="11" y="37"/>
                      </a:cubicBezTo>
                      <a:cubicBezTo>
                        <a:pt x="17" y="39"/>
                        <a:pt x="24" y="37"/>
                        <a:pt x="29" y="39"/>
                      </a:cubicBezTo>
                      <a:cubicBezTo>
                        <a:pt x="34" y="61"/>
                        <a:pt x="55" y="78"/>
                        <a:pt x="76" y="85"/>
                      </a:cubicBezTo>
                      <a:cubicBezTo>
                        <a:pt x="83" y="94"/>
                        <a:pt x="87" y="78"/>
                        <a:pt x="95" y="80"/>
                      </a:cubicBezTo>
                      <a:cubicBezTo>
                        <a:pt x="103" y="74"/>
                        <a:pt x="114" y="72"/>
                        <a:pt x="121" y="63"/>
                      </a:cubicBezTo>
                      <a:cubicBezTo>
                        <a:pt x="127" y="59"/>
                        <a:pt x="127" y="53"/>
                        <a:pt x="131" y="48"/>
                      </a:cubicBezTo>
                      <a:cubicBezTo>
                        <a:pt x="143" y="45"/>
                        <a:pt x="154" y="40"/>
                        <a:pt x="164" y="32"/>
                      </a:cubicBezTo>
                      <a:cubicBezTo>
                        <a:pt x="166" y="32"/>
                        <a:pt x="168" y="31"/>
                        <a:pt x="169" y="29"/>
                      </a:cubicBezTo>
                      <a:cubicBezTo>
                        <a:pt x="168" y="25"/>
                        <a:pt x="168" y="25"/>
                        <a:pt x="168" y="25"/>
                      </a:cubicBezTo>
                      <a:cubicBezTo>
                        <a:pt x="170" y="24"/>
                        <a:pt x="172" y="27"/>
                        <a:pt x="173" y="29"/>
                      </a:cubicBezTo>
                      <a:cubicBezTo>
                        <a:pt x="170" y="36"/>
                        <a:pt x="162" y="41"/>
                        <a:pt x="156" y="45"/>
                      </a:cubicBezTo>
                      <a:cubicBezTo>
                        <a:pt x="149" y="50"/>
                        <a:pt x="140" y="51"/>
                        <a:pt x="131" y="52"/>
                      </a:cubicBezTo>
                      <a:cubicBezTo>
                        <a:pt x="127" y="70"/>
                        <a:pt x="110" y="80"/>
                        <a:pt x="93" y="85"/>
                      </a:cubicBezTo>
                      <a:cubicBezTo>
                        <a:pt x="89" y="87"/>
                        <a:pt x="85" y="98"/>
                        <a:pt x="79" y="92"/>
                      </a:cubicBezTo>
                      <a:cubicBezTo>
                        <a:pt x="63" y="84"/>
                        <a:pt x="46" y="79"/>
                        <a:pt x="35" y="62"/>
                      </a:cubicBezTo>
                      <a:cubicBezTo>
                        <a:pt x="32" y="56"/>
                        <a:pt x="27" y="51"/>
                        <a:pt x="26" y="44"/>
                      </a:cubicBezTo>
                      <a:cubicBezTo>
                        <a:pt x="23" y="38"/>
                        <a:pt x="15" y="42"/>
                        <a:pt x="9" y="40"/>
                      </a:cubicBezTo>
                      <a:cubicBezTo>
                        <a:pt x="5" y="38"/>
                        <a:pt x="0" y="35"/>
                        <a:pt x="0" y="29"/>
                      </a:cubicBezTo>
                      <a:cubicBezTo>
                        <a:pt x="11" y="26"/>
                        <a:pt x="24" y="23"/>
                        <a:pt x="31" y="11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9" y="8"/>
                        <a:pt x="41" y="20"/>
                        <a:pt x="52" y="2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89" name="Freeform 76">
                  <a:extLst>
                    <a:ext uri="{FF2B5EF4-FFF2-40B4-BE49-F238E27FC236}">
                      <a16:creationId xmlns:a16="http://schemas.microsoft.com/office/drawing/2014/main" id="{A75F35B1-348E-4CA1-BA4E-B7E5C84ED0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4101" y="2336800"/>
                  <a:ext cx="66675" cy="71438"/>
                </a:xfrm>
                <a:custGeom>
                  <a:avLst/>
                  <a:gdLst>
                    <a:gd name="T0" fmla="*/ 27 w 44"/>
                    <a:gd name="T1" fmla="*/ 6 h 47"/>
                    <a:gd name="T2" fmla="*/ 37 w 44"/>
                    <a:gd name="T3" fmla="*/ 44 h 47"/>
                    <a:gd name="T4" fmla="*/ 33 w 44"/>
                    <a:gd name="T5" fmla="*/ 47 h 47"/>
                    <a:gd name="T6" fmla="*/ 23 w 44"/>
                    <a:gd name="T7" fmla="*/ 14 h 47"/>
                    <a:gd name="T8" fmla="*/ 15 w 44"/>
                    <a:gd name="T9" fmla="*/ 23 h 47"/>
                    <a:gd name="T10" fmla="*/ 4 w 44"/>
                    <a:gd name="T11" fmla="*/ 37 h 47"/>
                    <a:gd name="T12" fmla="*/ 14 w 44"/>
                    <a:gd name="T13" fmla="*/ 10 h 47"/>
                    <a:gd name="T14" fmla="*/ 27 w 44"/>
                    <a:gd name="T15" fmla="*/ 6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4" h="47">
                      <a:moveTo>
                        <a:pt x="27" y="6"/>
                      </a:moveTo>
                      <a:cubicBezTo>
                        <a:pt x="33" y="18"/>
                        <a:pt x="44" y="30"/>
                        <a:pt x="37" y="44"/>
                      </a:cubicBezTo>
                      <a:cubicBezTo>
                        <a:pt x="36" y="45"/>
                        <a:pt x="35" y="47"/>
                        <a:pt x="33" y="47"/>
                      </a:cubicBezTo>
                      <a:cubicBezTo>
                        <a:pt x="31" y="35"/>
                        <a:pt x="33" y="22"/>
                        <a:pt x="23" y="14"/>
                      </a:cubicBezTo>
                      <a:cubicBezTo>
                        <a:pt x="18" y="14"/>
                        <a:pt x="18" y="20"/>
                        <a:pt x="15" y="23"/>
                      </a:cubicBezTo>
                      <a:cubicBezTo>
                        <a:pt x="10" y="27"/>
                        <a:pt x="7" y="32"/>
                        <a:pt x="4" y="37"/>
                      </a:cubicBezTo>
                      <a:cubicBezTo>
                        <a:pt x="0" y="27"/>
                        <a:pt x="10" y="19"/>
                        <a:pt x="14" y="10"/>
                      </a:cubicBezTo>
                      <a:cubicBezTo>
                        <a:pt x="17" y="7"/>
                        <a:pt x="23" y="0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0" name="Freeform 77">
                  <a:extLst>
                    <a:ext uri="{FF2B5EF4-FFF2-40B4-BE49-F238E27FC236}">
                      <a16:creationId xmlns:a16="http://schemas.microsoft.com/office/drawing/2014/main" id="{6B9C9FE8-198F-45A9-84EC-97FA0DD331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2276" y="2351088"/>
                  <a:ext cx="103188" cy="77788"/>
                </a:xfrm>
                <a:custGeom>
                  <a:avLst/>
                  <a:gdLst>
                    <a:gd name="T0" fmla="*/ 67 w 67"/>
                    <a:gd name="T1" fmla="*/ 5 h 51"/>
                    <a:gd name="T2" fmla="*/ 64 w 67"/>
                    <a:gd name="T3" fmla="*/ 8 h 51"/>
                    <a:gd name="T4" fmla="*/ 3 w 67"/>
                    <a:gd name="T5" fmla="*/ 44 h 51"/>
                    <a:gd name="T6" fmla="*/ 0 w 67"/>
                    <a:gd name="T7" fmla="*/ 51 h 51"/>
                    <a:gd name="T8" fmla="*/ 29 w 67"/>
                    <a:gd name="T9" fmla="*/ 10 h 51"/>
                    <a:gd name="T10" fmla="*/ 66 w 67"/>
                    <a:gd name="T11" fmla="*/ 3 h 51"/>
                    <a:gd name="T12" fmla="*/ 67 w 67"/>
                    <a:gd name="T13" fmla="*/ 5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" h="51">
                      <a:moveTo>
                        <a:pt x="67" y="5"/>
                      </a:moveTo>
                      <a:cubicBezTo>
                        <a:pt x="67" y="7"/>
                        <a:pt x="65" y="8"/>
                        <a:pt x="64" y="8"/>
                      </a:cubicBezTo>
                      <a:cubicBezTo>
                        <a:pt x="39" y="8"/>
                        <a:pt x="16" y="23"/>
                        <a:pt x="3" y="44"/>
                      </a:cubicBezTo>
                      <a:cubicBezTo>
                        <a:pt x="2" y="46"/>
                        <a:pt x="1" y="48"/>
                        <a:pt x="0" y="51"/>
                      </a:cubicBezTo>
                      <a:cubicBezTo>
                        <a:pt x="0" y="33"/>
                        <a:pt x="14" y="19"/>
                        <a:pt x="29" y="10"/>
                      </a:cubicBezTo>
                      <a:cubicBezTo>
                        <a:pt x="40" y="5"/>
                        <a:pt x="53" y="0"/>
                        <a:pt x="66" y="3"/>
                      </a:cubicBezTo>
                      <a:cubicBezTo>
                        <a:pt x="67" y="5"/>
                        <a:pt x="67" y="5"/>
                        <a:pt x="67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1" name="Freeform 78">
                  <a:extLst>
                    <a:ext uri="{FF2B5EF4-FFF2-40B4-BE49-F238E27FC236}">
                      <a16:creationId xmlns:a16="http://schemas.microsoft.com/office/drawing/2014/main" id="{BCCB152C-F54F-424A-8A6E-25A1DC5E7B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5676" y="2355850"/>
                  <a:ext cx="112713" cy="101600"/>
                </a:xfrm>
                <a:custGeom>
                  <a:avLst/>
                  <a:gdLst>
                    <a:gd name="T0" fmla="*/ 45 w 73"/>
                    <a:gd name="T1" fmla="*/ 13 h 67"/>
                    <a:gd name="T2" fmla="*/ 73 w 73"/>
                    <a:gd name="T3" fmla="*/ 63 h 67"/>
                    <a:gd name="T4" fmla="*/ 72 w 73"/>
                    <a:gd name="T5" fmla="*/ 67 h 67"/>
                    <a:gd name="T6" fmla="*/ 61 w 73"/>
                    <a:gd name="T7" fmla="*/ 40 h 67"/>
                    <a:gd name="T8" fmla="*/ 24 w 73"/>
                    <a:gd name="T9" fmla="*/ 14 h 67"/>
                    <a:gd name="T10" fmla="*/ 4 w 73"/>
                    <a:gd name="T11" fmla="*/ 14 h 67"/>
                    <a:gd name="T12" fmla="*/ 1 w 73"/>
                    <a:gd name="T13" fmla="*/ 4 h 67"/>
                    <a:gd name="T14" fmla="*/ 45 w 73"/>
                    <a:gd name="T15" fmla="*/ 13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73" h="67">
                      <a:moveTo>
                        <a:pt x="45" y="13"/>
                      </a:moveTo>
                      <a:cubicBezTo>
                        <a:pt x="62" y="26"/>
                        <a:pt x="72" y="42"/>
                        <a:pt x="73" y="63"/>
                      </a:cubicBezTo>
                      <a:cubicBezTo>
                        <a:pt x="72" y="67"/>
                        <a:pt x="72" y="67"/>
                        <a:pt x="72" y="67"/>
                      </a:cubicBezTo>
                      <a:cubicBezTo>
                        <a:pt x="68" y="58"/>
                        <a:pt x="67" y="48"/>
                        <a:pt x="61" y="40"/>
                      </a:cubicBezTo>
                      <a:cubicBezTo>
                        <a:pt x="54" y="25"/>
                        <a:pt x="38" y="19"/>
                        <a:pt x="24" y="14"/>
                      </a:cubicBezTo>
                      <a:cubicBezTo>
                        <a:pt x="18" y="13"/>
                        <a:pt x="10" y="13"/>
                        <a:pt x="4" y="14"/>
                      </a:cubicBezTo>
                      <a:cubicBezTo>
                        <a:pt x="2" y="11"/>
                        <a:pt x="0" y="8"/>
                        <a:pt x="1" y="4"/>
                      </a:cubicBezTo>
                      <a:cubicBezTo>
                        <a:pt x="17" y="0"/>
                        <a:pt x="32" y="6"/>
                        <a:pt x="45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2" name="Freeform 79">
                  <a:extLst>
                    <a:ext uri="{FF2B5EF4-FFF2-40B4-BE49-F238E27FC236}">
                      <a16:creationId xmlns:a16="http://schemas.microsoft.com/office/drawing/2014/main" id="{192145FD-9BA5-4B25-A6EC-3F6F3065D8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1638" y="2366963"/>
                  <a:ext cx="23813" cy="44450"/>
                </a:xfrm>
                <a:custGeom>
                  <a:avLst/>
                  <a:gdLst>
                    <a:gd name="T0" fmla="*/ 14 w 16"/>
                    <a:gd name="T1" fmla="*/ 14 h 29"/>
                    <a:gd name="T2" fmla="*/ 10 w 16"/>
                    <a:gd name="T3" fmla="*/ 29 h 29"/>
                    <a:gd name="T4" fmla="*/ 3 w 16"/>
                    <a:gd name="T5" fmla="*/ 16 h 29"/>
                    <a:gd name="T6" fmla="*/ 4 w 16"/>
                    <a:gd name="T7" fmla="*/ 0 h 29"/>
                    <a:gd name="T8" fmla="*/ 14 w 16"/>
                    <a:gd name="T9" fmla="*/ 1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6" h="29">
                      <a:moveTo>
                        <a:pt x="14" y="14"/>
                      </a:moveTo>
                      <a:cubicBezTo>
                        <a:pt x="16" y="19"/>
                        <a:pt x="12" y="24"/>
                        <a:pt x="10" y="29"/>
                      </a:cubicBezTo>
                      <a:cubicBezTo>
                        <a:pt x="5" y="26"/>
                        <a:pt x="4" y="21"/>
                        <a:pt x="3" y="16"/>
                      </a:cubicBezTo>
                      <a:cubicBezTo>
                        <a:pt x="2" y="11"/>
                        <a:pt x="0" y="4"/>
                        <a:pt x="4" y="0"/>
                      </a:cubicBezTo>
                      <a:cubicBezTo>
                        <a:pt x="8" y="3"/>
                        <a:pt x="12" y="9"/>
                        <a:pt x="14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3" name="Freeform 80">
                  <a:extLst>
                    <a:ext uri="{FF2B5EF4-FFF2-40B4-BE49-F238E27FC236}">
                      <a16:creationId xmlns:a16="http://schemas.microsoft.com/office/drawing/2014/main" id="{4DD4D67E-F153-46A4-8496-F427158E3B4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3863" y="2373313"/>
                  <a:ext cx="87313" cy="87313"/>
                </a:xfrm>
                <a:custGeom>
                  <a:avLst/>
                  <a:gdLst>
                    <a:gd name="T0" fmla="*/ 57 w 57"/>
                    <a:gd name="T1" fmla="*/ 1 h 57"/>
                    <a:gd name="T2" fmla="*/ 46 w 57"/>
                    <a:gd name="T3" fmla="*/ 16 h 57"/>
                    <a:gd name="T4" fmla="*/ 8 w 57"/>
                    <a:gd name="T5" fmla="*/ 40 h 57"/>
                    <a:gd name="T6" fmla="*/ 8 w 57"/>
                    <a:gd name="T7" fmla="*/ 51 h 57"/>
                    <a:gd name="T8" fmla="*/ 4 w 57"/>
                    <a:gd name="T9" fmla="*/ 57 h 57"/>
                    <a:gd name="T10" fmla="*/ 5 w 57"/>
                    <a:gd name="T11" fmla="*/ 42 h 57"/>
                    <a:gd name="T12" fmla="*/ 46 w 57"/>
                    <a:gd name="T13" fmla="*/ 3 h 57"/>
                    <a:gd name="T14" fmla="*/ 57 w 57"/>
                    <a:gd name="T15" fmla="*/ 1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7" h="57">
                      <a:moveTo>
                        <a:pt x="57" y="1"/>
                      </a:moveTo>
                      <a:cubicBezTo>
                        <a:pt x="56" y="7"/>
                        <a:pt x="50" y="11"/>
                        <a:pt x="46" y="16"/>
                      </a:cubicBezTo>
                      <a:cubicBezTo>
                        <a:pt x="35" y="27"/>
                        <a:pt x="21" y="35"/>
                        <a:pt x="8" y="40"/>
                      </a:cubicBezTo>
                      <a:cubicBezTo>
                        <a:pt x="7" y="43"/>
                        <a:pt x="9" y="46"/>
                        <a:pt x="8" y="51"/>
                      </a:cubicBezTo>
                      <a:cubicBezTo>
                        <a:pt x="5" y="52"/>
                        <a:pt x="6" y="55"/>
                        <a:pt x="4" y="57"/>
                      </a:cubicBezTo>
                      <a:cubicBezTo>
                        <a:pt x="0" y="53"/>
                        <a:pt x="4" y="46"/>
                        <a:pt x="5" y="42"/>
                      </a:cubicBezTo>
                      <a:cubicBezTo>
                        <a:pt x="8" y="22"/>
                        <a:pt x="27" y="7"/>
                        <a:pt x="46" y="3"/>
                      </a:cubicBezTo>
                      <a:cubicBezTo>
                        <a:pt x="50" y="3"/>
                        <a:pt x="54" y="0"/>
                        <a:pt x="57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4" name="Freeform 81">
                  <a:extLst>
                    <a:ext uri="{FF2B5EF4-FFF2-40B4-BE49-F238E27FC236}">
                      <a16:creationId xmlns:a16="http://schemas.microsoft.com/office/drawing/2014/main" id="{23A38CB2-6379-487E-BD93-807767574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8863" y="2371725"/>
                  <a:ext cx="34925" cy="66675"/>
                </a:xfrm>
                <a:custGeom>
                  <a:avLst/>
                  <a:gdLst>
                    <a:gd name="T0" fmla="*/ 23 w 23"/>
                    <a:gd name="T1" fmla="*/ 13 h 43"/>
                    <a:gd name="T2" fmla="*/ 22 w 23"/>
                    <a:gd name="T3" fmla="*/ 31 h 43"/>
                    <a:gd name="T4" fmla="*/ 12 w 23"/>
                    <a:gd name="T5" fmla="*/ 43 h 43"/>
                    <a:gd name="T6" fmla="*/ 9 w 23"/>
                    <a:gd name="T7" fmla="*/ 11 h 43"/>
                    <a:gd name="T8" fmla="*/ 18 w 23"/>
                    <a:gd name="T9" fmla="*/ 0 h 43"/>
                    <a:gd name="T10" fmla="*/ 23 w 23"/>
                    <a:gd name="T11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" h="43">
                      <a:moveTo>
                        <a:pt x="23" y="13"/>
                      </a:moveTo>
                      <a:cubicBezTo>
                        <a:pt x="22" y="31"/>
                        <a:pt x="22" y="31"/>
                        <a:pt x="22" y="31"/>
                      </a:cubicBezTo>
                      <a:cubicBezTo>
                        <a:pt x="19" y="35"/>
                        <a:pt x="16" y="41"/>
                        <a:pt x="12" y="43"/>
                      </a:cubicBezTo>
                      <a:cubicBezTo>
                        <a:pt x="10" y="32"/>
                        <a:pt x="0" y="22"/>
                        <a:pt x="9" y="11"/>
                      </a:cubicBezTo>
                      <a:cubicBezTo>
                        <a:pt x="12" y="7"/>
                        <a:pt x="14" y="3"/>
                        <a:pt x="18" y="0"/>
                      </a:cubicBezTo>
                      <a:cubicBezTo>
                        <a:pt x="22" y="2"/>
                        <a:pt x="22" y="9"/>
                        <a:pt x="23" y="1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5" name="Freeform 82">
                  <a:extLst>
                    <a:ext uri="{FF2B5EF4-FFF2-40B4-BE49-F238E27FC236}">
                      <a16:creationId xmlns:a16="http://schemas.microsoft.com/office/drawing/2014/main" id="{426794E7-995D-4ECC-AEDF-8A2BFB4A9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5438" y="2379663"/>
                  <a:ext cx="82550" cy="95250"/>
                </a:xfrm>
                <a:custGeom>
                  <a:avLst/>
                  <a:gdLst>
                    <a:gd name="T0" fmla="*/ 52 w 54"/>
                    <a:gd name="T1" fmla="*/ 36 h 62"/>
                    <a:gd name="T2" fmla="*/ 54 w 54"/>
                    <a:gd name="T3" fmla="*/ 43 h 62"/>
                    <a:gd name="T4" fmla="*/ 11 w 54"/>
                    <a:gd name="T5" fmla="*/ 10 h 62"/>
                    <a:gd name="T6" fmla="*/ 9 w 54"/>
                    <a:gd name="T7" fmla="*/ 17 h 62"/>
                    <a:gd name="T8" fmla="*/ 23 w 54"/>
                    <a:gd name="T9" fmla="*/ 47 h 62"/>
                    <a:gd name="T10" fmla="*/ 46 w 54"/>
                    <a:gd name="T11" fmla="*/ 59 h 62"/>
                    <a:gd name="T12" fmla="*/ 45 w 54"/>
                    <a:gd name="T13" fmla="*/ 60 h 62"/>
                    <a:gd name="T14" fmla="*/ 12 w 54"/>
                    <a:gd name="T15" fmla="*/ 42 h 62"/>
                    <a:gd name="T16" fmla="*/ 1 w 54"/>
                    <a:gd name="T17" fmla="*/ 6 h 62"/>
                    <a:gd name="T18" fmla="*/ 39 w 54"/>
                    <a:gd name="T19" fmla="*/ 16 h 62"/>
                    <a:gd name="T20" fmla="*/ 52 w 54"/>
                    <a:gd name="T21" fmla="*/ 36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4" h="62">
                      <a:moveTo>
                        <a:pt x="52" y="36"/>
                      </a:moveTo>
                      <a:cubicBezTo>
                        <a:pt x="54" y="43"/>
                        <a:pt x="54" y="43"/>
                        <a:pt x="54" y="43"/>
                      </a:cubicBezTo>
                      <a:cubicBezTo>
                        <a:pt x="45" y="28"/>
                        <a:pt x="29" y="12"/>
                        <a:pt x="11" y="10"/>
                      </a:cubicBezTo>
                      <a:cubicBezTo>
                        <a:pt x="8" y="10"/>
                        <a:pt x="8" y="14"/>
                        <a:pt x="9" y="17"/>
                      </a:cubicBezTo>
                      <a:cubicBezTo>
                        <a:pt x="9" y="28"/>
                        <a:pt x="14" y="39"/>
                        <a:pt x="23" y="47"/>
                      </a:cubicBezTo>
                      <a:cubicBezTo>
                        <a:pt x="30" y="53"/>
                        <a:pt x="38" y="54"/>
                        <a:pt x="46" y="59"/>
                      </a:cubicBezTo>
                      <a:cubicBezTo>
                        <a:pt x="45" y="60"/>
                        <a:pt x="45" y="60"/>
                        <a:pt x="45" y="60"/>
                      </a:cubicBezTo>
                      <a:cubicBezTo>
                        <a:pt x="31" y="62"/>
                        <a:pt x="21" y="52"/>
                        <a:pt x="12" y="42"/>
                      </a:cubicBezTo>
                      <a:cubicBezTo>
                        <a:pt x="4" y="31"/>
                        <a:pt x="0" y="18"/>
                        <a:pt x="1" y="6"/>
                      </a:cubicBezTo>
                      <a:cubicBezTo>
                        <a:pt x="15" y="0"/>
                        <a:pt x="29" y="7"/>
                        <a:pt x="39" y="16"/>
                      </a:cubicBezTo>
                      <a:cubicBezTo>
                        <a:pt x="44" y="22"/>
                        <a:pt x="50" y="28"/>
                        <a:pt x="52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6" name="Freeform 83">
                  <a:extLst>
                    <a:ext uri="{FF2B5EF4-FFF2-40B4-BE49-F238E27FC236}">
                      <a16:creationId xmlns:a16="http://schemas.microsoft.com/office/drawing/2014/main" id="{9C2262EB-B1DC-4A98-92E8-816BAE2D5D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386013"/>
                  <a:ext cx="344488" cy="144463"/>
                </a:xfrm>
                <a:custGeom>
                  <a:avLst/>
                  <a:gdLst>
                    <a:gd name="T0" fmla="*/ 225 w 225"/>
                    <a:gd name="T1" fmla="*/ 1 h 94"/>
                    <a:gd name="T2" fmla="*/ 218 w 225"/>
                    <a:gd name="T3" fmla="*/ 13 h 94"/>
                    <a:gd name="T4" fmla="*/ 171 w 225"/>
                    <a:gd name="T5" fmla="*/ 40 h 94"/>
                    <a:gd name="T6" fmla="*/ 155 w 225"/>
                    <a:gd name="T7" fmla="*/ 63 h 94"/>
                    <a:gd name="T8" fmla="*/ 124 w 225"/>
                    <a:gd name="T9" fmla="*/ 83 h 94"/>
                    <a:gd name="T10" fmla="*/ 112 w 225"/>
                    <a:gd name="T11" fmla="*/ 94 h 94"/>
                    <a:gd name="T12" fmla="*/ 52 w 225"/>
                    <a:gd name="T13" fmla="*/ 52 h 94"/>
                    <a:gd name="T14" fmla="*/ 37 w 225"/>
                    <a:gd name="T15" fmla="*/ 29 h 94"/>
                    <a:gd name="T16" fmla="*/ 30 w 225"/>
                    <a:gd name="T17" fmla="*/ 29 h 94"/>
                    <a:gd name="T18" fmla="*/ 0 w 225"/>
                    <a:gd name="T19" fmla="*/ 5 h 94"/>
                    <a:gd name="T20" fmla="*/ 1 w 225"/>
                    <a:gd name="T21" fmla="*/ 3 h 94"/>
                    <a:gd name="T22" fmla="*/ 23 w 225"/>
                    <a:gd name="T23" fmla="*/ 9 h 94"/>
                    <a:gd name="T24" fmla="*/ 47 w 225"/>
                    <a:gd name="T25" fmla="*/ 20 h 94"/>
                    <a:gd name="T26" fmla="*/ 88 w 225"/>
                    <a:gd name="T27" fmla="*/ 63 h 94"/>
                    <a:gd name="T28" fmla="*/ 111 w 225"/>
                    <a:gd name="T29" fmla="*/ 74 h 94"/>
                    <a:gd name="T30" fmla="*/ 132 w 225"/>
                    <a:gd name="T31" fmla="*/ 59 h 94"/>
                    <a:gd name="T32" fmla="*/ 164 w 225"/>
                    <a:gd name="T33" fmla="*/ 29 h 94"/>
                    <a:gd name="T34" fmla="*/ 208 w 225"/>
                    <a:gd name="T35" fmla="*/ 2 h 94"/>
                    <a:gd name="T36" fmla="*/ 225 w 225"/>
                    <a:gd name="T37" fmla="*/ 1 h 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25" h="94">
                      <a:moveTo>
                        <a:pt x="225" y="1"/>
                      </a:moveTo>
                      <a:cubicBezTo>
                        <a:pt x="225" y="5"/>
                        <a:pt x="221" y="9"/>
                        <a:pt x="218" y="13"/>
                      </a:cubicBezTo>
                      <a:cubicBezTo>
                        <a:pt x="205" y="28"/>
                        <a:pt x="189" y="37"/>
                        <a:pt x="171" y="40"/>
                      </a:cubicBezTo>
                      <a:cubicBezTo>
                        <a:pt x="167" y="48"/>
                        <a:pt x="163" y="57"/>
                        <a:pt x="155" y="63"/>
                      </a:cubicBezTo>
                      <a:cubicBezTo>
                        <a:pt x="146" y="72"/>
                        <a:pt x="133" y="75"/>
                        <a:pt x="124" y="83"/>
                      </a:cubicBezTo>
                      <a:cubicBezTo>
                        <a:pt x="118" y="85"/>
                        <a:pt x="118" y="93"/>
                        <a:pt x="112" y="94"/>
                      </a:cubicBezTo>
                      <a:cubicBezTo>
                        <a:pt x="95" y="75"/>
                        <a:pt x="68" y="72"/>
                        <a:pt x="52" y="52"/>
                      </a:cubicBezTo>
                      <a:cubicBezTo>
                        <a:pt x="47" y="44"/>
                        <a:pt x="39" y="38"/>
                        <a:pt x="37" y="29"/>
                      </a:cubicBezTo>
                      <a:cubicBezTo>
                        <a:pt x="35" y="24"/>
                        <a:pt x="33" y="30"/>
                        <a:pt x="30" y="29"/>
                      </a:cubicBezTo>
                      <a:cubicBezTo>
                        <a:pt x="18" y="26"/>
                        <a:pt x="8" y="16"/>
                        <a:pt x="0" y="5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9" y="4"/>
                        <a:pt x="19" y="0"/>
                        <a:pt x="23" y="9"/>
                      </a:cubicBezTo>
                      <a:cubicBezTo>
                        <a:pt x="28" y="16"/>
                        <a:pt x="37" y="19"/>
                        <a:pt x="47" y="20"/>
                      </a:cubicBezTo>
                      <a:cubicBezTo>
                        <a:pt x="53" y="39"/>
                        <a:pt x="70" y="55"/>
                        <a:pt x="88" y="63"/>
                      </a:cubicBezTo>
                      <a:cubicBezTo>
                        <a:pt x="96" y="66"/>
                        <a:pt x="104" y="68"/>
                        <a:pt x="111" y="74"/>
                      </a:cubicBezTo>
                      <a:cubicBezTo>
                        <a:pt x="121" y="74"/>
                        <a:pt x="120" y="59"/>
                        <a:pt x="132" y="59"/>
                      </a:cubicBezTo>
                      <a:cubicBezTo>
                        <a:pt x="146" y="55"/>
                        <a:pt x="157" y="42"/>
                        <a:pt x="164" y="29"/>
                      </a:cubicBezTo>
                      <a:cubicBezTo>
                        <a:pt x="181" y="27"/>
                        <a:pt x="199" y="17"/>
                        <a:pt x="208" y="2"/>
                      </a:cubicBezTo>
                      <a:cubicBezTo>
                        <a:pt x="214" y="1"/>
                        <a:pt x="220" y="0"/>
                        <a:pt x="225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7" name="Freeform 84">
                  <a:extLst>
                    <a:ext uri="{FF2B5EF4-FFF2-40B4-BE49-F238E27FC236}">
                      <a16:creationId xmlns:a16="http://schemas.microsoft.com/office/drawing/2014/main" id="{B36960BA-4D09-44B4-B007-01CA19D318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379663"/>
                  <a:ext cx="90488" cy="92075"/>
                </a:xfrm>
                <a:custGeom>
                  <a:avLst/>
                  <a:gdLst>
                    <a:gd name="T0" fmla="*/ 51 w 59"/>
                    <a:gd name="T1" fmla="*/ 30 h 60"/>
                    <a:gd name="T2" fmla="*/ 59 w 59"/>
                    <a:gd name="T3" fmla="*/ 60 h 60"/>
                    <a:gd name="T4" fmla="*/ 53 w 59"/>
                    <a:gd name="T5" fmla="*/ 47 h 60"/>
                    <a:gd name="T6" fmla="*/ 50 w 59"/>
                    <a:gd name="T7" fmla="*/ 41 h 60"/>
                    <a:gd name="T8" fmla="*/ 0 w 59"/>
                    <a:gd name="T9" fmla="*/ 5 h 60"/>
                    <a:gd name="T10" fmla="*/ 17 w 59"/>
                    <a:gd name="T11" fmla="*/ 4 h 60"/>
                    <a:gd name="T12" fmla="*/ 51 w 59"/>
                    <a:gd name="T13" fmla="*/ 30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9" h="60">
                      <a:moveTo>
                        <a:pt x="51" y="30"/>
                      </a:moveTo>
                      <a:cubicBezTo>
                        <a:pt x="56" y="39"/>
                        <a:pt x="59" y="49"/>
                        <a:pt x="59" y="60"/>
                      </a:cubicBezTo>
                      <a:cubicBezTo>
                        <a:pt x="54" y="58"/>
                        <a:pt x="53" y="51"/>
                        <a:pt x="53" y="47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30" y="37"/>
                        <a:pt x="8" y="25"/>
                        <a:pt x="0" y="5"/>
                      </a:cubicBezTo>
                      <a:cubicBezTo>
                        <a:pt x="3" y="0"/>
                        <a:pt x="11" y="5"/>
                        <a:pt x="17" y="4"/>
                      </a:cubicBezTo>
                      <a:cubicBezTo>
                        <a:pt x="30" y="9"/>
                        <a:pt x="44" y="16"/>
                        <a:pt x="51" y="3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8" name="Freeform 85">
                  <a:extLst>
                    <a:ext uri="{FF2B5EF4-FFF2-40B4-BE49-F238E27FC236}">
                      <a16:creationId xmlns:a16="http://schemas.microsoft.com/office/drawing/2014/main" id="{9DA2EF6E-5B06-4063-BF7C-7D7BFD7AB3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5851" y="2398713"/>
                  <a:ext cx="82550" cy="82550"/>
                </a:xfrm>
                <a:custGeom>
                  <a:avLst/>
                  <a:gdLst>
                    <a:gd name="T0" fmla="*/ 53 w 54"/>
                    <a:gd name="T1" fmla="*/ 7 h 54"/>
                    <a:gd name="T2" fmla="*/ 37 w 54"/>
                    <a:gd name="T3" fmla="*/ 36 h 54"/>
                    <a:gd name="T4" fmla="*/ 9 w 54"/>
                    <a:gd name="T5" fmla="*/ 54 h 54"/>
                    <a:gd name="T6" fmla="*/ 39 w 54"/>
                    <a:gd name="T7" fmla="*/ 26 h 54"/>
                    <a:gd name="T8" fmla="*/ 45 w 54"/>
                    <a:gd name="T9" fmla="*/ 11 h 54"/>
                    <a:gd name="T10" fmla="*/ 35 w 54"/>
                    <a:gd name="T11" fmla="*/ 8 h 54"/>
                    <a:gd name="T12" fmla="*/ 35 w 54"/>
                    <a:gd name="T13" fmla="*/ 9 h 54"/>
                    <a:gd name="T14" fmla="*/ 0 w 54"/>
                    <a:gd name="T15" fmla="*/ 34 h 54"/>
                    <a:gd name="T16" fmla="*/ 48 w 54"/>
                    <a:gd name="T17" fmla="*/ 1 h 54"/>
                    <a:gd name="T18" fmla="*/ 53 w 54"/>
                    <a:gd name="T19" fmla="*/ 7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4" h="54">
                      <a:moveTo>
                        <a:pt x="53" y="7"/>
                      </a:moveTo>
                      <a:cubicBezTo>
                        <a:pt x="53" y="19"/>
                        <a:pt x="44" y="27"/>
                        <a:pt x="37" y="36"/>
                      </a:cubicBezTo>
                      <a:cubicBezTo>
                        <a:pt x="29" y="45"/>
                        <a:pt x="19" y="51"/>
                        <a:pt x="9" y="54"/>
                      </a:cubicBezTo>
                      <a:cubicBezTo>
                        <a:pt x="18" y="47"/>
                        <a:pt x="32" y="38"/>
                        <a:pt x="39" y="26"/>
                      </a:cubicBezTo>
                      <a:cubicBezTo>
                        <a:pt x="45" y="11"/>
                        <a:pt x="45" y="11"/>
                        <a:pt x="45" y="11"/>
                      </a:cubicBezTo>
                      <a:cubicBezTo>
                        <a:pt x="43" y="6"/>
                        <a:pt x="38" y="10"/>
                        <a:pt x="35" y="8"/>
                      </a:cubicBezTo>
                      <a:cubicBezTo>
                        <a:pt x="35" y="9"/>
                        <a:pt x="35" y="9"/>
                        <a:pt x="35" y="9"/>
                      </a:cubicBezTo>
                      <a:cubicBezTo>
                        <a:pt x="22" y="15"/>
                        <a:pt x="9" y="23"/>
                        <a:pt x="0" y="34"/>
                      </a:cubicBezTo>
                      <a:cubicBezTo>
                        <a:pt x="8" y="16"/>
                        <a:pt x="27" y="2"/>
                        <a:pt x="48" y="1"/>
                      </a:cubicBezTo>
                      <a:cubicBezTo>
                        <a:pt x="52" y="0"/>
                        <a:pt x="54" y="4"/>
                        <a:pt x="53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399" name="Freeform 86">
                  <a:extLst>
                    <a:ext uri="{FF2B5EF4-FFF2-40B4-BE49-F238E27FC236}">
                      <a16:creationId xmlns:a16="http://schemas.microsoft.com/office/drawing/2014/main" id="{512ADD57-C8E0-4BD9-8B8F-A0EA598F0D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89251" y="2405063"/>
                  <a:ext cx="55563" cy="55563"/>
                </a:xfrm>
                <a:custGeom>
                  <a:avLst/>
                  <a:gdLst>
                    <a:gd name="T0" fmla="*/ 36 w 36"/>
                    <a:gd name="T1" fmla="*/ 34 h 36"/>
                    <a:gd name="T2" fmla="*/ 36 w 36"/>
                    <a:gd name="T3" fmla="*/ 36 h 36"/>
                    <a:gd name="T4" fmla="*/ 1 w 36"/>
                    <a:gd name="T5" fmla="*/ 5 h 36"/>
                    <a:gd name="T6" fmla="*/ 1 w 36"/>
                    <a:gd name="T7" fmla="*/ 0 h 36"/>
                    <a:gd name="T8" fmla="*/ 13 w 36"/>
                    <a:gd name="T9" fmla="*/ 5 h 36"/>
                    <a:gd name="T10" fmla="*/ 36 w 36"/>
                    <a:gd name="T11" fmla="*/ 34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6" h="36">
                      <a:moveTo>
                        <a:pt x="36" y="34"/>
                      </a:moveTo>
                      <a:cubicBezTo>
                        <a:pt x="36" y="36"/>
                        <a:pt x="36" y="36"/>
                        <a:pt x="36" y="36"/>
                      </a:cubicBezTo>
                      <a:cubicBezTo>
                        <a:pt x="21" y="32"/>
                        <a:pt x="2" y="24"/>
                        <a:pt x="1" y="5"/>
                      </a:cubicBezTo>
                      <a:cubicBezTo>
                        <a:pt x="0" y="4"/>
                        <a:pt x="0" y="2"/>
                        <a:pt x="1" y="0"/>
                      </a:cubicBezTo>
                      <a:cubicBezTo>
                        <a:pt x="5" y="0"/>
                        <a:pt x="9" y="3"/>
                        <a:pt x="13" y="5"/>
                      </a:cubicBezTo>
                      <a:cubicBezTo>
                        <a:pt x="23" y="12"/>
                        <a:pt x="29" y="23"/>
                        <a:pt x="36" y="3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0" name="Freeform 87">
                  <a:extLst>
                    <a:ext uri="{FF2B5EF4-FFF2-40B4-BE49-F238E27FC236}">
                      <a16:creationId xmlns:a16="http://schemas.microsoft.com/office/drawing/2014/main" id="{B3F7BF82-C7DB-4749-8A95-C8585973A6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54263" y="2420938"/>
                  <a:ext cx="58738" cy="55563"/>
                </a:xfrm>
                <a:custGeom>
                  <a:avLst/>
                  <a:gdLst>
                    <a:gd name="T0" fmla="*/ 38 w 38"/>
                    <a:gd name="T1" fmla="*/ 0 h 36"/>
                    <a:gd name="T2" fmla="*/ 0 w 38"/>
                    <a:gd name="T3" fmla="*/ 36 h 36"/>
                    <a:gd name="T4" fmla="*/ 8 w 38"/>
                    <a:gd name="T5" fmla="*/ 20 h 36"/>
                    <a:gd name="T6" fmla="*/ 36 w 38"/>
                    <a:gd name="T7" fmla="*/ 0 h 36"/>
                    <a:gd name="T8" fmla="*/ 38 w 38"/>
                    <a:gd name="T9" fmla="*/ 0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" h="36">
                      <a:moveTo>
                        <a:pt x="38" y="0"/>
                      </a:moveTo>
                      <a:cubicBezTo>
                        <a:pt x="33" y="17"/>
                        <a:pt x="17" y="30"/>
                        <a:pt x="0" y="36"/>
                      </a:cubicBezTo>
                      <a:cubicBezTo>
                        <a:pt x="0" y="30"/>
                        <a:pt x="6" y="25"/>
                        <a:pt x="8" y="20"/>
                      </a:cubicBezTo>
                      <a:cubicBezTo>
                        <a:pt x="16" y="12"/>
                        <a:pt x="26" y="4"/>
                        <a:pt x="36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1" name="Freeform 88">
                  <a:extLst>
                    <a:ext uri="{FF2B5EF4-FFF2-40B4-BE49-F238E27FC236}">
                      <a16:creationId xmlns:a16="http://schemas.microsoft.com/office/drawing/2014/main" id="{18EE50F0-4F79-4C79-8CC4-0DCAD3994A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4638" y="2447925"/>
                  <a:ext cx="73025" cy="66675"/>
                </a:xfrm>
                <a:custGeom>
                  <a:avLst/>
                  <a:gdLst>
                    <a:gd name="T0" fmla="*/ 48 w 48"/>
                    <a:gd name="T1" fmla="*/ 11 h 43"/>
                    <a:gd name="T2" fmla="*/ 9 w 48"/>
                    <a:gd name="T3" fmla="*/ 21 h 43"/>
                    <a:gd name="T4" fmla="*/ 9 w 48"/>
                    <a:gd name="T5" fmla="*/ 25 h 43"/>
                    <a:gd name="T6" fmla="*/ 27 w 48"/>
                    <a:gd name="T7" fmla="*/ 38 h 43"/>
                    <a:gd name="T8" fmla="*/ 15 w 48"/>
                    <a:gd name="T9" fmla="*/ 39 h 43"/>
                    <a:gd name="T10" fmla="*/ 0 w 48"/>
                    <a:gd name="T11" fmla="*/ 22 h 43"/>
                    <a:gd name="T12" fmla="*/ 12 w 48"/>
                    <a:gd name="T13" fmla="*/ 9 h 43"/>
                    <a:gd name="T14" fmla="*/ 48 w 48"/>
                    <a:gd name="T15" fmla="*/ 11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48" h="43">
                      <a:moveTo>
                        <a:pt x="48" y="11"/>
                      </a:moveTo>
                      <a:cubicBezTo>
                        <a:pt x="36" y="13"/>
                        <a:pt x="16" y="7"/>
                        <a:pt x="9" y="21"/>
                      </a:cubicBezTo>
                      <a:cubicBezTo>
                        <a:pt x="9" y="25"/>
                        <a:pt x="9" y="25"/>
                        <a:pt x="9" y="25"/>
                      </a:cubicBezTo>
                      <a:cubicBezTo>
                        <a:pt x="15" y="30"/>
                        <a:pt x="20" y="35"/>
                        <a:pt x="27" y="38"/>
                      </a:cubicBezTo>
                      <a:cubicBezTo>
                        <a:pt x="24" y="43"/>
                        <a:pt x="19" y="38"/>
                        <a:pt x="15" y="39"/>
                      </a:cubicBezTo>
                      <a:cubicBezTo>
                        <a:pt x="9" y="35"/>
                        <a:pt x="3" y="28"/>
                        <a:pt x="0" y="22"/>
                      </a:cubicBezTo>
                      <a:cubicBezTo>
                        <a:pt x="0" y="15"/>
                        <a:pt x="8" y="13"/>
                        <a:pt x="12" y="9"/>
                      </a:cubicBezTo>
                      <a:cubicBezTo>
                        <a:pt x="23" y="6"/>
                        <a:pt x="39" y="0"/>
                        <a:pt x="48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2" name="Freeform 89">
                  <a:extLst>
                    <a:ext uri="{FF2B5EF4-FFF2-40B4-BE49-F238E27FC236}">
                      <a16:creationId xmlns:a16="http://schemas.microsoft.com/office/drawing/2014/main" id="{16C41178-C095-4D67-8749-1E455E1E2B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9826" y="2460625"/>
                  <a:ext cx="80963" cy="55563"/>
                </a:xfrm>
                <a:custGeom>
                  <a:avLst/>
                  <a:gdLst>
                    <a:gd name="T0" fmla="*/ 50 w 53"/>
                    <a:gd name="T1" fmla="*/ 16 h 36"/>
                    <a:gd name="T2" fmla="*/ 51 w 53"/>
                    <a:gd name="T3" fmla="*/ 24 h 36"/>
                    <a:gd name="T4" fmla="*/ 22 w 53"/>
                    <a:gd name="T5" fmla="*/ 36 h 36"/>
                    <a:gd name="T6" fmla="*/ 22 w 53"/>
                    <a:gd name="T7" fmla="*/ 33 h 36"/>
                    <a:gd name="T8" fmla="*/ 42 w 53"/>
                    <a:gd name="T9" fmla="*/ 20 h 36"/>
                    <a:gd name="T10" fmla="*/ 1 w 53"/>
                    <a:gd name="T11" fmla="*/ 8 h 36"/>
                    <a:gd name="T12" fmla="*/ 4 w 53"/>
                    <a:gd name="T13" fmla="*/ 3 h 36"/>
                    <a:gd name="T14" fmla="*/ 47 w 53"/>
                    <a:gd name="T15" fmla="*/ 14 h 36"/>
                    <a:gd name="T16" fmla="*/ 50 w 53"/>
                    <a:gd name="T17" fmla="*/ 16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36">
                      <a:moveTo>
                        <a:pt x="50" y="16"/>
                      </a:moveTo>
                      <a:cubicBezTo>
                        <a:pt x="53" y="18"/>
                        <a:pt x="52" y="21"/>
                        <a:pt x="51" y="24"/>
                      </a:cubicBezTo>
                      <a:cubicBezTo>
                        <a:pt x="42" y="29"/>
                        <a:pt x="32" y="33"/>
                        <a:pt x="22" y="36"/>
                      </a:cubicBezTo>
                      <a:cubicBezTo>
                        <a:pt x="21" y="35"/>
                        <a:pt x="21" y="34"/>
                        <a:pt x="22" y="33"/>
                      </a:cubicBezTo>
                      <a:cubicBezTo>
                        <a:pt x="29" y="30"/>
                        <a:pt x="37" y="26"/>
                        <a:pt x="42" y="20"/>
                      </a:cubicBezTo>
                      <a:cubicBezTo>
                        <a:pt x="32" y="8"/>
                        <a:pt x="15" y="9"/>
                        <a:pt x="1" y="8"/>
                      </a:cubicBezTo>
                      <a:cubicBezTo>
                        <a:pt x="0" y="5"/>
                        <a:pt x="3" y="5"/>
                        <a:pt x="4" y="3"/>
                      </a:cubicBezTo>
                      <a:cubicBezTo>
                        <a:pt x="20" y="0"/>
                        <a:pt x="33" y="9"/>
                        <a:pt x="47" y="14"/>
                      </a:cubicBezTo>
                      <a:cubicBezTo>
                        <a:pt x="50" y="16"/>
                        <a:pt x="50" y="16"/>
                        <a:pt x="5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3" name="Freeform 90">
                  <a:extLst>
                    <a:ext uri="{FF2B5EF4-FFF2-40B4-BE49-F238E27FC236}">
                      <a16:creationId xmlns:a16="http://schemas.microsoft.com/office/drawing/2014/main" id="{7BBF27C6-4508-4168-8BF1-EE5811E3B8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38451" y="2471738"/>
                  <a:ext cx="65088" cy="31750"/>
                </a:xfrm>
                <a:custGeom>
                  <a:avLst/>
                  <a:gdLst>
                    <a:gd name="T0" fmla="*/ 43 w 43"/>
                    <a:gd name="T1" fmla="*/ 4 h 21"/>
                    <a:gd name="T2" fmla="*/ 24 w 43"/>
                    <a:gd name="T3" fmla="*/ 17 h 21"/>
                    <a:gd name="T4" fmla="*/ 13 w 43"/>
                    <a:gd name="T5" fmla="*/ 18 h 21"/>
                    <a:gd name="T6" fmla="*/ 0 w 43"/>
                    <a:gd name="T7" fmla="*/ 8 h 21"/>
                    <a:gd name="T8" fmla="*/ 5 w 43"/>
                    <a:gd name="T9" fmla="*/ 3 h 21"/>
                    <a:gd name="T10" fmla="*/ 43 w 43"/>
                    <a:gd name="T11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3" h="21">
                      <a:moveTo>
                        <a:pt x="43" y="4"/>
                      </a:moveTo>
                      <a:cubicBezTo>
                        <a:pt x="38" y="10"/>
                        <a:pt x="30" y="12"/>
                        <a:pt x="24" y="17"/>
                      </a:cubicBezTo>
                      <a:cubicBezTo>
                        <a:pt x="21" y="21"/>
                        <a:pt x="16" y="19"/>
                        <a:pt x="13" y="18"/>
                      </a:cubicBezTo>
                      <a:cubicBezTo>
                        <a:pt x="9" y="15"/>
                        <a:pt x="3" y="12"/>
                        <a:pt x="0" y="8"/>
                      </a:cubicBezTo>
                      <a:cubicBezTo>
                        <a:pt x="0" y="4"/>
                        <a:pt x="3" y="4"/>
                        <a:pt x="5" y="3"/>
                      </a:cubicBezTo>
                      <a:cubicBezTo>
                        <a:pt x="18" y="1"/>
                        <a:pt x="31" y="0"/>
                        <a:pt x="4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4" name="Freeform 91">
                  <a:extLst>
                    <a:ext uri="{FF2B5EF4-FFF2-40B4-BE49-F238E27FC236}">
                      <a16:creationId xmlns:a16="http://schemas.microsoft.com/office/drawing/2014/main" id="{F474D5FE-F36C-4A6C-9F36-E4CAE555C27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9663" y="2479675"/>
                  <a:ext cx="79375" cy="34925"/>
                </a:xfrm>
                <a:custGeom>
                  <a:avLst/>
                  <a:gdLst>
                    <a:gd name="T0" fmla="*/ 52 w 52"/>
                    <a:gd name="T1" fmla="*/ 7 h 23"/>
                    <a:gd name="T2" fmla="*/ 41 w 52"/>
                    <a:gd name="T3" fmla="*/ 16 h 23"/>
                    <a:gd name="T4" fmla="*/ 18 w 52"/>
                    <a:gd name="T5" fmla="*/ 11 h 23"/>
                    <a:gd name="T6" fmla="*/ 1 w 52"/>
                    <a:gd name="T7" fmla="*/ 8 h 23"/>
                    <a:gd name="T8" fmla="*/ 5 w 52"/>
                    <a:gd name="T9" fmla="*/ 4 h 23"/>
                    <a:gd name="T10" fmla="*/ 19 w 52"/>
                    <a:gd name="T11" fmla="*/ 0 h 23"/>
                    <a:gd name="T12" fmla="*/ 52 w 52"/>
                    <a:gd name="T13" fmla="*/ 7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2" h="23">
                      <a:moveTo>
                        <a:pt x="52" y="7"/>
                      </a:moveTo>
                      <a:cubicBezTo>
                        <a:pt x="51" y="12"/>
                        <a:pt x="45" y="14"/>
                        <a:pt x="41" y="16"/>
                      </a:cubicBezTo>
                      <a:cubicBezTo>
                        <a:pt x="32" y="23"/>
                        <a:pt x="26" y="11"/>
                        <a:pt x="18" y="11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5"/>
                        <a:pt x="4" y="5"/>
                        <a:pt x="5" y="4"/>
                      </a:cubicBezTo>
                      <a:cubicBezTo>
                        <a:pt x="10" y="0"/>
                        <a:pt x="15" y="0"/>
                        <a:pt x="19" y="0"/>
                      </a:cubicBezTo>
                      <a:cubicBezTo>
                        <a:pt x="31" y="0"/>
                        <a:pt x="43" y="1"/>
                        <a:pt x="52" y="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5" name="Freeform 92">
                  <a:extLst>
                    <a:ext uri="{FF2B5EF4-FFF2-40B4-BE49-F238E27FC236}">
                      <a16:creationId xmlns:a16="http://schemas.microsoft.com/office/drawing/2014/main" id="{48258AB3-BAA1-40C7-B6A5-B561A848A1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7501" y="2489200"/>
                  <a:ext cx="84138" cy="88900"/>
                </a:xfrm>
                <a:custGeom>
                  <a:avLst/>
                  <a:gdLst>
                    <a:gd name="T0" fmla="*/ 55 w 55"/>
                    <a:gd name="T1" fmla="*/ 0 h 58"/>
                    <a:gd name="T2" fmla="*/ 37 w 55"/>
                    <a:gd name="T3" fmla="*/ 8 h 58"/>
                    <a:gd name="T4" fmla="*/ 29 w 55"/>
                    <a:gd name="T5" fmla="*/ 29 h 58"/>
                    <a:gd name="T6" fmla="*/ 3 w 55"/>
                    <a:gd name="T7" fmla="*/ 58 h 58"/>
                    <a:gd name="T8" fmla="*/ 4 w 55"/>
                    <a:gd name="T9" fmla="*/ 42 h 58"/>
                    <a:gd name="T10" fmla="*/ 53 w 55"/>
                    <a:gd name="T11" fmla="*/ 0 h 58"/>
                    <a:gd name="T12" fmla="*/ 55 w 55"/>
                    <a:gd name="T13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" h="58">
                      <a:moveTo>
                        <a:pt x="55" y="0"/>
                      </a:moveTo>
                      <a:cubicBezTo>
                        <a:pt x="51" y="5"/>
                        <a:pt x="43" y="6"/>
                        <a:pt x="37" y="8"/>
                      </a:cubicBezTo>
                      <a:cubicBezTo>
                        <a:pt x="30" y="13"/>
                        <a:pt x="33" y="22"/>
                        <a:pt x="29" y="29"/>
                      </a:cubicBezTo>
                      <a:cubicBezTo>
                        <a:pt x="25" y="41"/>
                        <a:pt x="13" y="51"/>
                        <a:pt x="3" y="58"/>
                      </a:cubicBezTo>
                      <a:cubicBezTo>
                        <a:pt x="0" y="53"/>
                        <a:pt x="3" y="47"/>
                        <a:pt x="4" y="42"/>
                      </a:cubicBezTo>
                      <a:cubicBezTo>
                        <a:pt x="12" y="23"/>
                        <a:pt x="32" y="4"/>
                        <a:pt x="53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6" name="Freeform 93">
                  <a:extLst>
                    <a:ext uri="{FF2B5EF4-FFF2-40B4-BE49-F238E27FC236}">
                      <a16:creationId xmlns:a16="http://schemas.microsoft.com/office/drawing/2014/main" id="{39BF1D6E-71DE-4F51-9433-4DE6CF2C21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7338" y="2492375"/>
                  <a:ext cx="76200" cy="103188"/>
                </a:xfrm>
                <a:custGeom>
                  <a:avLst/>
                  <a:gdLst>
                    <a:gd name="T0" fmla="*/ 49 w 49"/>
                    <a:gd name="T1" fmla="*/ 0 h 67"/>
                    <a:gd name="T2" fmla="*/ 14 w 49"/>
                    <a:gd name="T3" fmla="*/ 61 h 67"/>
                    <a:gd name="T4" fmla="*/ 1 w 49"/>
                    <a:gd name="T5" fmla="*/ 67 h 67"/>
                    <a:gd name="T6" fmla="*/ 18 w 49"/>
                    <a:gd name="T7" fmla="*/ 20 h 67"/>
                    <a:gd name="T8" fmla="*/ 45 w 49"/>
                    <a:gd name="T9" fmla="*/ 1 h 67"/>
                    <a:gd name="T10" fmla="*/ 49 w 49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67">
                      <a:moveTo>
                        <a:pt x="49" y="0"/>
                      </a:moveTo>
                      <a:cubicBezTo>
                        <a:pt x="30" y="15"/>
                        <a:pt x="11" y="34"/>
                        <a:pt x="14" y="61"/>
                      </a:cubicBezTo>
                      <a:cubicBezTo>
                        <a:pt x="1" y="67"/>
                        <a:pt x="1" y="67"/>
                        <a:pt x="1" y="67"/>
                      </a:cubicBezTo>
                      <a:cubicBezTo>
                        <a:pt x="0" y="49"/>
                        <a:pt x="7" y="34"/>
                        <a:pt x="18" y="20"/>
                      </a:cubicBezTo>
                      <a:cubicBezTo>
                        <a:pt x="26" y="13"/>
                        <a:pt x="35" y="6"/>
                        <a:pt x="45" y="1"/>
                      </a:cubicBezTo>
                      <a:cubicBezTo>
                        <a:pt x="46" y="0"/>
                        <a:pt x="48" y="0"/>
                        <a:pt x="4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7" name="Freeform 94">
                  <a:extLst>
                    <a:ext uri="{FF2B5EF4-FFF2-40B4-BE49-F238E27FC236}">
                      <a16:creationId xmlns:a16="http://schemas.microsoft.com/office/drawing/2014/main" id="{2D5E8857-1C00-4F39-9AB9-2DF95C017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5863" y="2490788"/>
                  <a:ext cx="136525" cy="61913"/>
                </a:xfrm>
                <a:custGeom>
                  <a:avLst/>
                  <a:gdLst>
                    <a:gd name="T0" fmla="*/ 86 w 89"/>
                    <a:gd name="T1" fmla="*/ 10 h 41"/>
                    <a:gd name="T2" fmla="*/ 86 w 89"/>
                    <a:gd name="T3" fmla="*/ 24 h 41"/>
                    <a:gd name="T4" fmla="*/ 36 w 89"/>
                    <a:gd name="T5" fmla="*/ 39 h 41"/>
                    <a:gd name="T6" fmla="*/ 9 w 89"/>
                    <a:gd name="T7" fmla="*/ 30 h 41"/>
                    <a:gd name="T8" fmla="*/ 1 w 89"/>
                    <a:gd name="T9" fmla="*/ 26 h 41"/>
                    <a:gd name="T10" fmla="*/ 5 w 89"/>
                    <a:gd name="T11" fmla="*/ 20 h 41"/>
                    <a:gd name="T12" fmla="*/ 11 w 89"/>
                    <a:gd name="T13" fmla="*/ 22 h 41"/>
                    <a:gd name="T14" fmla="*/ 58 w 89"/>
                    <a:gd name="T15" fmla="*/ 26 h 41"/>
                    <a:gd name="T16" fmla="*/ 68 w 89"/>
                    <a:gd name="T17" fmla="*/ 16 h 41"/>
                    <a:gd name="T18" fmla="*/ 62 w 89"/>
                    <a:gd name="T19" fmla="*/ 3 h 41"/>
                    <a:gd name="T20" fmla="*/ 68 w 89"/>
                    <a:gd name="T21" fmla="*/ 0 h 41"/>
                    <a:gd name="T22" fmla="*/ 86 w 89"/>
                    <a:gd name="T23" fmla="*/ 1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89" h="41">
                      <a:moveTo>
                        <a:pt x="86" y="10"/>
                      </a:moveTo>
                      <a:cubicBezTo>
                        <a:pt x="89" y="14"/>
                        <a:pt x="88" y="20"/>
                        <a:pt x="86" y="24"/>
                      </a:cubicBezTo>
                      <a:cubicBezTo>
                        <a:pt x="74" y="39"/>
                        <a:pt x="54" y="41"/>
                        <a:pt x="36" y="39"/>
                      </a:cubicBezTo>
                      <a:cubicBezTo>
                        <a:pt x="27" y="36"/>
                        <a:pt x="16" y="36"/>
                        <a:pt x="9" y="30"/>
                      </a:cubicBezTo>
                      <a:cubicBezTo>
                        <a:pt x="6" y="34"/>
                        <a:pt x="3" y="28"/>
                        <a:pt x="1" y="26"/>
                      </a:cubicBezTo>
                      <a:cubicBezTo>
                        <a:pt x="0" y="23"/>
                        <a:pt x="3" y="22"/>
                        <a:pt x="5" y="20"/>
                      </a:cubicBezTo>
                      <a:cubicBezTo>
                        <a:pt x="8" y="19"/>
                        <a:pt x="9" y="21"/>
                        <a:pt x="11" y="22"/>
                      </a:cubicBezTo>
                      <a:cubicBezTo>
                        <a:pt x="27" y="26"/>
                        <a:pt x="42" y="28"/>
                        <a:pt x="58" y="26"/>
                      </a:cubicBezTo>
                      <a:cubicBezTo>
                        <a:pt x="62" y="24"/>
                        <a:pt x="67" y="21"/>
                        <a:pt x="68" y="16"/>
                      </a:cubicBezTo>
                      <a:cubicBezTo>
                        <a:pt x="70" y="11"/>
                        <a:pt x="66" y="5"/>
                        <a:pt x="62" y="3"/>
                      </a:cubicBezTo>
                      <a:cubicBezTo>
                        <a:pt x="62" y="0"/>
                        <a:pt x="66" y="1"/>
                        <a:pt x="68" y="0"/>
                      </a:cubicBezTo>
                      <a:cubicBezTo>
                        <a:pt x="75" y="1"/>
                        <a:pt x="82" y="3"/>
                        <a:pt x="86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8" name="Freeform 95">
                  <a:extLst>
                    <a:ext uri="{FF2B5EF4-FFF2-40B4-BE49-F238E27FC236}">
                      <a16:creationId xmlns:a16="http://schemas.microsoft.com/office/drawing/2014/main" id="{B9833CEB-5ECA-4599-8753-2DCD0785E2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95576" y="2497138"/>
                  <a:ext cx="147638" cy="65088"/>
                </a:xfrm>
                <a:custGeom>
                  <a:avLst/>
                  <a:gdLst>
                    <a:gd name="T0" fmla="*/ 24 w 96"/>
                    <a:gd name="T1" fmla="*/ 6 h 42"/>
                    <a:gd name="T2" fmla="*/ 25 w 96"/>
                    <a:gd name="T3" fmla="*/ 16 h 42"/>
                    <a:gd name="T4" fmla="*/ 73 w 96"/>
                    <a:gd name="T5" fmla="*/ 24 h 42"/>
                    <a:gd name="T6" fmla="*/ 96 w 96"/>
                    <a:gd name="T7" fmla="*/ 18 h 42"/>
                    <a:gd name="T8" fmla="*/ 91 w 96"/>
                    <a:gd name="T9" fmla="*/ 28 h 42"/>
                    <a:gd name="T10" fmla="*/ 70 w 96"/>
                    <a:gd name="T11" fmla="*/ 34 h 42"/>
                    <a:gd name="T12" fmla="*/ 7 w 96"/>
                    <a:gd name="T13" fmla="*/ 29 h 42"/>
                    <a:gd name="T14" fmla="*/ 0 w 96"/>
                    <a:gd name="T15" fmla="*/ 14 h 42"/>
                    <a:gd name="T16" fmla="*/ 14 w 96"/>
                    <a:gd name="T17" fmla="*/ 3 h 42"/>
                    <a:gd name="T18" fmla="*/ 24 w 96"/>
                    <a:gd name="T19" fmla="*/ 6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96" h="42">
                      <a:moveTo>
                        <a:pt x="24" y="6"/>
                      </a:moveTo>
                      <a:cubicBezTo>
                        <a:pt x="22" y="9"/>
                        <a:pt x="24" y="12"/>
                        <a:pt x="25" y="16"/>
                      </a:cubicBezTo>
                      <a:cubicBezTo>
                        <a:pt x="36" y="29"/>
                        <a:pt x="57" y="28"/>
                        <a:pt x="73" y="24"/>
                      </a:cubicBezTo>
                      <a:cubicBezTo>
                        <a:pt x="81" y="23"/>
                        <a:pt x="87" y="17"/>
                        <a:pt x="96" y="18"/>
                      </a:cubicBezTo>
                      <a:cubicBezTo>
                        <a:pt x="95" y="22"/>
                        <a:pt x="93" y="25"/>
                        <a:pt x="91" y="28"/>
                      </a:cubicBezTo>
                      <a:cubicBezTo>
                        <a:pt x="84" y="29"/>
                        <a:pt x="78" y="34"/>
                        <a:pt x="70" y="34"/>
                      </a:cubicBezTo>
                      <a:cubicBezTo>
                        <a:pt x="50" y="40"/>
                        <a:pt x="25" y="42"/>
                        <a:pt x="7" y="29"/>
                      </a:cubicBezTo>
                      <a:cubicBezTo>
                        <a:pt x="3" y="25"/>
                        <a:pt x="0" y="20"/>
                        <a:pt x="0" y="14"/>
                      </a:cubicBezTo>
                      <a:cubicBezTo>
                        <a:pt x="1" y="8"/>
                        <a:pt x="9" y="6"/>
                        <a:pt x="14" y="3"/>
                      </a:cubicBezTo>
                      <a:cubicBezTo>
                        <a:pt x="17" y="4"/>
                        <a:pt x="24" y="0"/>
                        <a:pt x="24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09" name="Freeform 96">
                  <a:extLst>
                    <a:ext uri="{FF2B5EF4-FFF2-40B4-BE49-F238E27FC236}">
                      <a16:creationId xmlns:a16="http://schemas.microsoft.com/office/drawing/2014/main" id="{C046B919-3A2D-4A06-854D-7A7EDA5039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9676" y="2492375"/>
                  <a:ext cx="71438" cy="33338"/>
                </a:xfrm>
                <a:custGeom>
                  <a:avLst/>
                  <a:gdLst>
                    <a:gd name="T0" fmla="*/ 46 w 46"/>
                    <a:gd name="T1" fmla="*/ 12 h 21"/>
                    <a:gd name="T2" fmla="*/ 38 w 46"/>
                    <a:gd name="T3" fmla="*/ 19 h 21"/>
                    <a:gd name="T4" fmla="*/ 0 w 46"/>
                    <a:gd name="T5" fmla="*/ 14 h 21"/>
                    <a:gd name="T6" fmla="*/ 6 w 46"/>
                    <a:gd name="T7" fmla="*/ 13 h 21"/>
                    <a:gd name="T8" fmla="*/ 35 w 46"/>
                    <a:gd name="T9" fmla="*/ 14 h 21"/>
                    <a:gd name="T10" fmla="*/ 46 w 46"/>
                    <a:gd name="T11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6" h="21">
                      <a:moveTo>
                        <a:pt x="46" y="12"/>
                      </a:moveTo>
                      <a:cubicBezTo>
                        <a:pt x="45" y="16"/>
                        <a:pt x="41" y="18"/>
                        <a:pt x="38" y="19"/>
                      </a:cubicBezTo>
                      <a:cubicBezTo>
                        <a:pt x="24" y="18"/>
                        <a:pt x="12" y="21"/>
                        <a:pt x="0" y="14"/>
                      </a:cubicBezTo>
                      <a:cubicBezTo>
                        <a:pt x="1" y="12"/>
                        <a:pt x="4" y="11"/>
                        <a:pt x="6" y="13"/>
                      </a:cubicBezTo>
                      <a:cubicBezTo>
                        <a:pt x="15" y="16"/>
                        <a:pt x="25" y="19"/>
                        <a:pt x="35" y="14"/>
                      </a:cubicBezTo>
                      <a:cubicBezTo>
                        <a:pt x="39" y="15"/>
                        <a:pt x="44" y="0"/>
                        <a:pt x="46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0" name="Freeform 97">
                  <a:extLst>
                    <a:ext uri="{FF2B5EF4-FFF2-40B4-BE49-F238E27FC236}">
                      <a16:creationId xmlns:a16="http://schemas.microsoft.com/office/drawing/2014/main" id="{72608E3A-BB36-49AE-A3D9-33D7F0B97A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0301" y="2506663"/>
                  <a:ext cx="80963" cy="90488"/>
                </a:xfrm>
                <a:custGeom>
                  <a:avLst/>
                  <a:gdLst>
                    <a:gd name="T0" fmla="*/ 53 w 53"/>
                    <a:gd name="T1" fmla="*/ 55 h 59"/>
                    <a:gd name="T2" fmla="*/ 50 w 53"/>
                    <a:gd name="T3" fmla="*/ 58 h 59"/>
                    <a:gd name="T4" fmla="*/ 43 w 53"/>
                    <a:gd name="T5" fmla="*/ 47 h 59"/>
                    <a:gd name="T6" fmla="*/ 0 w 53"/>
                    <a:gd name="T7" fmla="*/ 0 h 59"/>
                    <a:gd name="T8" fmla="*/ 53 w 53"/>
                    <a:gd name="T9" fmla="*/ 55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3" h="59">
                      <a:moveTo>
                        <a:pt x="53" y="55"/>
                      </a:moveTo>
                      <a:cubicBezTo>
                        <a:pt x="52" y="56"/>
                        <a:pt x="52" y="59"/>
                        <a:pt x="50" y="58"/>
                      </a:cubicBezTo>
                      <a:cubicBezTo>
                        <a:pt x="43" y="59"/>
                        <a:pt x="44" y="51"/>
                        <a:pt x="43" y="47"/>
                      </a:cubicBezTo>
                      <a:cubicBezTo>
                        <a:pt x="39" y="24"/>
                        <a:pt x="17" y="12"/>
                        <a:pt x="0" y="0"/>
                      </a:cubicBezTo>
                      <a:cubicBezTo>
                        <a:pt x="27" y="5"/>
                        <a:pt x="45" y="30"/>
                        <a:pt x="53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1" name="Freeform 98">
                  <a:extLst>
                    <a:ext uri="{FF2B5EF4-FFF2-40B4-BE49-F238E27FC236}">
                      <a16:creationId xmlns:a16="http://schemas.microsoft.com/office/drawing/2014/main" id="{9A4E7D46-09B0-415F-8AD4-23EACDCA94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2509838"/>
                  <a:ext cx="90488" cy="31750"/>
                </a:xfrm>
                <a:custGeom>
                  <a:avLst/>
                  <a:gdLst>
                    <a:gd name="T0" fmla="*/ 41 w 59"/>
                    <a:gd name="T1" fmla="*/ 5 h 21"/>
                    <a:gd name="T2" fmla="*/ 59 w 59"/>
                    <a:gd name="T3" fmla="*/ 4 h 21"/>
                    <a:gd name="T4" fmla="*/ 57 w 59"/>
                    <a:gd name="T5" fmla="*/ 5 h 21"/>
                    <a:gd name="T6" fmla="*/ 3 w 59"/>
                    <a:gd name="T7" fmla="*/ 6 h 21"/>
                    <a:gd name="T8" fmla="*/ 2 w 59"/>
                    <a:gd name="T9" fmla="*/ 0 h 21"/>
                    <a:gd name="T10" fmla="*/ 41 w 59"/>
                    <a:gd name="T1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9" h="21">
                      <a:moveTo>
                        <a:pt x="41" y="5"/>
                      </a:moveTo>
                      <a:cubicBezTo>
                        <a:pt x="46" y="4"/>
                        <a:pt x="53" y="1"/>
                        <a:pt x="59" y="4"/>
                      </a:cubicBezTo>
                      <a:cubicBezTo>
                        <a:pt x="57" y="5"/>
                        <a:pt x="57" y="5"/>
                        <a:pt x="57" y="5"/>
                      </a:cubicBezTo>
                      <a:cubicBezTo>
                        <a:pt x="41" y="11"/>
                        <a:pt x="19" y="21"/>
                        <a:pt x="3" y="6"/>
                      </a:cubicBezTo>
                      <a:cubicBezTo>
                        <a:pt x="1" y="5"/>
                        <a:pt x="0" y="2"/>
                        <a:pt x="2" y="0"/>
                      </a:cubicBezTo>
                      <a:cubicBezTo>
                        <a:pt x="13" y="9"/>
                        <a:pt x="28" y="7"/>
                        <a:pt x="4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2" name="Freeform 99">
                  <a:extLst>
                    <a:ext uri="{FF2B5EF4-FFF2-40B4-BE49-F238E27FC236}">
                      <a16:creationId xmlns:a16="http://schemas.microsoft.com/office/drawing/2014/main" id="{7067329F-E92A-4CF6-8821-A40943A287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4426" y="2513013"/>
                  <a:ext cx="76200" cy="76200"/>
                </a:xfrm>
                <a:custGeom>
                  <a:avLst/>
                  <a:gdLst>
                    <a:gd name="T0" fmla="*/ 50 w 50"/>
                    <a:gd name="T1" fmla="*/ 50 h 50"/>
                    <a:gd name="T2" fmla="*/ 2 w 50"/>
                    <a:gd name="T3" fmla="*/ 6 h 50"/>
                    <a:gd name="T4" fmla="*/ 3 w 50"/>
                    <a:gd name="T5" fmla="*/ 0 h 50"/>
                    <a:gd name="T6" fmla="*/ 50 w 50"/>
                    <a:gd name="T7" fmla="*/ 5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0" h="50">
                      <a:moveTo>
                        <a:pt x="50" y="50"/>
                      </a:moveTo>
                      <a:cubicBezTo>
                        <a:pt x="30" y="44"/>
                        <a:pt x="10" y="26"/>
                        <a:pt x="2" y="6"/>
                      </a:cubicBezTo>
                      <a:cubicBezTo>
                        <a:pt x="2" y="4"/>
                        <a:pt x="0" y="0"/>
                        <a:pt x="3" y="0"/>
                      </a:cubicBezTo>
                      <a:cubicBezTo>
                        <a:pt x="24" y="7"/>
                        <a:pt x="48" y="26"/>
                        <a:pt x="50" y="5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3" name="Freeform 100">
                  <a:extLst>
                    <a:ext uri="{FF2B5EF4-FFF2-40B4-BE49-F238E27FC236}">
                      <a16:creationId xmlns:a16="http://schemas.microsoft.com/office/drawing/2014/main" id="{B7749C41-9DBA-4720-BCF4-24EB691012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6501" y="2535238"/>
                  <a:ext cx="169863" cy="57150"/>
                </a:xfrm>
                <a:custGeom>
                  <a:avLst/>
                  <a:gdLst>
                    <a:gd name="T0" fmla="*/ 111 w 111"/>
                    <a:gd name="T1" fmla="*/ 18 h 38"/>
                    <a:gd name="T2" fmla="*/ 105 w 111"/>
                    <a:gd name="T3" fmla="*/ 34 h 38"/>
                    <a:gd name="T4" fmla="*/ 96 w 111"/>
                    <a:gd name="T5" fmla="*/ 38 h 38"/>
                    <a:gd name="T6" fmla="*/ 95 w 111"/>
                    <a:gd name="T7" fmla="*/ 24 h 38"/>
                    <a:gd name="T8" fmla="*/ 79 w 111"/>
                    <a:gd name="T9" fmla="*/ 17 h 38"/>
                    <a:gd name="T10" fmla="*/ 2 w 111"/>
                    <a:gd name="T11" fmla="*/ 15 h 38"/>
                    <a:gd name="T12" fmla="*/ 0 w 111"/>
                    <a:gd name="T13" fmla="*/ 11 h 38"/>
                    <a:gd name="T14" fmla="*/ 31 w 111"/>
                    <a:gd name="T15" fmla="*/ 17 h 38"/>
                    <a:gd name="T16" fmla="*/ 72 w 111"/>
                    <a:gd name="T17" fmla="*/ 4 h 38"/>
                    <a:gd name="T18" fmla="*/ 111 w 111"/>
                    <a:gd name="T19" fmla="*/ 1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1" h="38">
                      <a:moveTo>
                        <a:pt x="111" y="18"/>
                      </a:moveTo>
                      <a:cubicBezTo>
                        <a:pt x="111" y="24"/>
                        <a:pt x="109" y="30"/>
                        <a:pt x="105" y="34"/>
                      </a:cubicBezTo>
                      <a:cubicBezTo>
                        <a:pt x="102" y="36"/>
                        <a:pt x="99" y="38"/>
                        <a:pt x="96" y="38"/>
                      </a:cubicBezTo>
                      <a:cubicBezTo>
                        <a:pt x="95" y="34"/>
                        <a:pt x="99" y="27"/>
                        <a:pt x="95" y="24"/>
                      </a:cubicBezTo>
                      <a:cubicBezTo>
                        <a:pt x="91" y="18"/>
                        <a:pt x="85" y="19"/>
                        <a:pt x="79" y="17"/>
                      </a:cubicBezTo>
                      <a:cubicBezTo>
                        <a:pt x="55" y="21"/>
                        <a:pt x="25" y="31"/>
                        <a:pt x="2" y="15"/>
                      </a:cubicBezTo>
                      <a:cubicBezTo>
                        <a:pt x="1" y="14"/>
                        <a:pt x="0" y="13"/>
                        <a:pt x="0" y="11"/>
                      </a:cubicBezTo>
                      <a:cubicBezTo>
                        <a:pt x="10" y="14"/>
                        <a:pt x="21" y="14"/>
                        <a:pt x="31" y="17"/>
                      </a:cubicBezTo>
                      <a:cubicBezTo>
                        <a:pt x="45" y="15"/>
                        <a:pt x="62" y="16"/>
                        <a:pt x="72" y="4"/>
                      </a:cubicBezTo>
                      <a:cubicBezTo>
                        <a:pt x="85" y="0"/>
                        <a:pt x="105" y="3"/>
                        <a:pt x="111" y="1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4" name="Freeform 101">
                  <a:extLst>
                    <a:ext uri="{FF2B5EF4-FFF2-40B4-BE49-F238E27FC236}">
                      <a16:creationId xmlns:a16="http://schemas.microsoft.com/office/drawing/2014/main" id="{B0858C39-A338-4773-8D5B-29DC6881F5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0651" y="2554288"/>
                  <a:ext cx="169863" cy="39688"/>
                </a:xfrm>
                <a:custGeom>
                  <a:avLst/>
                  <a:gdLst>
                    <a:gd name="T0" fmla="*/ 109 w 111"/>
                    <a:gd name="T1" fmla="*/ 0 h 26"/>
                    <a:gd name="T2" fmla="*/ 99 w 111"/>
                    <a:gd name="T3" fmla="*/ 12 h 26"/>
                    <a:gd name="T4" fmla="*/ 29 w 111"/>
                    <a:gd name="T5" fmla="*/ 11 h 26"/>
                    <a:gd name="T6" fmla="*/ 4 w 111"/>
                    <a:gd name="T7" fmla="*/ 26 h 26"/>
                    <a:gd name="T8" fmla="*/ 0 w 111"/>
                    <a:gd name="T9" fmla="*/ 19 h 26"/>
                    <a:gd name="T10" fmla="*/ 21 w 111"/>
                    <a:gd name="T11" fmla="*/ 1 h 26"/>
                    <a:gd name="T12" fmla="*/ 65 w 111"/>
                    <a:gd name="T13" fmla="*/ 7 h 26"/>
                    <a:gd name="T14" fmla="*/ 109 w 111"/>
                    <a:gd name="T1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11" h="26">
                      <a:moveTo>
                        <a:pt x="109" y="0"/>
                      </a:moveTo>
                      <a:cubicBezTo>
                        <a:pt x="111" y="7"/>
                        <a:pt x="102" y="8"/>
                        <a:pt x="99" y="12"/>
                      </a:cubicBezTo>
                      <a:cubicBezTo>
                        <a:pt x="76" y="22"/>
                        <a:pt x="53" y="13"/>
                        <a:pt x="29" y="11"/>
                      </a:cubicBezTo>
                      <a:cubicBezTo>
                        <a:pt x="18" y="10"/>
                        <a:pt x="8" y="18"/>
                        <a:pt x="4" y="26"/>
                      </a:cubicBezTo>
                      <a:cubicBezTo>
                        <a:pt x="1" y="24"/>
                        <a:pt x="0" y="22"/>
                        <a:pt x="0" y="19"/>
                      </a:cubicBezTo>
                      <a:cubicBezTo>
                        <a:pt x="3" y="10"/>
                        <a:pt x="11" y="2"/>
                        <a:pt x="21" y="1"/>
                      </a:cubicBezTo>
                      <a:cubicBezTo>
                        <a:pt x="37" y="0"/>
                        <a:pt x="50" y="9"/>
                        <a:pt x="65" y="7"/>
                      </a:cubicBezTo>
                      <a:cubicBezTo>
                        <a:pt x="80" y="7"/>
                        <a:pt x="94" y="1"/>
                        <a:pt x="10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5" name="Freeform 102">
                  <a:extLst>
                    <a:ext uri="{FF2B5EF4-FFF2-40B4-BE49-F238E27FC236}">
                      <a16:creationId xmlns:a16="http://schemas.microsoft.com/office/drawing/2014/main" id="{6C66FC70-454E-4D24-86A2-077A8D86F9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7613" y="2573338"/>
                  <a:ext cx="125413" cy="14288"/>
                </a:xfrm>
                <a:custGeom>
                  <a:avLst/>
                  <a:gdLst>
                    <a:gd name="T0" fmla="*/ 82 w 82"/>
                    <a:gd name="T1" fmla="*/ 4 h 10"/>
                    <a:gd name="T2" fmla="*/ 79 w 82"/>
                    <a:gd name="T3" fmla="*/ 10 h 10"/>
                    <a:gd name="T4" fmla="*/ 72 w 82"/>
                    <a:gd name="T5" fmla="*/ 5 h 10"/>
                    <a:gd name="T6" fmla="*/ 54 w 82"/>
                    <a:gd name="T7" fmla="*/ 5 h 10"/>
                    <a:gd name="T8" fmla="*/ 1 w 82"/>
                    <a:gd name="T9" fmla="*/ 5 h 10"/>
                    <a:gd name="T10" fmla="*/ 0 w 82"/>
                    <a:gd name="T11" fmla="*/ 0 h 10"/>
                    <a:gd name="T12" fmla="*/ 32 w 82"/>
                    <a:gd name="T13" fmla="*/ 4 h 10"/>
                    <a:gd name="T14" fmla="*/ 72 w 82"/>
                    <a:gd name="T15" fmla="*/ 0 h 10"/>
                    <a:gd name="T16" fmla="*/ 82 w 82"/>
                    <a:gd name="T17" fmla="*/ 4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2" h="10">
                      <a:moveTo>
                        <a:pt x="82" y="4"/>
                      </a:moveTo>
                      <a:cubicBezTo>
                        <a:pt x="82" y="7"/>
                        <a:pt x="81" y="9"/>
                        <a:pt x="79" y="10"/>
                      </a:cubicBezTo>
                      <a:cubicBezTo>
                        <a:pt x="77" y="9"/>
                        <a:pt x="76" y="5"/>
                        <a:pt x="72" y="5"/>
                      </a:cubicBezTo>
                      <a:cubicBezTo>
                        <a:pt x="66" y="3"/>
                        <a:pt x="60" y="4"/>
                        <a:pt x="54" y="5"/>
                      </a:cubicBezTo>
                      <a:cubicBezTo>
                        <a:pt x="37" y="7"/>
                        <a:pt x="18" y="10"/>
                        <a:pt x="1" y="5"/>
                      </a:cubicBezTo>
                      <a:cubicBezTo>
                        <a:pt x="0" y="4"/>
                        <a:pt x="0" y="2"/>
                        <a:pt x="0" y="0"/>
                      </a:cubicBezTo>
                      <a:cubicBezTo>
                        <a:pt x="10" y="1"/>
                        <a:pt x="21" y="6"/>
                        <a:pt x="32" y="4"/>
                      </a:cubicBezTo>
                      <a:cubicBezTo>
                        <a:pt x="45" y="5"/>
                        <a:pt x="59" y="1"/>
                        <a:pt x="72" y="0"/>
                      </a:cubicBezTo>
                      <a:cubicBezTo>
                        <a:pt x="75" y="1"/>
                        <a:pt x="81" y="0"/>
                        <a:pt x="8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416" name="Freeform 103">
                  <a:extLst>
                    <a:ext uri="{FF2B5EF4-FFF2-40B4-BE49-F238E27FC236}">
                      <a16:creationId xmlns:a16="http://schemas.microsoft.com/office/drawing/2014/main" id="{E68A7B6B-BC17-4629-948D-E66F5ED6E8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73313" y="2627313"/>
                  <a:ext cx="1588" cy="1588"/>
                </a:xfrm>
                <a:custGeom>
                  <a:avLst/>
                  <a:gdLst>
                    <a:gd name="T0" fmla="*/ 0 w 1"/>
                    <a:gd name="T1" fmla="*/ 1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0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sp>
          <p:nvSpPr>
            <p:cNvPr id="316" name="文本框 315">
              <a:extLst>
                <a:ext uri="{FF2B5EF4-FFF2-40B4-BE49-F238E27FC236}">
                  <a16:creationId xmlns:a16="http://schemas.microsoft.com/office/drawing/2014/main" id="{2CEAFDAE-679F-4EAA-B294-B792DE03BA2E}"/>
                </a:ext>
              </a:extLst>
            </p:cNvPr>
            <p:cNvSpPr txBox="1"/>
            <p:nvPr/>
          </p:nvSpPr>
          <p:spPr>
            <a:xfrm>
              <a:off x="5748609" y="1541969"/>
              <a:ext cx="327334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b="1" dirty="0">
                  <a:solidFill>
                    <a:schemeClr val="bg1">
                      <a:lumMod val="6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17" name="矩形 416">
            <a:extLst>
              <a:ext uri="{FF2B5EF4-FFF2-40B4-BE49-F238E27FC236}">
                <a16:creationId xmlns:a16="http://schemas.microsoft.com/office/drawing/2014/main" id="{C550D937-FFD6-47C5-B5C5-0E8FF083EDA3}"/>
              </a:ext>
            </a:extLst>
          </p:cNvPr>
          <p:cNvSpPr/>
          <p:nvPr/>
        </p:nvSpPr>
        <p:spPr>
          <a:xfrm>
            <a:off x="7529623" y="2845442"/>
            <a:ext cx="1163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95000"/>
                  </a:schemeClr>
                </a:solidFill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8244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10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" grpId="0"/>
      <p:bldP spid="312" grpId="0"/>
      <p:bldP spid="313" grpId="0"/>
      <p:bldP spid="4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zjd\Desktop\未命名 -2.png">
            <a:extLst>
              <a:ext uri="{FF2B5EF4-FFF2-40B4-BE49-F238E27FC236}">
                <a16:creationId xmlns:a16="http://schemas.microsoft.com/office/drawing/2014/main" id="{7022359C-2129-4519-AFBD-E8D0C328D8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92072" y="3170402"/>
            <a:ext cx="407472" cy="101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zjd\Desktop\未命名 -2.png">
            <a:extLst>
              <a:ext uri="{FF2B5EF4-FFF2-40B4-BE49-F238E27FC236}">
                <a16:creationId xmlns:a16="http://schemas.microsoft.com/office/drawing/2014/main" id="{41C1F885-8283-4FE9-99EE-EB10BBCEF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932950" y="2592848"/>
            <a:ext cx="407471" cy="158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zjd\Desktop\未命名 -2.png">
            <a:extLst>
              <a:ext uri="{FF2B5EF4-FFF2-40B4-BE49-F238E27FC236}">
                <a16:creationId xmlns:a16="http://schemas.microsoft.com/office/drawing/2014/main" id="{BBD1E00C-F395-4928-ACBA-DB1FA1D9E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136546" y="2109846"/>
            <a:ext cx="407471" cy="173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zjd\Desktop\未命名 -2.png">
            <a:extLst>
              <a:ext uri="{FF2B5EF4-FFF2-40B4-BE49-F238E27FC236}">
                <a16:creationId xmlns:a16="http://schemas.microsoft.com/office/drawing/2014/main" id="{E7F7A327-E076-4804-A186-7FDE16AB5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55538" y="1804139"/>
            <a:ext cx="407471" cy="1976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3">
            <a:extLst>
              <a:ext uri="{FF2B5EF4-FFF2-40B4-BE49-F238E27FC236}">
                <a16:creationId xmlns:a16="http://schemas.microsoft.com/office/drawing/2014/main" id="{0C83E4A0-EA1D-47DA-8EE8-2B9A21EF2C82}"/>
              </a:ext>
            </a:extLst>
          </p:cNvPr>
          <p:cNvSpPr txBox="1"/>
          <p:nvPr/>
        </p:nvSpPr>
        <p:spPr>
          <a:xfrm>
            <a:off x="3329983" y="4298620"/>
            <a:ext cx="826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2014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7" name="TextBox 12">
            <a:extLst>
              <a:ext uri="{FF2B5EF4-FFF2-40B4-BE49-F238E27FC236}">
                <a16:creationId xmlns:a16="http://schemas.microsoft.com/office/drawing/2014/main" id="{7C3312E8-F139-4778-AEE3-9C1FA241F575}"/>
              </a:ext>
            </a:extLst>
          </p:cNvPr>
          <p:cNvSpPr txBox="1"/>
          <p:nvPr/>
        </p:nvSpPr>
        <p:spPr>
          <a:xfrm>
            <a:off x="4605425" y="4298620"/>
            <a:ext cx="811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2015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9DD58AB4-0419-4B1A-8754-D3624129F2CE}"/>
              </a:ext>
            </a:extLst>
          </p:cNvPr>
          <p:cNvSpPr txBox="1"/>
          <p:nvPr/>
        </p:nvSpPr>
        <p:spPr>
          <a:xfrm>
            <a:off x="5892704" y="4298620"/>
            <a:ext cx="826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2016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9" name="TextBox 14">
            <a:extLst>
              <a:ext uri="{FF2B5EF4-FFF2-40B4-BE49-F238E27FC236}">
                <a16:creationId xmlns:a16="http://schemas.microsoft.com/office/drawing/2014/main" id="{8CDD3EDB-4C19-4B53-A220-6C9474EB825D}"/>
              </a:ext>
            </a:extLst>
          </p:cNvPr>
          <p:cNvSpPr txBox="1"/>
          <p:nvPr/>
        </p:nvSpPr>
        <p:spPr>
          <a:xfrm>
            <a:off x="6997250" y="4298620"/>
            <a:ext cx="8119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2017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pic>
        <p:nvPicPr>
          <p:cNvPr id="10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8C86FB2E-B657-426A-BC95-04A82E7F76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341143">
            <a:off x="4174354" y="1536297"/>
            <a:ext cx="2407658" cy="638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601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水墨图表素材\24252 (10).png">
            <a:extLst>
              <a:ext uri="{FF2B5EF4-FFF2-40B4-BE49-F238E27FC236}">
                <a16:creationId xmlns:a16="http://schemas.microsoft.com/office/drawing/2014/main" id="{28ABED07-80CA-469F-B0AD-C5E0D361DF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504" y="3971275"/>
            <a:ext cx="3861063" cy="155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水墨图表素材\24252 (10).png">
            <a:extLst>
              <a:ext uri="{FF2B5EF4-FFF2-40B4-BE49-F238E27FC236}">
                <a16:creationId xmlns:a16="http://schemas.microsoft.com/office/drawing/2014/main" id="{9D0ED9C0-6C93-4B56-BC3A-113A905D5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619" y="3573978"/>
            <a:ext cx="3861063" cy="155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E:\水墨图表素材\24252 (10).png">
            <a:extLst>
              <a:ext uri="{FF2B5EF4-FFF2-40B4-BE49-F238E27FC236}">
                <a16:creationId xmlns:a16="http://schemas.microsoft.com/office/drawing/2014/main" id="{A5B840F9-78B5-4945-BBE8-378DC2409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99" y="3116356"/>
            <a:ext cx="3861063" cy="1556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F4A83800-2C9B-4855-A4E2-1DA74D807558}"/>
              </a:ext>
            </a:extLst>
          </p:cNvPr>
          <p:cNvGrpSpPr/>
          <p:nvPr/>
        </p:nvGrpSpPr>
        <p:grpSpPr>
          <a:xfrm>
            <a:off x="2455536" y="2252260"/>
            <a:ext cx="1907083" cy="1769191"/>
            <a:chOff x="690528" y="1888653"/>
            <a:chExt cx="1907083" cy="1769191"/>
          </a:xfrm>
        </p:grpSpPr>
        <p:pic>
          <p:nvPicPr>
            <p:cNvPr id="6" name="Picture 5" descr="E:\水墨图表素材\24252 (6).png">
              <a:extLst>
                <a:ext uri="{FF2B5EF4-FFF2-40B4-BE49-F238E27FC236}">
                  <a16:creationId xmlns:a16="http://schemas.microsoft.com/office/drawing/2014/main" id="{33B34950-3975-461B-A55C-9FAE094780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0528" y="1888653"/>
              <a:ext cx="1907083" cy="1769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B382BC28-D59A-410A-85DA-4B911387E71E}"/>
                </a:ext>
              </a:extLst>
            </p:cNvPr>
            <p:cNvSpPr/>
            <p:nvPr/>
          </p:nvSpPr>
          <p:spPr>
            <a:xfrm>
              <a:off x="1005508" y="2663432"/>
              <a:ext cx="1296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点击此处</a:t>
              </a:r>
            </a:p>
            <a:p>
              <a:pPr algn="ctr"/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添加文字</a:t>
              </a:r>
            </a:p>
          </p:txBody>
        </p:sp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A095D823-E7BF-4292-AA8C-47F661A21646}"/>
                </a:ext>
              </a:extLst>
            </p:cNvPr>
            <p:cNvSpPr/>
            <p:nvPr/>
          </p:nvSpPr>
          <p:spPr>
            <a:xfrm>
              <a:off x="1005508" y="2085627"/>
              <a:ext cx="129614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A</a:t>
              </a:r>
              <a:endParaRPr lang="zh-CN" altLang="en-US" sz="4000" b="1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FB83D37F-E029-4F34-A2EA-30C555513099}"/>
              </a:ext>
            </a:extLst>
          </p:cNvPr>
          <p:cNvGrpSpPr/>
          <p:nvPr/>
        </p:nvGrpSpPr>
        <p:grpSpPr>
          <a:xfrm>
            <a:off x="5112872" y="1804787"/>
            <a:ext cx="1907083" cy="1769191"/>
            <a:chOff x="3347864" y="1441180"/>
            <a:chExt cx="1907083" cy="1769191"/>
          </a:xfrm>
        </p:grpSpPr>
        <p:pic>
          <p:nvPicPr>
            <p:cNvPr id="10" name="Picture 5" descr="E:\水墨图表素材\24252 (6).png">
              <a:extLst>
                <a:ext uri="{FF2B5EF4-FFF2-40B4-BE49-F238E27FC236}">
                  <a16:creationId xmlns:a16="http://schemas.microsoft.com/office/drawing/2014/main" id="{371AC356-42C9-4D4A-A1CA-D2F9386DD9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441180"/>
              <a:ext cx="1907083" cy="1769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5E40F7AD-7355-41B7-A8BE-F42DAA4E3906}"/>
                </a:ext>
              </a:extLst>
            </p:cNvPr>
            <p:cNvSpPr/>
            <p:nvPr/>
          </p:nvSpPr>
          <p:spPr>
            <a:xfrm>
              <a:off x="3662844" y="2215959"/>
              <a:ext cx="1296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点击此处</a:t>
              </a:r>
            </a:p>
            <a:p>
              <a:pPr algn="ctr"/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添加文字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87B82625-FD8C-4970-804C-CF9ADA79B603}"/>
                </a:ext>
              </a:extLst>
            </p:cNvPr>
            <p:cNvSpPr/>
            <p:nvPr/>
          </p:nvSpPr>
          <p:spPr>
            <a:xfrm>
              <a:off x="3662844" y="1638154"/>
              <a:ext cx="129614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B</a:t>
              </a:r>
              <a:endParaRPr lang="zh-CN" altLang="en-US" sz="4000" b="1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CBE5DFFC-02D4-4B55-A633-1747D7E2571C}"/>
              </a:ext>
            </a:extLst>
          </p:cNvPr>
          <p:cNvGrpSpPr/>
          <p:nvPr/>
        </p:nvGrpSpPr>
        <p:grpSpPr>
          <a:xfrm>
            <a:off x="7561144" y="1347165"/>
            <a:ext cx="1907083" cy="1769191"/>
            <a:chOff x="5796136" y="983558"/>
            <a:chExt cx="1907083" cy="1769191"/>
          </a:xfrm>
        </p:grpSpPr>
        <p:pic>
          <p:nvPicPr>
            <p:cNvPr id="14" name="Picture 5" descr="E:\水墨图表素材\24252 (6).png">
              <a:extLst>
                <a:ext uri="{FF2B5EF4-FFF2-40B4-BE49-F238E27FC236}">
                  <a16:creationId xmlns:a16="http://schemas.microsoft.com/office/drawing/2014/main" id="{131FCEED-FC6E-44D7-83D2-E8971F1464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983558"/>
              <a:ext cx="1907083" cy="1769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矩形 14">
              <a:extLst>
                <a:ext uri="{FF2B5EF4-FFF2-40B4-BE49-F238E27FC236}">
                  <a16:creationId xmlns:a16="http://schemas.microsoft.com/office/drawing/2014/main" id="{57BB0112-BF38-4AE6-A366-5A792FF27BF6}"/>
                </a:ext>
              </a:extLst>
            </p:cNvPr>
            <p:cNvSpPr/>
            <p:nvPr/>
          </p:nvSpPr>
          <p:spPr>
            <a:xfrm>
              <a:off x="6111116" y="1758337"/>
              <a:ext cx="129614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点击此处</a:t>
              </a:r>
            </a:p>
            <a:p>
              <a:pPr algn="ctr"/>
              <a:r>
                <a:rPr lang="zh-CN" altLang="en-US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添加文字</a:t>
              </a:r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6EE76BFD-D5A1-499B-8F14-7F8DA64BFBD3}"/>
                </a:ext>
              </a:extLst>
            </p:cNvPr>
            <p:cNvSpPr/>
            <p:nvPr/>
          </p:nvSpPr>
          <p:spPr>
            <a:xfrm>
              <a:off x="6111116" y="1180532"/>
              <a:ext cx="1296144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000" b="1" dirty="0">
                  <a:solidFill>
                    <a:schemeClr val="bg1">
                      <a:lumMod val="95000"/>
                    </a:schemeClr>
                  </a:solidFill>
                  <a:ea typeface="宋体" pitchFamily="2" charset="-122"/>
                </a:rPr>
                <a:t>C</a:t>
              </a:r>
              <a:endParaRPr lang="zh-CN" altLang="en-US" sz="4000" b="1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48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2">
            <a:extLst>
              <a:ext uri="{FF2B5EF4-FFF2-40B4-BE49-F238E27FC236}">
                <a16:creationId xmlns:a16="http://schemas.microsoft.com/office/drawing/2014/main" id="{21E8128B-FA01-4215-B068-E6B747D64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7295" y="1281540"/>
            <a:ext cx="185320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3" name="Line 23">
            <a:extLst>
              <a:ext uri="{FF2B5EF4-FFF2-40B4-BE49-F238E27FC236}">
                <a16:creationId xmlns:a16="http://schemas.microsoft.com/office/drawing/2014/main" id="{D918C45B-0CE1-44C4-B19B-8B55CEAE4D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285991" y="1385009"/>
            <a:ext cx="0" cy="1161341"/>
          </a:xfrm>
          <a:prstGeom prst="line">
            <a:avLst/>
          </a:prstGeom>
          <a:gradFill>
            <a:gsLst>
              <a:gs pos="0">
                <a:srgbClr val="C00000">
                  <a:lumMod val="40000"/>
                  <a:lumOff val="60000"/>
                </a:srgbClr>
              </a:gs>
              <a:gs pos="50000">
                <a:srgbClr val="C00000"/>
              </a:gs>
              <a:gs pos="100000">
                <a:srgbClr val="C00000">
                  <a:lumMod val="75000"/>
                </a:srgbClr>
              </a:gs>
            </a:gsLst>
            <a:lin ang="5400000" scaled="0"/>
          </a:gradFill>
          <a:ln w="9525" cap="rnd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Rectangle 24">
            <a:extLst>
              <a:ext uri="{FF2B5EF4-FFF2-40B4-BE49-F238E27FC236}">
                <a16:creationId xmlns:a16="http://schemas.microsoft.com/office/drawing/2014/main" id="{1041D2FB-5D1F-42C8-919C-11298B390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4857" y="1209532"/>
            <a:ext cx="185320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5" name="Line 25">
            <a:extLst>
              <a:ext uri="{FF2B5EF4-FFF2-40B4-BE49-F238E27FC236}">
                <a16:creationId xmlns:a16="http://schemas.microsoft.com/office/drawing/2014/main" id="{8F7020F1-D1D3-44BD-9D60-717328F1356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614849" y="1311454"/>
            <a:ext cx="7" cy="1412526"/>
          </a:xfrm>
          <a:prstGeom prst="line">
            <a:avLst/>
          </a:prstGeom>
          <a:gradFill>
            <a:gsLst>
              <a:gs pos="0">
                <a:srgbClr val="C00000">
                  <a:lumMod val="40000"/>
                  <a:lumOff val="60000"/>
                </a:srgbClr>
              </a:gs>
              <a:gs pos="50000">
                <a:srgbClr val="C00000"/>
              </a:gs>
              <a:gs pos="100000">
                <a:srgbClr val="C00000">
                  <a:lumMod val="75000"/>
                </a:srgbClr>
              </a:gs>
            </a:gsLst>
            <a:lin ang="5400000" scaled="0"/>
          </a:gradFill>
          <a:ln w="9525" cap="rnd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B8B3D2F3-3378-42D5-BF17-3003F08A65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9746" y="4161860"/>
            <a:ext cx="185320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7" name="Line 27">
            <a:extLst>
              <a:ext uri="{FF2B5EF4-FFF2-40B4-BE49-F238E27FC236}">
                <a16:creationId xmlns:a16="http://schemas.microsoft.com/office/drawing/2014/main" id="{A5AF4786-1234-4696-BFB1-1940B870C148}"/>
              </a:ext>
            </a:extLst>
          </p:cNvPr>
          <p:cNvSpPr>
            <a:spLocks noChangeShapeType="1"/>
          </p:cNvSpPr>
          <p:nvPr/>
        </p:nvSpPr>
        <p:spPr bwMode="auto">
          <a:xfrm>
            <a:off x="3608801" y="4128786"/>
            <a:ext cx="0" cy="897170"/>
          </a:xfrm>
          <a:prstGeom prst="line">
            <a:avLst/>
          </a:prstGeom>
          <a:gradFill>
            <a:gsLst>
              <a:gs pos="0">
                <a:srgbClr val="C00000">
                  <a:lumMod val="40000"/>
                  <a:lumOff val="60000"/>
                </a:srgbClr>
              </a:gs>
              <a:gs pos="50000">
                <a:srgbClr val="C00000"/>
              </a:gs>
              <a:gs pos="100000">
                <a:srgbClr val="C00000">
                  <a:lumMod val="75000"/>
                </a:srgbClr>
              </a:gs>
            </a:gsLst>
            <a:lin ang="5400000" scaled="0"/>
          </a:gradFill>
          <a:ln w="9525" cap="rnd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A77ADA4F-71A5-4E84-A1AD-C86A8C1CA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9013" y="4290852"/>
            <a:ext cx="185320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9" name="Line 29">
            <a:extLst>
              <a:ext uri="{FF2B5EF4-FFF2-40B4-BE49-F238E27FC236}">
                <a16:creationId xmlns:a16="http://schemas.microsoft.com/office/drawing/2014/main" id="{86405083-0AE0-4B1F-8E3C-F26C5F7BC1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18271" y="3724080"/>
            <a:ext cx="0" cy="1301876"/>
          </a:xfrm>
          <a:prstGeom prst="line">
            <a:avLst/>
          </a:prstGeom>
          <a:gradFill>
            <a:gsLst>
              <a:gs pos="0">
                <a:srgbClr val="C00000">
                  <a:lumMod val="40000"/>
                  <a:lumOff val="60000"/>
                </a:srgbClr>
              </a:gs>
              <a:gs pos="50000">
                <a:srgbClr val="C00000"/>
              </a:gs>
              <a:gs pos="100000">
                <a:srgbClr val="C00000">
                  <a:lumMod val="75000"/>
                </a:srgbClr>
              </a:gs>
            </a:gsLst>
            <a:lin ang="5400000" scaled="0"/>
          </a:gradFill>
          <a:ln w="9525" cap="rnd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30">
            <a:extLst>
              <a:ext uri="{FF2B5EF4-FFF2-40B4-BE49-F238E27FC236}">
                <a16:creationId xmlns:a16="http://schemas.microsoft.com/office/drawing/2014/main" id="{BB0C5EC3-AC65-4B86-A822-7A9B2817D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458" y="4178880"/>
            <a:ext cx="1853203" cy="683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11" name="Line 31">
            <a:extLst>
              <a:ext uri="{FF2B5EF4-FFF2-40B4-BE49-F238E27FC236}">
                <a16:creationId xmlns:a16="http://schemas.microsoft.com/office/drawing/2014/main" id="{0767E9B9-4BFF-4A8A-9EFD-1DE768A9C2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541458" y="3225757"/>
            <a:ext cx="9258" cy="1688230"/>
          </a:xfrm>
          <a:prstGeom prst="line">
            <a:avLst/>
          </a:prstGeom>
          <a:gradFill>
            <a:gsLst>
              <a:gs pos="0">
                <a:srgbClr val="C00000">
                  <a:lumMod val="40000"/>
                  <a:lumOff val="60000"/>
                </a:srgbClr>
              </a:gs>
              <a:gs pos="50000">
                <a:srgbClr val="C00000"/>
              </a:gs>
              <a:gs pos="100000">
                <a:srgbClr val="C00000">
                  <a:lumMod val="75000"/>
                </a:srgbClr>
              </a:gs>
            </a:gsLst>
            <a:lin ang="5400000" scaled="0"/>
          </a:gradFill>
          <a:ln w="9525" cap="rnd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Rectangle 20">
            <a:extLst>
              <a:ext uri="{FF2B5EF4-FFF2-40B4-BE49-F238E27FC236}">
                <a16:creationId xmlns:a16="http://schemas.microsoft.com/office/drawing/2014/main" id="{DBDB4E42-17E4-431B-B5E1-F861289FE1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8874" y="1491568"/>
            <a:ext cx="1817931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j-ea"/>
                <a:ea typeface="+mj-ea"/>
              </a:rPr>
              <a:t>单击此处添加文字</a:t>
            </a:r>
          </a:p>
        </p:txBody>
      </p:sp>
      <p:sp>
        <p:nvSpPr>
          <p:cNvPr id="13" name="Line 21">
            <a:extLst>
              <a:ext uri="{FF2B5EF4-FFF2-40B4-BE49-F238E27FC236}">
                <a16:creationId xmlns:a16="http://schemas.microsoft.com/office/drawing/2014/main" id="{0C001718-F781-42A6-A85A-7D27B9AAC4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10337" y="1582463"/>
            <a:ext cx="0" cy="1139237"/>
          </a:xfrm>
          <a:prstGeom prst="line">
            <a:avLst/>
          </a:prstGeom>
          <a:gradFill>
            <a:gsLst>
              <a:gs pos="0">
                <a:srgbClr val="C00000">
                  <a:lumMod val="40000"/>
                  <a:lumOff val="60000"/>
                </a:srgbClr>
              </a:gs>
              <a:gs pos="50000">
                <a:srgbClr val="C00000"/>
              </a:gs>
              <a:gs pos="100000">
                <a:srgbClr val="C00000">
                  <a:lumMod val="75000"/>
                </a:srgbClr>
              </a:gs>
            </a:gsLst>
            <a:lin ang="5400000" scaled="0"/>
          </a:gradFill>
          <a:ln w="9525" cap="rnd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/>
        </p:spPr>
        <p:txBody>
          <a:bodyPr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4" name="Picture 6" descr="E:\水墨图表素材\01.png">
            <a:extLst>
              <a:ext uri="{FF2B5EF4-FFF2-40B4-BE49-F238E27FC236}">
                <a16:creationId xmlns:a16="http://schemas.microsoft.com/office/drawing/2014/main" id="{E698FB88-1396-429A-AF9C-5179E7540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573" y="2433668"/>
            <a:ext cx="7967402" cy="149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13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1EBF22F2-2EC3-4CF2-9A66-AAC828A2389C}"/>
              </a:ext>
            </a:extLst>
          </p:cNvPr>
          <p:cNvGrpSpPr/>
          <p:nvPr/>
        </p:nvGrpSpPr>
        <p:grpSpPr>
          <a:xfrm>
            <a:off x="6342077" y="1434519"/>
            <a:ext cx="3305263" cy="3305263"/>
            <a:chOff x="6342077" y="1434519"/>
            <a:chExt cx="3305263" cy="3305263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7669F20E-1A23-435C-AEED-6085C544B819}"/>
                </a:ext>
              </a:extLst>
            </p:cNvPr>
            <p:cNvSpPr/>
            <p:nvPr/>
          </p:nvSpPr>
          <p:spPr>
            <a:xfrm>
              <a:off x="6342077" y="1434519"/>
              <a:ext cx="3305263" cy="330526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19A06AC7-2C0D-4A32-8889-AEC623B698EF}"/>
                </a:ext>
              </a:extLst>
            </p:cNvPr>
            <p:cNvSpPr txBox="1"/>
            <p:nvPr/>
          </p:nvSpPr>
          <p:spPr>
            <a:xfrm>
              <a:off x="7479182" y="1434519"/>
              <a:ext cx="103105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</a:rPr>
                <a:t>叁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36228518-BACD-4985-A7F3-F5FF2186A846}"/>
                </a:ext>
              </a:extLst>
            </p:cNvPr>
            <p:cNvSpPr/>
            <p:nvPr/>
          </p:nvSpPr>
          <p:spPr>
            <a:xfrm>
              <a:off x="6577323" y="2665170"/>
              <a:ext cx="2977738" cy="117698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206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BD9A736-C4FE-49C3-B97C-9CD2C7795A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98373">
            <a:off x="4106554" y="1511578"/>
            <a:ext cx="2520280" cy="238121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583E352-2AC9-4FE1-91A7-4301C8146D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90250">
            <a:off x="5391379" y="1242557"/>
            <a:ext cx="2520280" cy="238121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9B273ABB-C2CD-48EE-8C31-F2F2B7AE7A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44275">
            <a:off x="5146971" y="2412811"/>
            <a:ext cx="2520280" cy="2381217"/>
          </a:xfrm>
          <a:prstGeom prst="rect">
            <a:avLst/>
          </a:prstGeom>
        </p:spPr>
      </p:pic>
      <p:sp>
        <p:nvSpPr>
          <p:cNvPr id="5" name="Rectangle 22">
            <a:extLst>
              <a:ext uri="{FF2B5EF4-FFF2-40B4-BE49-F238E27FC236}">
                <a16:creationId xmlns:a16="http://schemas.microsoft.com/office/drawing/2014/main" id="{1FEAADCF-4EE0-407B-BB35-E87C84633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68055" y="2077516"/>
            <a:ext cx="1858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rPr>
              <a:t>点击添加文字</a:t>
            </a:r>
          </a:p>
        </p:txBody>
      </p:sp>
      <p:sp>
        <p:nvSpPr>
          <p:cNvPr id="6" name="Line 11">
            <a:extLst>
              <a:ext uri="{FF2B5EF4-FFF2-40B4-BE49-F238E27FC236}">
                <a16:creationId xmlns:a16="http://schemas.microsoft.com/office/drawing/2014/main" id="{4826041D-13AF-4977-AC5B-24BA77DE5393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8092688" y="2488350"/>
            <a:ext cx="21082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Rectangle 22">
            <a:extLst>
              <a:ext uri="{FF2B5EF4-FFF2-40B4-BE49-F238E27FC236}">
                <a16:creationId xmlns:a16="http://schemas.microsoft.com/office/drawing/2014/main" id="{902BB403-92ED-451D-8517-A3B3B4D821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2031" y="3895062"/>
            <a:ext cx="1858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rPr>
              <a:t>点击添加文字</a:t>
            </a:r>
          </a:p>
        </p:txBody>
      </p:sp>
      <p:sp>
        <p:nvSpPr>
          <p:cNvPr id="8" name="Line 11">
            <a:extLst>
              <a:ext uri="{FF2B5EF4-FFF2-40B4-BE49-F238E27FC236}">
                <a16:creationId xmlns:a16="http://schemas.microsoft.com/office/drawing/2014/main" id="{0D50AEE8-4DB4-4B6F-AC33-24DFD7BE6AB2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7876664" y="4305896"/>
            <a:ext cx="2108200" cy="0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08BEB0EF-8697-475D-9125-EB4B510C165E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2002194" y="3118334"/>
            <a:ext cx="2088232" cy="2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 type="triangle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Rectangle 22">
            <a:extLst>
              <a:ext uri="{FF2B5EF4-FFF2-40B4-BE49-F238E27FC236}">
                <a16:creationId xmlns:a16="http://schemas.microsoft.com/office/drawing/2014/main" id="{587D0560-F2CD-49DE-B9E6-651D74533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7455" y="2702186"/>
            <a:ext cx="18589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rPr>
              <a:t> </a:t>
            </a:r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ea typeface="宋体" pitchFamily="2" charset="-122"/>
              </a:rPr>
              <a:t>点击添加文字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1F301E-11CB-4742-9B9D-32F24C6DE469}"/>
              </a:ext>
            </a:extLst>
          </p:cNvPr>
          <p:cNvSpPr txBox="1"/>
          <p:nvPr/>
        </p:nvSpPr>
        <p:spPr>
          <a:xfrm>
            <a:off x="4518702" y="2408488"/>
            <a:ext cx="8290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文本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0F861C3-BA68-4420-8816-2E18D99B6339}"/>
              </a:ext>
            </a:extLst>
          </p:cNvPr>
          <p:cNvSpPr txBox="1"/>
          <p:nvPr/>
        </p:nvSpPr>
        <p:spPr>
          <a:xfrm>
            <a:off x="6499903" y="1899885"/>
            <a:ext cx="8290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文本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269E6E5-B095-4639-ADC8-F3989E211A62}"/>
              </a:ext>
            </a:extLst>
          </p:cNvPr>
          <p:cNvSpPr txBox="1"/>
          <p:nvPr/>
        </p:nvSpPr>
        <p:spPr>
          <a:xfrm>
            <a:off x="6076590" y="3784720"/>
            <a:ext cx="82907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500" b="1" dirty="0">
                <a:solidFill>
                  <a:schemeClr val="bg1">
                    <a:lumMod val="95000"/>
                  </a:schemeClr>
                </a:solidFill>
                <a:latin typeface="+mj-ea"/>
                <a:ea typeface="+mj-ea"/>
              </a:rPr>
              <a:t>文本</a:t>
            </a:r>
          </a:p>
        </p:txBody>
      </p:sp>
    </p:spTree>
    <p:extLst>
      <p:ext uri="{BB962C8B-B14F-4D97-AF65-F5344CB8AC3E}">
        <p14:creationId xmlns:p14="http://schemas.microsoft.com/office/powerpoint/2010/main" val="1361254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93FDD83-DECB-44BD-87B8-FF01F800DA0D}"/>
              </a:ext>
            </a:extLst>
          </p:cNvPr>
          <p:cNvGrpSpPr/>
          <p:nvPr/>
        </p:nvGrpSpPr>
        <p:grpSpPr>
          <a:xfrm>
            <a:off x="3358043" y="1356264"/>
            <a:ext cx="2324100" cy="461963"/>
            <a:chOff x="3467100" y="785813"/>
            <a:chExt cx="2324100" cy="461963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5D867AB-7E4A-4654-B0D1-09166FC91B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785813"/>
              <a:ext cx="2324100" cy="461963"/>
            </a:xfrm>
            <a:custGeom>
              <a:avLst/>
              <a:gdLst>
                <a:gd name="T0" fmla="*/ 504 w 546"/>
                <a:gd name="T1" fmla="*/ 75 h 106"/>
                <a:gd name="T2" fmla="*/ 483 w 546"/>
                <a:gd name="T3" fmla="*/ 64 h 106"/>
                <a:gd name="T4" fmla="*/ 507 w 546"/>
                <a:gd name="T5" fmla="*/ 54 h 106"/>
                <a:gd name="T6" fmla="*/ 505 w 546"/>
                <a:gd name="T7" fmla="*/ 47 h 106"/>
                <a:gd name="T8" fmla="*/ 514 w 546"/>
                <a:gd name="T9" fmla="*/ 40 h 106"/>
                <a:gd name="T10" fmla="*/ 466 w 546"/>
                <a:gd name="T11" fmla="*/ 34 h 106"/>
                <a:gd name="T12" fmla="*/ 475 w 546"/>
                <a:gd name="T13" fmla="*/ 28 h 106"/>
                <a:gd name="T14" fmla="*/ 525 w 546"/>
                <a:gd name="T15" fmla="*/ 24 h 106"/>
                <a:gd name="T16" fmla="*/ 492 w 546"/>
                <a:gd name="T17" fmla="*/ 24 h 106"/>
                <a:gd name="T18" fmla="*/ 460 w 546"/>
                <a:gd name="T19" fmla="*/ 20 h 106"/>
                <a:gd name="T20" fmla="*/ 456 w 546"/>
                <a:gd name="T21" fmla="*/ 15 h 106"/>
                <a:gd name="T22" fmla="*/ 443 w 546"/>
                <a:gd name="T23" fmla="*/ 22 h 106"/>
                <a:gd name="T24" fmla="*/ 418 w 546"/>
                <a:gd name="T25" fmla="*/ 19 h 106"/>
                <a:gd name="T26" fmla="*/ 442 w 546"/>
                <a:gd name="T27" fmla="*/ 24 h 106"/>
                <a:gd name="T28" fmla="*/ 398 w 546"/>
                <a:gd name="T29" fmla="*/ 27 h 106"/>
                <a:gd name="T30" fmla="*/ 375 w 546"/>
                <a:gd name="T31" fmla="*/ 25 h 106"/>
                <a:gd name="T32" fmla="*/ 340 w 546"/>
                <a:gd name="T33" fmla="*/ 18 h 106"/>
                <a:gd name="T34" fmla="*/ 292 w 546"/>
                <a:gd name="T35" fmla="*/ 17 h 106"/>
                <a:gd name="T36" fmla="*/ 281 w 546"/>
                <a:gd name="T37" fmla="*/ 6 h 106"/>
                <a:gd name="T38" fmla="*/ 268 w 546"/>
                <a:gd name="T39" fmla="*/ 15 h 106"/>
                <a:gd name="T40" fmla="*/ 245 w 546"/>
                <a:gd name="T41" fmla="*/ 9 h 106"/>
                <a:gd name="T42" fmla="*/ 220 w 546"/>
                <a:gd name="T43" fmla="*/ 4 h 106"/>
                <a:gd name="T44" fmla="*/ 186 w 546"/>
                <a:gd name="T45" fmla="*/ 2 h 106"/>
                <a:gd name="T46" fmla="*/ 160 w 546"/>
                <a:gd name="T47" fmla="*/ 8 h 106"/>
                <a:gd name="T48" fmla="*/ 65 w 546"/>
                <a:gd name="T49" fmla="*/ 3 h 106"/>
                <a:gd name="T50" fmla="*/ 9 w 546"/>
                <a:gd name="T51" fmla="*/ 38 h 106"/>
                <a:gd name="T52" fmla="*/ 57 w 546"/>
                <a:gd name="T53" fmla="*/ 100 h 106"/>
                <a:gd name="T54" fmla="*/ 59 w 546"/>
                <a:gd name="T55" fmla="*/ 84 h 106"/>
                <a:gd name="T56" fmla="*/ 84 w 546"/>
                <a:gd name="T57" fmla="*/ 83 h 106"/>
                <a:gd name="T58" fmla="*/ 136 w 546"/>
                <a:gd name="T59" fmla="*/ 87 h 106"/>
                <a:gd name="T60" fmla="*/ 176 w 546"/>
                <a:gd name="T61" fmla="*/ 86 h 106"/>
                <a:gd name="T62" fmla="*/ 205 w 546"/>
                <a:gd name="T63" fmla="*/ 81 h 106"/>
                <a:gd name="T64" fmla="*/ 253 w 546"/>
                <a:gd name="T65" fmla="*/ 81 h 106"/>
                <a:gd name="T66" fmla="*/ 299 w 546"/>
                <a:gd name="T67" fmla="*/ 83 h 106"/>
                <a:gd name="T68" fmla="*/ 363 w 546"/>
                <a:gd name="T69" fmla="*/ 87 h 106"/>
                <a:gd name="T70" fmla="*/ 390 w 546"/>
                <a:gd name="T71" fmla="*/ 85 h 106"/>
                <a:gd name="T72" fmla="*/ 494 w 546"/>
                <a:gd name="T73" fmla="*/ 54 h 106"/>
                <a:gd name="T74" fmla="*/ 482 w 546"/>
                <a:gd name="T75" fmla="*/ 43 h 106"/>
                <a:gd name="T76" fmla="*/ 506 w 546"/>
                <a:gd name="T77" fmla="*/ 45 h 106"/>
                <a:gd name="T78" fmla="*/ 499 w 546"/>
                <a:gd name="T79" fmla="*/ 43 h 106"/>
                <a:gd name="T80" fmla="*/ 474 w 546"/>
                <a:gd name="T81" fmla="*/ 42 h 106"/>
                <a:gd name="T82" fmla="*/ 460 w 546"/>
                <a:gd name="T83" fmla="*/ 30 h 106"/>
                <a:gd name="T84" fmla="*/ 454 w 546"/>
                <a:gd name="T85" fmla="*/ 25 h 106"/>
                <a:gd name="T86" fmla="*/ 409 w 546"/>
                <a:gd name="T87" fmla="*/ 19 h 106"/>
                <a:gd name="T88" fmla="*/ 280 w 546"/>
                <a:gd name="T89" fmla="*/ 9 h 106"/>
                <a:gd name="T90" fmla="*/ 23 w 546"/>
                <a:gd name="T91" fmla="*/ 60 h 106"/>
                <a:gd name="T92" fmla="*/ 67 w 546"/>
                <a:gd name="T93" fmla="*/ 96 h 106"/>
                <a:gd name="T94" fmla="*/ 88 w 546"/>
                <a:gd name="T95" fmla="*/ 83 h 106"/>
                <a:gd name="T96" fmla="*/ 146 w 546"/>
                <a:gd name="T97" fmla="*/ 83 h 106"/>
                <a:gd name="T98" fmla="*/ 237 w 546"/>
                <a:gd name="T99" fmla="*/ 8 h 106"/>
                <a:gd name="T100" fmla="*/ 190 w 546"/>
                <a:gd name="T101" fmla="*/ 79 h 106"/>
                <a:gd name="T102" fmla="*/ 225 w 546"/>
                <a:gd name="T103" fmla="*/ 10 h 106"/>
                <a:gd name="T104" fmla="*/ 252 w 546"/>
                <a:gd name="T105" fmla="*/ 14 h 106"/>
                <a:gd name="T106" fmla="*/ 277 w 546"/>
                <a:gd name="T107" fmla="*/ 15 h 106"/>
                <a:gd name="T108" fmla="*/ 294 w 546"/>
                <a:gd name="T109" fmla="*/ 21 h 106"/>
                <a:gd name="T110" fmla="*/ 318 w 546"/>
                <a:gd name="T111" fmla="*/ 25 h 106"/>
                <a:gd name="T112" fmla="*/ 340 w 546"/>
                <a:gd name="T113" fmla="*/ 24 h 106"/>
                <a:gd name="T114" fmla="*/ 353 w 546"/>
                <a:gd name="T115" fmla="*/ 26 h 106"/>
                <a:gd name="T116" fmla="*/ 393 w 546"/>
                <a:gd name="T117" fmla="*/ 27 h 106"/>
                <a:gd name="T118" fmla="*/ 383 w 546"/>
                <a:gd name="T119" fmla="*/ 30 h 106"/>
                <a:gd name="T120" fmla="*/ 370 w 546"/>
                <a:gd name="T121" fmla="*/ 84 h 106"/>
                <a:gd name="T122" fmla="*/ 411 w 546"/>
                <a:gd name="T123" fmla="*/ 30 h 106"/>
                <a:gd name="T124" fmla="*/ 428 w 546"/>
                <a:gd name="T12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106">
                  <a:moveTo>
                    <a:pt x="405" y="85"/>
                  </a:moveTo>
                  <a:cubicBezTo>
                    <a:pt x="405" y="86"/>
                    <a:pt x="405" y="86"/>
                    <a:pt x="405" y="86"/>
                  </a:cubicBezTo>
                  <a:cubicBezTo>
                    <a:pt x="406" y="86"/>
                    <a:pt x="406" y="86"/>
                    <a:pt x="407" y="86"/>
                  </a:cubicBezTo>
                  <a:cubicBezTo>
                    <a:pt x="406" y="86"/>
                    <a:pt x="406" y="86"/>
                    <a:pt x="406" y="86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7" y="85"/>
                    <a:pt x="408" y="85"/>
                    <a:pt x="408" y="86"/>
                  </a:cubicBezTo>
                  <a:cubicBezTo>
                    <a:pt x="409" y="86"/>
                    <a:pt x="410" y="87"/>
                    <a:pt x="410" y="86"/>
                  </a:cubicBezTo>
                  <a:cubicBezTo>
                    <a:pt x="411" y="86"/>
                    <a:pt x="411" y="86"/>
                    <a:pt x="412" y="86"/>
                  </a:cubicBezTo>
                  <a:cubicBezTo>
                    <a:pt x="413" y="85"/>
                    <a:pt x="415" y="86"/>
                    <a:pt x="416" y="86"/>
                  </a:cubicBezTo>
                  <a:cubicBezTo>
                    <a:pt x="417" y="84"/>
                    <a:pt x="419" y="87"/>
                    <a:pt x="419" y="85"/>
                  </a:cubicBezTo>
                  <a:cubicBezTo>
                    <a:pt x="421" y="86"/>
                    <a:pt x="422" y="85"/>
                    <a:pt x="423" y="86"/>
                  </a:cubicBezTo>
                  <a:cubicBezTo>
                    <a:pt x="423" y="85"/>
                    <a:pt x="423" y="85"/>
                    <a:pt x="423" y="85"/>
                  </a:cubicBezTo>
                  <a:cubicBezTo>
                    <a:pt x="425" y="87"/>
                    <a:pt x="428" y="85"/>
                    <a:pt x="430" y="86"/>
                  </a:cubicBezTo>
                  <a:cubicBezTo>
                    <a:pt x="430" y="86"/>
                    <a:pt x="430" y="86"/>
                    <a:pt x="430" y="86"/>
                  </a:cubicBezTo>
                  <a:cubicBezTo>
                    <a:pt x="431" y="86"/>
                    <a:pt x="432" y="85"/>
                    <a:pt x="432" y="86"/>
                  </a:cubicBezTo>
                  <a:cubicBezTo>
                    <a:pt x="433" y="86"/>
                    <a:pt x="434" y="86"/>
                    <a:pt x="434" y="86"/>
                  </a:cubicBezTo>
                  <a:cubicBezTo>
                    <a:pt x="436" y="87"/>
                    <a:pt x="437" y="85"/>
                    <a:pt x="439" y="86"/>
                  </a:cubicBezTo>
                  <a:cubicBezTo>
                    <a:pt x="439" y="86"/>
                    <a:pt x="439" y="86"/>
                    <a:pt x="439" y="86"/>
                  </a:cubicBezTo>
                  <a:cubicBezTo>
                    <a:pt x="440" y="87"/>
                    <a:pt x="440" y="85"/>
                    <a:pt x="441" y="86"/>
                  </a:cubicBezTo>
                  <a:cubicBezTo>
                    <a:pt x="443" y="85"/>
                    <a:pt x="445" y="87"/>
                    <a:pt x="447" y="86"/>
                  </a:cubicBezTo>
                  <a:cubicBezTo>
                    <a:pt x="448" y="87"/>
                    <a:pt x="450" y="85"/>
                    <a:pt x="451" y="86"/>
                  </a:cubicBezTo>
                  <a:cubicBezTo>
                    <a:pt x="453" y="87"/>
                    <a:pt x="455" y="86"/>
                    <a:pt x="457" y="86"/>
                  </a:cubicBezTo>
                  <a:cubicBezTo>
                    <a:pt x="459" y="85"/>
                    <a:pt x="461" y="86"/>
                    <a:pt x="462" y="86"/>
                  </a:cubicBezTo>
                  <a:cubicBezTo>
                    <a:pt x="464" y="86"/>
                    <a:pt x="465" y="86"/>
                    <a:pt x="466" y="85"/>
                  </a:cubicBezTo>
                  <a:cubicBezTo>
                    <a:pt x="467" y="85"/>
                    <a:pt x="467" y="86"/>
                    <a:pt x="467" y="86"/>
                  </a:cubicBezTo>
                  <a:cubicBezTo>
                    <a:pt x="468" y="86"/>
                    <a:pt x="469" y="85"/>
                    <a:pt x="470" y="85"/>
                  </a:cubicBezTo>
                  <a:cubicBezTo>
                    <a:pt x="470" y="85"/>
                    <a:pt x="471" y="84"/>
                    <a:pt x="472" y="85"/>
                  </a:cubicBezTo>
                  <a:cubicBezTo>
                    <a:pt x="472" y="85"/>
                    <a:pt x="472" y="85"/>
                    <a:pt x="473" y="85"/>
                  </a:cubicBezTo>
                  <a:cubicBezTo>
                    <a:pt x="473" y="85"/>
                    <a:pt x="474" y="85"/>
                    <a:pt x="474" y="85"/>
                  </a:cubicBezTo>
                  <a:cubicBezTo>
                    <a:pt x="475" y="85"/>
                    <a:pt x="475" y="86"/>
                    <a:pt x="476" y="86"/>
                  </a:cubicBezTo>
                  <a:cubicBezTo>
                    <a:pt x="477" y="85"/>
                    <a:pt x="480" y="86"/>
                    <a:pt x="481" y="85"/>
                  </a:cubicBezTo>
                  <a:cubicBezTo>
                    <a:pt x="482" y="86"/>
                    <a:pt x="484" y="85"/>
                    <a:pt x="485" y="85"/>
                  </a:cubicBezTo>
                  <a:cubicBezTo>
                    <a:pt x="486" y="85"/>
                    <a:pt x="487" y="86"/>
                    <a:pt x="488" y="85"/>
                  </a:cubicBezTo>
                  <a:cubicBezTo>
                    <a:pt x="490" y="85"/>
                    <a:pt x="492" y="85"/>
                    <a:pt x="494" y="85"/>
                  </a:cubicBezTo>
                  <a:cubicBezTo>
                    <a:pt x="493" y="85"/>
                    <a:pt x="493" y="85"/>
                    <a:pt x="493" y="85"/>
                  </a:cubicBezTo>
                  <a:cubicBezTo>
                    <a:pt x="495" y="84"/>
                    <a:pt x="495" y="85"/>
                    <a:pt x="497" y="85"/>
                  </a:cubicBezTo>
                  <a:cubicBezTo>
                    <a:pt x="497" y="83"/>
                    <a:pt x="497" y="83"/>
                    <a:pt x="497" y="83"/>
                  </a:cubicBezTo>
                  <a:cubicBezTo>
                    <a:pt x="497" y="83"/>
                    <a:pt x="499" y="84"/>
                    <a:pt x="499" y="83"/>
                  </a:cubicBezTo>
                  <a:cubicBezTo>
                    <a:pt x="499" y="83"/>
                    <a:pt x="500" y="83"/>
                    <a:pt x="500" y="83"/>
                  </a:cubicBezTo>
                  <a:cubicBezTo>
                    <a:pt x="501" y="83"/>
                    <a:pt x="503" y="84"/>
                    <a:pt x="503" y="82"/>
                  </a:cubicBezTo>
                  <a:cubicBezTo>
                    <a:pt x="504" y="81"/>
                    <a:pt x="505" y="82"/>
                    <a:pt x="506" y="82"/>
                  </a:cubicBezTo>
                  <a:cubicBezTo>
                    <a:pt x="505" y="81"/>
                    <a:pt x="503" y="81"/>
                    <a:pt x="502" y="82"/>
                  </a:cubicBezTo>
                  <a:cubicBezTo>
                    <a:pt x="501" y="81"/>
                    <a:pt x="500" y="81"/>
                    <a:pt x="499" y="82"/>
                  </a:cubicBezTo>
                  <a:cubicBezTo>
                    <a:pt x="496" y="81"/>
                    <a:pt x="493" y="82"/>
                    <a:pt x="491" y="81"/>
                  </a:cubicBezTo>
                  <a:cubicBezTo>
                    <a:pt x="492" y="80"/>
                    <a:pt x="494" y="80"/>
                    <a:pt x="495" y="80"/>
                  </a:cubicBezTo>
                  <a:cubicBezTo>
                    <a:pt x="495" y="79"/>
                    <a:pt x="496" y="79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2" y="79"/>
                    <a:pt x="491" y="80"/>
                    <a:pt x="490" y="79"/>
                  </a:cubicBezTo>
                  <a:cubicBezTo>
                    <a:pt x="491" y="79"/>
                    <a:pt x="491" y="79"/>
                    <a:pt x="491" y="79"/>
                  </a:cubicBezTo>
                  <a:cubicBezTo>
                    <a:pt x="489" y="79"/>
                    <a:pt x="488" y="79"/>
                    <a:pt x="486" y="79"/>
                  </a:cubicBezTo>
                  <a:cubicBezTo>
                    <a:pt x="486" y="79"/>
                    <a:pt x="486" y="79"/>
                    <a:pt x="486" y="79"/>
                  </a:cubicBezTo>
                  <a:cubicBezTo>
                    <a:pt x="486" y="79"/>
                    <a:pt x="485" y="79"/>
                    <a:pt x="485" y="78"/>
                  </a:cubicBezTo>
                  <a:cubicBezTo>
                    <a:pt x="486" y="77"/>
                    <a:pt x="488" y="78"/>
                    <a:pt x="489" y="77"/>
                  </a:cubicBezTo>
                  <a:cubicBezTo>
                    <a:pt x="491" y="78"/>
                    <a:pt x="492" y="76"/>
                    <a:pt x="494" y="76"/>
                  </a:cubicBezTo>
                  <a:cubicBezTo>
                    <a:pt x="495" y="76"/>
                    <a:pt x="495" y="75"/>
                    <a:pt x="497" y="75"/>
                  </a:cubicBezTo>
                  <a:cubicBezTo>
                    <a:pt x="496" y="74"/>
                    <a:pt x="496" y="74"/>
                    <a:pt x="496" y="74"/>
                  </a:cubicBezTo>
                  <a:cubicBezTo>
                    <a:pt x="497" y="74"/>
                    <a:pt x="498" y="75"/>
                    <a:pt x="498" y="76"/>
                  </a:cubicBezTo>
                  <a:cubicBezTo>
                    <a:pt x="499" y="75"/>
                    <a:pt x="500" y="75"/>
                    <a:pt x="501" y="75"/>
                  </a:cubicBezTo>
                  <a:cubicBezTo>
                    <a:pt x="502" y="76"/>
                    <a:pt x="503" y="75"/>
                    <a:pt x="504" y="75"/>
                  </a:cubicBezTo>
                  <a:cubicBezTo>
                    <a:pt x="506" y="74"/>
                    <a:pt x="508" y="76"/>
                    <a:pt x="510" y="74"/>
                  </a:cubicBezTo>
                  <a:cubicBezTo>
                    <a:pt x="510" y="74"/>
                    <a:pt x="511" y="74"/>
                    <a:pt x="511" y="74"/>
                  </a:cubicBezTo>
                  <a:cubicBezTo>
                    <a:pt x="513" y="74"/>
                    <a:pt x="515" y="75"/>
                    <a:pt x="516" y="74"/>
                  </a:cubicBezTo>
                  <a:cubicBezTo>
                    <a:pt x="516" y="74"/>
                    <a:pt x="516" y="74"/>
                    <a:pt x="516" y="74"/>
                  </a:cubicBezTo>
                  <a:cubicBezTo>
                    <a:pt x="517" y="74"/>
                    <a:pt x="518" y="75"/>
                    <a:pt x="519" y="74"/>
                  </a:cubicBezTo>
                  <a:cubicBezTo>
                    <a:pt x="518" y="73"/>
                    <a:pt x="518" y="73"/>
                    <a:pt x="518" y="73"/>
                  </a:cubicBezTo>
                  <a:cubicBezTo>
                    <a:pt x="518" y="74"/>
                    <a:pt x="517" y="74"/>
                    <a:pt x="517" y="74"/>
                  </a:cubicBezTo>
                  <a:cubicBezTo>
                    <a:pt x="515" y="72"/>
                    <a:pt x="512" y="75"/>
                    <a:pt x="511" y="72"/>
                  </a:cubicBezTo>
                  <a:cubicBezTo>
                    <a:pt x="510" y="73"/>
                    <a:pt x="509" y="72"/>
                    <a:pt x="508" y="73"/>
                  </a:cubicBezTo>
                  <a:cubicBezTo>
                    <a:pt x="509" y="73"/>
                    <a:pt x="510" y="72"/>
                    <a:pt x="511" y="73"/>
                  </a:cubicBezTo>
                  <a:cubicBezTo>
                    <a:pt x="511" y="75"/>
                    <a:pt x="510" y="73"/>
                    <a:pt x="509" y="73"/>
                  </a:cubicBezTo>
                  <a:cubicBezTo>
                    <a:pt x="509" y="74"/>
                    <a:pt x="509" y="74"/>
                    <a:pt x="509" y="74"/>
                  </a:cubicBezTo>
                  <a:cubicBezTo>
                    <a:pt x="507" y="73"/>
                    <a:pt x="505" y="74"/>
                    <a:pt x="503" y="73"/>
                  </a:cubicBezTo>
                  <a:cubicBezTo>
                    <a:pt x="503" y="73"/>
                    <a:pt x="504" y="73"/>
                    <a:pt x="504" y="73"/>
                  </a:cubicBezTo>
                  <a:cubicBezTo>
                    <a:pt x="503" y="73"/>
                    <a:pt x="503" y="72"/>
                    <a:pt x="503" y="73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502" y="73"/>
                    <a:pt x="501" y="74"/>
                    <a:pt x="499" y="74"/>
                  </a:cubicBezTo>
                  <a:cubicBezTo>
                    <a:pt x="498" y="74"/>
                    <a:pt x="498" y="74"/>
                    <a:pt x="498" y="74"/>
                  </a:cubicBezTo>
                  <a:cubicBezTo>
                    <a:pt x="498" y="74"/>
                    <a:pt x="499" y="73"/>
                    <a:pt x="498" y="74"/>
                  </a:cubicBezTo>
                  <a:cubicBezTo>
                    <a:pt x="496" y="74"/>
                    <a:pt x="495" y="74"/>
                    <a:pt x="494" y="73"/>
                  </a:cubicBezTo>
                  <a:cubicBezTo>
                    <a:pt x="494" y="73"/>
                    <a:pt x="494" y="73"/>
                    <a:pt x="494" y="73"/>
                  </a:cubicBezTo>
                  <a:cubicBezTo>
                    <a:pt x="492" y="74"/>
                    <a:pt x="494" y="77"/>
                    <a:pt x="491" y="77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0" y="74"/>
                    <a:pt x="493" y="76"/>
                    <a:pt x="492" y="74"/>
                  </a:cubicBezTo>
                  <a:cubicBezTo>
                    <a:pt x="487" y="73"/>
                    <a:pt x="482" y="74"/>
                    <a:pt x="477" y="74"/>
                  </a:cubicBezTo>
                  <a:cubicBezTo>
                    <a:pt x="471" y="73"/>
                    <a:pt x="466" y="75"/>
                    <a:pt x="460" y="73"/>
                  </a:cubicBezTo>
                  <a:cubicBezTo>
                    <a:pt x="458" y="74"/>
                    <a:pt x="456" y="73"/>
                    <a:pt x="454" y="73"/>
                  </a:cubicBezTo>
                  <a:cubicBezTo>
                    <a:pt x="451" y="74"/>
                    <a:pt x="447" y="73"/>
                    <a:pt x="443" y="73"/>
                  </a:cubicBezTo>
                  <a:cubicBezTo>
                    <a:pt x="442" y="73"/>
                    <a:pt x="441" y="73"/>
                    <a:pt x="441" y="73"/>
                  </a:cubicBezTo>
                  <a:cubicBezTo>
                    <a:pt x="439" y="72"/>
                    <a:pt x="437" y="74"/>
                    <a:pt x="436" y="73"/>
                  </a:cubicBezTo>
                  <a:cubicBezTo>
                    <a:pt x="437" y="72"/>
                    <a:pt x="438" y="73"/>
                    <a:pt x="438" y="73"/>
                  </a:cubicBezTo>
                  <a:cubicBezTo>
                    <a:pt x="440" y="72"/>
                    <a:pt x="441" y="73"/>
                    <a:pt x="442" y="72"/>
                  </a:cubicBezTo>
                  <a:cubicBezTo>
                    <a:pt x="443" y="74"/>
                    <a:pt x="445" y="72"/>
                    <a:pt x="446" y="72"/>
                  </a:cubicBezTo>
                  <a:cubicBezTo>
                    <a:pt x="449" y="72"/>
                    <a:pt x="451" y="74"/>
                    <a:pt x="453" y="71"/>
                  </a:cubicBezTo>
                  <a:cubicBezTo>
                    <a:pt x="454" y="72"/>
                    <a:pt x="454" y="72"/>
                    <a:pt x="454" y="72"/>
                  </a:cubicBezTo>
                  <a:cubicBezTo>
                    <a:pt x="456" y="71"/>
                    <a:pt x="459" y="72"/>
                    <a:pt x="461" y="73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3" y="72"/>
                    <a:pt x="463" y="72"/>
                    <a:pt x="463" y="72"/>
                  </a:cubicBezTo>
                  <a:cubicBezTo>
                    <a:pt x="463" y="72"/>
                    <a:pt x="463" y="72"/>
                    <a:pt x="463" y="71"/>
                  </a:cubicBezTo>
                  <a:cubicBezTo>
                    <a:pt x="463" y="71"/>
                    <a:pt x="464" y="71"/>
                    <a:pt x="464" y="72"/>
                  </a:cubicBezTo>
                  <a:cubicBezTo>
                    <a:pt x="467" y="70"/>
                    <a:pt x="470" y="72"/>
                    <a:pt x="473" y="71"/>
                  </a:cubicBezTo>
                  <a:cubicBezTo>
                    <a:pt x="476" y="72"/>
                    <a:pt x="479" y="70"/>
                    <a:pt x="483" y="72"/>
                  </a:cubicBezTo>
                  <a:cubicBezTo>
                    <a:pt x="483" y="71"/>
                    <a:pt x="485" y="71"/>
                    <a:pt x="486" y="71"/>
                  </a:cubicBezTo>
                  <a:cubicBezTo>
                    <a:pt x="488" y="69"/>
                    <a:pt x="493" y="71"/>
                    <a:pt x="495" y="69"/>
                  </a:cubicBezTo>
                  <a:cubicBezTo>
                    <a:pt x="494" y="68"/>
                    <a:pt x="493" y="70"/>
                    <a:pt x="493" y="68"/>
                  </a:cubicBezTo>
                  <a:cubicBezTo>
                    <a:pt x="492" y="67"/>
                    <a:pt x="491" y="68"/>
                    <a:pt x="490" y="68"/>
                  </a:cubicBezTo>
                  <a:cubicBezTo>
                    <a:pt x="490" y="68"/>
                    <a:pt x="490" y="68"/>
                    <a:pt x="490" y="68"/>
                  </a:cubicBezTo>
                  <a:cubicBezTo>
                    <a:pt x="489" y="69"/>
                    <a:pt x="489" y="68"/>
                    <a:pt x="488" y="67"/>
                  </a:cubicBezTo>
                  <a:cubicBezTo>
                    <a:pt x="488" y="67"/>
                    <a:pt x="488" y="67"/>
                    <a:pt x="489" y="67"/>
                  </a:cubicBezTo>
                  <a:cubicBezTo>
                    <a:pt x="490" y="67"/>
                    <a:pt x="491" y="66"/>
                    <a:pt x="492" y="67"/>
                  </a:cubicBezTo>
                  <a:cubicBezTo>
                    <a:pt x="494" y="65"/>
                    <a:pt x="496" y="67"/>
                    <a:pt x="498" y="66"/>
                  </a:cubicBezTo>
                  <a:cubicBezTo>
                    <a:pt x="499" y="67"/>
                    <a:pt x="499" y="67"/>
                    <a:pt x="499" y="67"/>
                  </a:cubicBezTo>
                  <a:cubicBezTo>
                    <a:pt x="499" y="66"/>
                    <a:pt x="500" y="66"/>
                    <a:pt x="501" y="66"/>
                  </a:cubicBezTo>
                  <a:cubicBezTo>
                    <a:pt x="501" y="66"/>
                    <a:pt x="501" y="65"/>
                    <a:pt x="502" y="65"/>
                  </a:cubicBezTo>
                  <a:cubicBezTo>
                    <a:pt x="500" y="65"/>
                    <a:pt x="498" y="65"/>
                    <a:pt x="496" y="64"/>
                  </a:cubicBezTo>
                  <a:cubicBezTo>
                    <a:pt x="495" y="65"/>
                    <a:pt x="493" y="63"/>
                    <a:pt x="491" y="64"/>
                  </a:cubicBezTo>
                  <a:cubicBezTo>
                    <a:pt x="491" y="65"/>
                    <a:pt x="490" y="65"/>
                    <a:pt x="489" y="64"/>
                  </a:cubicBezTo>
                  <a:cubicBezTo>
                    <a:pt x="489" y="65"/>
                    <a:pt x="489" y="65"/>
                    <a:pt x="489" y="65"/>
                  </a:cubicBezTo>
                  <a:cubicBezTo>
                    <a:pt x="487" y="64"/>
                    <a:pt x="485" y="66"/>
                    <a:pt x="483" y="64"/>
                  </a:cubicBezTo>
                  <a:cubicBezTo>
                    <a:pt x="482" y="65"/>
                    <a:pt x="480" y="65"/>
                    <a:pt x="478" y="64"/>
                  </a:cubicBezTo>
                  <a:cubicBezTo>
                    <a:pt x="477" y="64"/>
                    <a:pt x="473" y="66"/>
                    <a:pt x="473" y="63"/>
                  </a:cubicBezTo>
                  <a:cubicBezTo>
                    <a:pt x="476" y="62"/>
                    <a:pt x="476" y="62"/>
                    <a:pt x="476" y="62"/>
                  </a:cubicBezTo>
                  <a:cubicBezTo>
                    <a:pt x="476" y="62"/>
                    <a:pt x="477" y="63"/>
                    <a:pt x="477" y="63"/>
                  </a:cubicBezTo>
                  <a:cubicBezTo>
                    <a:pt x="478" y="62"/>
                    <a:pt x="480" y="63"/>
                    <a:pt x="481" y="62"/>
                  </a:cubicBezTo>
                  <a:cubicBezTo>
                    <a:pt x="481" y="62"/>
                    <a:pt x="481" y="62"/>
                    <a:pt x="481" y="62"/>
                  </a:cubicBezTo>
                  <a:cubicBezTo>
                    <a:pt x="483" y="63"/>
                    <a:pt x="484" y="61"/>
                    <a:pt x="485" y="62"/>
                  </a:cubicBezTo>
                  <a:cubicBezTo>
                    <a:pt x="487" y="62"/>
                    <a:pt x="489" y="62"/>
                    <a:pt x="491" y="61"/>
                  </a:cubicBezTo>
                  <a:cubicBezTo>
                    <a:pt x="488" y="60"/>
                    <a:pt x="485" y="62"/>
                    <a:pt x="483" y="61"/>
                  </a:cubicBezTo>
                  <a:cubicBezTo>
                    <a:pt x="483" y="60"/>
                    <a:pt x="483" y="60"/>
                    <a:pt x="483" y="60"/>
                  </a:cubicBezTo>
                  <a:cubicBezTo>
                    <a:pt x="483" y="60"/>
                    <a:pt x="483" y="60"/>
                    <a:pt x="482" y="60"/>
                  </a:cubicBezTo>
                  <a:cubicBezTo>
                    <a:pt x="483" y="61"/>
                    <a:pt x="483" y="61"/>
                    <a:pt x="483" y="61"/>
                  </a:cubicBezTo>
                  <a:cubicBezTo>
                    <a:pt x="481" y="62"/>
                    <a:pt x="480" y="61"/>
                    <a:pt x="479" y="61"/>
                  </a:cubicBezTo>
                  <a:cubicBezTo>
                    <a:pt x="479" y="60"/>
                    <a:pt x="480" y="61"/>
                    <a:pt x="480" y="60"/>
                  </a:cubicBezTo>
                  <a:cubicBezTo>
                    <a:pt x="478" y="60"/>
                    <a:pt x="476" y="60"/>
                    <a:pt x="475" y="61"/>
                  </a:cubicBezTo>
                  <a:cubicBezTo>
                    <a:pt x="474" y="60"/>
                    <a:pt x="474" y="60"/>
                    <a:pt x="474" y="60"/>
                  </a:cubicBezTo>
                  <a:cubicBezTo>
                    <a:pt x="473" y="60"/>
                    <a:pt x="471" y="60"/>
                    <a:pt x="470" y="60"/>
                  </a:cubicBezTo>
                  <a:cubicBezTo>
                    <a:pt x="469" y="60"/>
                    <a:pt x="468" y="60"/>
                    <a:pt x="467" y="60"/>
                  </a:cubicBezTo>
                  <a:cubicBezTo>
                    <a:pt x="466" y="61"/>
                    <a:pt x="465" y="58"/>
                    <a:pt x="464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7" y="58"/>
                    <a:pt x="470" y="60"/>
                    <a:pt x="473" y="59"/>
                  </a:cubicBezTo>
                  <a:cubicBezTo>
                    <a:pt x="473" y="58"/>
                    <a:pt x="473" y="58"/>
                    <a:pt x="474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8" y="59"/>
                    <a:pt x="480" y="60"/>
                    <a:pt x="481" y="59"/>
                  </a:cubicBezTo>
                  <a:cubicBezTo>
                    <a:pt x="483" y="60"/>
                    <a:pt x="484" y="58"/>
                    <a:pt x="485" y="59"/>
                  </a:cubicBezTo>
                  <a:cubicBezTo>
                    <a:pt x="487" y="57"/>
                    <a:pt x="489" y="58"/>
                    <a:pt x="491" y="57"/>
                  </a:cubicBezTo>
                  <a:cubicBezTo>
                    <a:pt x="489" y="56"/>
                    <a:pt x="489" y="56"/>
                    <a:pt x="489" y="56"/>
                  </a:cubicBezTo>
                  <a:cubicBezTo>
                    <a:pt x="490" y="56"/>
                    <a:pt x="490" y="55"/>
                    <a:pt x="490" y="55"/>
                  </a:cubicBezTo>
                  <a:cubicBezTo>
                    <a:pt x="490" y="56"/>
                    <a:pt x="491" y="55"/>
                    <a:pt x="491" y="56"/>
                  </a:cubicBezTo>
                  <a:cubicBezTo>
                    <a:pt x="491" y="55"/>
                    <a:pt x="492" y="56"/>
                    <a:pt x="492" y="55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495" y="54"/>
                    <a:pt x="495" y="54"/>
                    <a:pt x="495" y="54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55"/>
                    <a:pt x="494" y="55"/>
                    <a:pt x="494" y="55"/>
                  </a:cubicBezTo>
                  <a:cubicBezTo>
                    <a:pt x="494" y="56"/>
                    <a:pt x="494" y="56"/>
                    <a:pt x="494" y="56"/>
                  </a:cubicBezTo>
                  <a:cubicBezTo>
                    <a:pt x="493" y="56"/>
                    <a:pt x="492" y="58"/>
                    <a:pt x="491" y="56"/>
                  </a:cubicBezTo>
                  <a:cubicBezTo>
                    <a:pt x="491" y="59"/>
                    <a:pt x="494" y="56"/>
                    <a:pt x="495" y="58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7" y="58"/>
                    <a:pt x="497" y="56"/>
                    <a:pt x="499" y="56"/>
                  </a:cubicBezTo>
                  <a:cubicBezTo>
                    <a:pt x="499" y="56"/>
                    <a:pt x="498" y="56"/>
                    <a:pt x="498" y="56"/>
                  </a:cubicBezTo>
                  <a:cubicBezTo>
                    <a:pt x="498" y="56"/>
                    <a:pt x="498" y="56"/>
                    <a:pt x="498" y="56"/>
                  </a:cubicBezTo>
                  <a:cubicBezTo>
                    <a:pt x="497" y="56"/>
                    <a:pt x="497" y="56"/>
                    <a:pt x="496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7" y="54"/>
                    <a:pt x="498" y="54"/>
                    <a:pt x="497" y="53"/>
                  </a:cubicBezTo>
                  <a:cubicBezTo>
                    <a:pt x="497" y="54"/>
                    <a:pt x="496" y="53"/>
                    <a:pt x="495" y="54"/>
                  </a:cubicBezTo>
                  <a:cubicBezTo>
                    <a:pt x="495" y="53"/>
                    <a:pt x="495" y="53"/>
                    <a:pt x="495" y="53"/>
                  </a:cubicBezTo>
                  <a:cubicBezTo>
                    <a:pt x="495" y="53"/>
                    <a:pt x="495" y="53"/>
                    <a:pt x="494" y="53"/>
                  </a:cubicBezTo>
                  <a:cubicBezTo>
                    <a:pt x="494" y="53"/>
                    <a:pt x="494" y="53"/>
                    <a:pt x="494" y="53"/>
                  </a:cubicBezTo>
                  <a:cubicBezTo>
                    <a:pt x="496" y="52"/>
                    <a:pt x="498" y="53"/>
                    <a:pt x="500" y="52"/>
                  </a:cubicBezTo>
                  <a:cubicBezTo>
                    <a:pt x="502" y="53"/>
                    <a:pt x="503" y="52"/>
                    <a:pt x="504" y="53"/>
                  </a:cubicBezTo>
                  <a:cubicBezTo>
                    <a:pt x="503" y="53"/>
                    <a:pt x="502" y="54"/>
                    <a:pt x="501" y="53"/>
                  </a:cubicBezTo>
                  <a:cubicBezTo>
                    <a:pt x="501" y="54"/>
                    <a:pt x="502" y="54"/>
                    <a:pt x="501" y="54"/>
                  </a:cubicBezTo>
                  <a:cubicBezTo>
                    <a:pt x="502" y="55"/>
                    <a:pt x="501" y="55"/>
                    <a:pt x="501" y="55"/>
                  </a:cubicBezTo>
                  <a:cubicBezTo>
                    <a:pt x="502" y="55"/>
                    <a:pt x="504" y="56"/>
                    <a:pt x="504" y="55"/>
                  </a:cubicBezTo>
                  <a:cubicBezTo>
                    <a:pt x="506" y="56"/>
                    <a:pt x="506" y="56"/>
                    <a:pt x="506" y="56"/>
                  </a:cubicBezTo>
                  <a:cubicBezTo>
                    <a:pt x="506" y="55"/>
                    <a:pt x="506" y="55"/>
                    <a:pt x="506" y="55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6" y="55"/>
                    <a:pt x="506" y="55"/>
                    <a:pt x="507" y="54"/>
                  </a:cubicBezTo>
                  <a:cubicBezTo>
                    <a:pt x="506" y="54"/>
                    <a:pt x="505" y="55"/>
                    <a:pt x="505" y="54"/>
                  </a:cubicBezTo>
                  <a:cubicBezTo>
                    <a:pt x="505" y="54"/>
                    <a:pt x="505" y="54"/>
                    <a:pt x="505" y="54"/>
                  </a:cubicBezTo>
                  <a:cubicBezTo>
                    <a:pt x="506" y="53"/>
                    <a:pt x="506" y="53"/>
                    <a:pt x="506" y="53"/>
                  </a:cubicBezTo>
                  <a:cubicBezTo>
                    <a:pt x="504" y="54"/>
                    <a:pt x="504" y="54"/>
                    <a:pt x="504" y="54"/>
                  </a:cubicBezTo>
                  <a:cubicBezTo>
                    <a:pt x="504" y="53"/>
                    <a:pt x="504" y="53"/>
                    <a:pt x="504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4" y="52"/>
                    <a:pt x="504" y="52"/>
                    <a:pt x="504" y="52"/>
                  </a:cubicBezTo>
                  <a:cubicBezTo>
                    <a:pt x="505" y="52"/>
                    <a:pt x="505" y="52"/>
                    <a:pt x="507" y="52"/>
                  </a:cubicBezTo>
                  <a:cubicBezTo>
                    <a:pt x="507" y="51"/>
                    <a:pt x="510" y="52"/>
                    <a:pt x="511" y="51"/>
                  </a:cubicBezTo>
                  <a:cubicBezTo>
                    <a:pt x="510" y="52"/>
                    <a:pt x="509" y="51"/>
                    <a:pt x="509" y="51"/>
                  </a:cubicBezTo>
                  <a:cubicBezTo>
                    <a:pt x="508" y="51"/>
                    <a:pt x="508" y="51"/>
                    <a:pt x="508" y="51"/>
                  </a:cubicBezTo>
                  <a:cubicBezTo>
                    <a:pt x="508" y="50"/>
                    <a:pt x="508" y="52"/>
                    <a:pt x="507" y="51"/>
                  </a:cubicBezTo>
                  <a:cubicBezTo>
                    <a:pt x="507" y="51"/>
                    <a:pt x="507" y="51"/>
                    <a:pt x="507" y="51"/>
                  </a:cubicBezTo>
                  <a:cubicBezTo>
                    <a:pt x="506" y="49"/>
                    <a:pt x="505" y="52"/>
                    <a:pt x="504" y="50"/>
                  </a:cubicBezTo>
                  <a:cubicBezTo>
                    <a:pt x="504" y="51"/>
                    <a:pt x="503" y="51"/>
                    <a:pt x="504" y="51"/>
                  </a:cubicBezTo>
                  <a:cubicBezTo>
                    <a:pt x="503" y="52"/>
                    <a:pt x="503" y="51"/>
                    <a:pt x="501" y="51"/>
                  </a:cubicBezTo>
                  <a:cubicBezTo>
                    <a:pt x="502" y="50"/>
                    <a:pt x="502" y="51"/>
                    <a:pt x="502" y="50"/>
                  </a:cubicBezTo>
                  <a:cubicBezTo>
                    <a:pt x="502" y="50"/>
                    <a:pt x="500" y="50"/>
                    <a:pt x="500" y="51"/>
                  </a:cubicBezTo>
                  <a:cubicBezTo>
                    <a:pt x="499" y="50"/>
                    <a:pt x="498" y="52"/>
                    <a:pt x="497" y="50"/>
                  </a:cubicBezTo>
                  <a:cubicBezTo>
                    <a:pt x="497" y="50"/>
                    <a:pt x="497" y="51"/>
                    <a:pt x="498" y="51"/>
                  </a:cubicBezTo>
                  <a:cubicBezTo>
                    <a:pt x="496" y="51"/>
                    <a:pt x="493" y="51"/>
                    <a:pt x="491" y="50"/>
                  </a:cubicBezTo>
                  <a:cubicBezTo>
                    <a:pt x="491" y="50"/>
                    <a:pt x="491" y="50"/>
                    <a:pt x="491" y="50"/>
                  </a:cubicBezTo>
                  <a:cubicBezTo>
                    <a:pt x="491" y="50"/>
                    <a:pt x="491" y="51"/>
                    <a:pt x="492" y="51"/>
                  </a:cubicBezTo>
                  <a:cubicBezTo>
                    <a:pt x="491" y="51"/>
                    <a:pt x="491" y="51"/>
                    <a:pt x="490" y="50"/>
                  </a:cubicBezTo>
                  <a:cubicBezTo>
                    <a:pt x="489" y="51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8" y="51"/>
                    <a:pt x="489" y="51"/>
                    <a:pt x="489" y="50"/>
                  </a:cubicBezTo>
                  <a:cubicBezTo>
                    <a:pt x="489" y="50"/>
                    <a:pt x="490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1"/>
                    <a:pt x="488" y="50"/>
                    <a:pt x="488" y="50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7" y="51"/>
                    <a:pt x="487" y="51"/>
                    <a:pt x="486" y="51"/>
                  </a:cubicBezTo>
                  <a:cubicBezTo>
                    <a:pt x="485" y="48"/>
                    <a:pt x="488" y="49"/>
                    <a:pt x="489" y="49"/>
                  </a:cubicBezTo>
                  <a:cubicBezTo>
                    <a:pt x="489" y="49"/>
                    <a:pt x="488" y="49"/>
                    <a:pt x="488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90" y="48"/>
                  </a:cubicBezTo>
                  <a:cubicBezTo>
                    <a:pt x="490" y="49"/>
                    <a:pt x="490" y="49"/>
                    <a:pt x="490" y="49"/>
                  </a:cubicBezTo>
                  <a:cubicBezTo>
                    <a:pt x="490" y="48"/>
                    <a:pt x="491" y="48"/>
                    <a:pt x="491" y="48"/>
                  </a:cubicBezTo>
                  <a:cubicBezTo>
                    <a:pt x="492" y="49"/>
                    <a:pt x="492" y="49"/>
                    <a:pt x="492" y="49"/>
                  </a:cubicBezTo>
                  <a:cubicBezTo>
                    <a:pt x="492" y="49"/>
                    <a:pt x="492" y="49"/>
                    <a:pt x="493" y="49"/>
                  </a:cubicBezTo>
                  <a:cubicBezTo>
                    <a:pt x="492" y="49"/>
                    <a:pt x="492" y="48"/>
                    <a:pt x="492" y="48"/>
                  </a:cubicBezTo>
                  <a:cubicBezTo>
                    <a:pt x="492" y="48"/>
                    <a:pt x="492" y="48"/>
                    <a:pt x="492" y="48"/>
                  </a:cubicBezTo>
                  <a:cubicBezTo>
                    <a:pt x="493" y="47"/>
                    <a:pt x="494" y="48"/>
                    <a:pt x="494" y="49"/>
                  </a:cubicBezTo>
                  <a:cubicBezTo>
                    <a:pt x="495" y="48"/>
                    <a:pt x="495" y="48"/>
                    <a:pt x="495" y="48"/>
                  </a:cubicBezTo>
                  <a:cubicBezTo>
                    <a:pt x="496" y="47"/>
                    <a:pt x="497" y="47"/>
                    <a:pt x="498" y="48"/>
                  </a:cubicBezTo>
                  <a:cubicBezTo>
                    <a:pt x="498" y="47"/>
                    <a:pt x="498" y="47"/>
                    <a:pt x="498" y="47"/>
                  </a:cubicBezTo>
                  <a:cubicBezTo>
                    <a:pt x="497" y="46"/>
                    <a:pt x="497" y="48"/>
                    <a:pt x="496" y="47"/>
                  </a:cubicBezTo>
                  <a:cubicBezTo>
                    <a:pt x="497" y="47"/>
                    <a:pt x="498" y="46"/>
                    <a:pt x="499" y="47"/>
                  </a:cubicBezTo>
                  <a:cubicBezTo>
                    <a:pt x="499" y="47"/>
                    <a:pt x="499" y="47"/>
                    <a:pt x="499" y="47"/>
                  </a:cubicBezTo>
                  <a:cubicBezTo>
                    <a:pt x="500" y="48"/>
                    <a:pt x="500" y="47"/>
                    <a:pt x="501" y="48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2" y="47"/>
                    <a:pt x="502" y="47"/>
                    <a:pt x="502" y="47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4" y="47"/>
                    <a:pt x="504" y="47"/>
                    <a:pt x="504" y="46"/>
                  </a:cubicBezTo>
                  <a:cubicBezTo>
                    <a:pt x="505" y="46"/>
                    <a:pt x="505" y="46"/>
                    <a:pt x="505" y="47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6" y="47"/>
                    <a:pt x="506" y="47"/>
                    <a:pt x="507" y="47"/>
                  </a:cubicBezTo>
                  <a:cubicBezTo>
                    <a:pt x="506" y="46"/>
                    <a:pt x="506" y="46"/>
                    <a:pt x="506" y="46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8" y="47"/>
                    <a:pt x="508" y="47"/>
                    <a:pt x="508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6"/>
                    <a:pt x="509" y="46"/>
                  </a:cubicBezTo>
                  <a:cubicBezTo>
                    <a:pt x="509" y="46"/>
                    <a:pt x="510" y="46"/>
                    <a:pt x="511" y="47"/>
                  </a:cubicBezTo>
                  <a:cubicBezTo>
                    <a:pt x="510" y="47"/>
                    <a:pt x="510" y="47"/>
                    <a:pt x="510" y="47"/>
                  </a:cubicBezTo>
                  <a:cubicBezTo>
                    <a:pt x="511" y="47"/>
                    <a:pt x="512" y="47"/>
                    <a:pt x="512" y="47"/>
                  </a:cubicBezTo>
                  <a:cubicBezTo>
                    <a:pt x="513" y="47"/>
                    <a:pt x="513" y="47"/>
                    <a:pt x="512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4" y="46"/>
                    <a:pt x="514" y="45"/>
                    <a:pt x="513" y="44"/>
                  </a:cubicBezTo>
                  <a:cubicBezTo>
                    <a:pt x="515" y="45"/>
                    <a:pt x="514" y="43"/>
                    <a:pt x="515" y="42"/>
                  </a:cubicBezTo>
                  <a:cubicBezTo>
                    <a:pt x="516" y="42"/>
                    <a:pt x="517" y="42"/>
                    <a:pt x="517" y="43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6" y="43"/>
                    <a:pt x="515" y="44"/>
                    <a:pt x="515" y="45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5" y="46"/>
                    <a:pt x="515" y="46"/>
                  </a:cubicBezTo>
                  <a:cubicBezTo>
                    <a:pt x="517" y="46"/>
                    <a:pt x="518" y="46"/>
                    <a:pt x="520" y="46"/>
                  </a:cubicBezTo>
                  <a:cubicBezTo>
                    <a:pt x="521" y="46"/>
                    <a:pt x="522" y="46"/>
                    <a:pt x="523" y="46"/>
                  </a:cubicBezTo>
                  <a:cubicBezTo>
                    <a:pt x="522" y="45"/>
                    <a:pt x="522" y="45"/>
                    <a:pt x="522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5" y="44"/>
                    <a:pt x="526" y="45"/>
                    <a:pt x="526" y="44"/>
                  </a:cubicBezTo>
                  <a:cubicBezTo>
                    <a:pt x="527" y="44"/>
                    <a:pt x="527" y="44"/>
                    <a:pt x="528" y="44"/>
                  </a:cubicBezTo>
                  <a:cubicBezTo>
                    <a:pt x="528" y="43"/>
                    <a:pt x="528" y="43"/>
                    <a:pt x="528" y="43"/>
                  </a:cubicBezTo>
                  <a:cubicBezTo>
                    <a:pt x="529" y="43"/>
                    <a:pt x="529" y="44"/>
                    <a:pt x="529" y="44"/>
                  </a:cubicBezTo>
                  <a:cubicBezTo>
                    <a:pt x="530" y="44"/>
                    <a:pt x="531" y="44"/>
                    <a:pt x="532" y="43"/>
                  </a:cubicBezTo>
                  <a:cubicBezTo>
                    <a:pt x="532" y="45"/>
                    <a:pt x="534" y="44"/>
                    <a:pt x="534" y="44"/>
                  </a:cubicBezTo>
                  <a:cubicBezTo>
                    <a:pt x="536" y="44"/>
                    <a:pt x="537" y="43"/>
                    <a:pt x="539" y="44"/>
                  </a:cubicBezTo>
                  <a:cubicBezTo>
                    <a:pt x="541" y="44"/>
                    <a:pt x="542" y="43"/>
                    <a:pt x="544" y="44"/>
                  </a:cubicBezTo>
                  <a:cubicBezTo>
                    <a:pt x="544" y="43"/>
                    <a:pt x="545" y="44"/>
                    <a:pt x="546" y="43"/>
                  </a:cubicBezTo>
                  <a:cubicBezTo>
                    <a:pt x="544" y="43"/>
                    <a:pt x="542" y="43"/>
                    <a:pt x="540" y="43"/>
                  </a:cubicBezTo>
                  <a:cubicBezTo>
                    <a:pt x="539" y="43"/>
                    <a:pt x="538" y="43"/>
                    <a:pt x="537" y="43"/>
                  </a:cubicBezTo>
                  <a:cubicBezTo>
                    <a:pt x="535" y="43"/>
                    <a:pt x="532" y="43"/>
                    <a:pt x="530" y="43"/>
                  </a:cubicBezTo>
                  <a:cubicBezTo>
                    <a:pt x="529" y="43"/>
                    <a:pt x="527" y="43"/>
                    <a:pt x="526" y="43"/>
                  </a:cubicBezTo>
                  <a:cubicBezTo>
                    <a:pt x="526" y="43"/>
                    <a:pt x="525" y="43"/>
                    <a:pt x="52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4" y="43"/>
                    <a:pt x="524" y="42"/>
                    <a:pt x="524" y="42"/>
                  </a:cubicBezTo>
                  <a:cubicBezTo>
                    <a:pt x="523" y="42"/>
                    <a:pt x="525" y="43"/>
                    <a:pt x="524" y="44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4"/>
                    <a:pt x="522" y="43"/>
                  </a:cubicBezTo>
                  <a:cubicBezTo>
                    <a:pt x="521" y="43"/>
                    <a:pt x="521" y="43"/>
                    <a:pt x="521" y="43"/>
                  </a:cubicBezTo>
                  <a:cubicBezTo>
                    <a:pt x="521" y="44"/>
                    <a:pt x="520" y="43"/>
                    <a:pt x="519" y="44"/>
                  </a:cubicBezTo>
                  <a:cubicBezTo>
                    <a:pt x="519" y="43"/>
                    <a:pt x="519" y="43"/>
                    <a:pt x="519" y="43"/>
                  </a:cubicBezTo>
                  <a:cubicBezTo>
                    <a:pt x="518" y="43"/>
                    <a:pt x="518" y="43"/>
                    <a:pt x="518" y="43"/>
                  </a:cubicBezTo>
                  <a:cubicBezTo>
                    <a:pt x="518" y="42"/>
                    <a:pt x="518" y="43"/>
                    <a:pt x="518" y="43"/>
                  </a:cubicBezTo>
                  <a:cubicBezTo>
                    <a:pt x="517" y="43"/>
                    <a:pt x="517" y="42"/>
                    <a:pt x="517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7" y="42"/>
                    <a:pt x="515" y="42"/>
                    <a:pt x="514" y="42"/>
                  </a:cubicBezTo>
                  <a:cubicBezTo>
                    <a:pt x="515" y="43"/>
                    <a:pt x="514" y="43"/>
                    <a:pt x="514" y="44"/>
                  </a:cubicBezTo>
                  <a:cubicBezTo>
                    <a:pt x="513" y="43"/>
                    <a:pt x="513" y="43"/>
                    <a:pt x="513" y="43"/>
                  </a:cubicBezTo>
                  <a:cubicBezTo>
                    <a:pt x="515" y="42"/>
                    <a:pt x="512" y="42"/>
                    <a:pt x="512" y="41"/>
                  </a:cubicBezTo>
                  <a:cubicBezTo>
                    <a:pt x="513" y="40"/>
                    <a:pt x="513" y="39"/>
                    <a:pt x="514" y="40"/>
                  </a:cubicBezTo>
                  <a:cubicBezTo>
                    <a:pt x="514" y="40"/>
                    <a:pt x="514" y="40"/>
                    <a:pt x="513" y="40"/>
                  </a:cubicBezTo>
                  <a:cubicBezTo>
                    <a:pt x="514" y="41"/>
                    <a:pt x="514" y="40"/>
                    <a:pt x="515" y="40"/>
                  </a:cubicBezTo>
                  <a:cubicBezTo>
                    <a:pt x="515" y="40"/>
                    <a:pt x="515" y="40"/>
                    <a:pt x="515" y="40"/>
                  </a:cubicBezTo>
                  <a:cubicBezTo>
                    <a:pt x="515" y="39"/>
                    <a:pt x="515" y="40"/>
                    <a:pt x="514" y="40"/>
                  </a:cubicBezTo>
                  <a:cubicBezTo>
                    <a:pt x="514" y="39"/>
                    <a:pt x="514" y="39"/>
                    <a:pt x="514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6" y="39"/>
                    <a:pt x="516" y="39"/>
                  </a:cubicBezTo>
                  <a:cubicBezTo>
                    <a:pt x="516" y="38"/>
                    <a:pt x="516" y="38"/>
                    <a:pt x="517" y="37"/>
                  </a:cubicBezTo>
                  <a:cubicBezTo>
                    <a:pt x="515" y="36"/>
                    <a:pt x="516" y="39"/>
                    <a:pt x="515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9"/>
                    <a:pt x="513" y="39"/>
                    <a:pt x="512" y="40"/>
                  </a:cubicBezTo>
                  <a:cubicBezTo>
                    <a:pt x="512" y="39"/>
                    <a:pt x="513" y="39"/>
                    <a:pt x="513" y="39"/>
                  </a:cubicBezTo>
                  <a:cubicBezTo>
                    <a:pt x="512" y="39"/>
                    <a:pt x="512" y="39"/>
                    <a:pt x="512" y="39"/>
                  </a:cubicBezTo>
                  <a:cubicBezTo>
                    <a:pt x="512" y="39"/>
                    <a:pt x="512" y="38"/>
                    <a:pt x="512" y="38"/>
                  </a:cubicBezTo>
                  <a:cubicBezTo>
                    <a:pt x="512" y="38"/>
                    <a:pt x="511" y="37"/>
                    <a:pt x="511" y="38"/>
                  </a:cubicBezTo>
                  <a:cubicBezTo>
                    <a:pt x="511" y="38"/>
                    <a:pt x="511" y="38"/>
                    <a:pt x="511" y="38"/>
                  </a:cubicBezTo>
                  <a:cubicBezTo>
                    <a:pt x="511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9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7" y="37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9"/>
                    <a:pt x="506" y="39"/>
                  </a:cubicBezTo>
                  <a:cubicBezTo>
                    <a:pt x="505" y="39"/>
                    <a:pt x="503" y="38"/>
                    <a:pt x="503" y="38"/>
                  </a:cubicBezTo>
                  <a:cubicBezTo>
                    <a:pt x="503" y="38"/>
                    <a:pt x="503" y="38"/>
                    <a:pt x="502" y="38"/>
                  </a:cubicBezTo>
                  <a:cubicBezTo>
                    <a:pt x="502" y="37"/>
                    <a:pt x="501" y="38"/>
                    <a:pt x="501" y="37"/>
                  </a:cubicBezTo>
                  <a:cubicBezTo>
                    <a:pt x="500" y="38"/>
                    <a:pt x="500" y="38"/>
                    <a:pt x="500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8" y="38"/>
                    <a:pt x="497" y="38"/>
                    <a:pt x="496" y="37"/>
                  </a:cubicBezTo>
                  <a:cubicBezTo>
                    <a:pt x="495" y="38"/>
                    <a:pt x="494" y="37"/>
                    <a:pt x="493" y="38"/>
                  </a:cubicBezTo>
                  <a:cubicBezTo>
                    <a:pt x="490" y="37"/>
                    <a:pt x="488" y="38"/>
                    <a:pt x="486" y="37"/>
                  </a:cubicBezTo>
                  <a:cubicBezTo>
                    <a:pt x="483" y="36"/>
                    <a:pt x="481" y="38"/>
                    <a:pt x="478" y="37"/>
                  </a:cubicBezTo>
                  <a:cubicBezTo>
                    <a:pt x="477" y="37"/>
                    <a:pt x="474" y="36"/>
                    <a:pt x="474" y="38"/>
                  </a:cubicBezTo>
                  <a:cubicBezTo>
                    <a:pt x="473" y="38"/>
                    <a:pt x="474" y="37"/>
                    <a:pt x="473" y="37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2" y="37"/>
                    <a:pt x="472" y="37"/>
                    <a:pt x="472" y="37"/>
                  </a:cubicBezTo>
                  <a:cubicBezTo>
                    <a:pt x="470" y="38"/>
                    <a:pt x="468" y="35"/>
                    <a:pt x="467" y="37"/>
                  </a:cubicBezTo>
                  <a:cubicBezTo>
                    <a:pt x="464" y="36"/>
                    <a:pt x="461" y="36"/>
                    <a:pt x="459" y="36"/>
                  </a:cubicBezTo>
                  <a:cubicBezTo>
                    <a:pt x="458" y="36"/>
                    <a:pt x="457" y="36"/>
                    <a:pt x="456" y="36"/>
                  </a:cubicBezTo>
                  <a:cubicBezTo>
                    <a:pt x="455" y="36"/>
                    <a:pt x="455" y="35"/>
                    <a:pt x="456" y="34"/>
                  </a:cubicBezTo>
                  <a:cubicBezTo>
                    <a:pt x="456" y="35"/>
                    <a:pt x="457" y="35"/>
                    <a:pt x="457" y="35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8" y="35"/>
                    <a:pt x="458" y="35"/>
                    <a:pt x="459" y="36"/>
                  </a:cubicBezTo>
                  <a:cubicBezTo>
                    <a:pt x="460" y="35"/>
                    <a:pt x="458" y="35"/>
                    <a:pt x="459" y="34"/>
                  </a:cubicBezTo>
                  <a:cubicBezTo>
                    <a:pt x="459" y="34"/>
                    <a:pt x="459" y="34"/>
                    <a:pt x="460" y="34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5"/>
                    <a:pt x="461" y="36"/>
                    <a:pt x="462" y="35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4"/>
                    <a:pt x="462" y="34"/>
                    <a:pt x="462" y="35"/>
                  </a:cubicBezTo>
                  <a:cubicBezTo>
                    <a:pt x="462" y="34"/>
                    <a:pt x="462" y="34"/>
                    <a:pt x="462" y="34"/>
                  </a:cubicBezTo>
                  <a:cubicBezTo>
                    <a:pt x="463" y="34"/>
                    <a:pt x="464" y="34"/>
                    <a:pt x="464" y="35"/>
                  </a:cubicBezTo>
                  <a:cubicBezTo>
                    <a:pt x="465" y="35"/>
                    <a:pt x="465" y="35"/>
                    <a:pt x="465" y="35"/>
                  </a:cubicBezTo>
                  <a:cubicBezTo>
                    <a:pt x="464" y="35"/>
                    <a:pt x="464" y="34"/>
                    <a:pt x="464" y="34"/>
                  </a:cubicBezTo>
                  <a:cubicBezTo>
                    <a:pt x="465" y="34"/>
                    <a:pt x="465" y="34"/>
                    <a:pt x="466" y="34"/>
                  </a:cubicBezTo>
                  <a:cubicBezTo>
                    <a:pt x="465" y="34"/>
                    <a:pt x="465" y="34"/>
                    <a:pt x="465" y="35"/>
                  </a:cubicBezTo>
                  <a:cubicBezTo>
                    <a:pt x="466" y="35"/>
                    <a:pt x="466" y="34"/>
                    <a:pt x="467" y="35"/>
                  </a:cubicBezTo>
                  <a:cubicBezTo>
                    <a:pt x="466" y="34"/>
                    <a:pt x="466" y="34"/>
                    <a:pt x="466" y="34"/>
                  </a:cubicBezTo>
                  <a:cubicBezTo>
                    <a:pt x="467" y="34"/>
                    <a:pt x="468" y="34"/>
                    <a:pt x="469" y="34"/>
                  </a:cubicBezTo>
                  <a:cubicBezTo>
                    <a:pt x="468" y="34"/>
                    <a:pt x="468" y="35"/>
                    <a:pt x="468" y="35"/>
                  </a:cubicBezTo>
                  <a:cubicBezTo>
                    <a:pt x="469" y="35"/>
                    <a:pt x="469" y="35"/>
                    <a:pt x="469" y="35"/>
                  </a:cubicBezTo>
                  <a:cubicBezTo>
                    <a:pt x="469" y="34"/>
                    <a:pt x="471" y="36"/>
                    <a:pt x="470" y="34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72" y="34"/>
                    <a:pt x="472" y="34"/>
                    <a:pt x="472" y="34"/>
                  </a:cubicBezTo>
                  <a:cubicBezTo>
                    <a:pt x="473" y="34"/>
                    <a:pt x="473" y="34"/>
                    <a:pt x="473" y="34"/>
                  </a:cubicBezTo>
                  <a:cubicBezTo>
                    <a:pt x="474" y="34"/>
                    <a:pt x="474" y="34"/>
                    <a:pt x="475" y="33"/>
                  </a:cubicBezTo>
                  <a:cubicBezTo>
                    <a:pt x="475" y="34"/>
                    <a:pt x="476" y="34"/>
                    <a:pt x="476" y="34"/>
                  </a:cubicBezTo>
                  <a:cubicBezTo>
                    <a:pt x="477" y="34"/>
                    <a:pt x="478" y="35"/>
                    <a:pt x="479" y="34"/>
                  </a:cubicBezTo>
                  <a:cubicBezTo>
                    <a:pt x="479" y="34"/>
                    <a:pt x="479" y="34"/>
                    <a:pt x="479" y="34"/>
                  </a:cubicBezTo>
                  <a:cubicBezTo>
                    <a:pt x="478" y="33"/>
                    <a:pt x="478" y="32"/>
                    <a:pt x="478" y="31"/>
                  </a:cubicBezTo>
                  <a:cubicBezTo>
                    <a:pt x="479" y="32"/>
                    <a:pt x="479" y="32"/>
                    <a:pt x="479" y="32"/>
                  </a:cubicBezTo>
                  <a:cubicBezTo>
                    <a:pt x="480" y="32"/>
                    <a:pt x="479" y="33"/>
                    <a:pt x="480" y="33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1" y="34"/>
                    <a:pt x="480" y="34"/>
                    <a:pt x="480" y="33"/>
                  </a:cubicBezTo>
                  <a:cubicBezTo>
                    <a:pt x="481" y="33"/>
                    <a:pt x="482" y="34"/>
                    <a:pt x="483" y="33"/>
                  </a:cubicBezTo>
                  <a:cubicBezTo>
                    <a:pt x="482" y="33"/>
                    <a:pt x="482" y="32"/>
                    <a:pt x="481" y="33"/>
                  </a:cubicBezTo>
                  <a:cubicBezTo>
                    <a:pt x="480" y="33"/>
                    <a:pt x="480" y="32"/>
                    <a:pt x="480" y="32"/>
                  </a:cubicBezTo>
                  <a:cubicBezTo>
                    <a:pt x="481" y="32"/>
                    <a:pt x="481" y="31"/>
                    <a:pt x="482" y="32"/>
                  </a:cubicBezTo>
                  <a:cubicBezTo>
                    <a:pt x="482" y="31"/>
                    <a:pt x="482" y="31"/>
                    <a:pt x="482" y="31"/>
                  </a:cubicBezTo>
                  <a:cubicBezTo>
                    <a:pt x="482" y="31"/>
                    <a:pt x="482" y="31"/>
                    <a:pt x="482" y="32"/>
                  </a:cubicBezTo>
                  <a:cubicBezTo>
                    <a:pt x="483" y="32"/>
                    <a:pt x="484" y="32"/>
                    <a:pt x="484" y="31"/>
                  </a:cubicBezTo>
                  <a:cubicBezTo>
                    <a:pt x="484" y="32"/>
                    <a:pt x="484" y="32"/>
                    <a:pt x="485" y="32"/>
                  </a:cubicBezTo>
                  <a:cubicBezTo>
                    <a:pt x="485" y="32"/>
                    <a:pt x="485" y="31"/>
                    <a:pt x="485" y="31"/>
                  </a:cubicBezTo>
                  <a:cubicBezTo>
                    <a:pt x="485" y="31"/>
                    <a:pt x="486" y="31"/>
                    <a:pt x="486" y="31"/>
                  </a:cubicBezTo>
                  <a:cubicBezTo>
                    <a:pt x="486" y="31"/>
                    <a:pt x="486" y="31"/>
                    <a:pt x="486" y="30"/>
                  </a:cubicBezTo>
                  <a:cubicBezTo>
                    <a:pt x="485" y="31"/>
                    <a:pt x="482" y="29"/>
                    <a:pt x="483" y="31"/>
                  </a:cubicBezTo>
                  <a:cubicBezTo>
                    <a:pt x="482" y="30"/>
                    <a:pt x="482" y="30"/>
                    <a:pt x="482" y="30"/>
                  </a:cubicBezTo>
                  <a:cubicBezTo>
                    <a:pt x="480" y="31"/>
                    <a:pt x="479" y="30"/>
                    <a:pt x="477" y="30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8" y="31"/>
                    <a:pt x="478" y="32"/>
                    <a:pt x="478" y="32"/>
                  </a:cubicBezTo>
                  <a:cubicBezTo>
                    <a:pt x="477" y="33"/>
                    <a:pt x="476" y="32"/>
                    <a:pt x="475" y="32"/>
                  </a:cubicBezTo>
                  <a:cubicBezTo>
                    <a:pt x="474" y="32"/>
                    <a:pt x="473" y="32"/>
                    <a:pt x="473" y="32"/>
                  </a:cubicBezTo>
                  <a:cubicBezTo>
                    <a:pt x="474" y="31"/>
                    <a:pt x="476" y="32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3" y="30"/>
                    <a:pt x="474" y="29"/>
                    <a:pt x="474" y="29"/>
                  </a:cubicBezTo>
                  <a:cubicBezTo>
                    <a:pt x="475" y="29"/>
                    <a:pt x="477" y="28"/>
                    <a:pt x="478" y="30"/>
                  </a:cubicBezTo>
                  <a:cubicBezTo>
                    <a:pt x="478" y="30"/>
                    <a:pt x="478" y="29"/>
                    <a:pt x="478" y="29"/>
                  </a:cubicBezTo>
                  <a:cubicBezTo>
                    <a:pt x="479" y="29"/>
                    <a:pt x="481" y="29"/>
                    <a:pt x="482" y="30"/>
                  </a:cubicBezTo>
                  <a:cubicBezTo>
                    <a:pt x="483" y="28"/>
                    <a:pt x="485" y="30"/>
                    <a:pt x="486" y="29"/>
                  </a:cubicBezTo>
                  <a:cubicBezTo>
                    <a:pt x="487" y="29"/>
                    <a:pt x="489" y="29"/>
                    <a:pt x="491" y="30"/>
                  </a:cubicBezTo>
                  <a:cubicBezTo>
                    <a:pt x="491" y="30"/>
                    <a:pt x="491" y="30"/>
                    <a:pt x="491" y="30"/>
                  </a:cubicBezTo>
                  <a:cubicBezTo>
                    <a:pt x="491" y="29"/>
                    <a:pt x="490" y="29"/>
                    <a:pt x="490" y="29"/>
                  </a:cubicBezTo>
                  <a:cubicBezTo>
                    <a:pt x="491" y="29"/>
                    <a:pt x="493" y="30"/>
                    <a:pt x="494" y="29"/>
                  </a:cubicBezTo>
                  <a:cubicBezTo>
                    <a:pt x="494" y="29"/>
                    <a:pt x="494" y="29"/>
                    <a:pt x="494" y="29"/>
                  </a:cubicBezTo>
                  <a:cubicBezTo>
                    <a:pt x="495" y="29"/>
                    <a:pt x="496" y="29"/>
                    <a:pt x="496" y="28"/>
                  </a:cubicBezTo>
                  <a:cubicBezTo>
                    <a:pt x="496" y="28"/>
                    <a:pt x="496" y="28"/>
                    <a:pt x="496" y="28"/>
                  </a:cubicBezTo>
                  <a:cubicBezTo>
                    <a:pt x="495" y="28"/>
                    <a:pt x="495" y="29"/>
                    <a:pt x="495" y="29"/>
                  </a:cubicBezTo>
                  <a:cubicBezTo>
                    <a:pt x="493" y="28"/>
                    <a:pt x="493" y="28"/>
                    <a:pt x="493" y="28"/>
                  </a:cubicBezTo>
                  <a:cubicBezTo>
                    <a:pt x="490" y="28"/>
                    <a:pt x="487" y="28"/>
                    <a:pt x="484" y="28"/>
                  </a:cubicBezTo>
                  <a:cubicBezTo>
                    <a:pt x="482" y="28"/>
                    <a:pt x="480" y="28"/>
                    <a:pt x="479" y="28"/>
                  </a:cubicBezTo>
                  <a:cubicBezTo>
                    <a:pt x="478" y="28"/>
                    <a:pt x="477" y="28"/>
                    <a:pt x="475" y="28"/>
                  </a:cubicBezTo>
                  <a:cubicBezTo>
                    <a:pt x="473" y="28"/>
                    <a:pt x="470" y="28"/>
                    <a:pt x="468" y="28"/>
                  </a:cubicBezTo>
                  <a:cubicBezTo>
                    <a:pt x="468" y="27"/>
                    <a:pt x="468" y="27"/>
                    <a:pt x="468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8"/>
                    <a:pt x="467" y="28"/>
                    <a:pt x="467" y="28"/>
                  </a:cubicBezTo>
                  <a:cubicBezTo>
                    <a:pt x="467" y="28"/>
                    <a:pt x="466" y="27"/>
                    <a:pt x="465" y="28"/>
                  </a:cubicBezTo>
                  <a:cubicBezTo>
                    <a:pt x="465" y="27"/>
                    <a:pt x="465" y="27"/>
                    <a:pt x="465" y="27"/>
                  </a:cubicBezTo>
                  <a:cubicBezTo>
                    <a:pt x="463" y="26"/>
                    <a:pt x="462" y="29"/>
                    <a:pt x="461" y="27"/>
                  </a:cubicBezTo>
                  <a:cubicBezTo>
                    <a:pt x="461" y="27"/>
                    <a:pt x="461" y="27"/>
                    <a:pt x="461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59" y="26"/>
                    <a:pt x="458" y="26"/>
                    <a:pt x="458" y="27"/>
                  </a:cubicBezTo>
                  <a:cubicBezTo>
                    <a:pt x="457" y="27"/>
                    <a:pt x="457" y="26"/>
                    <a:pt x="456" y="26"/>
                  </a:cubicBezTo>
                  <a:cubicBezTo>
                    <a:pt x="458" y="24"/>
                    <a:pt x="458" y="27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2" y="25"/>
                    <a:pt x="463" y="25"/>
                    <a:pt x="465" y="26"/>
                  </a:cubicBezTo>
                  <a:cubicBezTo>
                    <a:pt x="467" y="25"/>
                    <a:pt x="470" y="27"/>
                    <a:pt x="471" y="26"/>
                  </a:cubicBezTo>
                  <a:cubicBezTo>
                    <a:pt x="473" y="27"/>
                    <a:pt x="474" y="25"/>
                    <a:pt x="475" y="26"/>
                  </a:cubicBezTo>
                  <a:cubicBezTo>
                    <a:pt x="476" y="25"/>
                    <a:pt x="477" y="27"/>
                    <a:pt x="478" y="26"/>
                  </a:cubicBezTo>
                  <a:cubicBezTo>
                    <a:pt x="480" y="27"/>
                    <a:pt x="481" y="25"/>
                    <a:pt x="483" y="26"/>
                  </a:cubicBezTo>
                  <a:cubicBezTo>
                    <a:pt x="486" y="26"/>
                    <a:pt x="489" y="27"/>
                    <a:pt x="492" y="26"/>
                  </a:cubicBezTo>
                  <a:cubicBezTo>
                    <a:pt x="492" y="26"/>
                    <a:pt x="492" y="26"/>
                    <a:pt x="492" y="26"/>
                  </a:cubicBezTo>
                  <a:cubicBezTo>
                    <a:pt x="494" y="26"/>
                    <a:pt x="496" y="27"/>
                    <a:pt x="497" y="26"/>
                  </a:cubicBezTo>
                  <a:cubicBezTo>
                    <a:pt x="497" y="26"/>
                    <a:pt x="497" y="26"/>
                    <a:pt x="498" y="27"/>
                  </a:cubicBezTo>
                  <a:cubicBezTo>
                    <a:pt x="498" y="26"/>
                    <a:pt x="500" y="27"/>
                    <a:pt x="500" y="26"/>
                  </a:cubicBezTo>
                  <a:cubicBezTo>
                    <a:pt x="500" y="26"/>
                    <a:pt x="500" y="26"/>
                    <a:pt x="500" y="26"/>
                  </a:cubicBezTo>
                  <a:cubicBezTo>
                    <a:pt x="500" y="27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7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03" y="27"/>
                    <a:pt x="503" y="27"/>
                    <a:pt x="503" y="27"/>
                  </a:cubicBezTo>
                  <a:cubicBezTo>
                    <a:pt x="503" y="26"/>
                    <a:pt x="503" y="26"/>
                    <a:pt x="503" y="26"/>
                  </a:cubicBezTo>
                  <a:cubicBezTo>
                    <a:pt x="504" y="28"/>
                    <a:pt x="504" y="25"/>
                    <a:pt x="506" y="26"/>
                  </a:cubicBezTo>
                  <a:cubicBezTo>
                    <a:pt x="507" y="27"/>
                    <a:pt x="507" y="27"/>
                    <a:pt x="508" y="26"/>
                  </a:cubicBezTo>
                  <a:cubicBezTo>
                    <a:pt x="508" y="27"/>
                    <a:pt x="508" y="27"/>
                    <a:pt x="508" y="27"/>
                  </a:cubicBezTo>
                  <a:cubicBezTo>
                    <a:pt x="508" y="25"/>
                    <a:pt x="510" y="27"/>
                    <a:pt x="510" y="26"/>
                  </a:cubicBezTo>
                  <a:cubicBezTo>
                    <a:pt x="510" y="26"/>
                    <a:pt x="511" y="26"/>
                    <a:pt x="511" y="26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2" y="27"/>
                    <a:pt x="512" y="27"/>
                  </a:cubicBezTo>
                  <a:cubicBezTo>
                    <a:pt x="512" y="26"/>
                    <a:pt x="511" y="26"/>
                    <a:pt x="511" y="26"/>
                  </a:cubicBezTo>
                  <a:cubicBezTo>
                    <a:pt x="512" y="26"/>
                    <a:pt x="512" y="26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3" y="26"/>
                    <a:pt x="514" y="26"/>
                    <a:pt x="514" y="26"/>
                  </a:cubicBezTo>
                  <a:cubicBezTo>
                    <a:pt x="514" y="25"/>
                    <a:pt x="514" y="25"/>
                    <a:pt x="514" y="25"/>
                  </a:cubicBezTo>
                  <a:cubicBezTo>
                    <a:pt x="516" y="26"/>
                    <a:pt x="516" y="26"/>
                    <a:pt x="517" y="27"/>
                  </a:cubicBezTo>
                  <a:cubicBezTo>
                    <a:pt x="517" y="27"/>
                    <a:pt x="517" y="27"/>
                    <a:pt x="517" y="27"/>
                  </a:cubicBezTo>
                  <a:cubicBezTo>
                    <a:pt x="517" y="27"/>
                    <a:pt x="517" y="27"/>
                    <a:pt x="517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20" y="26"/>
                  </a:cubicBezTo>
                  <a:cubicBezTo>
                    <a:pt x="519" y="25"/>
                    <a:pt x="521" y="26"/>
                    <a:pt x="521" y="26"/>
                  </a:cubicBezTo>
                  <a:cubicBezTo>
                    <a:pt x="522" y="25"/>
                    <a:pt x="524" y="27"/>
                    <a:pt x="524" y="25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24" y="26"/>
                    <a:pt x="524" y="26"/>
                    <a:pt x="525" y="25"/>
                  </a:cubicBezTo>
                  <a:cubicBezTo>
                    <a:pt x="525" y="26"/>
                    <a:pt x="525" y="26"/>
                    <a:pt x="525" y="26"/>
                  </a:cubicBezTo>
                  <a:cubicBezTo>
                    <a:pt x="526" y="27"/>
                    <a:pt x="526" y="25"/>
                    <a:pt x="527" y="26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26" y="24"/>
                    <a:pt x="526" y="25"/>
                    <a:pt x="526" y="25"/>
                  </a:cubicBezTo>
                  <a:cubicBezTo>
                    <a:pt x="525" y="25"/>
                    <a:pt x="526" y="24"/>
                    <a:pt x="525" y="24"/>
                  </a:cubicBezTo>
                  <a:cubicBezTo>
                    <a:pt x="525" y="25"/>
                    <a:pt x="525" y="25"/>
                    <a:pt x="525" y="25"/>
                  </a:cubicBezTo>
                  <a:cubicBezTo>
                    <a:pt x="524" y="25"/>
                    <a:pt x="524" y="24"/>
                    <a:pt x="524" y="25"/>
                  </a:cubicBezTo>
                  <a:cubicBezTo>
                    <a:pt x="523" y="25"/>
                    <a:pt x="522" y="25"/>
                    <a:pt x="521" y="24"/>
                  </a:cubicBezTo>
                  <a:cubicBezTo>
                    <a:pt x="521" y="24"/>
                    <a:pt x="522" y="25"/>
                    <a:pt x="521" y="25"/>
                  </a:cubicBezTo>
                  <a:cubicBezTo>
                    <a:pt x="521" y="24"/>
                    <a:pt x="520" y="24"/>
                    <a:pt x="519" y="24"/>
                  </a:cubicBezTo>
                  <a:cubicBezTo>
                    <a:pt x="519" y="24"/>
                    <a:pt x="519" y="24"/>
                    <a:pt x="519" y="24"/>
                  </a:cubicBezTo>
                  <a:cubicBezTo>
                    <a:pt x="520" y="24"/>
                    <a:pt x="521" y="24"/>
                    <a:pt x="521" y="25"/>
                  </a:cubicBezTo>
                  <a:cubicBezTo>
                    <a:pt x="521" y="25"/>
                    <a:pt x="521" y="25"/>
                    <a:pt x="521" y="25"/>
                  </a:cubicBezTo>
                  <a:cubicBezTo>
                    <a:pt x="520" y="25"/>
                    <a:pt x="518" y="25"/>
                    <a:pt x="518" y="24"/>
                  </a:cubicBezTo>
                  <a:cubicBezTo>
                    <a:pt x="517" y="24"/>
                    <a:pt x="516" y="24"/>
                    <a:pt x="515" y="24"/>
                  </a:cubicBezTo>
                  <a:cubicBezTo>
                    <a:pt x="515" y="24"/>
                    <a:pt x="515" y="24"/>
                    <a:pt x="515" y="24"/>
                  </a:cubicBezTo>
                  <a:cubicBezTo>
                    <a:pt x="515" y="24"/>
                    <a:pt x="516" y="24"/>
                    <a:pt x="516" y="24"/>
                  </a:cubicBezTo>
                  <a:cubicBezTo>
                    <a:pt x="515" y="24"/>
                    <a:pt x="516" y="25"/>
                    <a:pt x="515" y="25"/>
                  </a:cubicBezTo>
                  <a:cubicBezTo>
                    <a:pt x="515" y="25"/>
                    <a:pt x="515" y="25"/>
                    <a:pt x="514" y="24"/>
                  </a:cubicBezTo>
                  <a:cubicBezTo>
                    <a:pt x="514" y="25"/>
                    <a:pt x="513" y="24"/>
                    <a:pt x="512" y="25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11" y="25"/>
                    <a:pt x="511" y="24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0" y="26"/>
                    <a:pt x="509" y="25"/>
                    <a:pt x="508" y="25"/>
                  </a:cubicBezTo>
                  <a:cubicBezTo>
                    <a:pt x="507" y="25"/>
                    <a:pt x="508" y="23"/>
                    <a:pt x="507" y="23"/>
                  </a:cubicBezTo>
                  <a:cubicBezTo>
                    <a:pt x="507" y="24"/>
                    <a:pt x="507" y="24"/>
                    <a:pt x="508" y="24"/>
                  </a:cubicBezTo>
                  <a:cubicBezTo>
                    <a:pt x="507" y="24"/>
                    <a:pt x="507" y="24"/>
                    <a:pt x="507" y="25"/>
                  </a:cubicBezTo>
                  <a:cubicBezTo>
                    <a:pt x="508" y="25"/>
                    <a:pt x="508" y="25"/>
                    <a:pt x="508" y="25"/>
                  </a:cubicBezTo>
                  <a:cubicBezTo>
                    <a:pt x="508" y="25"/>
                    <a:pt x="507" y="26"/>
                    <a:pt x="507" y="26"/>
                  </a:cubicBezTo>
                  <a:cubicBezTo>
                    <a:pt x="507" y="26"/>
                    <a:pt x="506" y="26"/>
                    <a:pt x="506" y="26"/>
                  </a:cubicBezTo>
                  <a:cubicBezTo>
                    <a:pt x="507" y="26"/>
                    <a:pt x="507" y="26"/>
                    <a:pt x="507" y="25"/>
                  </a:cubicBezTo>
                  <a:cubicBezTo>
                    <a:pt x="506" y="25"/>
                    <a:pt x="505" y="25"/>
                    <a:pt x="504" y="25"/>
                  </a:cubicBezTo>
                  <a:cubicBezTo>
                    <a:pt x="504" y="25"/>
                    <a:pt x="504" y="24"/>
                    <a:pt x="504" y="24"/>
                  </a:cubicBezTo>
                  <a:cubicBezTo>
                    <a:pt x="505" y="24"/>
                    <a:pt x="505" y="24"/>
                    <a:pt x="505" y="24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5" y="23"/>
                    <a:pt x="505" y="23"/>
                  </a:cubicBezTo>
                  <a:cubicBezTo>
                    <a:pt x="504" y="23"/>
                    <a:pt x="504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3" y="24"/>
                    <a:pt x="503" y="24"/>
                    <a:pt x="503" y="24"/>
                  </a:cubicBezTo>
                  <a:cubicBezTo>
                    <a:pt x="503" y="24"/>
                    <a:pt x="503" y="23"/>
                    <a:pt x="502" y="23"/>
                  </a:cubicBezTo>
                  <a:cubicBezTo>
                    <a:pt x="502" y="23"/>
                    <a:pt x="502" y="24"/>
                    <a:pt x="502" y="24"/>
                  </a:cubicBezTo>
                  <a:cubicBezTo>
                    <a:pt x="503" y="25"/>
                    <a:pt x="503" y="25"/>
                    <a:pt x="503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1" y="25"/>
                    <a:pt x="500" y="25"/>
                    <a:pt x="500" y="24"/>
                  </a:cubicBezTo>
                  <a:cubicBezTo>
                    <a:pt x="501" y="24"/>
                    <a:pt x="501" y="24"/>
                    <a:pt x="501" y="24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9" y="25"/>
                    <a:pt x="499" y="25"/>
                    <a:pt x="499" y="25"/>
                  </a:cubicBezTo>
                  <a:cubicBezTo>
                    <a:pt x="499" y="25"/>
                    <a:pt x="498" y="25"/>
                    <a:pt x="498" y="25"/>
                  </a:cubicBezTo>
                  <a:cubicBezTo>
                    <a:pt x="497" y="24"/>
                    <a:pt x="496" y="26"/>
                    <a:pt x="495" y="24"/>
                  </a:cubicBezTo>
                  <a:cubicBezTo>
                    <a:pt x="496" y="24"/>
                    <a:pt x="497" y="24"/>
                    <a:pt x="497" y="24"/>
                  </a:cubicBezTo>
                  <a:cubicBezTo>
                    <a:pt x="497" y="23"/>
                    <a:pt x="497" y="23"/>
                    <a:pt x="497" y="23"/>
                  </a:cubicBezTo>
                  <a:cubicBezTo>
                    <a:pt x="497" y="24"/>
                    <a:pt x="497" y="24"/>
                    <a:pt x="497" y="24"/>
                  </a:cubicBezTo>
                  <a:cubicBezTo>
                    <a:pt x="497" y="23"/>
                    <a:pt x="496" y="23"/>
                    <a:pt x="495" y="23"/>
                  </a:cubicBezTo>
                  <a:cubicBezTo>
                    <a:pt x="496" y="22"/>
                    <a:pt x="496" y="22"/>
                    <a:pt x="496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3"/>
                    <a:pt x="495" y="23"/>
                  </a:cubicBezTo>
                  <a:cubicBezTo>
                    <a:pt x="494" y="23"/>
                    <a:pt x="495" y="24"/>
                    <a:pt x="495" y="24"/>
                  </a:cubicBezTo>
                  <a:cubicBezTo>
                    <a:pt x="495" y="24"/>
                    <a:pt x="495" y="24"/>
                    <a:pt x="495" y="25"/>
                  </a:cubicBezTo>
                  <a:cubicBezTo>
                    <a:pt x="493" y="25"/>
                    <a:pt x="493" y="25"/>
                    <a:pt x="493" y="25"/>
                  </a:cubicBezTo>
                  <a:cubicBezTo>
                    <a:pt x="493" y="25"/>
                    <a:pt x="493" y="24"/>
                    <a:pt x="493" y="24"/>
                  </a:cubicBezTo>
                  <a:cubicBezTo>
                    <a:pt x="493" y="24"/>
                    <a:pt x="493" y="24"/>
                    <a:pt x="493" y="24"/>
                  </a:cubicBezTo>
                  <a:cubicBezTo>
                    <a:pt x="493" y="24"/>
                    <a:pt x="493" y="25"/>
                    <a:pt x="493" y="25"/>
                  </a:cubicBezTo>
                  <a:cubicBezTo>
                    <a:pt x="491" y="24"/>
                    <a:pt x="493" y="24"/>
                    <a:pt x="492" y="24"/>
                  </a:cubicBezTo>
                  <a:cubicBezTo>
                    <a:pt x="492" y="23"/>
                    <a:pt x="491" y="23"/>
                    <a:pt x="491" y="23"/>
                  </a:cubicBezTo>
                  <a:cubicBezTo>
                    <a:pt x="491" y="24"/>
                    <a:pt x="490" y="24"/>
                    <a:pt x="491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4"/>
                    <a:pt x="489" y="24"/>
                    <a:pt x="489" y="25"/>
                  </a:cubicBezTo>
                  <a:cubicBezTo>
                    <a:pt x="489" y="24"/>
                    <a:pt x="488" y="23"/>
                    <a:pt x="488" y="23"/>
                  </a:cubicBezTo>
                  <a:cubicBezTo>
                    <a:pt x="488" y="23"/>
                    <a:pt x="487" y="23"/>
                    <a:pt x="488" y="24"/>
                  </a:cubicBezTo>
                  <a:cubicBezTo>
                    <a:pt x="487" y="24"/>
                    <a:pt x="486" y="24"/>
                    <a:pt x="486" y="25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6" y="24"/>
                    <a:pt x="486" y="23"/>
                    <a:pt x="485" y="23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4" y="24"/>
                    <a:pt x="484" y="23"/>
                  </a:cubicBezTo>
                  <a:cubicBezTo>
                    <a:pt x="484" y="24"/>
                    <a:pt x="485" y="24"/>
                    <a:pt x="485" y="25"/>
                  </a:cubicBezTo>
                  <a:cubicBezTo>
                    <a:pt x="485" y="25"/>
                    <a:pt x="485" y="24"/>
                    <a:pt x="484" y="24"/>
                  </a:cubicBezTo>
                  <a:cubicBezTo>
                    <a:pt x="484" y="26"/>
                    <a:pt x="482" y="24"/>
                    <a:pt x="481" y="25"/>
                  </a:cubicBezTo>
                  <a:cubicBezTo>
                    <a:pt x="481" y="24"/>
                    <a:pt x="482" y="23"/>
                    <a:pt x="483" y="23"/>
                  </a:cubicBezTo>
                  <a:cubicBezTo>
                    <a:pt x="482" y="23"/>
                    <a:pt x="481" y="23"/>
                    <a:pt x="480" y="23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8" y="25"/>
                    <a:pt x="477" y="24"/>
                    <a:pt x="477" y="23"/>
                  </a:cubicBezTo>
                  <a:cubicBezTo>
                    <a:pt x="478" y="23"/>
                    <a:pt x="478" y="23"/>
                    <a:pt x="478" y="23"/>
                  </a:cubicBezTo>
                  <a:cubicBezTo>
                    <a:pt x="477" y="23"/>
                    <a:pt x="477" y="23"/>
                    <a:pt x="476" y="23"/>
                  </a:cubicBezTo>
                  <a:cubicBezTo>
                    <a:pt x="477" y="24"/>
                    <a:pt x="477" y="24"/>
                    <a:pt x="477" y="24"/>
                  </a:cubicBezTo>
                  <a:cubicBezTo>
                    <a:pt x="477" y="24"/>
                    <a:pt x="477" y="24"/>
                    <a:pt x="477" y="25"/>
                  </a:cubicBezTo>
                  <a:cubicBezTo>
                    <a:pt x="477" y="25"/>
                    <a:pt x="476" y="25"/>
                    <a:pt x="476" y="25"/>
                  </a:cubicBezTo>
                  <a:cubicBezTo>
                    <a:pt x="476" y="24"/>
                    <a:pt x="475" y="25"/>
                    <a:pt x="475" y="25"/>
                  </a:cubicBezTo>
                  <a:cubicBezTo>
                    <a:pt x="475" y="25"/>
                    <a:pt x="474" y="25"/>
                    <a:pt x="474" y="24"/>
                  </a:cubicBezTo>
                  <a:cubicBezTo>
                    <a:pt x="475" y="24"/>
                    <a:pt x="475" y="24"/>
                    <a:pt x="475" y="24"/>
                  </a:cubicBezTo>
                  <a:cubicBezTo>
                    <a:pt x="474" y="24"/>
                    <a:pt x="474" y="24"/>
                    <a:pt x="474" y="24"/>
                  </a:cubicBezTo>
                  <a:cubicBezTo>
                    <a:pt x="474" y="24"/>
                    <a:pt x="474" y="24"/>
                    <a:pt x="474" y="25"/>
                  </a:cubicBezTo>
                  <a:cubicBezTo>
                    <a:pt x="473" y="24"/>
                    <a:pt x="473" y="24"/>
                    <a:pt x="472" y="24"/>
                  </a:cubicBezTo>
                  <a:cubicBezTo>
                    <a:pt x="473" y="24"/>
                    <a:pt x="474" y="23"/>
                    <a:pt x="475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3" y="23"/>
                    <a:pt x="470" y="22"/>
                    <a:pt x="470" y="23"/>
                  </a:cubicBezTo>
                  <a:cubicBezTo>
                    <a:pt x="471" y="24"/>
                    <a:pt x="472" y="22"/>
                    <a:pt x="472" y="23"/>
                  </a:cubicBezTo>
                  <a:cubicBezTo>
                    <a:pt x="471" y="24"/>
                    <a:pt x="471" y="23"/>
                    <a:pt x="470" y="24"/>
                  </a:cubicBezTo>
                  <a:cubicBezTo>
                    <a:pt x="470" y="25"/>
                    <a:pt x="469" y="24"/>
                    <a:pt x="469" y="24"/>
                  </a:cubicBezTo>
                  <a:cubicBezTo>
                    <a:pt x="470" y="24"/>
                    <a:pt x="469" y="23"/>
                    <a:pt x="470" y="22"/>
                  </a:cubicBezTo>
                  <a:cubicBezTo>
                    <a:pt x="469" y="22"/>
                    <a:pt x="468" y="22"/>
                    <a:pt x="468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8" y="23"/>
                    <a:pt x="468" y="23"/>
                    <a:pt x="467" y="23"/>
                  </a:cubicBezTo>
                  <a:cubicBezTo>
                    <a:pt x="468" y="23"/>
                    <a:pt x="468" y="23"/>
                    <a:pt x="468" y="24"/>
                  </a:cubicBezTo>
                  <a:cubicBezTo>
                    <a:pt x="469" y="25"/>
                    <a:pt x="467" y="24"/>
                    <a:pt x="466" y="24"/>
                  </a:cubicBezTo>
                  <a:cubicBezTo>
                    <a:pt x="467" y="22"/>
                    <a:pt x="467" y="22"/>
                    <a:pt x="467" y="22"/>
                  </a:cubicBezTo>
                  <a:cubicBezTo>
                    <a:pt x="466" y="22"/>
                    <a:pt x="466" y="22"/>
                    <a:pt x="465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5" y="24"/>
                  </a:cubicBezTo>
                  <a:cubicBezTo>
                    <a:pt x="465" y="23"/>
                    <a:pt x="465" y="23"/>
                    <a:pt x="465" y="23"/>
                  </a:cubicBezTo>
                  <a:cubicBezTo>
                    <a:pt x="464" y="22"/>
                    <a:pt x="464" y="22"/>
                    <a:pt x="464" y="22"/>
                  </a:cubicBezTo>
                  <a:cubicBezTo>
                    <a:pt x="461" y="23"/>
                    <a:pt x="459" y="21"/>
                    <a:pt x="456" y="21"/>
                  </a:cubicBezTo>
                  <a:cubicBezTo>
                    <a:pt x="456" y="21"/>
                    <a:pt x="456" y="21"/>
                    <a:pt x="456" y="21"/>
                  </a:cubicBezTo>
                  <a:cubicBezTo>
                    <a:pt x="456" y="21"/>
                    <a:pt x="456" y="21"/>
                    <a:pt x="457" y="21"/>
                  </a:cubicBezTo>
                  <a:cubicBezTo>
                    <a:pt x="456" y="20"/>
                    <a:pt x="458" y="21"/>
                    <a:pt x="458" y="20"/>
                  </a:cubicBezTo>
                  <a:cubicBezTo>
                    <a:pt x="459" y="20"/>
                    <a:pt x="460" y="19"/>
                    <a:pt x="460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19"/>
                    <a:pt x="462" y="20"/>
                    <a:pt x="461" y="20"/>
                  </a:cubicBezTo>
                  <a:cubicBezTo>
                    <a:pt x="462" y="20"/>
                    <a:pt x="463" y="21"/>
                    <a:pt x="463" y="21"/>
                  </a:cubicBezTo>
                  <a:cubicBezTo>
                    <a:pt x="464" y="19"/>
                    <a:pt x="466" y="21"/>
                    <a:pt x="467" y="20"/>
                  </a:cubicBezTo>
                  <a:cubicBezTo>
                    <a:pt x="469" y="21"/>
                    <a:pt x="472" y="20"/>
                    <a:pt x="474" y="20"/>
                  </a:cubicBezTo>
                  <a:cubicBezTo>
                    <a:pt x="476" y="21"/>
                    <a:pt x="479" y="21"/>
                    <a:pt x="481" y="21"/>
                  </a:cubicBezTo>
                  <a:cubicBezTo>
                    <a:pt x="482" y="22"/>
                    <a:pt x="484" y="19"/>
                    <a:pt x="485" y="21"/>
                  </a:cubicBezTo>
                  <a:cubicBezTo>
                    <a:pt x="485" y="21"/>
                    <a:pt x="486" y="21"/>
                    <a:pt x="487" y="21"/>
                  </a:cubicBezTo>
                  <a:cubicBezTo>
                    <a:pt x="488" y="20"/>
                    <a:pt x="489" y="22"/>
                    <a:pt x="490" y="20"/>
                  </a:cubicBezTo>
                  <a:cubicBezTo>
                    <a:pt x="490" y="21"/>
                    <a:pt x="490" y="21"/>
                    <a:pt x="490" y="21"/>
                  </a:cubicBezTo>
                  <a:cubicBezTo>
                    <a:pt x="490" y="21"/>
                    <a:pt x="492" y="22"/>
                    <a:pt x="492" y="21"/>
                  </a:cubicBezTo>
                  <a:cubicBezTo>
                    <a:pt x="493" y="21"/>
                    <a:pt x="493" y="21"/>
                    <a:pt x="493" y="21"/>
                  </a:cubicBezTo>
                  <a:cubicBezTo>
                    <a:pt x="493" y="20"/>
                    <a:pt x="493" y="20"/>
                    <a:pt x="493" y="20"/>
                  </a:cubicBezTo>
                  <a:cubicBezTo>
                    <a:pt x="490" y="20"/>
                    <a:pt x="490" y="20"/>
                    <a:pt x="490" y="20"/>
                  </a:cubicBezTo>
                  <a:cubicBezTo>
                    <a:pt x="490" y="20"/>
                    <a:pt x="489" y="21"/>
                    <a:pt x="489" y="20"/>
                  </a:cubicBezTo>
                  <a:cubicBezTo>
                    <a:pt x="489" y="20"/>
                    <a:pt x="489" y="20"/>
                    <a:pt x="489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7" y="20"/>
                    <a:pt x="487" y="20"/>
                  </a:cubicBezTo>
                  <a:cubicBezTo>
                    <a:pt x="486" y="20"/>
                    <a:pt x="486" y="20"/>
                    <a:pt x="486" y="20"/>
                  </a:cubicBezTo>
                  <a:cubicBezTo>
                    <a:pt x="486" y="21"/>
                    <a:pt x="486" y="20"/>
                    <a:pt x="485" y="20"/>
                  </a:cubicBezTo>
                  <a:cubicBezTo>
                    <a:pt x="485" y="20"/>
                    <a:pt x="485" y="21"/>
                    <a:pt x="485" y="21"/>
                  </a:cubicBezTo>
                  <a:cubicBezTo>
                    <a:pt x="485" y="20"/>
                    <a:pt x="484" y="21"/>
                    <a:pt x="484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4" y="19"/>
                    <a:pt x="484" y="19"/>
                    <a:pt x="483" y="20"/>
                  </a:cubicBezTo>
                  <a:cubicBezTo>
                    <a:pt x="482" y="20"/>
                    <a:pt x="481" y="19"/>
                    <a:pt x="480" y="19"/>
                  </a:cubicBezTo>
                  <a:cubicBezTo>
                    <a:pt x="480" y="19"/>
                    <a:pt x="480" y="19"/>
                    <a:pt x="480" y="19"/>
                  </a:cubicBezTo>
                  <a:cubicBezTo>
                    <a:pt x="480" y="19"/>
                    <a:pt x="481" y="19"/>
                    <a:pt x="481" y="20"/>
                  </a:cubicBezTo>
                  <a:cubicBezTo>
                    <a:pt x="478" y="20"/>
                    <a:pt x="478" y="20"/>
                    <a:pt x="478" y="20"/>
                  </a:cubicBezTo>
                  <a:cubicBezTo>
                    <a:pt x="479" y="19"/>
                    <a:pt x="477" y="18"/>
                    <a:pt x="477" y="17"/>
                  </a:cubicBezTo>
                  <a:cubicBezTo>
                    <a:pt x="476" y="17"/>
                    <a:pt x="477" y="19"/>
                    <a:pt x="477" y="19"/>
                  </a:cubicBezTo>
                  <a:cubicBezTo>
                    <a:pt x="477" y="19"/>
                    <a:pt x="476" y="19"/>
                    <a:pt x="476" y="18"/>
                  </a:cubicBezTo>
                  <a:cubicBezTo>
                    <a:pt x="476" y="18"/>
                    <a:pt x="476" y="19"/>
                    <a:pt x="476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4" y="19"/>
                    <a:pt x="473" y="19"/>
                    <a:pt x="472" y="2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20"/>
                    <a:pt x="472" y="20"/>
                    <a:pt x="472" y="20"/>
                  </a:cubicBezTo>
                  <a:cubicBezTo>
                    <a:pt x="470" y="19"/>
                    <a:pt x="470" y="19"/>
                    <a:pt x="470" y="19"/>
                  </a:cubicBezTo>
                  <a:cubicBezTo>
                    <a:pt x="469" y="18"/>
                    <a:pt x="467" y="19"/>
                    <a:pt x="467" y="18"/>
                  </a:cubicBezTo>
                  <a:cubicBezTo>
                    <a:pt x="467" y="19"/>
                    <a:pt x="465" y="19"/>
                    <a:pt x="465" y="19"/>
                  </a:cubicBezTo>
                  <a:cubicBezTo>
                    <a:pt x="465" y="18"/>
                    <a:pt x="464" y="18"/>
                    <a:pt x="464" y="17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3" y="19"/>
                    <a:pt x="463" y="18"/>
                  </a:cubicBezTo>
                  <a:cubicBezTo>
                    <a:pt x="463" y="18"/>
                    <a:pt x="463" y="18"/>
                    <a:pt x="463" y="18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2" y="18"/>
                    <a:pt x="462" y="17"/>
                    <a:pt x="462" y="17"/>
                  </a:cubicBezTo>
                  <a:cubicBezTo>
                    <a:pt x="462" y="17"/>
                    <a:pt x="462" y="17"/>
                    <a:pt x="463" y="17"/>
                  </a:cubicBezTo>
                  <a:cubicBezTo>
                    <a:pt x="463" y="17"/>
                    <a:pt x="463" y="17"/>
                    <a:pt x="463" y="17"/>
                  </a:cubicBezTo>
                  <a:cubicBezTo>
                    <a:pt x="462" y="15"/>
                    <a:pt x="461" y="17"/>
                    <a:pt x="460" y="15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59" y="16"/>
                    <a:pt x="458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5" y="15"/>
                    <a:pt x="455" y="15"/>
                    <a:pt x="456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55" y="14"/>
                    <a:pt x="455" y="15"/>
                    <a:pt x="454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3" y="15"/>
                    <a:pt x="454" y="18"/>
                    <a:pt x="452" y="17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1" y="18"/>
                    <a:pt x="450" y="19"/>
                    <a:pt x="449" y="18"/>
                  </a:cubicBezTo>
                  <a:cubicBezTo>
                    <a:pt x="450" y="17"/>
                    <a:pt x="450" y="17"/>
                    <a:pt x="450" y="17"/>
                  </a:cubicBezTo>
                  <a:cubicBezTo>
                    <a:pt x="449" y="17"/>
                    <a:pt x="450" y="18"/>
                    <a:pt x="449" y="17"/>
                  </a:cubicBezTo>
                  <a:cubicBezTo>
                    <a:pt x="448" y="16"/>
                    <a:pt x="450" y="17"/>
                    <a:pt x="451" y="16"/>
                  </a:cubicBezTo>
                  <a:cubicBezTo>
                    <a:pt x="450" y="15"/>
                    <a:pt x="449" y="17"/>
                    <a:pt x="448" y="16"/>
                  </a:cubicBezTo>
                  <a:cubicBezTo>
                    <a:pt x="449" y="15"/>
                    <a:pt x="449" y="15"/>
                    <a:pt x="449" y="15"/>
                  </a:cubicBezTo>
                  <a:cubicBezTo>
                    <a:pt x="448" y="15"/>
                    <a:pt x="448" y="15"/>
                    <a:pt x="448" y="15"/>
                  </a:cubicBezTo>
                  <a:cubicBezTo>
                    <a:pt x="448" y="15"/>
                    <a:pt x="448" y="16"/>
                    <a:pt x="448" y="16"/>
                  </a:cubicBezTo>
                  <a:cubicBezTo>
                    <a:pt x="446" y="18"/>
                    <a:pt x="446" y="18"/>
                    <a:pt x="446" y="18"/>
                  </a:cubicBezTo>
                  <a:cubicBezTo>
                    <a:pt x="445" y="17"/>
                    <a:pt x="444" y="17"/>
                    <a:pt x="443" y="16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2" y="17"/>
                    <a:pt x="442" y="17"/>
                    <a:pt x="442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4" y="17"/>
                    <a:pt x="444" y="18"/>
                  </a:cubicBezTo>
                  <a:cubicBezTo>
                    <a:pt x="443" y="18"/>
                    <a:pt x="443" y="18"/>
                    <a:pt x="442" y="18"/>
                  </a:cubicBezTo>
                  <a:cubicBezTo>
                    <a:pt x="442" y="18"/>
                    <a:pt x="442" y="19"/>
                    <a:pt x="442" y="19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3" y="19"/>
                    <a:pt x="443" y="18"/>
                    <a:pt x="444" y="19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2" y="20"/>
                    <a:pt x="441" y="19"/>
                    <a:pt x="441" y="18"/>
                  </a:cubicBezTo>
                  <a:cubicBezTo>
                    <a:pt x="441" y="18"/>
                    <a:pt x="441" y="18"/>
                    <a:pt x="440" y="18"/>
                  </a:cubicBezTo>
                  <a:cubicBezTo>
                    <a:pt x="440" y="18"/>
                    <a:pt x="440" y="19"/>
                    <a:pt x="441" y="19"/>
                  </a:cubicBezTo>
                  <a:cubicBezTo>
                    <a:pt x="441" y="20"/>
                    <a:pt x="440" y="19"/>
                    <a:pt x="440" y="20"/>
                  </a:cubicBezTo>
                  <a:cubicBezTo>
                    <a:pt x="441" y="20"/>
                    <a:pt x="443" y="20"/>
                    <a:pt x="445" y="20"/>
                  </a:cubicBezTo>
                  <a:cubicBezTo>
                    <a:pt x="445" y="21"/>
                    <a:pt x="446" y="21"/>
                    <a:pt x="447" y="21"/>
                  </a:cubicBezTo>
                  <a:cubicBezTo>
                    <a:pt x="446" y="20"/>
                    <a:pt x="446" y="20"/>
                    <a:pt x="446" y="20"/>
                  </a:cubicBezTo>
                  <a:cubicBezTo>
                    <a:pt x="446" y="20"/>
                    <a:pt x="446" y="21"/>
                    <a:pt x="445" y="20"/>
                  </a:cubicBezTo>
                  <a:cubicBezTo>
                    <a:pt x="445" y="20"/>
                    <a:pt x="444" y="19"/>
                    <a:pt x="444" y="19"/>
                  </a:cubicBezTo>
                  <a:cubicBezTo>
                    <a:pt x="445" y="19"/>
                    <a:pt x="445" y="19"/>
                    <a:pt x="447" y="18"/>
                  </a:cubicBezTo>
                  <a:cubicBezTo>
                    <a:pt x="447" y="19"/>
                    <a:pt x="447" y="19"/>
                    <a:pt x="448" y="19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9" y="21"/>
                    <a:pt x="447" y="21"/>
                    <a:pt x="447" y="21"/>
                  </a:cubicBezTo>
                  <a:cubicBezTo>
                    <a:pt x="447" y="22"/>
                    <a:pt x="447" y="22"/>
                    <a:pt x="447" y="22"/>
                  </a:cubicBezTo>
                  <a:cubicBezTo>
                    <a:pt x="447" y="21"/>
                    <a:pt x="448" y="21"/>
                    <a:pt x="448" y="2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9" y="23"/>
                    <a:pt x="449" y="23"/>
                    <a:pt x="449" y="23"/>
                  </a:cubicBezTo>
                  <a:cubicBezTo>
                    <a:pt x="449" y="22"/>
                    <a:pt x="450" y="22"/>
                    <a:pt x="450" y="22"/>
                  </a:cubicBezTo>
                  <a:cubicBezTo>
                    <a:pt x="451" y="21"/>
                    <a:pt x="449" y="22"/>
                    <a:pt x="449" y="21"/>
                  </a:cubicBezTo>
                  <a:cubicBezTo>
                    <a:pt x="450" y="20"/>
                    <a:pt x="450" y="20"/>
                    <a:pt x="450" y="20"/>
                  </a:cubicBezTo>
                  <a:cubicBezTo>
                    <a:pt x="451" y="20"/>
                    <a:pt x="452" y="20"/>
                    <a:pt x="452" y="21"/>
                  </a:cubicBezTo>
                  <a:cubicBezTo>
                    <a:pt x="452" y="21"/>
                    <a:pt x="452" y="21"/>
                    <a:pt x="452" y="21"/>
                  </a:cubicBezTo>
                  <a:cubicBezTo>
                    <a:pt x="452" y="22"/>
                    <a:pt x="453" y="23"/>
                    <a:pt x="452" y="23"/>
                  </a:cubicBezTo>
                  <a:cubicBezTo>
                    <a:pt x="451" y="22"/>
                    <a:pt x="451" y="22"/>
                    <a:pt x="451" y="22"/>
                  </a:cubicBezTo>
                  <a:cubicBezTo>
                    <a:pt x="451" y="24"/>
                    <a:pt x="448" y="22"/>
                    <a:pt x="449" y="24"/>
                  </a:cubicBezTo>
                  <a:cubicBezTo>
                    <a:pt x="449" y="23"/>
                    <a:pt x="448" y="23"/>
                    <a:pt x="447" y="22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2"/>
                    <a:pt x="445" y="21"/>
                    <a:pt x="443" y="22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441" y="20"/>
                    <a:pt x="441" y="21"/>
                    <a:pt x="441" y="22"/>
                  </a:cubicBezTo>
                  <a:cubicBezTo>
                    <a:pt x="440" y="21"/>
                    <a:pt x="441" y="21"/>
                    <a:pt x="440" y="20"/>
                  </a:cubicBezTo>
                  <a:cubicBezTo>
                    <a:pt x="440" y="23"/>
                    <a:pt x="438" y="20"/>
                    <a:pt x="437" y="20"/>
                  </a:cubicBezTo>
                  <a:cubicBezTo>
                    <a:pt x="437" y="21"/>
                    <a:pt x="437" y="20"/>
                    <a:pt x="438" y="21"/>
                  </a:cubicBezTo>
                  <a:cubicBezTo>
                    <a:pt x="437" y="21"/>
                    <a:pt x="438" y="22"/>
                    <a:pt x="437" y="21"/>
                  </a:cubicBezTo>
                  <a:cubicBezTo>
                    <a:pt x="436" y="19"/>
                    <a:pt x="436" y="22"/>
                    <a:pt x="434" y="22"/>
                  </a:cubicBezTo>
                  <a:cubicBezTo>
                    <a:pt x="434" y="23"/>
                    <a:pt x="436" y="22"/>
                    <a:pt x="435" y="23"/>
                  </a:cubicBezTo>
                  <a:cubicBezTo>
                    <a:pt x="434" y="23"/>
                    <a:pt x="433" y="23"/>
                    <a:pt x="433" y="22"/>
                  </a:cubicBezTo>
                  <a:cubicBezTo>
                    <a:pt x="436" y="20"/>
                    <a:pt x="431" y="22"/>
                    <a:pt x="431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18"/>
                    <a:pt x="430" y="18"/>
                    <a:pt x="430" y="18"/>
                  </a:cubicBezTo>
                  <a:cubicBezTo>
                    <a:pt x="431" y="18"/>
                    <a:pt x="431" y="18"/>
                    <a:pt x="432" y="18"/>
                  </a:cubicBezTo>
                  <a:cubicBezTo>
                    <a:pt x="431" y="18"/>
                    <a:pt x="431" y="17"/>
                    <a:pt x="431" y="17"/>
                  </a:cubicBezTo>
                  <a:cubicBezTo>
                    <a:pt x="430" y="18"/>
                    <a:pt x="429" y="19"/>
                    <a:pt x="430" y="19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1" y="21"/>
                    <a:pt x="430" y="21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1"/>
                    <a:pt x="429" y="21"/>
                    <a:pt x="429" y="21"/>
                  </a:cubicBezTo>
                  <a:cubicBezTo>
                    <a:pt x="429" y="21"/>
                    <a:pt x="428" y="21"/>
                    <a:pt x="428" y="20"/>
                  </a:cubicBezTo>
                  <a:cubicBezTo>
                    <a:pt x="429" y="20"/>
                    <a:pt x="429" y="20"/>
                    <a:pt x="429" y="20"/>
                  </a:cubicBezTo>
                  <a:cubicBezTo>
                    <a:pt x="428" y="19"/>
                    <a:pt x="428" y="20"/>
                    <a:pt x="427" y="20"/>
                  </a:cubicBezTo>
                  <a:cubicBezTo>
                    <a:pt x="427" y="20"/>
                    <a:pt x="427" y="20"/>
                    <a:pt x="427" y="20"/>
                  </a:cubicBezTo>
                  <a:cubicBezTo>
                    <a:pt x="428" y="21"/>
                    <a:pt x="427" y="21"/>
                    <a:pt x="427" y="21"/>
                  </a:cubicBezTo>
                  <a:cubicBezTo>
                    <a:pt x="428" y="21"/>
                    <a:pt x="429" y="21"/>
                    <a:pt x="430" y="21"/>
                  </a:cubicBezTo>
                  <a:cubicBezTo>
                    <a:pt x="429" y="21"/>
                    <a:pt x="431" y="22"/>
                    <a:pt x="431" y="22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0" y="22"/>
                    <a:pt x="430" y="23"/>
                    <a:pt x="430" y="22"/>
                  </a:cubicBezTo>
                  <a:cubicBezTo>
                    <a:pt x="429" y="22"/>
                    <a:pt x="429" y="22"/>
                    <a:pt x="428" y="22"/>
                  </a:cubicBezTo>
                  <a:cubicBezTo>
                    <a:pt x="427" y="23"/>
                    <a:pt x="428" y="21"/>
                    <a:pt x="426" y="21"/>
                  </a:cubicBezTo>
                  <a:cubicBezTo>
                    <a:pt x="427" y="21"/>
                    <a:pt x="427" y="21"/>
                    <a:pt x="427" y="21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27" y="19"/>
                    <a:pt x="427" y="19"/>
                    <a:pt x="427" y="19"/>
                  </a:cubicBezTo>
                  <a:cubicBezTo>
                    <a:pt x="425" y="18"/>
                    <a:pt x="425" y="18"/>
                    <a:pt x="425" y="18"/>
                  </a:cubicBezTo>
                  <a:cubicBezTo>
                    <a:pt x="425" y="19"/>
                    <a:pt x="425" y="20"/>
                    <a:pt x="425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5" y="20"/>
                    <a:pt x="423" y="20"/>
                    <a:pt x="424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3" y="21"/>
                    <a:pt x="423" y="22"/>
                    <a:pt x="423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1" y="22"/>
                    <a:pt x="421" y="22"/>
                    <a:pt x="421" y="22"/>
                  </a:cubicBezTo>
                  <a:cubicBezTo>
                    <a:pt x="421" y="21"/>
                    <a:pt x="421" y="21"/>
                    <a:pt x="421" y="21"/>
                  </a:cubicBezTo>
                  <a:cubicBezTo>
                    <a:pt x="422" y="20"/>
                    <a:pt x="422" y="21"/>
                    <a:pt x="423" y="21"/>
                  </a:cubicBezTo>
                  <a:cubicBezTo>
                    <a:pt x="423" y="20"/>
                    <a:pt x="423" y="20"/>
                    <a:pt x="423" y="19"/>
                  </a:cubicBezTo>
                  <a:cubicBezTo>
                    <a:pt x="422" y="20"/>
                    <a:pt x="422" y="20"/>
                    <a:pt x="422" y="20"/>
                  </a:cubicBezTo>
                  <a:cubicBezTo>
                    <a:pt x="421" y="20"/>
                    <a:pt x="422" y="19"/>
                    <a:pt x="422" y="19"/>
                  </a:cubicBezTo>
                  <a:cubicBezTo>
                    <a:pt x="424" y="19"/>
                    <a:pt x="424" y="19"/>
                    <a:pt x="424" y="19"/>
                  </a:cubicBezTo>
                  <a:cubicBezTo>
                    <a:pt x="423" y="18"/>
                    <a:pt x="422" y="19"/>
                    <a:pt x="422" y="19"/>
                  </a:cubicBezTo>
                  <a:cubicBezTo>
                    <a:pt x="421" y="19"/>
                    <a:pt x="421" y="19"/>
                    <a:pt x="421" y="19"/>
                  </a:cubicBezTo>
                  <a:cubicBezTo>
                    <a:pt x="420" y="18"/>
                    <a:pt x="421" y="19"/>
                    <a:pt x="420" y="19"/>
                  </a:cubicBezTo>
                  <a:cubicBezTo>
                    <a:pt x="420" y="19"/>
                    <a:pt x="419" y="19"/>
                    <a:pt x="419" y="19"/>
                  </a:cubicBezTo>
                  <a:cubicBezTo>
                    <a:pt x="420" y="19"/>
                    <a:pt x="420" y="19"/>
                    <a:pt x="420" y="19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8" y="18"/>
                    <a:pt x="418" y="19"/>
                    <a:pt x="418" y="19"/>
                  </a:cubicBezTo>
                  <a:cubicBezTo>
                    <a:pt x="419" y="18"/>
                    <a:pt x="419" y="20"/>
                    <a:pt x="420" y="20"/>
                  </a:cubicBezTo>
                  <a:cubicBezTo>
                    <a:pt x="419" y="20"/>
                    <a:pt x="418" y="19"/>
                    <a:pt x="418" y="20"/>
                  </a:cubicBezTo>
                  <a:cubicBezTo>
                    <a:pt x="417" y="19"/>
                    <a:pt x="417" y="19"/>
                    <a:pt x="418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6" y="18"/>
                    <a:pt x="415" y="18"/>
                    <a:pt x="414" y="19"/>
                  </a:cubicBezTo>
                  <a:cubicBezTo>
                    <a:pt x="415" y="19"/>
                    <a:pt x="417" y="18"/>
                    <a:pt x="417" y="19"/>
                  </a:cubicBezTo>
                  <a:cubicBezTo>
                    <a:pt x="417" y="20"/>
                    <a:pt x="415" y="19"/>
                    <a:pt x="414" y="20"/>
                  </a:cubicBezTo>
                  <a:cubicBezTo>
                    <a:pt x="413" y="19"/>
                    <a:pt x="414" y="19"/>
                    <a:pt x="414" y="18"/>
                  </a:cubicBezTo>
                  <a:cubicBezTo>
                    <a:pt x="414" y="18"/>
                    <a:pt x="413" y="18"/>
                    <a:pt x="413" y="18"/>
                  </a:cubicBezTo>
                  <a:cubicBezTo>
                    <a:pt x="412" y="18"/>
                    <a:pt x="411" y="19"/>
                    <a:pt x="411" y="18"/>
                  </a:cubicBezTo>
                  <a:cubicBezTo>
                    <a:pt x="410" y="18"/>
                    <a:pt x="409" y="18"/>
                    <a:pt x="409" y="18"/>
                  </a:cubicBezTo>
                  <a:cubicBezTo>
                    <a:pt x="409" y="18"/>
                    <a:pt x="409" y="18"/>
                    <a:pt x="409" y="18"/>
                  </a:cubicBezTo>
                  <a:cubicBezTo>
                    <a:pt x="406" y="18"/>
                    <a:pt x="406" y="18"/>
                    <a:pt x="406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20"/>
                    <a:pt x="407" y="19"/>
                    <a:pt x="407" y="20"/>
                  </a:cubicBezTo>
                  <a:cubicBezTo>
                    <a:pt x="407" y="20"/>
                    <a:pt x="408" y="20"/>
                    <a:pt x="408" y="20"/>
                  </a:cubicBezTo>
                  <a:cubicBezTo>
                    <a:pt x="409" y="20"/>
                    <a:pt x="410" y="21"/>
                    <a:pt x="410" y="20"/>
                  </a:cubicBezTo>
                  <a:cubicBezTo>
                    <a:pt x="410" y="20"/>
                    <a:pt x="410" y="20"/>
                    <a:pt x="410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2" y="19"/>
                    <a:pt x="412" y="20"/>
                    <a:pt x="412" y="20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2" y="18"/>
                    <a:pt x="412" y="18"/>
                    <a:pt x="412" y="18"/>
                  </a:cubicBezTo>
                  <a:cubicBezTo>
                    <a:pt x="412" y="19"/>
                    <a:pt x="413" y="19"/>
                    <a:pt x="412" y="19"/>
                  </a:cubicBezTo>
                  <a:cubicBezTo>
                    <a:pt x="413" y="19"/>
                    <a:pt x="414" y="19"/>
                    <a:pt x="414" y="19"/>
                  </a:cubicBezTo>
                  <a:cubicBezTo>
                    <a:pt x="414" y="20"/>
                    <a:pt x="414" y="20"/>
                    <a:pt x="414" y="20"/>
                  </a:cubicBezTo>
                  <a:cubicBezTo>
                    <a:pt x="413" y="20"/>
                    <a:pt x="414" y="20"/>
                    <a:pt x="414" y="21"/>
                  </a:cubicBezTo>
                  <a:cubicBezTo>
                    <a:pt x="415" y="19"/>
                    <a:pt x="417" y="21"/>
                    <a:pt x="419" y="20"/>
                  </a:cubicBezTo>
                  <a:cubicBezTo>
                    <a:pt x="419" y="21"/>
                    <a:pt x="419" y="22"/>
                    <a:pt x="419" y="22"/>
                  </a:cubicBezTo>
                  <a:cubicBezTo>
                    <a:pt x="418" y="22"/>
                    <a:pt x="418" y="23"/>
                    <a:pt x="417" y="2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6" y="21"/>
                    <a:pt x="416" y="22"/>
                    <a:pt x="416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3" y="22"/>
                    <a:pt x="413" y="21"/>
                    <a:pt x="413" y="22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13" y="22"/>
                    <a:pt x="411" y="21"/>
                    <a:pt x="410" y="21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1" y="23"/>
                    <a:pt x="409" y="24"/>
                    <a:pt x="409" y="25"/>
                  </a:cubicBezTo>
                  <a:cubicBezTo>
                    <a:pt x="410" y="24"/>
                    <a:pt x="411" y="24"/>
                    <a:pt x="411" y="22"/>
                  </a:cubicBezTo>
                  <a:cubicBezTo>
                    <a:pt x="411" y="22"/>
                    <a:pt x="412" y="22"/>
                    <a:pt x="412" y="22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3" y="23"/>
                    <a:pt x="413" y="22"/>
                    <a:pt x="413" y="22"/>
                  </a:cubicBezTo>
                  <a:cubicBezTo>
                    <a:pt x="413" y="22"/>
                    <a:pt x="413" y="23"/>
                    <a:pt x="413" y="23"/>
                  </a:cubicBezTo>
                  <a:cubicBezTo>
                    <a:pt x="414" y="23"/>
                    <a:pt x="415" y="22"/>
                    <a:pt x="416" y="22"/>
                  </a:cubicBezTo>
                  <a:cubicBezTo>
                    <a:pt x="416" y="22"/>
                    <a:pt x="416" y="23"/>
                    <a:pt x="416" y="23"/>
                  </a:cubicBezTo>
                  <a:cubicBezTo>
                    <a:pt x="417" y="23"/>
                    <a:pt x="419" y="23"/>
                    <a:pt x="419" y="24"/>
                  </a:cubicBezTo>
                  <a:cubicBezTo>
                    <a:pt x="419" y="23"/>
                    <a:pt x="419" y="23"/>
                    <a:pt x="419" y="23"/>
                  </a:cubicBezTo>
                  <a:cubicBezTo>
                    <a:pt x="420" y="24"/>
                    <a:pt x="422" y="23"/>
                    <a:pt x="423" y="23"/>
                  </a:cubicBezTo>
                  <a:cubicBezTo>
                    <a:pt x="424" y="24"/>
                    <a:pt x="426" y="23"/>
                    <a:pt x="427" y="24"/>
                  </a:cubicBezTo>
                  <a:cubicBezTo>
                    <a:pt x="428" y="24"/>
                    <a:pt x="429" y="24"/>
                    <a:pt x="431" y="24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4"/>
                    <a:pt x="431" y="24"/>
                    <a:pt x="431" y="24"/>
                  </a:cubicBezTo>
                  <a:cubicBezTo>
                    <a:pt x="432" y="24"/>
                    <a:pt x="433" y="24"/>
                    <a:pt x="435" y="24"/>
                  </a:cubicBezTo>
                  <a:cubicBezTo>
                    <a:pt x="436" y="23"/>
                    <a:pt x="438" y="26"/>
                    <a:pt x="438" y="24"/>
                  </a:cubicBezTo>
                  <a:cubicBezTo>
                    <a:pt x="439" y="24"/>
                    <a:pt x="440" y="25"/>
                    <a:pt x="442" y="24"/>
                  </a:cubicBezTo>
                  <a:cubicBezTo>
                    <a:pt x="442" y="25"/>
                    <a:pt x="442" y="25"/>
                    <a:pt x="442" y="25"/>
                  </a:cubicBezTo>
                  <a:cubicBezTo>
                    <a:pt x="441" y="25"/>
                    <a:pt x="441" y="25"/>
                    <a:pt x="440" y="25"/>
                  </a:cubicBezTo>
                  <a:cubicBezTo>
                    <a:pt x="440" y="25"/>
                    <a:pt x="440" y="25"/>
                    <a:pt x="440" y="25"/>
                  </a:cubicBezTo>
                  <a:cubicBezTo>
                    <a:pt x="440" y="25"/>
                    <a:pt x="439" y="26"/>
                    <a:pt x="439" y="25"/>
                  </a:cubicBezTo>
                  <a:cubicBezTo>
                    <a:pt x="438" y="25"/>
                    <a:pt x="437" y="27"/>
                    <a:pt x="437" y="25"/>
                  </a:cubicBezTo>
                  <a:cubicBezTo>
                    <a:pt x="435" y="25"/>
                    <a:pt x="433" y="27"/>
                    <a:pt x="431" y="26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29" y="25"/>
                    <a:pt x="429" y="25"/>
                    <a:pt x="429" y="25"/>
                  </a:cubicBezTo>
                  <a:cubicBezTo>
                    <a:pt x="429" y="25"/>
                    <a:pt x="430" y="25"/>
                    <a:pt x="430" y="25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24"/>
                    <a:pt x="428" y="25"/>
                    <a:pt x="428" y="26"/>
                  </a:cubicBezTo>
                  <a:cubicBezTo>
                    <a:pt x="428" y="26"/>
                    <a:pt x="428" y="26"/>
                    <a:pt x="428" y="26"/>
                  </a:cubicBezTo>
                  <a:cubicBezTo>
                    <a:pt x="426" y="26"/>
                    <a:pt x="427" y="25"/>
                    <a:pt x="426" y="25"/>
                  </a:cubicBezTo>
                  <a:cubicBezTo>
                    <a:pt x="427" y="25"/>
                    <a:pt x="427" y="25"/>
                    <a:pt x="427" y="25"/>
                  </a:cubicBezTo>
                  <a:cubicBezTo>
                    <a:pt x="426" y="25"/>
                    <a:pt x="425" y="25"/>
                    <a:pt x="424" y="24"/>
                  </a:cubicBezTo>
                  <a:cubicBezTo>
                    <a:pt x="424" y="25"/>
                    <a:pt x="424" y="25"/>
                    <a:pt x="423" y="25"/>
                  </a:cubicBezTo>
                  <a:cubicBezTo>
                    <a:pt x="424" y="25"/>
                    <a:pt x="425" y="25"/>
                    <a:pt x="425" y="26"/>
                  </a:cubicBezTo>
                  <a:cubicBezTo>
                    <a:pt x="425" y="26"/>
                    <a:pt x="425" y="26"/>
                    <a:pt x="425" y="26"/>
                  </a:cubicBezTo>
                  <a:cubicBezTo>
                    <a:pt x="425" y="25"/>
                    <a:pt x="424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2" y="26"/>
                    <a:pt x="422" y="26"/>
                    <a:pt x="420" y="25"/>
                  </a:cubicBezTo>
                  <a:cubicBezTo>
                    <a:pt x="421" y="25"/>
                    <a:pt x="421" y="25"/>
                    <a:pt x="421" y="25"/>
                  </a:cubicBezTo>
                  <a:cubicBezTo>
                    <a:pt x="421" y="25"/>
                    <a:pt x="421" y="25"/>
                    <a:pt x="420" y="25"/>
                  </a:cubicBezTo>
                  <a:cubicBezTo>
                    <a:pt x="420" y="27"/>
                    <a:pt x="417" y="25"/>
                    <a:pt x="416" y="25"/>
                  </a:cubicBezTo>
                  <a:cubicBezTo>
                    <a:pt x="415" y="25"/>
                    <a:pt x="416" y="24"/>
                    <a:pt x="415" y="24"/>
                  </a:cubicBezTo>
                  <a:cubicBezTo>
                    <a:pt x="416" y="25"/>
                    <a:pt x="415" y="26"/>
                    <a:pt x="414" y="25"/>
                  </a:cubicBezTo>
                  <a:cubicBezTo>
                    <a:pt x="414" y="25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3" y="24"/>
                    <a:pt x="412" y="24"/>
                    <a:pt x="413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1" y="25"/>
                    <a:pt x="411" y="25"/>
                    <a:pt x="411" y="25"/>
                  </a:cubicBezTo>
                  <a:cubicBezTo>
                    <a:pt x="411" y="25"/>
                    <a:pt x="413" y="25"/>
                    <a:pt x="412" y="26"/>
                  </a:cubicBezTo>
                  <a:cubicBezTo>
                    <a:pt x="412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09" y="26"/>
                    <a:pt x="407" y="25"/>
                    <a:pt x="407" y="24"/>
                  </a:cubicBezTo>
                  <a:cubicBezTo>
                    <a:pt x="406" y="24"/>
                    <a:pt x="407" y="24"/>
                    <a:pt x="407" y="25"/>
                  </a:cubicBezTo>
                  <a:cubicBezTo>
                    <a:pt x="406" y="25"/>
                    <a:pt x="405" y="25"/>
                    <a:pt x="405" y="24"/>
                  </a:cubicBezTo>
                  <a:cubicBezTo>
                    <a:pt x="405" y="25"/>
                    <a:pt x="405" y="25"/>
                    <a:pt x="404" y="25"/>
                  </a:cubicBezTo>
                  <a:cubicBezTo>
                    <a:pt x="405" y="25"/>
                    <a:pt x="405" y="25"/>
                    <a:pt x="405" y="25"/>
                  </a:cubicBezTo>
                  <a:cubicBezTo>
                    <a:pt x="405" y="26"/>
                    <a:pt x="404" y="26"/>
                    <a:pt x="403" y="26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4" y="27"/>
                    <a:pt x="404" y="27"/>
                    <a:pt x="404" y="27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06" y="27"/>
                    <a:pt x="407" y="26"/>
                    <a:pt x="408" y="27"/>
                  </a:cubicBezTo>
                  <a:cubicBezTo>
                    <a:pt x="407" y="27"/>
                    <a:pt x="407" y="27"/>
                    <a:pt x="407" y="27"/>
                  </a:cubicBezTo>
                  <a:cubicBezTo>
                    <a:pt x="408" y="28"/>
                    <a:pt x="408" y="28"/>
                    <a:pt x="408" y="28"/>
                  </a:cubicBezTo>
                  <a:cubicBezTo>
                    <a:pt x="408" y="27"/>
                    <a:pt x="409" y="27"/>
                    <a:pt x="409" y="27"/>
                  </a:cubicBezTo>
                  <a:cubicBezTo>
                    <a:pt x="410" y="27"/>
                    <a:pt x="413" y="27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2" y="28"/>
                    <a:pt x="411" y="29"/>
                  </a:cubicBezTo>
                  <a:cubicBezTo>
                    <a:pt x="411" y="29"/>
                    <a:pt x="411" y="28"/>
                    <a:pt x="410" y="28"/>
                  </a:cubicBezTo>
                  <a:cubicBezTo>
                    <a:pt x="407" y="28"/>
                    <a:pt x="404" y="28"/>
                    <a:pt x="402" y="28"/>
                  </a:cubicBezTo>
                  <a:cubicBezTo>
                    <a:pt x="401" y="28"/>
                    <a:pt x="400" y="29"/>
                    <a:pt x="400" y="27"/>
                  </a:cubicBezTo>
                  <a:cubicBezTo>
                    <a:pt x="399" y="27"/>
                    <a:pt x="398" y="27"/>
                    <a:pt x="398" y="27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7" y="28"/>
                    <a:pt x="397" y="29"/>
                    <a:pt x="397" y="29"/>
                  </a:cubicBezTo>
                  <a:cubicBezTo>
                    <a:pt x="397" y="28"/>
                    <a:pt x="396" y="28"/>
                    <a:pt x="397" y="28"/>
                  </a:cubicBezTo>
                  <a:cubicBezTo>
                    <a:pt x="397" y="28"/>
                    <a:pt x="396" y="28"/>
                    <a:pt x="396" y="27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9"/>
                    <a:pt x="397" y="29"/>
                    <a:pt x="397" y="29"/>
                  </a:cubicBezTo>
                  <a:cubicBezTo>
                    <a:pt x="398" y="29"/>
                    <a:pt x="399" y="29"/>
                    <a:pt x="400" y="28"/>
                  </a:cubicBezTo>
                  <a:cubicBezTo>
                    <a:pt x="400" y="28"/>
                    <a:pt x="400" y="28"/>
                    <a:pt x="401" y="28"/>
                  </a:cubicBezTo>
                  <a:cubicBezTo>
                    <a:pt x="401" y="29"/>
                    <a:pt x="400" y="29"/>
                    <a:pt x="400" y="29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2" y="30"/>
                    <a:pt x="402" y="30"/>
                    <a:pt x="402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1"/>
                    <a:pt x="398" y="30"/>
                    <a:pt x="397" y="31"/>
                  </a:cubicBezTo>
                  <a:cubicBezTo>
                    <a:pt x="396" y="30"/>
                    <a:pt x="394" y="30"/>
                    <a:pt x="393" y="30"/>
                  </a:cubicBezTo>
                  <a:cubicBezTo>
                    <a:pt x="393" y="30"/>
                    <a:pt x="393" y="29"/>
                    <a:pt x="394" y="29"/>
                  </a:cubicBezTo>
                  <a:cubicBezTo>
                    <a:pt x="394" y="29"/>
                    <a:pt x="394" y="29"/>
                    <a:pt x="394" y="30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3" y="29"/>
                    <a:pt x="393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4" y="29"/>
                    <a:pt x="395" y="29"/>
                  </a:cubicBezTo>
                  <a:cubicBezTo>
                    <a:pt x="395" y="28"/>
                    <a:pt x="396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4" y="28"/>
                    <a:pt x="394" y="28"/>
                    <a:pt x="394" y="28"/>
                  </a:cubicBezTo>
                  <a:cubicBezTo>
                    <a:pt x="394" y="28"/>
                    <a:pt x="394" y="28"/>
                    <a:pt x="394" y="27"/>
                  </a:cubicBezTo>
                  <a:cubicBezTo>
                    <a:pt x="394" y="27"/>
                    <a:pt x="395" y="28"/>
                    <a:pt x="395" y="27"/>
                  </a:cubicBezTo>
                  <a:cubicBezTo>
                    <a:pt x="395" y="27"/>
                    <a:pt x="395" y="26"/>
                    <a:pt x="395" y="26"/>
                  </a:cubicBezTo>
                  <a:cubicBezTo>
                    <a:pt x="395" y="27"/>
                    <a:pt x="395" y="27"/>
                    <a:pt x="395" y="27"/>
                  </a:cubicBezTo>
                  <a:cubicBezTo>
                    <a:pt x="395" y="26"/>
                    <a:pt x="395" y="25"/>
                    <a:pt x="394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3" y="25"/>
                    <a:pt x="393" y="25"/>
                    <a:pt x="393" y="25"/>
                  </a:cubicBezTo>
                  <a:cubicBezTo>
                    <a:pt x="392" y="25"/>
                    <a:pt x="391" y="25"/>
                    <a:pt x="390" y="25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91" y="25"/>
                    <a:pt x="390" y="24"/>
                    <a:pt x="391" y="24"/>
                  </a:cubicBezTo>
                  <a:cubicBezTo>
                    <a:pt x="391" y="24"/>
                    <a:pt x="391" y="24"/>
                    <a:pt x="391" y="25"/>
                  </a:cubicBezTo>
                  <a:cubicBezTo>
                    <a:pt x="392" y="24"/>
                    <a:pt x="392" y="24"/>
                    <a:pt x="392" y="24"/>
                  </a:cubicBezTo>
                  <a:cubicBezTo>
                    <a:pt x="391" y="24"/>
                    <a:pt x="391" y="24"/>
                    <a:pt x="390" y="23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0" y="21"/>
                    <a:pt x="388" y="26"/>
                    <a:pt x="387" y="24"/>
                  </a:cubicBezTo>
                  <a:cubicBezTo>
                    <a:pt x="386" y="24"/>
                    <a:pt x="387" y="24"/>
                    <a:pt x="387" y="25"/>
                  </a:cubicBezTo>
                  <a:cubicBezTo>
                    <a:pt x="385" y="24"/>
                    <a:pt x="383" y="25"/>
                    <a:pt x="381" y="24"/>
                  </a:cubicBezTo>
                  <a:cubicBezTo>
                    <a:pt x="382" y="24"/>
                    <a:pt x="382" y="23"/>
                    <a:pt x="383" y="24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2" y="23"/>
                    <a:pt x="382" y="23"/>
                    <a:pt x="381" y="23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80" y="24"/>
                    <a:pt x="380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2"/>
                    <a:pt x="378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3"/>
                    <a:pt x="378" y="24"/>
                    <a:pt x="378" y="25"/>
                  </a:cubicBezTo>
                  <a:cubicBezTo>
                    <a:pt x="377" y="24"/>
                    <a:pt x="377" y="26"/>
                    <a:pt x="376" y="24"/>
                  </a:cubicBezTo>
                  <a:cubicBezTo>
                    <a:pt x="377" y="24"/>
                    <a:pt x="377" y="24"/>
                    <a:pt x="377" y="23"/>
                  </a:cubicBezTo>
                  <a:cubicBezTo>
                    <a:pt x="376" y="23"/>
                    <a:pt x="376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7" y="25"/>
                    <a:pt x="377" y="25"/>
                    <a:pt x="377" y="25"/>
                  </a:cubicBezTo>
                  <a:cubicBezTo>
                    <a:pt x="377" y="25"/>
                    <a:pt x="378" y="25"/>
                    <a:pt x="379" y="25"/>
                  </a:cubicBezTo>
                  <a:cubicBezTo>
                    <a:pt x="380" y="26"/>
                    <a:pt x="377" y="26"/>
                    <a:pt x="378" y="27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8" y="27"/>
                    <a:pt x="378" y="28"/>
                    <a:pt x="377" y="28"/>
                  </a:cubicBezTo>
                  <a:cubicBezTo>
                    <a:pt x="377" y="29"/>
                    <a:pt x="376" y="28"/>
                    <a:pt x="376" y="29"/>
                  </a:cubicBezTo>
                  <a:cubicBezTo>
                    <a:pt x="374" y="28"/>
                    <a:pt x="372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30"/>
                    <a:pt x="368" y="29"/>
                    <a:pt x="367" y="29"/>
                  </a:cubicBezTo>
                  <a:cubicBezTo>
                    <a:pt x="366" y="28"/>
                    <a:pt x="366" y="28"/>
                    <a:pt x="366" y="27"/>
                  </a:cubicBezTo>
                  <a:cubicBezTo>
                    <a:pt x="367" y="27"/>
                    <a:pt x="368" y="26"/>
                    <a:pt x="368" y="27"/>
                  </a:cubicBezTo>
                  <a:cubicBezTo>
                    <a:pt x="369" y="26"/>
                    <a:pt x="371" y="27"/>
                    <a:pt x="372" y="27"/>
                  </a:cubicBezTo>
                  <a:cubicBezTo>
                    <a:pt x="371" y="26"/>
                    <a:pt x="370" y="26"/>
                    <a:pt x="369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70" y="25"/>
                    <a:pt x="371" y="24"/>
                    <a:pt x="372" y="25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3" y="23"/>
                    <a:pt x="373" y="24"/>
                    <a:pt x="374" y="24"/>
                  </a:cubicBezTo>
                  <a:cubicBezTo>
                    <a:pt x="374" y="23"/>
                    <a:pt x="375" y="23"/>
                    <a:pt x="374" y="22"/>
                  </a:cubicBezTo>
                  <a:cubicBezTo>
                    <a:pt x="374" y="23"/>
                    <a:pt x="373" y="24"/>
                    <a:pt x="372" y="23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71" y="24"/>
                    <a:pt x="371" y="24"/>
                    <a:pt x="372" y="24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69" y="24"/>
                    <a:pt x="370" y="23"/>
                    <a:pt x="369" y="23"/>
                  </a:cubicBezTo>
                  <a:cubicBezTo>
                    <a:pt x="369" y="23"/>
                    <a:pt x="369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1"/>
                    <a:pt x="370" y="22"/>
                  </a:cubicBezTo>
                  <a:cubicBezTo>
                    <a:pt x="370" y="21"/>
                    <a:pt x="370" y="21"/>
                    <a:pt x="370" y="21"/>
                  </a:cubicBezTo>
                  <a:cubicBezTo>
                    <a:pt x="369" y="20"/>
                    <a:pt x="369" y="22"/>
                    <a:pt x="368" y="21"/>
                  </a:cubicBezTo>
                  <a:cubicBezTo>
                    <a:pt x="368" y="22"/>
                    <a:pt x="368" y="22"/>
                    <a:pt x="368" y="23"/>
                  </a:cubicBezTo>
                  <a:cubicBezTo>
                    <a:pt x="368" y="24"/>
                    <a:pt x="368" y="23"/>
                    <a:pt x="367" y="2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6" y="23"/>
                    <a:pt x="366" y="23"/>
                    <a:pt x="365" y="23"/>
                  </a:cubicBezTo>
                  <a:cubicBezTo>
                    <a:pt x="365" y="23"/>
                    <a:pt x="365" y="23"/>
                    <a:pt x="365" y="24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63" y="23"/>
                    <a:pt x="362" y="23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8" y="22"/>
                    <a:pt x="356" y="24"/>
                    <a:pt x="354" y="22"/>
                  </a:cubicBezTo>
                  <a:cubicBezTo>
                    <a:pt x="352" y="23"/>
                    <a:pt x="350" y="22"/>
                    <a:pt x="347" y="23"/>
                  </a:cubicBezTo>
                  <a:cubicBezTo>
                    <a:pt x="346" y="22"/>
                    <a:pt x="344" y="22"/>
                    <a:pt x="343" y="22"/>
                  </a:cubicBezTo>
                  <a:cubicBezTo>
                    <a:pt x="343" y="22"/>
                    <a:pt x="341" y="22"/>
                    <a:pt x="341" y="21"/>
                  </a:cubicBezTo>
                  <a:cubicBezTo>
                    <a:pt x="341" y="21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1" y="19"/>
                    <a:pt x="341" y="20"/>
                  </a:cubicBezTo>
                  <a:cubicBezTo>
                    <a:pt x="342" y="19"/>
                    <a:pt x="341" y="19"/>
                    <a:pt x="341" y="19"/>
                  </a:cubicBezTo>
                  <a:cubicBezTo>
                    <a:pt x="342" y="18"/>
                    <a:pt x="342" y="18"/>
                    <a:pt x="342" y="19"/>
                  </a:cubicBezTo>
                  <a:cubicBezTo>
                    <a:pt x="342" y="17"/>
                    <a:pt x="344" y="19"/>
                    <a:pt x="344" y="18"/>
                  </a:cubicBezTo>
                  <a:cubicBezTo>
                    <a:pt x="343" y="17"/>
                    <a:pt x="341" y="17"/>
                    <a:pt x="340" y="18"/>
                  </a:cubicBezTo>
                  <a:cubicBezTo>
                    <a:pt x="340" y="18"/>
                    <a:pt x="340" y="18"/>
                    <a:pt x="340" y="18"/>
                  </a:cubicBezTo>
                  <a:cubicBezTo>
                    <a:pt x="340" y="19"/>
                    <a:pt x="340" y="19"/>
                    <a:pt x="340" y="20"/>
                  </a:cubicBezTo>
                  <a:cubicBezTo>
                    <a:pt x="339" y="19"/>
                    <a:pt x="340" y="21"/>
                    <a:pt x="339" y="21"/>
                  </a:cubicBezTo>
                  <a:cubicBezTo>
                    <a:pt x="339" y="22"/>
                    <a:pt x="339" y="22"/>
                    <a:pt x="339" y="22"/>
                  </a:cubicBezTo>
                  <a:cubicBezTo>
                    <a:pt x="339" y="22"/>
                    <a:pt x="337" y="22"/>
                    <a:pt x="337" y="21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2"/>
                    <a:pt x="334" y="21"/>
                    <a:pt x="333" y="21"/>
                  </a:cubicBezTo>
                  <a:cubicBezTo>
                    <a:pt x="332" y="21"/>
                    <a:pt x="331" y="22"/>
                    <a:pt x="330" y="21"/>
                  </a:cubicBezTo>
                  <a:cubicBezTo>
                    <a:pt x="329" y="22"/>
                    <a:pt x="328" y="21"/>
                    <a:pt x="327" y="21"/>
                  </a:cubicBezTo>
                  <a:cubicBezTo>
                    <a:pt x="326" y="22"/>
                    <a:pt x="325" y="20"/>
                    <a:pt x="324" y="21"/>
                  </a:cubicBezTo>
                  <a:cubicBezTo>
                    <a:pt x="323" y="20"/>
                    <a:pt x="322" y="20"/>
                    <a:pt x="321" y="21"/>
                  </a:cubicBezTo>
                  <a:cubicBezTo>
                    <a:pt x="320" y="20"/>
                    <a:pt x="320" y="21"/>
                    <a:pt x="319" y="20"/>
                  </a:cubicBezTo>
                  <a:cubicBezTo>
                    <a:pt x="318" y="20"/>
                    <a:pt x="318" y="21"/>
                    <a:pt x="318" y="21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20"/>
                    <a:pt x="316" y="21"/>
                    <a:pt x="316" y="20"/>
                  </a:cubicBezTo>
                  <a:cubicBezTo>
                    <a:pt x="316" y="19"/>
                    <a:pt x="316" y="19"/>
                    <a:pt x="317" y="19"/>
                  </a:cubicBezTo>
                  <a:cubicBezTo>
                    <a:pt x="317" y="19"/>
                    <a:pt x="318" y="19"/>
                    <a:pt x="318" y="19"/>
                  </a:cubicBezTo>
                  <a:cubicBezTo>
                    <a:pt x="318" y="19"/>
                    <a:pt x="319" y="19"/>
                    <a:pt x="319" y="20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18" y="19"/>
                    <a:pt x="317" y="18"/>
                    <a:pt x="317" y="19"/>
                  </a:cubicBezTo>
                  <a:cubicBezTo>
                    <a:pt x="317" y="18"/>
                    <a:pt x="317" y="18"/>
                    <a:pt x="317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9"/>
                    <a:pt x="313" y="19"/>
                    <a:pt x="315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9"/>
                    <a:pt x="313" y="19"/>
                    <a:pt x="314" y="19"/>
                  </a:cubicBezTo>
                  <a:cubicBezTo>
                    <a:pt x="313" y="19"/>
                    <a:pt x="313" y="17"/>
                    <a:pt x="312" y="18"/>
                  </a:cubicBezTo>
                  <a:cubicBezTo>
                    <a:pt x="313" y="19"/>
                    <a:pt x="313" y="19"/>
                    <a:pt x="313" y="19"/>
                  </a:cubicBezTo>
                  <a:cubicBezTo>
                    <a:pt x="313" y="19"/>
                    <a:pt x="313" y="19"/>
                    <a:pt x="312" y="19"/>
                  </a:cubicBezTo>
                  <a:cubicBezTo>
                    <a:pt x="312" y="19"/>
                    <a:pt x="313" y="20"/>
                    <a:pt x="313" y="20"/>
                  </a:cubicBezTo>
                  <a:cubicBezTo>
                    <a:pt x="313" y="20"/>
                    <a:pt x="313" y="20"/>
                    <a:pt x="312" y="20"/>
                  </a:cubicBezTo>
                  <a:cubicBezTo>
                    <a:pt x="312" y="20"/>
                    <a:pt x="311" y="19"/>
                    <a:pt x="311" y="19"/>
                  </a:cubicBezTo>
                  <a:cubicBezTo>
                    <a:pt x="311" y="19"/>
                    <a:pt x="311" y="19"/>
                    <a:pt x="310" y="20"/>
                  </a:cubicBezTo>
                  <a:cubicBezTo>
                    <a:pt x="309" y="20"/>
                    <a:pt x="308" y="20"/>
                    <a:pt x="307" y="20"/>
                  </a:cubicBezTo>
                  <a:cubicBezTo>
                    <a:pt x="308" y="18"/>
                    <a:pt x="310" y="19"/>
                    <a:pt x="311" y="17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8"/>
                    <a:pt x="310" y="18"/>
                    <a:pt x="310" y="18"/>
                  </a:cubicBezTo>
                  <a:cubicBezTo>
                    <a:pt x="308" y="17"/>
                    <a:pt x="308" y="20"/>
                    <a:pt x="305" y="19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5" y="20"/>
                    <a:pt x="304" y="20"/>
                    <a:pt x="303" y="19"/>
                  </a:cubicBezTo>
                  <a:cubicBezTo>
                    <a:pt x="304" y="19"/>
                    <a:pt x="304" y="19"/>
                    <a:pt x="304" y="19"/>
                  </a:cubicBezTo>
                  <a:cubicBezTo>
                    <a:pt x="303" y="20"/>
                    <a:pt x="300" y="19"/>
                    <a:pt x="298" y="19"/>
                  </a:cubicBezTo>
                  <a:cubicBezTo>
                    <a:pt x="297" y="18"/>
                    <a:pt x="297" y="18"/>
                    <a:pt x="297" y="18"/>
                  </a:cubicBezTo>
                  <a:cubicBezTo>
                    <a:pt x="297" y="18"/>
                    <a:pt x="297" y="18"/>
                    <a:pt x="297" y="19"/>
                  </a:cubicBezTo>
                  <a:cubicBezTo>
                    <a:pt x="297" y="19"/>
                    <a:pt x="296" y="19"/>
                    <a:pt x="296" y="1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5" y="19"/>
                    <a:pt x="295" y="19"/>
                    <a:pt x="295" y="19"/>
                  </a:cubicBezTo>
                  <a:cubicBezTo>
                    <a:pt x="295" y="18"/>
                    <a:pt x="295" y="18"/>
                    <a:pt x="294" y="18"/>
                  </a:cubicBezTo>
                  <a:cubicBezTo>
                    <a:pt x="294" y="18"/>
                    <a:pt x="295" y="18"/>
                    <a:pt x="295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8"/>
                    <a:pt x="297" y="17"/>
                    <a:pt x="297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4" y="17"/>
                    <a:pt x="293" y="18"/>
                    <a:pt x="292" y="18"/>
                  </a:cubicBezTo>
                  <a:cubicBezTo>
                    <a:pt x="292" y="18"/>
                    <a:pt x="293" y="18"/>
                    <a:pt x="292" y="17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92" y="18"/>
                    <a:pt x="291" y="18"/>
                    <a:pt x="291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7"/>
                    <a:pt x="287" y="18"/>
                    <a:pt x="287" y="17"/>
                  </a:cubicBezTo>
                  <a:cubicBezTo>
                    <a:pt x="286" y="17"/>
                    <a:pt x="286" y="18"/>
                    <a:pt x="286" y="18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5" y="17"/>
                    <a:pt x="285" y="17"/>
                  </a:cubicBezTo>
                  <a:cubicBezTo>
                    <a:pt x="285" y="17"/>
                    <a:pt x="285" y="17"/>
                    <a:pt x="285" y="18"/>
                  </a:cubicBezTo>
                  <a:cubicBezTo>
                    <a:pt x="284" y="18"/>
                    <a:pt x="283" y="18"/>
                    <a:pt x="282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2" y="16"/>
                    <a:pt x="282" y="17"/>
                    <a:pt x="281" y="17"/>
                  </a:cubicBezTo>
                  <a:cubicBezTo>
                    <a:pt x="281" y="17"/>
                    <a:pt x="281" y="18"/>
                    <a:pt x="280" y="17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1" y="15"/>
                    <a:pt x="283" y="17"/>
                    <a:pt x="283" y="16"/>
                  </a:cubicBezTo>
                  <a:cubicBezTo>
                    <a:pt x="282" y="15"/>
                    <a:pt x="281" y="16"/>
                    <a:pt x="280" y="15"/>
                  </a:cubicBezTo>
                  <a:cubicBezTo>
                    <a:pt x="280" y="15"/>
                    <a:pt x="281" y="15"/>
                    <a:pt x="281" y="15"/>
                  </a:cubicBezTo>
                  <a:cubicBezTo>
                    <a:pt x="280" y="14"/>
                    <a:pt x="280" y="15"/>
                    <a:pt x="279" y="14"/>
                  </a:cubicBezTo>
                  <a:cubicBezTo>
                    <a:pt x="281" y="13"/>
                    <a:pt x="282" y="15"/>
                    <a:pt x="283" y="14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1" y="14"/>
                    <a:pt x="279" y="13"/>
                    <a:pt x="278" y="14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2"/>
                    <a:pt x="275" y="13"/>
                    <a:pt x="274" y="13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3" y="11"/>
                    <a:pt x="275" y="12"/>
                    <a:pt x="275" y="11"/>
                  </a:cubicBezTo>
                  <a:cubicBezTo>
                    <a:pt x="276" y="11"/>
                    <a:pt x="277" y="10"/>
                    <a:pt x="277" y="11"/>
                  </a:cubicBezTo>
                  <a:cubicBezTo>
                    <a:pt x="278" y="11"/>
                    <a:pt x="279" y="11"/>
                    <a:pt x="280" y="11"/>
                  </a:cubicBezTo>
                  <a:cubicBezTo>
                    <a:pt x="280" y="12"/>
                    <a:pt x="280" y="12"/>
                    <a:pt x="280" y="12"/>
                  </a:cubicBezTo>
                  <a:cubicBezTo>
                    <a:pt x="281" y="12"/>
                    <a:pt x="282" y="11"/>
                    <a:pt x="283" y="12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1"/>
                    <a:pt x="285" y="11"/>
                    <a:pt x="285" y="12"/>
                  </a:cubicBezTo>
                  <a:cubicBezTo>
                    <a:pt x="286" y="12"/>
                    <a:pt x="286" y="12"/>
                    <a:pt x="286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10"/>
                    <a:pt x="286" y="10"/>
                    <a:pt x="286" y="10"/>
                  </a:cubicBezTo>
                  <a:cubicBezTo>
                    <a:pt x="285" y="10"/>
                    <a:pt x="284" y="10"/>
                    <a:pt x="282" y="10"/>
                  </a:cubicBezTo>
                  <a:cubicBezTo>
                    <a:pt x="283" y="10"/>
                    <a:pt x="282" y="10"/>
                    <a:pt x="282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9"/>
                    <a:pt x="284" y="8"/>
                    <a:pt x="284" y="7"/>
                  </a:cubicBezTo>
                  <a:cubicBezTo>
                    <a:pt x="283" y="8"/>
                    <a:pt x="282" y="7"/>
                    <a:pt x="282" y="9"/>
                  </a:cubicBezTo>
                  <a:cubicBezTo>
                    <a:pt x="281" y="9"/>
                    <a:pt x="281" y="7"/>
                    <a:pt x="280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78" y="8"/>
                    <a:pt x="278" y="8"/>
                    <a:pt x="278" y="8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9" y="7"/>
                    <a:pt x="279" y="7"/>
                    <a:pt x="280" y="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1" y="7"/>
                    <a:pt x="280" y="6"/>
                    <a:pt x="281" y="6"/>
                  </a:cubicBezTo>
                  <a:cubicBezTo>
                    <a:pt x="281" y="6"/>
                    <a:pt x="281" y="6"/>
                    <a:pt x="281" y="5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80" y="6"/>
                    <a:pt x="278" y="5"/>
                    <a:pt x="277" y="5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7"/>
                    <a:pt x="277" y="7"/>
                  </a:cubicBezTo>
                  <a:cubicBezTo>
                    <a:pt x="277" y="6"/>
                    <a:pt x="276" y="6"/>
                    <a:pt x="277" y="6"/>
                  </a:cubicBezTo>
                  <a:cubicBezTo>
                    <a:pt x="277" y="6"/>
                    <a:pt x="277" y="6"/>
                    <a:pt x="278" y="6"/>
                  </a:cubicBezTo>
                  <a:cubicBezTo>
                    <a:pt x="277" y="7"/>
                    <a:pt x="278" y="8"/>
                    <a:pt x="277" y="8"/>
                  </a:cubicBezTo>
                  <a:cubicBezTo>
                    <a:pt x="277" y="9"/>
                    <a:pt x="277" y="9"/>
                    <a:pt x="277" y="9"/>
                  </a:cubicBezTo>
                  <a:cubicBezTo>
                    <a:pt x="275" y="9"/>
                    <a:pt x="274" y="9"/>
                    <a:pt x="274" y="8"/>
                  </a:cubicBezTo>
                  <a:cubicBezTo>
                    <a:pt x="274" y="9"/>
                    <a:pt x="274" y="9"/>
                    <a:pt x="274" y="9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8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7"/>
                    <a:pt x="274" y="7"/>
                    <a:pt x="274" y="7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6"/>
                    <a:pt x="275" y="6"/>
                    <a:pt x="275" y="6"/>
                  </a:cubicBezTo>
                  <a:cubicBezTo>
                    <a:pt x="275" y="6"/>
                    <a:pt x="274" y="7"/>
                    <a:pt x="274" y="6"/>
                  </a:cubicBezTo>
                  <a:cubicBezTo>
                    <a:pt x="275" y="6"/>
                    <a:pt x="274" y="5"/>
                    <a:pt x="275" y="5"/>
                  </a:cubicBezTo>
                  <a:cubicBezTo>
                    <a:pt x="274" y="4"/>
                    <a:pt x="272" y="5"/>
                    <a:pt x="271" y="5"/>
                  </a:cubicBezTo>
                  <a:cubicBezTo>
                    <a:pt x="269" y="6"/>
                    <a:pt x="266" y="5"/>
                    <a:pt x="266" y="6"/>
                  </a:cubicBezTo>
                  <a:cubicBezTo>
                    <a:pt x="266" y="6"/>
                    <a:pt x="266" y="6"/>
                    <a:pt x="266" y="6"/>
                  </a:cubicBezTo>
                  <a:cubicBezTo>
                    <a:pt x="266" y="6"/>
                    <a:pt x="265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7" y="8"/>
                    <a:pt x="268" y="7"/>
                    <a:pt x="268" y="7"/>
                  </a:cubicBezTo>
                  <a:cubicBezTo>
                    <a:pt x="267" y="7"/>
                    <a:pt x="267" y="7"/>
                    <a:pt x="267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68" y="6"/>
                    <a:pt x="268" y="6"/>
                    <a:pt x="268" y="7"/>
                  </a:cubicBezTo>
                  <a:cubicBezTo>
                    <a:pt x="268" y="6"/>
                    <a:pt x="269" y="6"/>
                    <a:pt x="269" y="6"/>
                  </a:cubicBezTo>
                  <a:cubicBezTo>
                    <a:pt x="269" y="7"/>
                    <a:pt x="270" y="7"/>
                    <a:pt x="269" y="7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1" y="8"/>
                    <a:pt x="271" y="9"/>
                  </a:cubicBezTo>
                  <a:cubicBezTo>
                    <a:pt x="270" y="9"/>
                    <a:pt x="270" y="9"/>
                    <a:pt x="269" y="9"/>
                  </a:cubicBezTo>
                  <a:cubicBezTo>
                    <a:pt x="270" y="9"/>
                    <a:pt x="270" y="9"/>
                    <a:pt x="270" y="9"/>
                  </a:cubicBezTo>
                  <a:cubicBezTo>
                    <a:pt x="268" y="9"/>
                    <a:pt x="269" y="8"/>
                    <a:pt x="268" y="8"/>
                  </a:cubicBezTo>
                  <a:cubicBezTo>
                    <a:pt x="268" y="8"/>
                    <a:pt x="268" y="8"/>
                    <a:pt x="268" y="9"/>
                  </a:cubicBezTo>
                  <a:cubicBezTo>
                    <a:pt x="268" y="8"/>
                    <a:pt x="267" y="8"/>
                    <a:pt x="267" y="8"/>
                  </a:cubicBezTo>
                  <a:cubicBezTo>
                    <a:pt x="266" y="9"/>
                    <a:pt x="266" y="9"/>
                    <a:pt x="266" y="9"/>
                  </a:cubicBezTo>
                  <a:cubicBezTo>
                    <a:pt x="265" y="7"/>
                    <a:pt x="263" y="9"/>
                    <a:pt x="261" y="8"/>
                  </a:cubicBezTo>
                  <a:cubicBezTo>
                    <a:pt x="261" y="8"/>
                    <a:pt x="261" y="8"/>
                    <a:pt x="261" y="8"/>
                  </a:cubicBezTo>
                  <a:cubicBezTo>
                    <a:pt x="263" y="9"/>
                    <a:pt x="261" y="9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1"/>
                    <a:pt x="262" y="11"/>
                    <a:pt x="263" y="12"/>
                  </a:cubicBezTo>
                  <a:cubicBezTo>
                    <a:pt x="263" y="12"/>
                    <a:pt x="263" y="12"/>
                    <a:pt x="262" y="12"/>
                  </a:cubicBezTo>
                  <a:cubicBezTo>
                    <a:pt x="262" y="12"/>
                    <a:pt x="262" y="12"/>
                    <a:pt x="262" y="12"/>
                  </a:cubicBezTo>
                  <a:cubicBezTo>
                    <a:pt x="261" y="12"/>
                    <a:pt x="261" y="12"/>
                    <a:pt x="260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2" y="13"/>
                    <a:pt x="264" y="14"/>
                    <a:pt x="265" y="13"/>
                  </a:cubicBezTo>
                  <a:cubicBezTo>
                    <a:pt x="266" y="13"/>
                    <a:pt x="267" y="14"/>
                    <a:pt x="267" y="13"/>
                  </a:cubicBezTo>
                  <a:cubicBezTo>
                    <a:pt x="268" y="15"/>
                    <a:pt x="270" y="13"/>
                    <a:pt x="271" y="14"/>
                  </a:cubicBezTo>
                  <a:cubicBezTo>
                    <a:pt x="270" y="14"/>
                    <a:pt x="270" y="16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7" y="16"/>
                    <a:pt x="268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5" y="16"/>
                    <a:pt x="265" y="15"/>
                    <a:pt x="266" y="14"/>
                  </a:cubicBezTo>
                  <a:cubicBezTo>
                    <a:pt x="265" y="14"/>
                    <a:pt x="264" y="15"/>
                    <a:pt x="264" y="16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6"/>
                    <a:pt x="261" y="16"/>
                    <a:pt x="260" y="15"/>
                  </a:cubicBezTo>
                  <a:cubicBezTo>
                    <a:pt x="260" y="15"/>
                    <a:pt x="260" y="16"/>
                    <a:pt x="260" y="16"/>
                  </a:cubicBezTo>
                  <a:cubicBezTo>
                    <a:pt x="259" y="16"/>
                    <a:pt x="258" y="16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55" y="15"/>
                    <a:pt x="255" y="14"/>
                  </a:cubicBezTo>
                  <a:cubicBezTo>
                    <a:pt x="256" y="15"/>
                    <a:pt x="257" y="14"/>
                    <a:pt x="258" y="14"/>
                  </a:cubicBezTo>
                  <a:cubicBezTo>
                    <a:pt x="258" y="14"/>
                    <a:pt x="258" y="13"/>
                    <a:pt x="257" y="13"/>
                  </a:cubicBezTo>
                  <a:cubicBezTo>
                    <a:pt x="256" y="13"/>
                    <a:pt x="256" y="14"/>
                    <a:pt x="256" y="14"/>
                  </a:cubicBezTo>
                  <a:cubicBezTo>
                    <a:pt x="255" y="13"/>
                    <a:pt x="253" y="14"/>
                    <a:pt x="252" y="13"/>
                  </a:cubicBezTo>
                  <a:cubicBezTo>
                    <a:pt x="253" y="12"/>
                    <a:pt x="255" y="12"/>
                    <a:pt x="255" y="13"/>
                  </a:cubicBezTo>
                  <a:cubicBezTo>
                    <a:pt x="257" y="12"/>
                    <a:pt x="259" y="13"/>
                    <a:pt x="259" y="12"/>
                  </a:cubicBezTo>
                  <a:cubicBezTo>
                    <a:pt x="259" y="12"/>
                    <a:pt x="259" y="12"/>
                    <a:pt x="259" y="12"/>
                  </a:cubicBezTo>
                  <a:cubicBezTo>
                    <a:pt x="258" y="12"/>
                    <a:pt x="257" y="11"/>
                    <a:pt x="255" y="12"/>
                  </a:cubicBezTo>
                  <a:cubicBezTo>
                    <a:pt x="255" y="12"/>
                    <a:pt x="254" y="12"/>
                    <a:pt x="253" y="12"/>
                  </a:cubicBezTo>
                  <a:cubicBezTo>
                    <a:pt x="253" y="12"/>
                    <a:pt x="252" y="13"/>
                    <a:pt x="253" y="13"/>
                  </a:cubicBezTo>
                  <a:cubicBezTo>
                    <a:pt x="252" y="13"/>
                    <a:pt x="251" y="13"/>
                    <a:pt x="251" y="14"/>
                  </a:cubicBezTo>
                  <a:cubicBezTo>
                    <a:pt x="251" y="13"/>
                    <a:pt x="249" y="13"/>
                    <a:pt x="249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3"/>
                    <a:pt x="248" y="14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8" y="13"/>
                    <a:pt x="248" y="13"/>
                  </a:cubicBezTo>
                  <a:cubicBezTo>
                    <a:pt x="245" y="14"/>
                    <a:pt x="243" y="15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0" y="14"/>
                    <a:pt x="240" y="14"/>
                    <a:pt x="239" y="14"/>
                  </a:cubicBezTo>
                  <a:cubicBezTo>
                    <a:pt x="239" y="14"/>
                    <a:pt x="238" y="13"/>
                    <a:pt x="239" y="13"/>
                  </a:cubicBezTo>
                  <a:cubicBezTo>
                    <a:pt x="239" y="13"/>
                    <a:pt x="239" y="13"/>
                    <a:pt x="239" y="13"/>
                  </a:cubicBezTo>
                  <a:cubicBezTo>
                    <a:pt x="239" y="12"/>
                    <a:pt x="239" y="12"/>
                    <a:pt x="239" y="12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4" y="13"/>
                    <a:pt x="238" y="12"/>
                    <a:pt x="236" y="11"/>
                  </a:cubicBezTo>
                  <a:cubicBezTo>
                    <a:pt x="237" y="12"/>
                    <a:pt x="238" y="11"/>
                    <a:pt x="240" y="11"/>
                  </a:cubicBezTo>
                  <a:cubicBezTo>
                    <a:pt x="240" y="11"/>
                    <a:pt x="241" y="12"/>
                    <a:pt x="242" y="12"/>
                  </a:cubicBezTo>
                  <a:cubicBezTo>
                    <a:pt x="241" y="13"/>
                    <a:pt x="243" y="12"/>
                    <a:pt x="242" y="14"/>
                  </a:cubicBezTo>
                  <a:cubicBezTo>
                    <a:pt x="243" y="14"/>
                    <a:pt x="243" y="14"/>
                    <a:pt x="243" y="14"/>
                  </a:cubicBezTo>
                  <a:cubicBezTo>
                    <a:pt x="244" y="13"/>
                    <a:pt x="243" y="14"/>
                    <a:pt x="243" y="13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5" y="11"/>
                    <a:pt x="247" y="13"/>
                    <a:pt x="24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1"/>
                    <a:pt x="249" y="11"/>
                    <a:pt x="249" y="11"/>
                  </a:cubicBezTo>
                  <a:cubicBezTo>
                    <a:pt x="250" y="11"/>
                    <a:pt x="250" y="12"/>
                    <a:pt x="250" y="12"/>
                  </a:cubicBezTo>
                  <a:cubicBezTo>
                    <a:pt x="250" y="13"/>
                    <a:pt x="251" y="12"/>
                    <a:pt x="251" y="12"/>
                  </a:cubicBezTo>
                  <a:cubicBezTo>
                    <a:pt x="251" y="11"/>
                    <a:pt x="254" y="12"/>
                    <a:pt x="253" y="10"/>
                  </a:cubicBezTo>
                  <a:cubicBezTo>
                    <a:pt x="253" y="11"/>
                    <a:pt x="252" y="11"/>
                    <a:pt x="252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1" y="10"/>
                    <a:pt x="251" y="11"/>
                    <a:pt x="251" y="11"/>
                  </a:cubicBezTo>
                  <a:cubicBezTo>
                    <a:pt x="249" y="11"/>
                    <a:pt x="246" y="10"/>
                    <a:pt x="244" y="10"/>
                  </a:cubicBezTo>
                  <a:cubicBezTo>
                    <a:pt x="244" y="10"/>
                    <a:pt x="244" y="10"/>
                    <a:pt x="244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0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6" y="8"/>
                    <a:pt x="247" y="8"/>
                    <a:pt x="247" y="8"/>
                  </a:cubicBezTo>
                  <a:cubicBezTo>
                    <a:pt x="247" y="7"/>
                    <a:pt x="246" y="8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5" y="7"/>
                    <a:pt x="245" y="7"/>
                    <a:pt x="244" y="7"/>
                  </a:cubicBezTo>
                  <a:cubicBezTo>
                    <a:pt x="243" y="6"/>
                    <a:pt x="243" y="7"/>
                    <a:pt x="242" y="7"/>
                  </a:cubicBezTo>
                  <a:cubicBezTo>
                    <a:pt x="242" y="7"/>
                    <a:pt x="241" y="7"/>
                    <a:pt x="241" y="6"/>
                  </a:cubicBezTo>
                  <a:cubicBezTo>
                    <a:pt x="240" y="6"/>
                    <a:pt x="241" y="7"/>
                    <a:pt x="240" y="7"/>
                  </a:cubicBezTo>
                  <a:cubicBezTo>
                    <a:pt x="239" y="7"/>
                    <a:pt x="240" y="6"/>
                    <a:pt x="240" y="6"/>
                  </a:cubicBezTo>
                  <a:cubicBezTo>
                    <a:pt x="239" y="8"/>
                    <a:pt x="239" y="6"/>
                    <a:pt x="238" y="6"/>
                  </a:cubicBezTo>
                  <a:cubicBezTo>
                    <a:pt x="239" y="5"/>
                    <a:pt x="240" y="6"/>
                    <a:pt x="241" y="6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39" y="4"/>
                    <a:pt x="239" y="5"/>
                    <a:pt x="240" y="5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3"/>
                    <a:pt x="239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37" y="2"/>
                    <a:pt x="238" y="4"/>
                    <a:pt x="237" y="5"/>
                  </a:cubicBezTo>
                  <a:cubicBezTo>
                    <a:pt x="237" y="4"/>
                    <a:pt x="236" y="4"/>
                    <a:pt x="237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7" y="4"/>
                    <a:pt x="237" y="4"/>
                  </a:cubicBezTo>
                  <a:cubicBezTo>
                    <a:pt x="235" y="4"/>
                    <a:pt x="236" y="6"/>
                    <a:pt x="234" y="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3" y="6"/>
                    <a:pt x="232" y="6"/>
                    <a:pt x="232" y="6"/>
                  </a:cubicBezTo>
                  <a:cubicBezTo>
                    <a:pt x="231" y="6"/>
                    <a:pt x="231" y="7"/>
                    <a:pt x="230" y="8"/>
                  </a:cubicBezTo>
                  <a:cubicBezTo>
                    <a:pt x="229" y="8"/>
                    <a:pt x="228" y="8"/>
                    <a:pt x="228" y="7"/>
                  </a:cubicBezTo>
                  <a:cubicBezTo>
                    <a:pt x="227" y="7"/>
                    <a:pt x="227" y="8"/>
                    <a:pt x="227" y="9"/>
                  </a:cubicBezTo>
                  <a:cubicBezTo>
                    <a:pt x="227" y="8"/>
                    <a:pt x="226" y="8"/>
                    <a:pt x="226" y="7"/>
                  </a:cubicBezTo>
                  <a:cubicBezTo>
                    <a:pt x="226" y="7"/>
                    <a:pt x="226" y="7"/>
                    <a:pt x="227" y="7"/>
                  </a:cubicBezTo>
                  <a:cubicBezTo>
                    <a:pt x="227" y="7"/>
                    <a:pt x="228" y="7"/>
                    <a:pt x="227" y="6"/>
                  </a:cubicBezTo>
                  <a:cubicBezTo>
                    <a:pt x="228" y="6"/>
                    <a:pt x="229" y="6"/>
                    <a:pt x="229" y="7"/>
                  </a:cubicBezTo>
                  <a:cubicBezTo>
                    <a:pt x="229" y="6"/>
                    <a:pt x="229" y="6"/>
                    <a:pt x="230" y="6"/>
                  </a:cubicBezTo>
                  <a:cubicBezTo>
                    <a:pt x="230" y="6"/>
                    <a:pt x="230" y="6"/>
                    <a:pt x="230" y="5"/>
                  </a:cubicBezTo>
                  <a:cubicBezTo>
                    <a:pt x="231" y="4"/>
                    <a:pt x="232" y="4"/>
                    <a:pt x="233" y="5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2" y="4"/>
                    <a:pt x="231" y="4"/>
                    <a:pt x="231" y="4"/>
                  </a:cubicBezTo>
                  <a:cubicBezTo>
                    <a:pt x="231" y="3"/>
                    <a:pt x="231" y="2"/>
                    <a:pt x="231" y="2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0" y="3"/>
                    <a:pt x="229" y="4"/>
                    <a:pt x="229" y="4"/>
                  </a:cubicBezTo>
                  <a:cubicBezTo>
                    <a:pt x="228" y="4"/>
                    <a:pt x="229" y="4"/>
                    <a:pt x="228" y="5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8" y="5"/>
                    <a:pt x="229" y="5"/>
                    <a:pt x="229" y="5"/>
                  </a:cubicBezTo>
                  <a:cubicBezTo>
                    <a:pt x="229" y="6"/>
                    <a:pt x="229" y="6"/>
                    <a:pt x="229" y="6"/>
                  </a:cubicBezTo>
                  <a:cubicBezTo>
                    <a:pt x="229" y="6"/>
                    <a:pt x="228" y="6"/>
                    <a:pt x="228" y="5"/>
                  </a:cubicBezTo>
                  <a:cubicBezTo>
                    <a:pt x="227" y="6"/>
                    <a:pt x="225" y="5"/>
                    <a:pt x="226" y="6"/>
                  </a:cubicBezTo>
                  <a:cubicBezTo>
                    <a:pt x="225" y="6"/>
                    <a:pt x="223" y="7"/>
                    <a:pt x="223" y="5"/>
                  </a:cubicBezTo>
                  <a:cubicBezTo>
                    <a:pt x="224" y="4"/>
                    <a:pt x="226" y="5"/>
                    <a:pt x="226" y="4"/>
                  </a:cubicBezTo>
                  <a:cubicBezTo>
                    <a:pt x="225" y="4"/>
                    <a:pt x="226" y="3"/>
                    <a:pt x="225" y="2"/>
                  </a:cubicBezTo>
                  <a:cubicBezTo>
                    <a:pt x="225" y="3"/>
                    <a:pt x="226" y="2"/>
                    <a:pt x="226" y="2"/>
                  </a:cubicBezTo>
                  <a:cubicBezTo>
                    <a:pt x="226" y="2"/>
                    <a:pt x="225" y="1"/>
                    <a:pt x="225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4" y="2"/>
                    <a:pt x="224" y="3"/>
                    <a:pt x="224" y="3"/>
                  </a:cubicBezTo>
                  <a:cubicBezTo>
                    <a:pt x="223" y="4"/>
                    <a:pt x="223" y="3"/>
                    <a:pt x="222" y="3"/>
                  </a:cubicBezTo>
                  <a:cubicBezTo>
                    <a:pt x="222" y="3"/>
                    <a:pt x="223" y="3"/>
                    <a:pt x="223" y="4"/>
                  </a:cubicBezTo>
                  <a:cubicBezTo>
                    <a:pt x="222" y="4"/>
                    <a:pt x="221" y="3"/>
                    <a:pt x="221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1" y="5"/>
                    <a:pt x="219" y="5"/>
                    <a:pt x="219" y="5"/>
                  </a:cubicBezTo>
                  <a:cubicBezTo>
                    <a:pt x="219" y="3"/>
                    <a:pt x="219" y="3"/>
                    <a:pt x="219" y="3"/>
                  </a:cubicBezTo>
                  <a:cubicBezTo>
                    <a:pt x="218" y="3"/>
                    <a:pt x="219" y="4"/>
                    <a:pt x="218" y="4"/>
                  </a:cubicBezTo>
                  <a:cubicBezTo>
                    <a:pt x="217" y="3"/>
                    <a:pt x="217" y="2"/>
                    <a:pt x="218" y="1"/>
                  </a:cubicBezTo>
                  <a:cubicBezTo>
                    <a:pt x="216" y="1"/>
                    <a:pt x="217" y="4"/>
                    <a:pt x="216" y="4"/>
                  </a:cubicBezTo>
                  <a:cubicBezTo>
                    <a:pt x="216" y="3"/>
                    <a:pt x="215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4"/>
                    <a:pt x="212" y="5"/>
                    <a:pt x="211" y="4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0" y="4"/>
                    <a:pt x="210" y="3"/>
                    <a:pt x="210" y="3"/>
                  </a:cubicBezTo>
                  <a:cubicBezTo>
                    <a:pt x="211" y="3"/>
                    <a:pt x="211" y="2"/>
                    <a:pt x="212" y="2"/>
                  </a:cubicBezTo>
                  <a:cubicBezTo>
                    <a:pt x="212" y="1"/>
                    <a:pt x="211" y="3"/>
                    <a:pt x="211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08" y="4"/>
                    <a:pt x="210" y="2"/>
                    <a:pt x="209" y="2"/>
                  </a:cubicBezTo>
                  <a:cubicBezTo>
                    <a:pt x="208" y="2"/>
                    <a:pt x="208" y="2"/>
                    <a:pt x="208" y="2"/>
                  </a:cubicBezTo>
                  <a:cubicBezTo>
                    <a:pt x="208" y="4"/>
                    <a:pt x="209" y="4"/>
                    <a:pt x="210" y="4"/>
                  </a:cubicBezTo>
                  <a:cubicBezTo>
                    <a:pt x="207" y="6"/>
                    <a:pt x="208" y="2"/>
                    <a:pt x="206" y="2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6" y="3"/>
                    <a:pt x="206" y="2"/>
                    <a:pt x="207" y="2"/>
                  </a:cubicBezTo>
                  <a:cubicBezTo>
                    <a:pt x="207" y="2"/>
                    <a:pt x="207" y="3"/>
                    <a:pt x="207" y="3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7" y="5"/>
                    <a:pt x="204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1" y="5"/>
                    <a:pt x="200" y="5"/>
                  </a:cubicBezTo>
                  <a:cubicBezTo>
                    <a:pt x="200" y="6"/>
                    <a:pt x="200" y="6"/>
                    <a:pt x="199" y="6"/>
                  </a:cubicBezTo>
                  <a:cubicBezTo>
                    <a:pt x="199" y="5"/>
                    <a:pt x="198" y="5"/>
                    <a:pt x="199" y="4"/>
                  </a:cubicBezTo>
                  <a:cubicBezTo>
                    <a:pt x="199" y="5"/>
                    <a:pt x="200" y="5"/>
                    <a:pt x="200" y="4"/>
                  </a:cubicBezTo>
                  <a:cubicBezTo>
                    <a:pt x="201" y="4"/>
                    <a:pt x="201" y="5"/>
                    <a:pt x="201" y="5"/>
                  </a:cubicBezTo>
                  <a:cubicBezTo>
                    <a:pt x="201" y="4"/>
                    <a:pt x="202" y="4"/>
                    <a:pt x="202" y="3"/>
                  </a:cubicBezTo>
                  <a:cubicBezTo>
                    <a:pt x="202" y="2"/>
                    <a:pt x="203" y="3"/>
                    <a:pt x="203" y="2"/>
                  </a:cubicBezTo>
                  <a:cubicBezTo>
                    <a:pt x="203" y="2"/>
                    <a:pt x="204" y="2"/>
                    <a:pt x="203" y="1"/>
                  </a:cubicBezTo>
                  <a:cubicBezTo>
                    <a:pt x="202" y="1"/>
                    <a:pt x="202" y="2"/>
                    <a:pt x="201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1" y="2"/>
                    <a:pt x="198" y="2"/>
                    <a:pt x="198" y="3"/>
                  </a:cubicBezTo>
                  <a:cubicBezTo>
                    <a:pt x="199" y="3"/>
                    <a:pt x="200" y="3"/>
                    <a:pt x="200" y="3"/>
                  </a:cubicBezTo>
                  <a:cubicBezTo>
                    <a:pt x="199" y="4"/>
                    <a:pt x="198" y="3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3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5" y="1"/>
                    <a:pt x="195" y="0"/>
                  </a:cubicBezTo>
                  <a:cubicBezTo>
                    <a:pt x="194" y="1"/>
                    <a:pt x="193" y="1"/>
                    <a:pt x="193" y="2"/>
                  </a:cubicBezTo>
                  <a:cubicBezTo>
                    <a:pt x="194" y="2"/>
                    <a:pt x="195" y="2"/>
                    <a:pt x="195" y="3"/>
                  </a:cubicBezTo>
                  <a:cubicBezTo>
                    <a:pt x="194" y="3"/>
                    <a:pt x="192" y="3"/>
                    <a:pt x="192" y="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90" y="3"/>
                    <a:pt x="190" y="3"/>
                  </a:cubicBezTo>
                  <a:cubicBezTo>
                    <a:pt x="191" y="2"/>
                    <a:pt x="190" y="2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2"/>
                    <a:pt x="187" y="1"/>
                    <a:pt x="188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90" y="3"/>
                    <a:pt x="189" y="3"/>
                    <a:pt x="190" y="4"/>
                  </a:cubicBezTo>
                  <a:cubicBezTo>
                    <a:pt x="189" y="4"/>
                    <a:pt x="188" y="3"/>
                    <a:pt x="188" y="4"/>
                  </a:cubicBezTo>
                  <a:cubicBezTo>
                    <a:pt x="187" y="4"/>
                    <a:pt x="187" y="5"/>
                    <a:pt x="186" y="5"/>
                  </a:cubicBezTo>
                  <a:cubicBezTo>
                    <a:pt x="187" y="4"/>
                    <a:pt x="186" y="3"/>
                    <a:pt x="186" y="2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8" y="2"/>
                    <a:pt x="187" y="2"/>
                  </a:cubicBezTo>
                  <a:cubicBezTo>
                    <a:pt x="186" y="2"/>
                    <a:pt x="185" y="1"/>
                    <a:pt x="184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3" y="3"/>
                    <a:pt x="182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2" y="4"/>
                    <a:pt x="181" y="5"/>
                    <a:pt x="180" y="5"/>
                  </a:cubicBezTo>
                  <a:cubicBezTo>
                    <a:pt x="179" y="5"/>
                    <a:pt x="178" y="5"/>
                    <a:pt x="178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0" y="3"/>
                    <a:pt x="179" y="4"/>
                    <a:pt x="180" y="4"/>
                  </a:cubicBezTo>
                  <a:cubicBezTo>
                    <a:pt x="180" y="4"/>
                    <a:pt x="180" y="3"/>
                    <a:pt x="181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3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3"/>
                    <a:pt x="175" y="3"/>
                    <a:pt x="175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2"/>
                    <a:pt x="174" y="3"/>
                    <a:pt x="173" y="3"/>
                  </a:cubicBezTo>
                  <a:cubicBezTo>
                    <a:pt x="172" y="3"/>
                    <a:pt x="172" y="3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2"/>
                    <a:pt x="173" y="1"/>
                    <a:pt x="172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1" y="1"/>
                    <a:pt x="170" y="1"/>
                    <a:pt x="169" y="1"/>
                  </a:cubicBezTo>
                  <a:cubicBezTo>
                    <a:pt x="169" y="0"/>
                    <a:pt x="171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9" y="0"/>
                    <a:pt x="169" y="1"/>
                    <a:pt x="168" y="2"/>
                  </a:cubicBezTo>
                  <a:cubicBezTo>
                    <a:pt x="168" y="2"/>
                    <a:pt x="169" y="2"/>
                    <a:pt x="169" y="2"/>
                  </a:cubicBezTo>
                  <a:cubicBezTo>
                    <a:pt x="168" y="2"/>
                    <a:pt x="168" y="3"/>
                    <a:pt x="167" y="3"/>
                  </a:cubicBezTo>
                  <a:cubicBezTo>
                    <a:pt x="167" y="3"/>
                    <a:pt x="166" y="2"/>
                    <a:pt x="167" y="2"/>
                  </a:cubicBezTo>
                  <a:cubicBezTo>
                    <a:pt x="164" y="2"/>
                    <a:pt x="167" y="4"/>
                    <a:pt x="166" y="5"/>
                  </a:cubicBezTo>
                  <a:cubicBezTo>
                    <a:pt x="167" y="5"/>
                    <a:pt x="169" y="5"/>
                    <a:pt x="170" y="4"/>
                  </a:cubicBezTo>
                  <a:cubicBezTo>
                    <a:pt x="170" y="5"/>
                    <a:pt x="170" y="6"/>
                    <a:pt x="169" y="6"/>
                  </a:cubicBezTo>
                  <a:cubicBezTo>
                    <a:pt x="168" y="7"/>
                    <a:pt x="168" y="5"/>
                    <a:pt x="168" y="5"/>
                  </a:cubicBezTo>
                  <a:cubicBezTo>
                    <a:pt x="167" y="5"/>
                    <a:pt x="167" y="5"/>
                    <a:pt x="167" y="6"/>
                  </a:cubicBezTo>
                  <a:cubicBezTo>
                    <a:pt x="168" y="7"/>
                    <a:pt x="166" y="7"/>
                    <a:pt x="165" y="7"/>
                  </a:cubicBezTo>
                  <a:cubicBezTo>
                    <a:pt x="166" y="8"/>
                    <a:pt x="167" y="7"/>
                    <a:pt x="168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8"/>
                    <a:pt x="168" y="8"/>
                    <a:pt x="167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7" y="9"/>
                    <a:pt x="167" y="9"/>
                    <a:pt x="166" y="8"/>
                  </a:cubicBezTo>
                  <a:cubicBezTo>
                    <a:pt x="166" y="8"/>
                    <a:pt x="166" y="9"/>
                    <a:pt x="166" y="9"/>
                  </a:cubicBezTo>
                  <a:cubicBezTo>
                    <a:pt x="166" y="9"/>
                    <a:pt x="165" y="10"/>
                    <a:pt x="164" y="9"/>
                  </a:cubicBezTo>
                  <a:cubicBezTo>
                    <a:pt x="164" y="9"/>
                    <a:pt x="164" y="10"/>
                    <a:pt x="164" y="10"/>
                  </a:cubicBezTo>
                  <a:cubicBezTo>
                    <a:pt x="163" y="11"/>
                    <a:pt x="161" y="10"/>
                    <a:pt x="160" y="1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9"/>
                    <a:pt x="160" y="9"/>
                    <a:pt x="160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2" y="8"/>
                    <a:pt x="162" y="7"/>
                    <a:pt x="163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4" y="9"/>
                    <a:pt x="164" y="9"/>
                    <a:pt x="164" y="8"/>
                  </a:cubicBezTo>
                  <a:cubicBezTo>
                    <a:pt x="164" y="8"/>
                    <a:pt x="165" y="8"/>
                    <a:pt x="165" y="7"/>
                  </a:cubicBezTo>
                  <a:cubicBezTo>
                    <a:pt x="163" y="7"/>
                    <a:pt x="160" y="6"/>
                    <a:pt x="161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7"/>
                    <a:pt x="160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9" y="7"/>
                    <a:pt x="158" y="8"/>
                    <a:pt x="158" y="8"/>
                  </a:cubicBezTo>
                  <a:cubicBezTo>
                    <a:pt x="158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5" y="7"/>
                    <a:pt x="154" y="8"/>
                    <a:pt x="153" y="9"/>
                  </a:cubicBezTo>
                  <a:cubicBezTo>
                    <a:pt x="152" y="9"/>
                    <a:pt x="151" y="9"/>
                    <a:pt x="151" y="8"/>
                  </a:cubicBezTo>
                  <a:cubicBezTo>
                    <a:pt x="151" y="7"/>
                    <a:pt x="151" y="6"/>
                    <a:pt x="151" y="5"/>
                  </a:cubicBezTo>
                  <a:cubicBezTo>
                    <a:pt x="149" y="5"/>
                    <a:pt x="147" y="4"/>
                    <a:pt x="148" y="7"/>
                  </a:cubicBezTo>
                  <a:cubicBezTo>
                    <a:pt x="146" y="7"/>
                    <a:pt x="144" y="7"/>
                    <a:pt x="142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2" y="5"/>
                    <a:pt x="140" y="6"/>
                    <a:pt x="139" y="6"/>
                  </a:cubicBezTo>
                  <a:cubicBezTo>
                    <a:pt x="140" y="4"/>
                    <a:pt x="143" y="6"/>
                    <a:pt x="143" y="4"/>
                  </a:cubicBezTo>
                  <a:cubicBezTo>
                    <a:pt x="142" y="4"/>
                    <a:pt x="141" y="4"/>
                    <a:pt x="140" y="4"/>
                  </a:cubicBezTo>
                  <a:cubicBezTo>
                    <a:pt x="138" y="3"/>
                    <a:pt x="137" y="5"/>
                    <a:pt x="136" y="4"/>
                  </a:cubicBezTo>
                  <a:cubicBezTo>
                    <a:pt x="134" y="3"/>
                    <a:pt x="133" y="5"/>
                    <a:pt x="131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6"/>
                    <a:pt x="123" y="6"/>
                    <a:pt x="122" y="6"/>
                  </a:cubicBezTo>
                  <a:cubicBezTo>
                    <a:pt x="121" y="7"/>
                    <a:pt x="120" y="6"/>
                    <a:pt x="120" y="5"/>
                  </a:cubicBezTo>
                  <a:cubicBezTo>
                    <a:pt x="120" y="5"/>
                    <a:pt x="122" y="5"/>
                    <a:pt x="121" y="4"/>
                  </a:cubicBezTo>
                  <a:cubicBezTo>
                    <a:pt x="119" y="3"/>
                    <a:pt x="119" y="5"/>
                    <a:pt x="119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4"/>
                    <a:pt x="116" y="5"/>
                    <a:pt x="115" y="4"/>
                  </a:cubicBezTo>
                  <a:cubicBezTo>
                    <a:pt x="115" y="6"/>
                    <a:pt x="114" y="5"/>
                    <a:pt x="113" y="6"/>
                  </a:cubicBezTo>
                  <a:cubicBezTo>
                    <a:pt x="112" y="5"/>
                    <a:pt x="111" y="5"/>
                    <a:pt x="111" y="4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5"/>
                    <a:pt x="108" y="4"/>
                    <a:pt x="107" y="5"/>
                  </a:cubicBezTo>
                  <a:cubicBezTo>
                    <a:pt x="106" y="4"/>
                    <a:pt x="105" y="4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6"/>
                  </a:cubicBezTo>
                  <a:cubicBezTo>
                    <a:pt x="105" y="6"/>
                    <a:pt x="105" y="6"/>
                    <a:pt x="104" y="6"/>
                  </a:cubicBezTo>
                  <a:cubicBezTo>
                    <a:pt x="103" y="6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6"/>
                    <a:pt x="104" y="6"/>
                    <a:pt x="103" y="6"/>
                  </a:cubicBezTo>
                  <a:cubicBezTo>
                    <a:pt x="103" y="6"/>
                    <a:pt x="102" y="6"/>
                    <a:pt x="102" y="5"/>
                  </a:cubicBezTo>
                  <a:cubicBezTo>
                    <a:pt x="101" y="7"/>
                    <a:pt x="99" y="5"/>
                    <a:pt x="97" y="6"/>
                  </a:cubicBezTo>
                  <a:cubicBezTo>
                    <a:pt x="95" y="6"/>
                    <a:pt x="94" y="7"/>
                    <a:pt x="93" y="6"/>
                  </a:cubicBezTo>
                  <a:cubicBezTo>
                    <a:pt x="92" y="6"/>
                    <a:pt x="91" y="6"/>
                    <a:pt x="90" y="6"/>
                  </a:cubicBezTo>
                  <a:cubicBezTo>
                    <a:pt x="89" y="5"/>
                    <a:pt x="86" y="6"/>
                    <a:pt x="86" y="4"/>
                  </a:cubicBezTo>
                  <a:cubicBezTo>
                    <a:pt x="85" y="4"/>
                    <a:pt x="86" y="4"/>
                    <a:pt x="86" y="3"/>
                  </a:cubicBezTo>
                  <a:cubicBezTo>
                    <a:pt x="85" y="3"/>
                    <a:pt x="85" y="4"/>
                    <a:pt x="85" y="3"/>
                  </a:cubicBezTo>
                  <a:cubicBezTo>
                    <a:pt x="83" y="2"/>
                    <a:pt x="85" y="4"/>
                    <a:pt x="84" y="4"/>
                  </a:cubicBezTo>
                  <a:cubicBezTo>
                    <a:pt x="83" y="4"/>
                    <a:pt x="83" y="4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2"/>
                    <a:pt x="82" y="2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7"/>
                    <a:pt x="77" y="7"/>
                    <a:pt x="77" y="6"/>
                  </a:cubicBezTo>
                  <a:cubicBezTo>
                    <a:pt x="76" y="4"/>
                    <a:pt x="76" y="3"/>
                    <a:pt x="76" y="2"/>
                  </a:cubicBezTo>
                  <a:cubicBezTo>
                    <a:pt x="75" y="2"/>
                    <a:pt x="74" y="2"/>
                    <a:pt x="74" y="3"/>
                  </a:cubicBezTo>
                  <a:cubicBezTo>
                    <a:pt x="71" y="6"/>
                    <a:pt x="67" y="2"/>
                    <a:pt x="64" y="4"/>
                  </a:cubicBezTo>
                  <a:cubicBezTo>
                    <a:pt x="63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2"/>
                    <a:pt x="62" y="3"/>
                  </a:cubicBezTo>
                  <a:cubicBezTo>
                    <a:pt x="61" y="4"/>
                    <a:pt x="60" y="4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4"/>
                    <a:pt x="56" y="3"/>
                    <a:pt x="55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3"/>
                    <a:pt x="58" y="4"/>
                  </a:cubicBezTo>
                  <a:cubicBezTo>
                    <a:pt x="58" y="5"/>
                    <a:pt x="57" y="6"/>
                    <a:pt x="55" y="6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3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3"/>
                    <a:pt x="45" y="2"/>
                    <a:pt x="44" y="2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4"/>
                    <a:pt x="47" y="4"/>
                    <a:pt x="48" y="5"/>
                  </a:cubicBezTo>
                  <a:cubicBezTo>
                    <a:pt x="47" y="6"/>
                    <a:pt x="46" y="5"/>
                    <a:pt x="44" y="6"/>
                  </a:cubicBezTo>
                  <a:cubicBezTo>
                    <a:pt x="42" y="6"/>
                    <a:pt x="39" y="7"/>
                    <a:pt x="38" y="4"/>
                  </a:cubicBezTo>
                  <a:cubicBezTo>
                    <a:pt x="38" y="4"/>
                    <a:pt x="39" y="5"/>
                    <a:pt x="39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6"/>
                    <a:pt x="36" y="4"/>
                    <a:pt x="35" y="5"/>
                  </a:cubicBezTo>
                  <a:cubicBezTo>
                    <a:pt x="33" y="2"/>
                    <a:pt x="31" y="5"/>
                    <a:pt x="29" y="4"/>
                  </a:cubicBezTo>
                  <a:cubicBezTo>
                    <a:pt x="27" y="5"/>
                    <a:pt x="24" y="6"/>
                    <a:pt x="23" y="9"/>
                  </a:cubicBezTo>
                  <a:cubicBezTo>
                    <a:pt x="24" y="11"/>
                    <a:pt x="20" y="10"/>
                    <a:pt x="19" y="11"/>
                  </a:cubicBezTo>
                  <a:cubicBezTo>
                    <a:pt x="19" y="12"/>
                    <a:pt x="19" y="13"/>
                    <a:pt x="18" y="13"/>
                  </a:cubicBezTo>
                  <a:cubicBezTo>
                    <a:pt x="17" y="17"/>
                    <a:pt x="13" y="17"/>
                    <a:pt x="10" y="18"/>
                  </a:cubicBezTo>
                  <a:cubicBezTo>
                    <a:pt x="9" y="19"/>
                    <a:pt x="9" y="20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5"/>
                    <a:pt x="8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7"/>
                    <a:pt x="9" y="26"/>
                  </a:cubicBezTo>
                  <a:cubicBezTo>
                    <a:pt x="10" y="26"/>
                    <a:pt x="11" y="27"/>
                    <a:pt x="12" y="28"/>
                  </a:cubicBezTo>
                  <a:cubicBezTo>
                    <a:pt x="11" y="28"/>
                    <a:pt x="10" y="27"/>
                    <a:pt x="10" y="28"/>
                  </a:cubicBezTo>
                  <a:cubicBezTo>
                    <a:pt x="11" y="29"/>
                    <a:pt x="10" y="28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7" y="31"/>
                    <a:pt x="6" y="33"/>
                    <a:pt x="4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3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7"/>
                    <a:pt x="1" y="38"/>
                    <a:pt x="0" y="39"/>
                  </a:cubicBezTo>
                  <a:cubicBezTo>
                    <a:pt x="1" y="39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8" y="39"/>
                    <a:pt x="7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2" y="37"/>
                    <a:pt x="12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8"/>
                    <a:pt x="14" y="39"/>
                    <a:pt x="14" y="40"/>
                  </a:cubicBezTo>
                  <a:cubicBezTo>
                    <a:pt x="12" y="41"/>
                    <a:pt x="11" y="42"/>
                    <a:pt x="8" y="43"/>
                  </a:cubicBezTo>
                  <a:cubicBezTo>
                    <a:pt x="6" y="44"/>
                    <a:pt x="5" y="46"/>
                    <a:pt x="4" y="48"/>
                  </a:cubicBezTo>
                  <a:cubicBezTo>
                    <a:pt x="5" y="49"/>
                    <a:pt x="5" y="51"/>
                    <a:pt x="7" y="51"/>
                  </a:cubicBezTo>
                  <a:cubicBezTo>
                    <a:pt x="10" y="53"/>
                    <a:pt x="6" y="53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5" y="55"/>
                    <a:pt x="4" y="56"/>
                  </a:cubicBezTo>
                  <a:cubicBezTo>
                    <a:pt x="5" y="56"/>
                    <a:pt x="6" y="56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5"/>
                    <a:pt x="7" y="55"/>
                  </a:cubicBezTo>
                  <a:cubicBezTo>
                    <a:pt x="7" y="56"/>
                    <a:pt x="7" y="57"/>
                    <a:pt x="6" y="57"/>
                  </a:cubicBezTo>
                  <a:cubicBezTo>
                    <a:pt x="6" y="58"/>
                    <a:pt x="4" y="59"/>
                    <a:pt x="6" y="60"/>
                  </a:cubicBezTo>
                  <a:cubicBezTo>
                    <a:pt x="4" y="61"/>
                    <a:pt x="4" y="63"/>
                    <a:pt x="4" y="65"/>
                  </a:cubicBezTo>
                  <a:cubicBezTo>
                    <a:pt x="5" y="66"/>
                    <a:pt x="6" y="66"/>
                    <a:pt x="7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8" y="66"/>
                    <a:pt x="9" y="67"/>
                  </a:cubicBezTo>
                  <a:cubicBezTo>
                    <a:pt x="9" y="68"/>
                    <a:pt x="11" y="66"/>
                    <a:pt x="11" y="67"/>
                  </a:cubicBezTo>
                  <a:cubicBezTo>
                    <a:pt x="10" y="68"/>
                    <a:pt x="11" y="69"/>
                    <a:pt x="10" y="69"/>
                  </a:cubicBezTo>
                  <a:cubicBezTo>
                    <a:pt x="10" y="69"/>
                    <a:pt x="11" y="70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0"/>
                    <a:pt x="11" y="69"/>
                    <a:pt x="11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69"/>
                    <a:pt x="12" y="70"/>
                    <a:pt x="13" y="70"/>
                  </a:cubicBezTo>
                  <a:cubicBezTo>
                    <a:pt x="13" y="70"/>
                    <a:pt x="12" y="70"/>
                    <a:pt x="13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2" y="73"/>
                    <a:pt x="10" y="73"/>
                    <a:pt x="9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2" y="73"/>
                    <a:pt x="13" y="74"/>
                    <a:pt x="14" y="73"/>
                  </a:cubicBezTo>
                  <a:cubicBezTo>
                    <a:pt x="14" y="76"/>
                    <a:pt x="11" y="76"/>
                    <a:pt x="12" y="77"/>
                  </a:cubicBezTo>
                  <a:cubicBezTo>
                    <a:pt x="12" y="78"/>
                    <a:pt x="12" y="78"/>
                    <a:pt x="13" y="79"/>
                  </a:cubicBezTo>
                  <a:cubicBezTo>
                    <a:pt x="17" y="80"/>
                    <a:pt x="20" y="83"/>
                    <a:pt x="24" y="83"/>
                  </a:cubicBezTo>
                  <a:cubicBezTo>
                    <a:pt x="24" y="87"/>
                    <a:pt x="29" y="87"/>
                    <a:pt x="31" y="89"/>
                  </a:cubicBezTo>
                  <a:cubicBezTo>
                    <a:pt x="33" y="91"/>
                    <a:pt x="35" y="94"/>
                    <a:pt x="38" y="96"/>
                  </a:cubicBezTo>
                  <a:cubicBezTo>
                    <a:pt x="41" y="98"/>
                    <a:pt x="40" y="101"/>
                    <a:pt x="43" y="102"/>
                  </a:cubicBezTo>
                  <a:cubicBezTo>
                    <a:pt x="44" y="101"/>
                    <a:pt x="45" y="102"/>
                    <a:pt x="46" y="102"/>
                  </a:cubicBezTo>
                  <a:cubicBezTo>
                    <a:pt x="46" y="103"/>
                    <a:pt x="48" y="103"/>
                    <a:pt x="49" y="103"/>
                  </a:cubicBezTo>
                  <a:cubicBezTo>
                    <a:pt x="51" y="103"/>
                    <a:pt x="53" y="106"/>
                    <a:pt x="55" y="105"/>
                  </a:cubicBezTo>
                  <a:cubicBezTo>
                    <a:pt x="54" y="104"/>
                    <a:pt x="52" y="104"/>
                    <a:pt x="52" y="103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9" y="103"/>
                    <a:pt x="51" y="102"/>
                    <a:pt x="51" y="102"/>
                  </a:cubicBezTo>
                  <a:cubicBezTo>
                    <a:pt x="52" y="101"/>
                    <a:pt x="51" y="103"/>
                    <a:pt x="52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2" y="102"/>
                    <a:pt x="53" y="102"/>
                  </a:cubicBezTo>
                  <a:cubicBezTo>
                    <a:pt x="53" y="102"/>
                    <a:pt x="53" y="102"/>
                    <a:pt x="53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5" y="101"/>
                    <a:pt x="54" y="100"/>
                    <a:pt x="55" y="100"/>
                  </a:cubicBezTo>
                  <a:cubicBezTo>
                    <a:pt x="55" y="100"/>
                    <a:pt x="56" y="100"/>
                    <a:pt x="56" y="100"/>
                  </a:cubicBezTo>
                  <a:cubicBezTo>
                    <a:pt x="56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0"/>
                    <a:pt x="56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60" y="101"/>
                    <a:pt x="60" y="100"/>
                  </a:cubicBezTo>
                  <a:cubicBezTo>
                    <a:pt x="61" y="102"/>
                    <a:pt x="62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99"/>
                    <a:pt x="65" y="100"/>
                    <a:pt x="67" y="100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8" y="98"/>
                    <a:pt x="68" y="98"/>
                    <a:pt x="69" y="98"/>
                  </a:cubicBezTo>
                  <a:cubicBezTo>
                    <a:pt x="69" y="98"/>
                    <a:pt x="69" y="97"/>
                    <a:pt x="70" y="97"/>
                  </a:cubicBezTo>
                  <a:cubicBezTo>
                    <a:pt x="71" y="98"/>
                    <a:pt x="71" y="95"/>
                    <a:pt x="72" y="97"/>
                  </a:cubicBezTo>
                  <a:cubicBezTo>
                    <a:pt x="72" y="96"/>
                    <a:pt x="71" y="96"/>
                    <a:pt x="72" y="96"/>
                  </a:cubicBezTo>
                  <a:cubicBezTo>
                    <a:pt x="72" y="96"/>
                    <a:pt x="73" y="96"/>
                    <a:pt x="73" y="96"/>
                  </a:cubicBezTo>
                  <a:cubicBezTo>
                    <a:pt x="73" y="96"/>
                    <a:pt x="72" y="95"/>
                    <a:pt x="72" y="95"/>
                  </a:cubicBezTo>
                  <a:cubicBezTo>
                    <a:pt x="72" y="95"/>
                    <a:pt x="73" y="95"/>
                    <a:pt x="73" y="94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5" y="93"/>
                    <a:pt x="75" y="93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4"/>
                    <a:pt x="76" y="94"/>
                  </a:cubicBezTo>
                  <a:cubicBezTo>
                    <a:pt x="75" y="93"/>
                    <a:pt x="76" y="92"/>
                    <a:pt x="75" y="91"/>
                  </a:cubicBezTo>
                  <a:cubicBezTo>
                    <a:pt x="74" y="91"/>
                    <a:pt x="74" y="90"/>
                    <a:pt x="73" y="90"/>
                  </a:cubicBezTo>
                  <a:cubicBezTo>
                    <a:pt x="73" y="91"/>
                    <a:pt x="71" y="90"/>
                    <a:pt x="72" y="92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68" y="92"/>
                    <a:pt x="67" y="92"/>
                    <a:pt x="65" y="92"/>
                  </a:cubicBezTo>
                  <a:cubicBezTo>
                    <a:pt x="63" y="93"/>
                    <a:pt x="60" y="93"/>
                    <a:pt x="57" y="93"/>
                  </a:cubicBezTo>
                  <a:cubicBezTo>
                    <a:pt x="57" y="93"/>
                    <a:pt x="56" y="92"/>
                    <a:pt x="55" y="93"/>
                  </a:cubicBezTo>
                  <a:cubicBezTo>
                    <a:pt x="54" y="93"/>
                    <a:pt x="53" y="93"/>
                    <a:pt x="52" y="92"/>
                  </a:cubicBezTo>
                  <a:cubicBezTo>
                    <a:pt x="51" y="92"/>
                    <a:pt x="50" y="91"/>
                    <a:pt x="49" y="92"/>
                  </a:cubicBezTo>
                  <a:cubicBezTo>
                    <a:pt x="48" y="92"/>
                    <a:pt x="48" y="92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5" y="91"/>
                    <a:pt x="46" y="89"/>
                    <a:pt x="44" y="8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6" y="89"/>
                    <a:pt x="46" y="90"/>
                  </a:cubicBezTo>
                  <a:cubicBezTo>
                    <a:pt x="46" y="89"/>
                    <a:pt x="47" y="89"/>
                    <a:pt x="47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7"/>
                    <a:pt x="48" y="88"/>
                    <a:pt x="48" y="87"/>
                  </a:cubicBezTo>
                  <a:cubicBezTo>
                    <a:pt x="47" y="87"/>
                    <a:pt x="47" y="87"/>
                    <a:pt x="46" y="87"/>
                  </a:cubicBezTo>
                  <a:cubicBezTo>
                    <a:pt x="46" y="87"/>
                    <a:pt x="46" y="87"/>
                    <a:pt x="46" y="86"/>
                  </a:cubicBezTo>
                  <a:cubicBezTo>
                    <a:pt x="47" y="87"/>
                    <a:pt x="48" y="85"/>
                    <a:pt x="48" y="85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7"/>
                    <a:pt x="49" y="87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50" y="86"/>
                    <a:pt x="50" y="86"/>
                  </a:cubicBezTo>
                  <a:cubicBezTo>
                    <a:pt x="50" y="86"/>
                    <a:pt x="50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6"/>
                    <a:pt x="52" y="87"/>
                    <a:pt x="52" y="87"/>
                  </a:cubicBezTo>
                  <a:cubicBezTo>
                    <a:pt x="53" y="88"/>
                    <a:pt x="53" y="87"/>
                    <a:pt x="53" y="88"/>
                  </a:cubicBezTo>
                  <a:cubicBezTo>
                    <a:pt x="54" y="88"/>
                    <a:pt x="53" y="86"/>
                    <a:pt x="54" y="85"/>
                  </a:cubicBezTo>
                  <a:cubicBezTo>
                    <a:pt x="54" y="84"/>
                    <a:pt x="55" y="84"/>
                    <a:pt x="55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7" y="84"/>
                    <a:pt x="56" y="85"/>
                    <a:pt x="56" y="85"/>
                  </a:cubicBezTo>
                  <a:cubicBezTo>
                    <a:pt x="58" y="84"/>
                    <a:pt x="58" y="87"/>
                    <a:pt x="60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4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8" y="82"/>
                    <a:pt x="59" y="82"/>
                  </a:cubicBezTo>
                  <a:cubicBezTo>
                    <a:pt x="59" y="82"/>
                    <a:pt x="59" y="82"/>
                    <a:pt x="60" y="82"/>
                  </a:cubicBezTo>
                  <a:cubicBezTo>
                    <a:pt x="59" y="81"/>
                    <a:pt x="60" y="81"/>
                    <a:pt x="61" y="81"/>
                  </a:cubicBezTo>
                  <a:cubicBezTo>
                    <a:pt x="61" y="80"/>
                    <a:pt x="62" y="80"/>
                    <a:pt x="62" y="79"/>
                  </a:cubicBezTo>
                  <a:cubicBezTo>
                    <a:pt x="62" y="79"/>
                    <a:pt x="62" y="80"/>
                    <a:pt x="62" y="80"/>
                  </a:cubicBezTo>
                  <a:cubicBezTo>
                    <a:pt x="61" y="80"/>
                    <a:pt x="64" y="81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2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0"/>
                    <a:pt x="65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6" y="80"/>
                    <a:pt x="66" y="81"/>
                  </a:cubicBezTo>
                  <a:cubicBezTo>
                    <a:pt x="67" y="80"/>
                    <a:pt x="68" y="80"/>
                    <a:pt x="69" y="80"/>
                  </a:cubicBezTo>
                  <a:cubicBezTo>
                    <a:pt x="69" y="80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8" y="81"/>
                    <a:pt x="68" y="81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1" y="82"/>
                    <a:pt x="70" y="83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4"/>
                    <a:pt x="73" y="84"/>
                    <a:pt x="73" y="85"/>
                  </a:cubicBezTo>
                  <a:cubicBezTo>
                    <a:pt x="73" y="84"/>
                    <a:pt x="73" y="83"/>
                    <a:pt x="74" y="83"/>
                  </a:cubicBezTo>
                  <a:cubicBezTo>
                    <a:pt x="73" y="82"/>
                    <a:pt x="71" y="83"/>
                    <a:pt x="72" y="81"/>
                  </a:cubicBezTo>
                  <a:cubicBezTo>
                    <a:pt x="72" y="80"/>
                    <a:pt x="73" y="80"/>
                    <a:pt x="73" y="80"/>
                  </a:cubicBezTo>
                  <a:cubicBezTo>
                    <a:pt x="74" y="79"/>
                    <a:pt x="75" y="80"/>
                    <a:pt x="75" y="79"/>
                  </a:cubicBezTo>
                  <a:cubicBezTo>
                    <a:pt x="76" y="80"/>
                    <a:pt x="75" y="80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0"/>
                    <a:pt x="77" y="80"/>
                    <a:pt x="77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79" y="81"/>
                    <a:pt x="78" y="82"/>
                  </a:cubicBezTo>
                  <a:cubicBezTo>
                    <a:pt x="79" y="83"/>
                    <a:pt x="78" y="81"/>
                    <a:pt x="80" y="82"/>
                  </a:cubicBezTo>
                  <a:cubicBezTo>
                    <a:pt x="82" y="81"/>
                    <a:pt x="79" y="80"/>
                    <a:pt x="82" y="79"/>
                  </a:cubicBezTo>
                  <a:cubicBezTo>
                    <a:pt x="82" y="80"/>
                    <a:pt x="81" y="81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3"/>
                    <a:pt x="83" y="84"/>
                    <a:pt x="83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0"/>
                    <a:pt x="83" y="80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3" y="81"/>
                    <a:pt x="83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3" y="80"/>
                    <a:pt x="84" y="80"/>
                  </a:cubicBezTo>
                  <a:cubicBezTo>
                    <a:pt x="85" y="80"/>
                    <a:pt x="84" y="81"/>
                    <a:pt x="85" y="81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5" y="82"/>
                    <a:pt x="86" y="82"/>
                    <a:pt x="85" y="83"/>
                  </a:cubicBezTo>
                  <a:cubicBezTo>
                    <a:pt x="85" y="83"/>
                    <a:pt x="84" y="83"/>
                    <a:pt x="84" y="83"/>
                  </a:cubicBezTo>
                  <a:cubicBezTo>
                    <a:pt x="83" y="83"/>
                    <a:pt x="84" y="84"/>
                    <a:pt x="84" y="84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7" y="85"/>
                    <a:pt x="87" y="85"/>
                  </a:cubicBezTo>
                  <a:cubicBezTo>
                    <a:pt x="88" y="84"/>
                    <a:pt x="88" y="86"/>
                    <a:pt x="89" y="86"/>
                  </a:cubicBezTo>
                  <a:cubicBezTo>
                    <a:pt x="89" y="87"/>
                    <a:pt x="89" y="87"/>
                    <a:pt x="90" y="88"/>
                  </a:cubicBezTo>
                  <a:cubicBezTo>
                    <a:pt x="89" y="90"/>
                    <a:pt x="89" y="88"/>
                    <a:pt x="88" y="88"/>
                  </a:cubicBezTo>
                  <a:cubicBezTo>
                    <a:pt x="87" y="88"/>
                    <a:pt x="86" y="88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5" y="88"/>
                  </a:cubicBezTo>
                  <a:cubicBezTo>
                    <a:pt x="85" y="87"/>
                    <a:pt x="84" y="86"/>
                    <a:pt x="85" y="86"/>
                  </a:cubicBezTo>
                  <a:cubicBezTo>
                    <a:pt x="84" y="86"/>
                    <a:pt x="84" y="87"/>
                    <a:pt x="84" y="88"/>
                  </a:cubicBezTo>
                  <a:cubicBezTo>
                    <a:pt x="85" y="88"/>
                    <a:pt x="86" y="88"/>
                    <a:pt x="86" y="89"/>
                  </a:cubicBezTo>
                  <a:cubicBezTo>
                    <a:pt x="89" y="88"/>
                    <a:pt x="87" y="92"/>
                    <a:pt x="88" y="92"/>
                  </a:cubicBezTo>
                  <a:cubicBezTo>
                    <a:pt x="89" y="92"/>
                    <a:pt x="89" y="91"/>
                    <a:pt x="90" y="9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0" y="94"/>
                    <a:pt x="90" y="94"/>
                  </a:cubicBezTo>
                  <a:cubicBezTo>
                    <a:pt x="90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6"/>
                  </a:cubicBezTo>
                  <a:cubicBezTo>
                    <a:pt x="91" y="97"/>
                    <a:pt x="92" y="98"/>
                    <a:pt x="92" y="99"/>
                  </a:cubicBezTo>
                  <a:cubicBezTo>
                    <a:pt x="94" y="99"/>
                    <a:pt x="95" y="98"/>
                    <a:pt x="95" y="97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8" y="99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9"/>
                    <a:pt x="103" y="97"/>
                  </a:cubicBezTo>
                  <a:cubicBezTo>
                    <a:pt x="103" y="97"/>
                    <a:pt x="103" y="96"/>
                    <a:pt x="103" y="96"/>
                  </a:cubicBezTo>
                  <a:cubicBezTo>
                    <a:pt x="103" y="96"/>
                    <a:pt x="103" y="95"/>
                    <a:pt x="103" y="95"/>
                  </a:cubicBezTo>
                  <a:cubicBezTo>
                    <a:pt x="103" y="96"/>
                    <a:pt x="104" y="96"/>
                    <a:pt x="103" y="96"/>
                  </a:cubicBezTo>
                  <a:cubicBezTo>
                    <a:pt x="104" y="96"/>
                    <a:pt x="104" y="94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5" y="94"/>
                    <a:pt x="105" y="95"/>
                    <a:pt x="105" y="95"/>
                  </a:cubicBezTo>
                  <a:cubicBezTo>
                    <a:pt x="106" y="96"/>
                    <a:pt x="106" y="95"/>
                    <a:pt x="107" y="95"/>
                  </a:cubicBezTo>
                  <a:cubicBezTo>
                    <a:pt x="108" y="95"/>
                    <a:pt x="109" y="95"/>
                    <a:pt x="110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0" y="95"/>
                    <a:pt x="110" y="94"/>
                    <a:pt x="111" y="94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3" y="92"/>
                    <a:pt x="113" y="93"/>
                    <a:pt x="113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5" y="93"/>
                    <a:pt x="116" y="92"/>
                    <a:pt x="117" y="92"/>
                  </a:cubicBezTo>
                  <a:cubicBezTo>
                    <a:pt x="118" y="91"/>
                    <a:pt x="120" y="93"/>
                    <a:pt x="122" y="92"/>
                  </a:cubicBezTo>
                  <a:cubicBezTo>
                    <a:pt x="123" y="93"/>
                    <a:pt x="124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2"/>
                    <a:pt x="131" y="90"/>
                    <a:pt x="131" y="89"/>
                  </a:cubicBezTo>
                  <a:cubicBezTo>
                    <a:pt x="131" y="89"/>
                    <a:pt x="131" y="90"/>
                    <a:pt x="131" y="90"/>
                  </a:cubicBezTo>
                  <a:cubicBezTo>
                    <a:pt x="132" y="91"/>
                    <a:pt x="133" y="90"/>
                    <a:pt x="133" y="91"/>
                  </a:cubicBezTo>
                  <a:cubicBezTo>
                    <a:pt x="133" y="90"/>
                    <a:pt x="135" y="90"/>
                    <a:pt x="135" y="89"/>
                  </a:cubicBezTo>
                  <a:cubicBezTo>
                    <a:pt x="135" y="89"/>
                    <a:pt x="135" y="89"/>
                    <a:pt x="135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89"/>
                    <a:pt x="137" y="90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6" y="88"/>
                    <a:pt x="135" y="89"/>
                  </a:cubicBezTo>
                  <a:cubicBezTo>
                    <a:pt x="135" y="89"/>
                    <a:pt x="134" y="89"/>
                    <a:pt x="134" y="88"/>
                  </a:cubicBezTo>
                  <a:cubicBezTo>
                    <a:pt x="134" y="88"/>
                    <a:pt x="135" y="87"/>
                    <a:pt x="135" y="88"/>
                  </a:cubicBezTo>
                  <a:cubicBezTo>
                    <a:pt x="135" y="87"/>
                    <a:pt x="135" y="87"/>
                    <a:pt x="135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7"/>
                  </a:cubicBezTo>
                  <a:cubicBezTo>
                    <a:pt x="137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8" y="88"/>
                    <a:pt x="138" y="88"/>
                  </a:cubicBezTo>
                  <a:cubicBezTo>
                    <a:pt x="139" y="87"/>
                    <a:pt x="138" y="88"/>
                    <a:pt x="139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88"/>
                    <a:pt x="140" y="87"/>
                    <a:pt x="140" y="87"/>
                  </a:cubicBezTo>
                  <a:cubicBezTo>
                    <a:pt x="142" y="87"/>
                    <a:pt x="139" y="85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4"/>
                    <a:pt x="142" y="86"/>
                    <a:pt x="143" y="86"/>
                  </a:cubicBezTo>
                  <a:cubicBezTo>
                    <a:pt x="144" y="86"/>
                    <a:pt x="145" y="85"/>
                    <a:pt x="145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6" y="83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3"/>
                    <a:pt x="148" y="84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2"/>
                    <a:pt x="150" y="82"/>
                    <a:pt x="151" y="82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0" y="82"/>
                    <a:pt x="149" y="83"/>
                    <a:pt x="149" y="83"/>
                  </a:cubicBezTo>
                  <a:cubicBezTo>
                    <a:pt x="150" y="83"/>
                    <a:pt x="150" y="84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2" y="83"/>
                    <a:pt x="153" y="82"/>
                  </a:cubicBezTo>
                  <a:cubicBezTo>
                    <a:pt x="153" y="83"/>
                    <a:pt x="152" y="83"/>
                    <a:pt x="152" y="83"/>
                  </a:cubicBezTo>
                  <a:cubicBezTo>
                    <a:pt x="152" y="83"/>
                    <a:pt x="153" y="83"/>
                    <a:pt x="153" y="83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4" y="82"/>
                    <a:pt x="154" y="83"/>
                    <a:pt x="154" y="84"/>
                  </a:cubicBezTo>
                  <a:cubicBezTo>
                    <a:pt x="154" y="84"/>
                    <a:pt x="155" y="84"/>
                    <a:pt x="155" y="84"/>
                  </a:cubicBezTo>
                  <a:cubicBezTo>
                    <a:pt x="155" y="83"/>
                    <a:pt x="156" y="84"/>
                    <a:pt x="156" y="84"/>
                  </a:cubicBezTo>
                  <a:cubicBezTo>
                    <a:pt x="157" y="83"/>
                    <a:pt x="157" y="82"/>
                    <a:pt x="157" y="82"/>
                  </a:cubicBezTo>
                  <a:cubicBezTo>
                    <a:pt x="159" y="82"/>
                    <a:pt x="160" y="78"/>
                    <a:pt x="162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3" y="81"/>
                    <a:pt x="164" y="81"/>
                    <a:pt x="164" y="82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79"/>
                    <a:pt x="167" y="79"/>
                    <a:pt x="167" y="78"/>
                  </a:cubicBezTo>
                  <a:cubicBezTo>
                    <a:pt x="168" y="78"/>
                    <a:pt x="167" y="79"/>
                    <a:pt x="167" y="79"/>
                  </a:cubicBezTo>
                  <a:cubicBezTo>
                    <a:pt x="168" y="79"/>
                    <a:pt x="168" y="78"/>
                    <a:pt x="169" y="78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80"/>
                    <a:pt x="168" y="80"/>
                    <a:pt x="168" y="80"/>
                  </a:cubicBezTo>
                  <a:cubicBezTo>
                    <a:pt x="168" y="80"/>
                    <a:pt x="168" y="81"/>
                    <a:pt x="169" y="81"/>
                  </a:cubicBezTo>
                  <a:cubicBezTo>
                    <a:pt x="169" y="80"/>
                    <a:pt x="170" y="80"/>
                    <a:pt x="170" y="79"/>
                  </a:cubicBezTo>
                  <a:cubicBezTo>
                    <a:pt x="171" y="79"/>
                    <a:pt x="172" y="80"/>
                    <a:pt x="172" y="80"/>
                  </a:cubicBezTo>
                  <a:cubicBezTo>
                    <a:pt x="172" y="81"/>
                    <a:pt x="171" y="80"/>
                    <a:pt x="171" y="80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0"/>
                    <a:pt x="173" y="81"/>
                    <a:pt x="174" y="80"/>
                  </a:cubicBezTo>
                  <a:cubicBezTo>
                    <a:pt x="174" y="81"/>
                    <a:pt x="172" y="82"/>
                    <a:pt x="173" y="83"/>
                  </a:cubicBezTo>
                  <a:cubicBezTo>
                    <a:pt x="173" y="84"/>
                    <a:pt x="173" y="84"/>
                    <a:pt x="172" y="85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5"/>
                    <a:pt x="171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6"/>
                    <a:pt x="171" y="86"/>
                    <a:pt x="171" y="87"/>
                  </a:cubicBezTo>
                  <a:cubicBezTo>
                    <a:pt x="172" y="89"/>
                    <a:pt x="169" y="89"/>
                    <a:pt x="169" y="90"/>
                  </a:cubicBezTo>
                  <a:cubicBezTo>
                    <a:pt x="170" y="90"/>
                    <a:pt x="169" y="90"/>
                    <a:pt x="170" y="90"/>
                  </a:cubicBezTo>
                  <a:cubicBezTo>
                    <a:pt x="170" y="90"/>
                    <a:pt x="170" y="89"/>
                    <a:pt x="171" y="90"/>
                  </a:cubicBezTo>
                  <a:cubicBezTo>
                    <a:pt x="172" y="89"/>
                    <a:pt x="171" y="88"/>
                    <a:pt x="172" y="87"/>
                  </a:cubicBezTo>
                  <a:cubicBezTo>
                    <a:pt x="173" y="87"/>
                    <a:pt x="173" y="85"/>
                    <a:pt x="174" y="85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86"/>
                    <a:pt x="176" y="86"/>
                    <a:pt x="176" y="86"/>
                  </a:cubicBezTo>
                  <a:cubicBezTo>
                    <a:pt x="176" y="86"/>
                    <a:pt x="176" y="86"/>
                    <a:pt x="175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4" y="82"/>
                    <a:pt x="177" y="80"/>
                    <a:pt x="178" y="79"/>
                  </a:cubicBezTo>
                  <a:cubicBezTo>
                    <a:pt x="179" y="79"/>
                    <a:pt x="178" y="80"/>
                    <a:pt x="178" y="80"/>
                  </a:cubicBezTo>
                  <a:cubicBezTo>
                    <a:pt x="179" y="79"/>
                    <a:pt x="179" y="79"/>
                    <a:pt x="180" y="79"/>
                  </a:cubicBezTo>
                  <a:cubicBezTo>
                    <a:pt x="180" y="80"/>
                    <a:pt x="179" y="80"/>
                    <a:pt x="179" y="80"/>
                  </a:cubicBezTo>
                  <a:cubicBezTo>
                    <a:pt x="179" y="81"/>
                    <a:pt x="181" y="81"/>
                    <a:pt x="181" y="82"/>
                  </a:cubicBezTo>
                  <a:cubicBezTo>
                    <a:pt x="182" y="82"/>
                    <a:pt x="182" y="81"/>
                    <a:pt x="182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4" y="80"/>
                    <a:pt x="184" y="81"/>
                    <a:pt x="185" y="81"/>
                  </a:cubicBezTo>
                  <a:cubicBezTo>
                    <a:pt x="185" y="80"/>
                    <a:pt x="185" y="80"/>
                    <a:pt x="185" y="79"/>
                  </a:cubicBezTo>
                  <a:cubicBezTo>
                    <a:pt x="186" y="79"/>
                    <a:pt x="186" y="81"/>
                    <a:pt x="187" y="80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6" y="82"/>
                    <a:pt x="185" y="82"/>
                    <a:pt x="184" y="82"/>
                  </a:cubicBezTo>
                  <a:cubicBezTo>
                    <a:pt x="184" y="82"/>
                    <a:pt x="184" y="83"/>
                    <a:pt x="184" y="83"/>
                  </a:cubicBezTo>
                  <a:cubicBezTo>
                    <a:pt x="182" y="84"/>
                    <a:pt x="186" y="84"/>
                    <a:pt x="184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6" y="84"/>
                    <a:pt x="185" y="82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3"/>
                    <a:pt x="186" y="83"/>
                    <a:pt x="186" y="84"/>
                  </a:cubicBezTo>
                  <a:cubicBezTo>
                    <a:pt x="188" y="82"/>
                    <a:pt x="187" y="85"/>
                    <a:pt x="188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6"/>
                    <a:pt x="188" y="85"/>
                    <a:pt x="189" y="85"/>
                  </a:cubicBezTo>
                  <a:cubicBezTo>
                    <a:pt x="190" y="85"/>
                    <a:pt x="190" y="84"/>
                    <a:pt x="190" y="84"/>
                  </a:cubicBezTo>
                  <a:cubicBezTo>
                    <a:pt x="190" y="82"/>
                    <a:pt x="190" y="84"/>
                    <a:pt x="189" y="84"/>
                  </a:cubicBezTo>
                  <a:cubicBezTo>
                    <a:pt x="189" y="84"/>
                    <a:pt x="189" y="85"/>
                    <a:pt x="189" y="85"/>
                  </a:cubicBezTo>
                  <a:cubicBezTo>
                    <a:pt x="188" y="85"/>
                    <a:pt x="188" y="84"/>
                    <a:pt x="188" y="84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90" y="84"/>
                    <a:pt x="189" y="82"/>
                    <a:pt x="190" y="81"/>
                  </a:cubicBezTo>
                  <a:cubicBezTo>
                    <a:pt x="190" y="81"/>
                    <a:pt x="190" y="82"/>
                    <a:pt x="190" y="82"/>
                  </a:cubicBezTo>
                  <a:cubicBezTo>
                    <a:pt x="190" y="81"/>
                    <a:pt x="191" y="82"/>
                    <a:pt x="192" y="82"/>
                  </a:cubicBezTo>
                  <a:cubicBezTo>
                    <a:pt x="193" y="82"/>
                    <a:pt x="193" y="81"/>
                    <a:pt x="194" y="80"/>
                  </a:cubicBezTo>
                  <a:cubicBezTo>
                    <a:pt x="195" y="80"/>
                    <a:pt x="196" y="80"/>
                    <a:pt x="197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6" y="80"/>
                    <a:pt x="197" y="80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80"/>
                    <a:pt x="198" y="80"/>
                    <a:pt x="198" y="81"/>
                  </a:cubicBezTo>
                  <a:cubicBezTo>
                    <a:pt x="197" y="81"/>
                    <a:pt x="197" y="83"/>
                    <a:pt x="196" y="82"/>
                  </a:cubicBezTo>
                  <a:cubicBezTo>
                    <a:pt x="196" y="82"/>
                    <a:pt x="195" y="82"/>
                    <a:pt x="195" y="82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5" y="83"/>
                    <a:pt x="196" y="84"/>
                    <a:pt x="195" y="82"/>
                  </a:cubicBezTo>
                  <a:cubicBezTo>
                    <a:pt x="196" y="82"/>
                    <a:pt x="196" y="83"/>
                    <a:pt x="197" y="83"/>
                  </a:cubicBezTo>
                  <a:cubicBezTo>
                    <a:pt x="197" y="83"/>
                    <a:pt x="198" y="83"/>
                    <a:pt x="199" y="82"/>
                  </a:cubicBezTo>
                  <a:cubicBezTo>
                    <a:pt x="199" y="84"/>
                    <a:pt x="199" y="84"/>
                    <a:pt x="199" y="84"/>
                  </a:cubicBezTo>
                  <a:cubicBezTo>
                    <a:pt x="200" y="83"/>
                    <a:pt x="198" y="81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01" y="80"/>
                    <a:pt x="202" y="79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80"/>
                    <a:pt x="203" y="79"/>
                    <a:pt x="203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3" y="80"/>
                    <a:pt x="202" y="80"/>
                    <a:pt x="202" y="80"/>
                  </a:cubicBezTo>
                  <a:cubicBezTo>
                    <a:pt x="200" y="80"/>
                    <a:pt x="202" y="82"/>
                    <a:pt x="201" y="82"/>
                  </a:cubicBezTo>
                  <a:cubicBezTo>
                    <a:pt x="201" y="82"/>
                    <a:pt x="200" y="82"/>
                    <a:pt x="200" y="82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2" y="83"/>
                    <a:pt x="201" y="81"/>
                    <a:pt x="203" y="81"/>
                  </a:cubicBezTo>
                  <a:cubicBezTo>
                    <a:pt x="203" y="79"/>
                    <a:pt x="205" y="80"/>
                    <a:pt x="206" y="78"/>
                  </a:cubicBezTo>
                  <a:cubicBezTo>
                    <a:pt x="207" y="80"/>
                    <a:pt x="205" y="80"/>
                    <a:pt x="205" y="81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6" y="81"/>
                    <a:pt x="205" y="80"/>
                    <a:pt x="207" y="80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9"/>
                    <a:pt x="208" y="79"/>
                  </a:cubicBezTo>
                  <a:cubicBezTo>
                    <a:pt x="208" y="80"/>
                    <a:pt x="209" y="80"/>
                    <a:pt x="209" y="79"/>
                  </a:cubicBezTo>
                  <a:cubicBezTo>
                    <a:pt x="209" y="78"/>
                    <a:pt x="211" y="79"/>
                    <a:pt x="211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3" y="78"/>
                    <a:pt x="212" y="78"/>
                    <a:pt x="211" y="79"/>
                  </a:cubicBezTo>
                  <a:cubicBezTo>
                    <a:pt x="213" y="80"/>
                    <a:pt x="213" y="79"/>
                    <a:pt x="215" y="79"/>
                  </a:cubicBezTo>
                  <a:cubicBezTo>
                    <a:pt x="216" y="80"/>
                    <a:pt x="215" y="78"/>
                    <a:pt x="217" y="78"/>
                  </a:cubicBezTo>
                  <a:cubicBezTo>
                    <a:pt x="217" y="79"/>
                    <a:pt x="217" y="79"/>
                    <a:pt x="217" y="80"/>
                  </a:cubicBezTo>
                  <a:cubicBezTo>
                    <a:pt x="218" y="80"/>
                    <a:pt x="217" y="79"/>
                    <a:pt x="218" y="79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7" y="77"/>
                    <a:pt x="219" y="78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9"/>
                    <a:pt x="220" y="80"/>
                    <a:pt x="221" y="80"/>
                  </a:cubicBezTo>
                  <a:cubicBezTo>
                    <a:pt x="220" y="79"/>
                    <a:pt x="221" y="78"/>
                    <a:pt x="222" y="78"/>
                  </a:cubicBezTo>
                  <a:cubicBezTo>
                    <a:pt x="222" y="78"/>
                    <a:pt x="222" y="79"/>
                    <a:pt x="222" y="79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3" y="78"/>
                  </a:cubicBezTo>
                  <a:cubicBezTo>
                    <a:pt x="223" y="78"/>
                    <a:pt x="222" y="79"/>
                    <a:pt x="222" y="79"/>
                  </a:cubicBezTo>
                  <a:cubicBezTo>
                    <a:pt x="222" y="79"/>
                    <a:pt x="223" y="79"/>
                    <a:pt x="223" y="79"/>
                  </a:cubicBezTo>
                  <a:cubicBezTo>
                    <a:pt x="223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4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5" y="81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7" y="79"/>
                    <a:pt x="227" y="79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9"/>
                    <a:pt x="227" y="79"/>
                    <a:pt x="227" y="80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30" y="80"/>
                    <a:pt x="232" y="79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3" y="80"/>
                    <a:pt x="233" y="79"/>
                    <a:pt x="234" y="79"/>
                  </a:cubicBezTo>
                  <a:cubicBezTo>
                    <a:pt x="235" y="78"/>
                    <a:pt x="234" y="78"/>
                    <a:pt x="235" y="78"/>
                  </a:cubicBezTo>
                  <a:cubicBezTo>
                    <a:pt x="236" y="78"/>
                    <a:pt x="235" y="79"/>
                    <a:pt x="235" y="80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1"/>
                    <a:pt x="236" y="81"/>
                  </a:cubicBezTo>
                  <a:cubicBezTo>
                    <a:pt x="237" y="80"/>
                    <a:pt x="239" y="80"/>
                    <a:pt x="240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40" y="80"/>
                    <a:pt x="240" y="80"/>
                    <a:pt x="241" y="80"/>
                  </a:cubicBezTo>
                  <a:cubicBezTo>
                    <a:pt x="241" y="80"/>
                    <a:pt x="241" y="81"/>
                    <a:pt x="242" y="81"/>
                  </a:cubicBezTo>
                  <a:cubicBezTo>
                    <a:pt x="241" y="81"/>
                    <a:pt x="241" y="80"/>
                    <a:pt x="242" y="80"/>
                  </a:cubicBezTo>
                  <a:cubicBezTo>
                    <a:pt x="242" y="80"/>
                    <a:pt x="242" y="80"/>
                    <a:pt x="242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6" y="81"/>
                    <a:pt x="245" y="78"/>
                    <a:pt x="247" y="78"/>
                  </a:cubicBezTo>
                  <a:cubicBezTo>
                    <a:pt x="247" y="79"/>
                    <a:pt x="247" y="79"/>
                    <a:pt x="247" y="79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7" y="80"/>
                    <a:pt x="248" y="81"/>
                    <a:pt x="249" y="80"/>
                  </a:cubicBezTo>
                  <a:cubicBezTo>
                    <a:pt x="249" y="80"/>
                    <a:pt x="249" y="81"/>
                    <a:pt x="250" y="81"/>
                  </a:cubicBezTo>
                  <a:cubicBezTo>
                    <a:pt x="249" y="80"/>
                    <a:pt x="250" y="80"/>
                    <a:pt x="251" y="80"/>
                  </a:cubicBezTo>
                  <a:cubicBezTo>
                    <a:pt x="251" y="80"/>
                    <a:pt x="250" y="80"/>
                    <a:pt x="250" y="80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1" y="81"/>
                    <a:pt x="251" y="81"/>
                    <a:pt x="251" y="81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52" y="81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0"/>
                  </a:cubicBezTo>
                  <a:cubicBezTo>
                    <a:pt x="254" y="81"/>
                    <a:pt x="253" y="81"/>
                    <a:pt x="253" y="82"/>
                  </a:cubicBezTo>
                  <a:cubicBezTo>
                    <a:pt x="255" y="81"/>
                    <a:pt x="257" y="79"/>
                    <a:pt x="258" y="78"/>
                  </a:cubicBezTo>
                  <a:cubicBezTo>
                    <a:pt x="259" y="79"/>
                    <a:pt x="258" y="80"/>
                    <a:pt x="258" y="80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1"/>
                    <a:pt x="260" y="81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1" y="79"/>
                    <a:pt x="262" y="79"/>
                    <a:pt x="263" y="80"/>
                  </a:cubicBezTo>
                  <a:cubicBezTo>
                    <a:pt x="263" y="80"/>
                    <a:pt x="262" y="80"/>
                    <a:pt x="262" y="80"/>
                  </a:cubicBezTo>
                  <a:cubicBezTo>
                    <a:pt x="262" y="80"/>
                    <a:pt x="261" y="80"/>
                    <a:pt x="262" y="81"/>
                  </a:cubicBezTo>
                  <a:cubicBezTo>
                    <a:pt x="262" y="81"/>
                    <a:pt x="262" y="80"/>
                    <a:pt x="262" y="80"/>
                  </a:cubicBezTo>
                  <a:cubicBezTo>
                    <a:pt x="263" y="81"/>
                    <a:pt x="263" y="81"/>
                    <a:pt x="263" y="81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5" y="82"/>
                    <a:pt x="266" y="80"/>
                    <a:pt x="268" y="82"/>
                  </a:cubicBezTo>
                  <a:cubicBezTo>
                    <a:pt x="268" y="81"/>
                    <a:pt x="268" y="81"/>
                    <a:pt x="268" y="81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79"/>
                    <a:pt x="268" y="80"/>
                  </a:cubicBezTo>
                  <a:cubicBezTo>
                    <a:pt x="269" y="81"/>
                    <a:pt x="269" y="79"/>
                    <a:pt x="271" y="79"/>
                  </a:cubicBezTo>
                  <a:cubicBezTo>
                    <a:pt x="271" y="79"/>
                    <a:pt x="272" y="80"/>
                    <a:pt x="271" y="80"/>
                  </a:cubicBezTo>
                  <a:cubicBezTo>
                    <a:pt x="271" y="80"/>
                    <a:pt x="271" y="80"/>
                    <a:pt x="271" y="80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71" y="81"/>
                    <a:pt x="271" y="81"/>
                    <a:pt x="271" y="81"/>
                  </a:cubicBezTo>
                  <a:cubicBezTo>
                    <a:pt x="272" y="81"/>
                    <a:pt x="271" y="82"/>
                    <a:pt x="272" y="83"/>
                  </a:cubicBezTo>
                  <a:cubicBezTo>
                    <a:pt x="272" y="82"/>
                    <a:pt x="272" y="82"/>
                    <a:pt x="272" y="82"/>
                  </a:cubicBezTo>
                  <a:cubicBezTo>
                    <a:pt x="272" y="80"/>
                    <a:pt x="274" y="83"/>
                    <a:pt x="275" y="81"/>
                  </a:cubicBezTo>
                  <a:cubicBezTo>
                    <a:pt x="275" y="81"/>
                    <a:pt x="275" y="81"/>
                    <a:pt x="275" y="82"/>
                  </a:cubicBezTo>
                  <a:cubicBezTo>
                    <a:pt x="276" y="82"/>
                    <a:pt x="276" y="80"/>
                    <a:pt x="277" y="80"/>
                  </a:cubicBezTo>
                  <a:cubicBezTo>
                    <a:pt x="277" y="81"/>
                    <a:pt x="277" y="82"/>
                    <a:pt x="277" y="83"/>
                  </a:cubicBezTo>
                  <a:cubicBezTo>
                    <a:pt x="278" y="81"/>
                    <a:pt x="278" y="81"/>
                    <a:pt x="278" y="81"/>
                  </a:cubicBezTo>
                  <a:cubicBezTo>
                    <a:pt x="279" y="82"/>
                    <a:pt x="279" y="82"/>
                    <a:pt x="279" y="82"/>
                  </a:cubicBezTo>
                  <a:cubicBezTo>
                    <a:pt x="280" y="81"/>
                    <a:pt x="277" y="81"/>
                    <a:pt x="278" y="80"/>
                  </a:cubicBezTo>
                  <a:cubicBezTo>
                    <a:pt x="279" y="80"/>
                    <a:pt x="279" y="81"/>
                    <a:pt x="280" y="81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1" y="82"/>
                    <a:pt x="282" y="82"/>
                    <a:pt x="282" y="83"/>
                  </a:cubicBezTo>
                  <a:cubicBezTo>
                    <a:pt x="285" y="81"/>
                    <a:pt x="285" y="81"/>
                    <a:pt x="285" y="81"/>
                  </a:cubicBezTo>
                  <a:cubicBezTo>
                    <a:pt x="284" y="81"/>
                    <a:pt x="284" y="81"/>
                    <a:pt x="284" y="81"/>
                  </a:cubicBezTo>
                  <a:cubicBezTo>
                    <a:pt x="285" y="80"/>
                    <a:pt x="286" y="81"/>
                    <a:pt x="286" y="80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7" y="82"/>
                    <a:pt x="288" y="82"/>
                    <a:pt x="289" y="81"/>
                  </a:cubicBezTo>
                  <a:cubicBezTo>
                    <a:pt x="289" y="81"/>
                    <a:pt x="289" y="81"/>
                    <a:pt x="289" y="81"/>
                  </a:cubicBezTo>
                  <a:cubicBezTo>
                    <a:pt x="290" y="81"/>
                    <a:pt x="290" y="80"/>
                    <a:pt x="290" y="81"/>
                  </a:cubicBezTo>
                  <a:cubicBezTo>
                    <a:pt x="290" y="80"/>
                    <a:pt x="290" y="80"/>
                    <a:pt x="29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2"/>
                    <a:pt x="290" y="82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2"/>
                    <a:pt x="291" y="82"/>
                    <a:pt x="291" y="82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2" y="82"/>
                    <a:pt x="293" y="81"/>
                    <a:pt x="293" y="81"/>
                  </a:cubicBezTo>
                  <a:cubicBezTo>
                    <a:pt x="293" y="81"/>
                    <a:pt x="293" y="81"/>
                    <a:pt x="293" y="81"/>
                  </a:cubicBezTo>
                  <a:cubicBezTo>
                    <a:pt x="294" y="81"/>
                    <a:pt x="296" y="81"/>
                    <a:pt x="296" y="82"/>
                  </a:cubicBezTo>
                  <a:cubicBezTo>
                    <a:pt x="297" y="81"/>
                    <a:pt x="297" y="81"/>
                    <a:pt x="297" y="81"/>
                  </a:cubicBezTo>
                  <a:cubicBezTo>
                    <a:pt x="296" y="80"/>
                    <a:pt x="298" y="81"/>
                    <a:pt x="298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1" y="83"/>
                    <a:pt x="300" y="82"/>
                    <a:pt x="301" y="81"/>
                  </a:cubicBezTo>
                  <a:cubicBezTo>
                    <a:pt x="302" y="82"/>
                    <a:pt x="300" y="82"/>
                    <a:pt x="301" y="82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3" y="83"/>
                    <a:pt x="302" y="81"/>
                    <a:pt x="304" y="81"/>
                  </a:cubicBezTo>
                  <a:cubicBezTo>
                    <a:pt x="305" y="82"/>
                    <a:pt x="303" y="82"/>
                    <a:pt x="303" y="83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304" y="83"/>
                    <a:pt x="304" y="81"/>
                    <a:pt x="305" y="81"/>
                  </a:cubicBezTo>
                  <a:cubicBezTo>
                    <a:pt x="305" y="82"/>
                    <a:pt x="307" y="82"/>
                    <a:pt x="308" y="82"/>
                  </a:cubicBezTo>
                  <a:cubicBezTo>
                    <a:pt x="308" y="83"/>
                    <a:pt x="310" y="82"/>
                    <a:pt x="310" y="83"/>
                  </a:cubicBezTo>
                  <a:cubicBezTo>
                    <a:pt x="311" y="83"/>
                    <a:pt x="310" y="82"/>
                    <a:pt x="311" y="82"/>
                  </a:cubicBezTo>
                  <a:cubicBezTo>
                    <a:pt x="312" y="81"/>
                    <a:pt x="311" y="83"/>
                    <a:pt x="312" y="83"/>
                  </a:cubicBezTo>
                  <a:cubicBezTo>
                    <a:pt x="312" y="82"/>
                    <a:pt x="313" y="83"/>
                    <a:pt x="314" y="82"/>
                  </a:cubicBezTo>
                  <a:cubicBezTo>
                    <a:pt x="315" y="82"/>
                    <a:pt x="314" y="83"/>
                    <a:pt x="315" y="83"/>
                  </a:cubicBezTo>
                  <a:cubicBezTo>
                    <a:pt x="316" y="84"/>
                    <a:pt x="316" y="83"/>
                    <a:pt x="317" y="82"/>
                  </a:cubicBezTo>
                  <a:cubicBezTo>
                    <a:pt x="318" y="83"/>
                    <a:pt x="316" y="83"/>
                    <a:pt x="317" y="84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9" y="84"/>
                    <a:pt x="319" y="83"/>
                    <a:pt x="319" y="82"/>
                  </a:cubicBezTo>
                  <a:cubicBezTo>
                    <a:pt x="319" y="83"/>
                    <a:pt x="320" y="83"/>
                    <a:pt x="320" y="83"/>
                  </a:cubicBezTo>
                  <a:cubicBezTo>
                    <a:pt x="321" y="81"/>
                    <a:pt x="323" y="84"/>
                    <a:pt x="324" y="83"/>
                  </a:cubicBezTo>
                  <a:cubicBezTo>
                    <a:pt x="324" y="84"/>
                    <a:pt x="324" y="84"/>
                    <a:pt x="324" y="84"/>
                  </a:cubicBezTo>
                  <a:cubicBezTo>
                    <a:pt x="325" y="83"/>
                    <a:pt x="325" y="83"/>
                    <a:pt x="325" y="83"/>
                  </a:cubicBezTo>
                  <a:cubicBezTo>
                    <a:pt x="326" y="83"/>
                    <a:pt x="327" y="84"/>
                    <a:pt x="328" y="84"/>
                  </a:cubicBezTo>
                  <a:cubicBezTo>
                    <a:pt x="328" y="84"/>
                    <a:pt x="328" y="83"/>
                    <a:pt x="329" y="83"/>
                  </a:cubicBezTo>
                  <a:cubicBezTo>
                    <a:pt x="329" y="85"/>
                    <a:pt x="330" y="83"/>
                    <a:pt x="330" y="84"/>
                  </a:cubicBezTo>
                  <a:cubicBezTo>
                    <a:pt x="331" y="83"/>
                    <a:pt x="332" y="84"/>
                    <a:pt x="333" y="83"/>
                  </a:cubicBezTo>
                  <a:cubicBezTo>
                    <a:pt x="333" y="84"/>
                    <a:pt x="334" y="83"/>
                    <a:pt x="335" y="84"/>
                  </a:cubicBezTo>
                  <a:cubicBezTo>
                    <a:pt x="335" y="84"/>
                    <a:pt x="335" y="84"/>
                    <a:pt x="335" y="84"/>
                  </a:cubicBezTo>
                  <a:cubicBezTo>
                    <a:pt x="336" y="83"/>
                    <a:pt x="337" y="83"/>
                    <a:pt x="338" y="84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9" y="85"/>
                    <a:pt x="339" y="85"/>
                    <a:pt x="339" y="85"/>
                  </a:cubicBezTo>
                  <a:cubicBezTo>
                    <a:pt x="339" y="84"/>
                    <a:pt x="338" y="84"/>
                    <a:pt x="339" y="84"/>
                  </a:cubicBezTo>
                  <a:cubicBezTo>
                    <a:pt x="339" y="84"/>
                    <a:pt x="340" y="84"/>
                    <a:pt x="341" y="84"/>
                  </a:cubicBezTo>
                  <a:cubicBezTo>
                    <a:pt x="341" y="84"/>
                    <a:pt x="341" y="85"/>
                    <a:pt x="341" y="85"/>
                  </a:cubicBezTo>
                  <a:cubicBezTo>
                    <a:pt x="342" y="84"/>
                    <a:pt x="342" y="84"/>
                    <a:pt x="342" y="84"/>
                  </a:cubicBezTo>
                  <a:cubicBezTo>
                    <a:pt x="344" y="83"/>
                    <a:pt x="342" y="85"/>
                    <a:pt x="344" y="85"/>
                  </a:cubicBezTo>
                  <a:cubicBezTo>
                    <a:pt x="346" y="86"/>
                    <a:pt x="346" y="84"/>
                    <a:pt x="347" y="83"/>
                  </a:cubicBezTo>
                  <a:cubicBezTo>
                    <a:pt x="347" y="83"/>
                    <a:pt x="347" y="84"/>
                    <a:pt x="347" y="84"/>
                  </a:cubicBezTo>
                  <a:cubicBezTo>
                    <a:pt x="347" y="84"/>
                    <a:pt x="347" y="84"/>
                    <a:pt x="347" y="84"/>
                  </a:cubicBezTo>
                  <a:cubicBezTo>
                    <a:pt x="347" y="84"/>
                    <a:pt x="346" y="85"/>
                    <a:pt x="347" y="85"/>
                  </a:cubicBezTo>
                  <a:cubicBezTo>
                    <a:pt x="347" y="85"/>
                    <a:pt x="347" y="84"/>
                    <a:pt x="348" y="85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49" y="83"/>
                    <a:pt x="351" y="86"/>
                    <a:pt x="351" y="85"/>
                  </a:cubicBezTo>
                  <a:cubicBezTo>
                    <a:pt x="351" y="85"/>
                    <a:pt x="351" y="85"/>
                    <a:pt x="351" y="85"/>
                  </a:cubicBezTo>
                  <a:cubicBezTo>
                    <a:pt x="352" y="85"/>
                    <a:pt x="352" y="85"/>
                    <a:pt x="352" y="85"/>
                  </a:cubicBezTo>
                  <a:cubicBezTo>
                    <a:pt x="352" y="85"/>
                    <a:pt x="352" y="84"/>
                    <a:pt x="352" y="84"/>
                  </a:cubicBezTo>
                  <a:cubicBezTo>
                    <a:pt x="353" y="85"/>
                    <a:pt x="352" y="85"/>
                    <a:pt x="352" y="86"/>
                  </a:cubicBezTo>
                  <a:cubicBezTo>
                    <a:pt x="353" y="86"/>
                    <a:pt x="353" y="86"/>
                    <a:pt x="354" y="85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4" y="87"/>
                    <a:pt x="354" y="86"/>
                    <a:pt x="355" y="86"/>
                  </a:cubicBezTo>
                  <a:cubicBezTo>
                    <a:pt x="355" y="86"/>
                    <a:pt x="357" y="87"/>
                    <a:pt x="356" y="88"/>
                  </a:cubicBezTo>
                  <a:cubicBezTo>
                    <a:pt x="356" y="87"/>
                    <a:pt x="357" y="87"/>
                    <a:pt x="357" y="87"/>
                  </a:cubicBezTo>
                  <a:cubicBezTo>
                    <a:pt x="357" y="86"/>
                    <a:pt x="357" y="86"/>
                    <a:pt x="357" y="86"/>
                  </a:cubicBezTo>
                  <a:cubicBezTo>
                    <a:pt x="357" y="86"/>
                    <a:pt x="357" y="86"/>
                    <a:pt x="358" y="86"/>
                  </a:cubicBezTo>
                  <a:cubicBezTo>
                    <a:pt x="358" y="87"/>
                    <a:pt x="358" y="87"/>
                    <a:pt x="358" y="87"/>
                  </a:cubicBezTo>
                  <a:cubicBezTo>
                    <a:pt x="358" y="87"/>
                    <a:pt x="359" y="86"/>
                    <a:pt x="359" y="86"/>
                  </a:cubicBezTo>
                  <a:cubicBezTo>
                    <a:pt x="359" y="86"/>
                    <a:pt x="359" y="86"/>
                    <a:pt x="359" y="86"/>
                  </a:cubicBezTo>
                  <a:cubicBezTo>
                    <a:pt x="360" y="86"/>
                    <a:pt x="362" y="85"/>
                    <a:pt x="362" y="87"/>
                  </a:cubicBezTo>
                  <a:cubicBezTo>
                    <a:pt x="362" y="87"/>
                    <a:pt x="362" y="88"/>
                    <a:pt x="363" y="87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6"/>
                    <a:pt x="363" y="86"/>
                    <a:pt x="363" y="87"/>
                  </a:cubicBezTo>
                  <a:cubicBezTo>
                    <a:pt x="363" y="87"/>
                    <a:pt x="364" y="87"/>
                    <a:pt x="363" y="88"/>
                  </a:cubicBezTo>
                  <a:cubicBezTo>
                    <a:pt x="364" y="88"/>
                    <a:pt x="364" y="88"/>
                    <a:pt x="364" y="88"/>
                  </a:cubicBezTo>
                  <a:cubicBezTo>
                    <a:pt x="364" y="87"/>
                    <a:pt x="364" y="87"/>
                    <a:pt x="364" y="87"/>
                  </a:cubicBezTo>
                  <a:cubicBezTo>
                    <a:pt x="364" y="87"/>
                    <a:pt x="365" y="87"/>
                    <a:pt x="365" y="87"/>
                  </a:cubicBezTo>
                  <a:cubicBezTo>
                    <a:pt x="366" y="87"/>
                    <a:pt x="365" y="88"/>
                    <a:pt x="366" y="88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7" y="88"/>
                    <a:pt x="368" y="88"/>
                    <a:pt x="369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88"/>
                    <a:pt x="369" y="88"/>
                    <a:pt x="370" y="88"/>
                  </a:cubicBezTo>
                  <a:cubicBezTo>
                    <a:pt x="370" y="88"/>
                    <a:pt x="369" y="87"/>
                    <a:pt x="370" y="87"/>
                  </a:cubicBezTo>
                  <a:cubicBezTo>
                    <a:pt x="370" y="87"/>
                    <a:pt x="370" y="87"/>
                    <a:pt x="370" y="87"/>
                  </a:cubicBezTo>
                  <a:cubicBezTo>
                    <a:pt x="371" y="88"/>
                    <a:pt x="370" y="88"/>
                    <a:pt x="370" y="88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70" y="88"/>
                    <a:pt x="371" y="88"/>
                    <a:pt x="371" y="88"/>
                  </a:cubicBezTo>
                  <a:cubicBezTo>
                    <a:pt x="371" y="88"/>
                    <a:pt x="371" y="88"/>
                    <a:pt x="371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9"/>
                    <a:pt x="371" y="89"/>
                    <a:pt x="37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373" y="89"/>
                    <a:pt x="372" y="88"/>
                    <a:pt x="372" y="87"/>
                  </a:cubicBezTo>
                  <a:cubicBezTo>
                    <a:pt x="372" y="88"/>
                    <a:pt x="373" y="87"/>
                    <a:pt x="373" y="88"/>
                  </a:cubicBezTo>
                  <a:cubicBezTo>
                    <a:pt x="373" y="88"/>
                    <a:pt x="373" y="89"/>
                    <a:pt x="373" y="89"/>
                  </a:cubicBezTo>
                  <a:cubicBezTo>
                    <a:pt x="374" y="89"/>
                    <a:pt x="374" y="88"/>
                    <a:pt x="375" y="88"/>
                  </a:cubicBezTo>
                  <a:cubicBezTo>
                    <a:pt x="375" y="88"/>
                    <a:pt x="375" y="88"/>
                    <a:pt x="375" y="88"/>
                  </a:cubicBezTo>
                  <a:cubicBezTo>
                    <a:pt x="376" y="89"/>
                    <a:pt x="377" y="88"/>
                    <a:pt x="378" y="87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379" y="88"/>
                    <a:pt x="379" y="87"/>
                    <a:pt x="380" y="88"/>
                  </a:cubicBezTo>
                  <a:cubicBezTo>
                    <a:pt x="379" y="88"/>
                    <a:pt x="379" y="88"/>
                    <a:pt x="379" y="88"/>
                  </a:cubicBezTo>
                  <a:cubicBezTo>
                    <a:pt x="380" y="88"/>
                    <a:pt x="381" y="88"/>
                    <a:pt x="381" y="88"/>
                  </a:cubicBezTo>
                  <a:cubicBezTo>
                    <a:pt x="382" y="88"/>
                    <a:pt x="381" y="89"/>
                    <a:pt x="382" y="89"/>
                  </a:cubicBezTo>
                  <a:cubicBezTo>
                    <a:pt x="383" y="87"/>
                    <a:pt x="383" y="87"/>
                    <a:pt x="383" y="87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3" y="88"/>
                    <a:pt x="383" y="89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4" y="88"/>
                    <a:pt x="384" y="89"/>
                    <a:pt x="384" y="89"/>
                  </a:cubicBezTo>
                  <a:cubicBezTo>
                    <a:pt x="384" y="88"/>
                    <a:pt x="385" y="88"/>
                    <a:pt x="385" y="88"/>
                  </a:cubicBezTo>
                  <a:cubicBezTo>
                    <a:pt x="385" y="89"/>
                    <a:pt x="385" y="89"/>
                    <a:pt x="385" y="89"/>
                  </a:cubicBezTo>
                  <a:cubicBezTo>
                    <a:pt x="385" y="89"/>
                    <a:pt x="386" y="89"/>
                    <a:pt x="386" y="88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7" y="88"/>
                    <a:pt x="387" y="87"/>
                    <a:pt x="387" y="88"/>
                  </a:cubicBezTo>
                  <a:cubicBezTo>
                    <a:pt x="388" y="88"/>
                    <a:pt x="387" y="88"/>
                    <a:pt x="387" y="88"/>
                  </a:cubicBezTo>
                  <a:cubicBezTo>
                    <a:pt x="387" y="88"/>
                    <a:pt x="387" y="89"/>
                    <a:pt x="387" y="89"/>
                  </a:cubicBezTo>
                  <a:cubicBezTo>
                    <a:pt x="388" y="89"/>
                    <a:pt x="388" y="89"/>
                    <a:pt x="388" y="89"/>
                  </a:cubicBezTo>
                  <a:cubicBezTo>
                    <a:pt x="388" y="88"/>
                    <a:pt x="388" y="88"/>
                    <a:pt x="388" y="87"/>
                  </a:cubicBezTo>
                  <a:cubicBezTo>
                    <a:pt x="388" y="87"/>
                    <a:pt x="388" y="87"/>
                    <a:pt x="389" y="87"/>
                  </a:cubicBezTo>
                  <a:cubicBezTo>
                    <a:pt x="389" y="87"/>
                    <a:pt x="389" y="87"/>
                    <a:pt x="389" y="87"/>
                  </a:cubicBezTo>
                  <a:cubicBezTo>
                    <a:pt x="388" y="87"/>
                    <a:pt x="388" y="86"/>
                    <a:pt x="388" y="87"/>
                  </a:cubicBezTo>
                  <a:cubicBezTo>
                    <a:pt x="388" y="87"/>
                    <a:pt x="388" y="87"/>
                    <a:pt x="388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7"/>
                    <a:pt x="386" y="87"/>
                    <a:pt x="386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7" y="86"/>
                    <a:pt x="387" y="85"/>
                    <a:pt x="388" y="85"/>
                  </a:cubicBezTo>
                  <a:cubicBezTo>
                    <a:pt x="388" y="86"/>
                    <a:pt x="390" y="85"/>
                    <a:pt x="390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91" y="85"/>
                    <a:pt x="391" y="85"/>
                    <a:pt x="390" y="85"/>
                  </a:cubicBezTo>
                  <a:cubicBezTo>
                    <a:pt x="392" y="85"/>
                    <a:pt x="393" y="86"/>
                    <a:pt x="394" y="85"/>
                  </a:cubicBezTo>
                  <a:cubicBezTo>
                    <a:pt x="396" y="87"/>
                    <a:pt x="397" y="85"/>
                    <a:pt x="398" y="86"/>
                  </a:cubicBezTo>
                  <a:cubicBezTo>
                    <a:pt x="400" y="85"/>
                    <a:pt x="403" y="87"/>
                    <a:pt x="405" y="85"/>
                  </a:cubicBezTo>
                  <a:close/>
                  <a:moveTo>
                    <a:pt x="503" y="82"/>
                  </a:moveTo>
                  <a:cubicBezTo>
                    <a:pt x="502" y="82"/>
                    <a:pt x="502" y="83"/>
                    <a:pt x="501" y="82"/>
                  </a:cubicBezTo>
                  <a:cubicBezTo>
                    <a:pt x="502" y="82"/>
                    <a:pt x="502" y="82"/>
                    <a:pt x="503" y="82"/>
                  </a:cubicBezTo>
                  <a:close/>
                  <a:moveTo>
                    <a:pt x="490" y="81"/>
                  </a:moveTo>
                  <a:cubicBezTo>
                    <a:pt x="489" y="83"/>
                    <a:pt x="487" y="81"/>
                    <a:pt x="486" y="82"/>
                  </a:cubicBezTo>
                  <a:cubicBezTo>
                    <a:pt x="486" y="81"/>
                    <a:pt x="486" y="81"/>
                    <a:pt x="486" y="81"/>
                  </a:cubicBezTo>
                  <a:cubicBezTo>
                    <a:pt x="487" y="80"/>
                    <a:pt x="489" y="81"/>
                    <a:pt x="490" y="81"/>
                  </a:cubicBezTo>
                  <a:close/>
                  <a:moveTo>
                    <a:pt x="475" y="81"/>
                  </a:moveTo>
                  <a:cubicBezTo>
                    <a:pt x="475" y="81"/>
                    <a:pt x="475" y="81"/>
                    <a:pt x="475" y="81"/>
                  </a:cubicBezTo>
                  <a:cubicBezTo>
                    <a:pt x="475" y="81"/>
                    <a:pt x="475" y="81"/>
                    <a:pt x="475" y="82"/>
                  </a:cubicBezTo>
                  <a:lnTo>
                    <a:pt x="475" y="81"/>
                  </a:ln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7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474" y="78"/>
                  </a:moveTo>
                  <a:cubicBezTo>
                    <a:pt x="475" y="79"/>
                    <a:pt x="476" y="78"/>
                    <a:pt x="477" y="78"/>
                  </a:cubicBezTo>
                  <a:cubicBezTo>
                    <a:pt x="480" y="78"/>
                    <a:pt x="481" y="78"/>
                    <a:pt x="483" y="78"/>
                  </a:cubicBezTo>
                  <a:cubicBezTo>
                    <a:pt x="484" y="78"/>
                    <a:pt x="484" y="78"/>
                    <a:pt x="484" y="78"/>
                  </a:cubicBezTo>
                  <a:cubicBezTo>
                    <a:pt x="483" y="79"/>
                    <a:pt x="481" y="79"/>
                    <a:pt x="479" y="79"/>
                  </a:cubicBezTo>
                  <a:cubicBezTo>
                    <a:pt x="479" y="79"/>
                    <a:pt x="479" y="78"/>
                    <a:pt x="479" y="78"/>
                  </a:cubicBezTo>
                  <a:cubicBezTo>
                    <a:pt x="478" y="79"/>
                    <a:pt x="476" y="80"/>
                    <a:pt x="474" y="79"/>
                  </a:cubicBezTo>
                  <a:cubicBezTo>
                    <a:pt x="474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4" y="78"/>
                  </a:cubicBezTo>
                  <a:close/>
                  <a:moveTo>
                    <a:pt x="470" y="79"/>
                  </a:moveTo>
                  <a:cubicBezTo>
                    <a:pt x="472" y="78"/>
                    <a:pt x="472" y="78"/>
                    <a:pt x="472" y="78"/>
                  </a:cubicBezTo>
                  <a:cubicBezTo>
                    <a:pt x="472" y="79"/>
                    <a:pt x="472" y="79"/>
                    <a:pt x="472" y="79"/>
                  </a:cubicBezTo>
                  <a:cubicBezTo>
                    <a:pt x="470" y="79"/>
                    <a:pt x="468" y="79"/>
                    <a:pt x="467" y="79"/>
                  </a:cubicBezTo>
                  <a:cubicBezTo>
                    <a:pt x="468" y="79"/>
                    <a:pt x="469" y="78"/>
                    <a:pt x="470" y="79"/>
                  </a:cubicBezTo>
                  <a:close/>
                  <a:moveTo>
                    <a:pt x="459" y="79"/>
                  </a:moveTo>
                  <a:cubicBezTo>
                    <a:pt x="462" y="79"/>
                    <a:pt x="462" y="78"/>
                    <a:pt x="464" y="79"/>
                  </a:cubicBezTo>
                  <a:cubicBezTo>
                    <a:pt x="465" y="79"/>
                    <a:pt x="465" y="78"/>
                    <a:pt x="466" y="79"/>
                  </a:cubicBezTo>
                  <a:cubicBezTo>
                    <a:pt x="466" y="80"/>
                    <a:pt x="464" y="78"/>
                    <a:pt x="463" y="79"/>
                  </a:cubicBezTo>
                  <a:cubicBezTo>
                    <a:pt x="461" y="78"/>
                    <a:pt x="458" y="80"/>
                    <a:pt x="456" y="79"/>
                  </a:cubicBezTo>
                  <a:cubicBezTo>
                    <a:pt x="457" y="79"/>
                    <a:pt x="458" y="79"/>
                    <a:pt x="459" y="79"/>
                  </a:cubicBezTo>
                  <a:close/>
                  <a:moveTo>
                    <a:pt x="488" y="67"/>
                  </a:moveTo>
                  <a:cubicBezTo>
                    <a:pt x="487" y="67"/>
                    <a:pt x="487" y="68"/>
                    <a:pt x="486" y="68"/>
                  </a:cubicBezTo>
                  <a:cubicBezTo>
                    <a:pt x="486" y="67"/>
                    <a:pt x="485" y="68"/>
                    <a:pt x="485" y="67"/>
                  </a:cubicBezTo>
                  <a:cubicBezTo>
                    <a:pt x="485" y="66"/>
                    <a:pt x="487" y="67"/>
                    <a:pt x="488" y="67"/>
                  </a:cubicBezTo>
                  <a:close/>
                  <a:moveTo>
                    <a:pt x="478" y="61"/>
                  </a:moveTo>
                  <a:cubicBezTo>
                    <a:pt x="478" y="61"/>
                    <a:pt x="478" y="61"/>
                    <a:pt x="478" y="61"/>
                  </a:cubicBezTo>
                  <a:cubicBezTo>
                    <a:pt x="477" y="61"/>
                    <a:pt x="477" y="61"/>
                    <a:pt x="477" y="61"/>
                  </a:cubicBezTo>
                  <a:lnTo>
                    <a:pt x="478" y="61"/>
                  </a:lnTo>
                  <a:close/>
                  <a:moveTo>
                    <a:pt x="471" y="63"/>
                  </a:moveTo>
                  <a:cubicBezTo>
                    <a:pt x="472" y="63"/>
                    <a:pt x="472" y="63"/>
                    <a:pt x="472" y="63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3"/>
                    <a:pt x="471" y="63"/>
                    <a:pt x="471" y="63"/>
                  </a:cubicBezTo>
                  <a:close/>
                  <a:moveTo>
                    <a:pt x="470" y="64"/>
                  </a:moveTo>
                  <a:cubicBezTo>
                    <a:pt x="470" y="64"/>
                    <a:pt x="469" y="63"/>
                    <a:pt x="469" y="64"/>
                  </a:cubicBezTo>
                  <a:cubicBezTo>
                    <a:pt x="469" y="64"/>
                    <a:pt x="469" y="64"/>
                    <a:pt x="469" y="64"/>
                  </a:cubicBezTo>
                  <a:cubicBezTo>
                    <a:pt x="468" y="64"/>
                    <a:pt x="468" y="64"/>
                    <a:pt x="468" y="64"/>
                  </a:cubicBezTo>
                  <a:cubicBezTo>
                    <a:pt x="469" y="63"/>
                    <a:pt x="470" y="63"/>
                    <a:pt x="470" y="64"/>
                  </a:cubicBezTo>
                  <a:close/>
                  <a:moveTo>
                    <a:pt x="496" y="55"/>
                  </a:moveTo>
                  <a:cubicBezTo>
                    <a:pt x="495" y="56"/>
                    <a:pt x="495" y="56"/>
                    <a:pt x="495" y="56"/>
                  </a:cubicBezTo>
                  <a:cubicBezTo>
                    <a:pt x="495" y="55"/>
                    <a:pt x="495" y="55"/>
                    <a:pt x="495" y="55"/>
                  </a:cubicBezTo>
                  <a:lnTo>
                    <a:pt x="496" y="55"/>
                  </a:lnTo>
                  <a:close/>
                  <a:moveTo>
                    <a:pt x="495" y="54"/>
                  </a:moveTo>
                  <a:cubicBezTo>
                    <a:pt x="494" y="54"/>
                    <a:pt x="494" y="54"/>
                    <a:pt x="494" y="54"/>
                  </a:cubicBezTo>
                  <a:cubicBezTo>
                    <a:pt x="494" y="54"/>
                    <a:pt x="494" y="54"/>
                    <a:pt x="494" y="54"/>
                  </a:cubicBezTo>
                  <a:lnTo>
                    <a:pt x="495" y="54"/>
                  </a:lnTo>
                  <a:close/>
                  <a:moveTo>
                    <a:pt x="504" y="54"/>
                  </a:moveTo>
                  <a:cubicBezTo>
                    <a:pt x="503" y="55"/>
                    <a:pt x="503" y="55"/>
                    <a:pt x="503" y="55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504" y="54"/>
                  </a:lnTo>
                  <a:close/>
                  <a:moveTo>
                    <a:pt x="494" y="53"/>
                  </a:moveTo>
                  <a:cubicBezTo>
                    <a:pt x="493" y="54"/>
                    <a:pt x="493" y="54"/>
                    <a:pt x="492" y="54"/>
                  </a:cubicBezTo>
                  <a:lnTo>
                    <a:pt x="494" y="53"/>
                  </a:lnTo>
                  <a:close/>
                  <a:moveTo>
                    <a:pt x="490" y="53"/>
                  </a:moveTo>
                  <a:cubicBezTo>
                    <a:pt x="490" y="53"/>
                    <a:pt x="490" y="53"/>
                    <a:pt x="490" y="54"/>
                  </a:cubicBezTo>
                  <a:cubicBezTo>
                    <a:pt x="490" y="53"/>
                    <a:pt x="490" y="53"/>
                    <a:pt x="490" y="53"/>
                  </a:cubicBezTo>
                  <a:close/>
                  <a:moveTo>
                    <a:pt x="489" y="55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5"/>
                  </a:cubicBezTo>
                  <a:cubicBezTo>
                    <a:pt x="488" y="55"/>
                    <a:pt x="488" y="55"/>
                    <a:pt x="488" y="55"/>
                  </a:cubicBezTo>
                  <a:lnTo>
                    <a:pt x="489" y="55"/>
                  </a:lnTo>
                  <a:close/>
                  <a:moveTo>
                    <a:pt x="487" y="56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7" y="56"/>
                    <a:pt x="487" y="56"/>
                    <a:pt x="487" y="56"/>
                  </a:cubicBezTo>
                  <a:close/>
                  <a:moveTo>
                    <a:pt x="485" y="56"/>
                  </a:move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5" y="57"/>
                    <a:pt x="485" y="57"/>
                    <a:pt x="485" y="57"/>
                  </a:cubicBezTo>
                  <a:lnTo>
                    <a:pt x="485" y="56"/>
                  </a:lnTo>
                  <a:close/>
                  <a:moveTo>
                    <a:pt x="519" y="44"/>
                  </a:moveTo>
                  <a:cubicBezTo>
                    <a:pt x="519" y="45"/>
                    <a:pt x="519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cubicBezTo>
                    <a:pt x="520" y="45"/>
                    <a:pt x="519" y="44"/>
                    <a:pt x="520" y="44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0" y="45"/>
                    <a:pt x="520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lnTo>
                    <a:pt x="519" y="44"/>
                  </a:lnTo>
                  <a:close/>
                  <a:moveTo>
                    <a:pt x="518" y="45"/>
                  </a:moveTo>
                  <a:cubicBezTo>
                    <a:pt x="518" y="45"/>
                    <a:pt x="518" y="45"/>
                    <a:pt x="518" y="45"/>
                  </a:cubicBezTo>
                  <a:cubicBezTo>
                    <a:pt x="517" y="45"/>
                    <a:pt x="517" y="45"/>
                    <a:pt x="517" y="45"/>
                  </a:cubicBezTo>
                  <a:lnTo>
                    <a:pt x="518" y="45"/>
                  </a:lnTo>
                  <a:close/>
                  <a:moveTo>
                    <a:pt x="473" y="56"/>
                  </a:moveTo>
                  <a:cubicBezTo>
                    <a:pt x="473" y="56"/>
                    <a:pt x="473" y="56"/>
                    <a:pt x="473" y="56"/>
                  </a:cubicBezTo>
                  <a:cubicBezTo>
                    <a:pt x="473" y="56"/>
                    <a:pt x="473" y="57"/>
                    <a:pt x="474" y="57"/>
                  </a:cubicBezTo>
                  <a:cubicBezTo>
                    <a:pt x="473" y="57"/>
                    <a:pt x="472" y="57"/>
                    <a:pt x="473" y="56"/>
                  </a:cubicBezTo>
                  <a:close/>
                  <a:moveTo>
                    <a:pt x="475" y="56"/>
                  </a:moveTo>
                  <a:cubicBezTo>
                    <a:pt x="475" y="56"/>
                    <a:pt x="475" y="56"/>
                    <a:pt x="475" y="56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6"/>
                    <a:pt x="476" y="56"/>
                    <a:pt x="475" y="56"/>
                  </a:cubicBezTo>
                  <a:close/>
                  <a:moveTo>
                    <a:pt x="479" y="50"/>
                  </a:moveTo>
                  <a:cubicBezTo>
                    <a:pt x="479" y="49"/>
                    <a:pt x="479" y="49"/>
                    <a:pt x="479" y="49"/>
                  </a:cubicBezTo>
                  <a:cubicBezTo>
                    <a:pt x="479" y="49"/>
                    <a:pt x="478" y="49"/>
                    <a:pt x="478" y="50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77" y="49"/>
                    <a:pt x="476" y="51"/>
                    <a:pt x="476" y="50"/>
                  </a:cubicBezTo>
                  <a:cubicBezTo>
                    <a:pt x="476" y="50"/>
                    <a:pt x="477" y="50"/>
                    <a:pt x="476" y="49"/>
                  </a:cubicBezTo>
                  <a:cubicBezTo>
                    <a:pt x="477" y="49"/>
                    <a:pt x="477" y="49"/>
                    <a:pt x="478" y="49"/>
                  </a:cubicBezTo>
                  <a:cubicBezTo>
                    <a:pt x="478" y="49"/>
                    <a:pt x="478" y="49"/>
                    <a:pt x="478" y="49"/>
                  </a:cubicBezTo>
                  <a:cubicBezTo>
                    <a:pt x="478" y="49"/>
                    <a:pt x="479" y="49"/>
                    <a:pt x="480" y="49"/>
                  </a:cubicBezTo>
                  <a:cubicBezTo>
                    <a:pt x="480" y="49"/>
                    <a:pt x="480" y="49"/>
                    <a:pt x="481" y="49"/>
                  </a:cubicBezTo>
                  <a:cubicBezTo>
                    <a:pt x="480" y="50"/>
                    <a:pt x="482" y="50"/>
                    <a:pt x="482" y="51"/>
                  </a:cubicBezTo>
                  <a:cubicBezTo>
                    <a:pt x="482" y="50"/>
                    <a:pt x="480" y="50"/>
                    <a:pt x="479" y="50"/>
                  </a:cubicBezTo>
                  <a:close/>
                  <a:moveTo>
                    <a:pt x="482" y="43"/>
                  </a:moveTo>
                  <a:cubicBezTo>
                    <a:pt x="482" y="43"/>
                    <a:pt x="482" y="43"/>
                    <a:pt x="482" y="43"/>
                  </a:cubicBezTo>
                  <a:cubicBezTo>
                    <a:pt x="482" y="43"/>
                    <a:pt x="483" y="42"/>
                    <a:pt x="483" y="42"/>
                  </a:cubicBezTo>
                  <a:cubicBezTo>
                    <a:pt x="483" y="43"/>
                    <a:pt x="483" y="43"/>
                    <a:pt x="482" y="43"/>
                  </a:cubicBezTo>
                  <a:cubicBezTo>
                    <a:pt x="482" y="43"/>
                    <a:pt x="482" y="43"/>
                    <a:pt x="482" y="43"/>
                  </a:cubicBezTo>
                  <a:close/>
                  <a:moveTo>
                    <a:pt x="478" y="56"/>
                  </a:moveTo>
                  <a:cubicBezTo>
                    <a:pt x="478" y="56"/>
                    <a:pt x="478" y="56"/>
                    <a:pt x="478" y="56"/>
                  </a:cubicBezTo>
                  <a:cubicBezTo>
                    <a:pt x="479" y="56"/>
                    <a:pt x="480" y="55"/>
                    <a:pt x="481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79" y="58"/>
                    <a:pt x="479" y="56"/>
                    <a:pt x="478" y="56"/>
                  </a:cubicBezTo>
                  <a:close/>
                  <a:moveTo>
                    <a:pt x="479" y="59"/>
                  </a:moveTo>
                  <a:cubicBezTo>
                    <a:pt x="479" y="58"/>
                    <a:pt x="479" y="58"/>
                    <a:pt x="479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79" y="58"/>
                    <a:pt x="479" y="59"/>
                    <a:pt x="479" y="59"/>
                  </a:cubicBezTo>
                  <a:close/>
                  <a:moveTo>
                    <a:pt x="485" y="50"/>
                  </a:moveTo>
                  <a:cubicBezTo>
                    <a:pt x="485" y="50"/>
                    <a:pt x="485" y="50"/>
                    <a:pt x="485" y="50"/>
                  </a:cubicBezTo>
                  <a:cubicBezTo>
                    <a:pt x="485" y="50"/>
                    <a:pt x="485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5" y="49"/>
                    <a:pt x="486" y="50"/>
                    <a:pt x="486" y="49"/>
                  </a:cubicBezTo>
                  <a:cubicBezTo>
                    <a:pt x="486" y="49"/>
                    <a:pt x="485" y="50"/>
                    <a:pt x="485" y="50"/>
                  </a:cubicBezTo>
                  <a:close/>
                  <a:moveTo>
                    <a:pt x="488" y="48"/>
                  </a:moveTo>
                  <a:cubicBezTo>
                    <a:pt x="488" y="47"/>
                    <a:pt x="488" y="47"/>
                    <a:pt x="488" y="47"/>
                  </a:cubicBezTo>
                  <a:cubicBezTo>
                    <a:pt x="488" y="47"/>
                    <a:pt x="488" y="47"/>
                    <a:pt x="488" y="47"/>
                  </a:cubicBezTo>
                  <a:lnTo>
                    <a:pt x="488" y="48"/>
                  </a:lnTo>
                  <a:close/>
                  <a:moveTo>
                    <a:pt x="492" y="43"/>
                  </a:moveTo>
                  <a:cubicBezTo>
                    <a:pt x="492" y="43"/>
                    <a:pt x="492" y="43"/>
                    <a:pt x="491" y="43"/>
                  </a:cubicBezTo>
                  <a:cubicBezTo>
                    <a:pt x="491" y="43"/>
                    <a:pt x="490" y="43"/>
                    <a:pt x="489" y="43"/>
                  </a:cubicBezTo>
                  <a:cubicBezTo>
                    <a:pt x="490" y="43"/>
                    <a:pt x="491" y="42"/>
                    <a:pt x="492" y="42"/>
                  </a:cubicBezTo>
                  <a:cubicBezTo>
                    <a:pt x="492" y="43"/>
                    <a:pt x="491" y="43"/>
                    <a:pt x="491" y="43"/>
                  </a:cubicBezTo>
                  <a:cubicBezTo>
                    <a:pt x="492" y="43"/>
                    <a:pt x="492" y="43"/>
                    <a:pt x="492" y="43"/>
                  </a:cubicBezTo>
                  <a:close/>
                  <a:moveTo>
                    <a:pt x="492" y="47"/>
                  </a:moveTo>
                  <a:cubicBezTo>
                    <a:pt x="493" y="47"/>
                    <a:pt x="495" y="46"/>
                    <a:pt x="496" y="47"/>
                  </a:cubicBezTo>
                  <a:cubicBezTo>
                    <a:pt x="495" y="46"/>
                    <a:pt x="493" y="47"/>
                    <a:pt x="492" y="47"/>
                  </a:cubicBezTo>
                  <a:close/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4"/>
                    <a:pt x="495" y="44"/>
                    <a:pt x="495" y="44"/>
                  </a:cubicBezTo>
                  <a:lnTo>
                    <a:pt x="495" y="43"/>
                  </a:lnTo>
                  <a:close/>
                  <a:moveTo>
                    <a:pt x="496" y="43"/>
                  </a:move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lose/>
                  <a:moveTo>
                    <a:pt x="496" y="45"/>
                  </a:moveTo>
                  <a:cubicBezTo>
                    <a:pt x="496" y="45"/>
                    <a:pt x="496" y="45"/>
                    <a:pt x="496" y="45"/>
                  </a:cubicBezTo>
                  <a:cubicBezTo>
                    <a:pt x="497" y="45"/>
                    <a:pt x="497" y="45"/>
                    <a:pt x="497" y="45"/>
                  </a:cubicBezTo>
                  <a:lnTo>
                    <a:pt x="496" y="45"/>
                  </a:lnTo>
                  <a:close/>
                  <a:moveTo>
                    <a:pt x="502" y="45"/>
                  </a:move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3" y="44"/>
                    <a:pt x="504" y="45"/>
                  </a:cubicBezTo>
                  <a:cubicBezTo>
                    <a:pt x="503" y="45"/>
                    <a:pt x="503" y="45"/>
                    <a:pt x="502" y="45"/>
                  </a:cubicBezTo>
                  <a:close/>
                  <a:moveTo>
                    <a:pt x="506" y="45"/>
                  </a:moveTo>
                  <a:cubicBezTo>
                    <a:pt x="505" y="45"/>
                    <a:pt x="505" y="45"/>
                    <a:pt x="505" y="45"/>
                  </a:cubicBezTo>
                  <a:cubicBezTo>
                    <a:pt x="504" y="44"/>
                    <a:pt x="505" y="45"/>
                    <a:pt x="506" y="45"/>
                  </a:cubicBezTo>
                  <a:cubicBezTo>
                    <a:pt x="506" y="45"/>
                    <a:pt x="506" y="44"/>
                    <a:pt x="506" y="44"/>
                  </a:cubicBezTo>
                  <a:cubicBezTo>
                    <a:pt x="506" y="45"/>
                    <a:pt x="506" y="45"/>
                    <a:pt x="506" y="45"/>
                  </a:cubicBezTo>
                  <a:close/>
                  <a:moveTo>
                    <a:pt x="507" y="45"/>
                  </a:moveTo>
                  <a:cubicBezTo>
                    <a:pt x="507" y="45"/>
                    <a:pt x="507" y="45"/>
                    <a:pt x="507" y="45"/>
                  </a:cubicBezTo>
                  <a:cubicBezTo>
                    <a:pt x="508" y="45"/>
                    <a:pt x="508" y="45"/>
                    <a:pt x="508" y="45"/>
                  </a:cubicBezTo>
                  <a:lnTo>
                    <a:pt x="507" y="45"/>
                  </a:lnTo>
                  <a:close/>
                  <a:moveTo>
                    <a:pt x="509" y="45"/>
                  </a:move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10" y="45"/>
                    <a:pt x="509" y="45"/>
                    <a:pt x="510" y="44"/>
                  </a:cubicBezTo>
                  <a:cubicBezTo>
                    <a:pt x="510" y="45"/>
                    <a:pt x="510" y="45"/>
                    <a:pt x="510" y="45"/>
                  </a:cubicBezTo>
                  <a:cubicBezTo>
                    <a:pt x="511" y="46"/>
                    <a:pt x="509" y="45"/>
                    <a:pt x="509" y="45"/>
                  </a:cubicBezTo>
                  <a:close/>
                  <a:moveTo>
                    <a:pt x="512" y="46"/>
                  </a:moveTo>
                  <a:cubicBezTo>
                    <a:pt x="512" y="47"/>
                    <a:pt x="512" y="47"/>
                    <a:pt x="512" y="47"/>
                  </a:cubicBezTo>
                  <a:cubicBezTo>
                    <a:pt x="511" y="46"/>
                    <a:pt x="511" y="46"/>
                    <a:pt x="511" y="46"/>
                  </a:cubicBezTo>
                  <a:lnTo>
                    <a:pt x="512" y="46"/>
                  </a:lnTo>
                  <a:close/>
                  <a:moveTo>
                    <a:pt x="494" y="38"/>
                  </a:moveTo>
                  <a:cubicBezTo>
                    <a:pt x="492" y="38"/>
                    <a:pt x="491" y="39"/>
                    <a:pt x="490" y="39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1" y="39"/>
                    <a:pt x="493" y="38"/>
                    <a:pt x="494" y="38"/>
                  </a:cubicBezTo>
                  <a:close/>
                  <a:moveTo>
                    <a:pt x="490" y="41"/>
                  </a:moveTo>
                  <a:cubicBezTo>
                    <a:pt x="490" y="40"/>
                    <a:pt x="491" y="39"/>
                    <a:pt x="492" y="40"/>
                  </a:cubicBezTo>
                  <a:cubicBezTo>
                    <a:pt x="493" y="40"/>
                    <a:pt x="492" y="41"/>
                    <a:pt x="493" y="41"/>
                  </a:cubicBezTo>
                  <a:cubicBezTo>
                    <a:pt x="493" y="40"/>
                    <a:pt x="495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7" y="41"/>
                    <a:pt x="497" y="41"/>
                    <a:pt x="497" y="41"/>
                  </a:cubicBezTo>
                  <a:cubicBezTo>
                    <a:pt x="497" y="41"/>
                    <a:pt x="496" y="41"/>
                    <a:pt x="496" y="41"/>
                  </a:cubicBezTo>
                  <a:cubicBezTo>
                    <a:pt x="497" y="41"/>
                    <a:pt x="498" y="41"/>
                    <a:pt x="498" y="41"/>
                  </a:cubicBezTo>
                  <a:cubicBezTo>
                    <a:pt x="498" y="40"/>
                    <a:pt x="498" y="40"/>
                    <a:pt x="498" y="40"/>
                  </a:cubicBezTo>
                  <a:cubicBezTo>
                    <a:pt x="499" y="40"/>
                    <a:pt x="499" y="40"/>
                    <a:pt x="500" y="40"/>
                  </a:cubicBezTo>
                  <a:cubicBezTo>
                    <a:pt x="500" y="40"/>
                    <a:pt x="500" y="40"/>
                    <a:pt x="500" y="40"/>
                  </a:cubicBezTo>
                  <a:cubicBezTo>
                    <a:pt x="501" y="40"/>
                    <a:pt x="501" y="40"/>
                    <a:pt x="501" y="40"/>
                  </a:cubicBezTo>
                  <a:cubicBezTo>
                    <a:pt x="501" y="39"/>
                    <a:pt x="501" y="39"/>
                    <a:pt x="501" y="39"/>
                  </a:cubicBezTo>
                  <a:cubicBezTo>
                    <a:pt x="501" y="39"/>
                    <a:pt x="502" y="40"/>
                    <a:pt x="502" y="39"/>
                  </a:cubicBezTo>
                  <a:cubicBezTo>
                    <a:pt x="503" y="41"/>
                    <a:pt x="504" y="40"/>
                    <a:pt x="505" y="40"/>
                  </a:cubicBezTo>
                  <a:cubicBezTo>
                    <a:pt x="505" y="40"/>
                    <a:pt x="506" y="40"/>
                    <a:pt x="505" y="40"/>
                  </a:cubicBezTo>
                  <a:cubicBezTo>
                    <a:pt x="505" y="39"/>
                    <a:pt x="505" y="39"/>
                    <a:pt x="505" y="39"/>
                  </a:cubicBezTo>
                  <a:cubicBezTo>
                    <a:pt x="507" y="40"/>
                    <a:pt x="509" y="38"/>
                    <a:pt x="512" y="39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0"/>
                    <a:pt x="511" y="41"/>
                    <a:pt x="511" y="41"/>
                  </a:cubicBezTo>
                  <a:cubicBezTo>
                    <a:pt x="512" y="41"/>
                    <a:pt x="512" y="41"/>
                    <a:pt x="512" y="42"/>
                  </a:cubicBezTo>
                  <a:cubicBezTo>
                    <a:pt x="513" y="42"/>
                    <a:pt x="511" y="43"/>
                    <a:pt x="512" y="43"/>
                  </a:cubicBezTo>
                  <a:cubicBezTo>
                    <a:pt x="512" y="43"/>
                    <a:pt x="511" y="44"/>
                    <a:pt x="511" y="44"/>
                  </a:cubicBezTo>
                  <a:cubicBezTo>
                    <a:pt x="511" y="44"/>
                    <a:pt x="511" y="45"/>
                    <a:pt x="511" y="45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0" y="44"/>
                    <a:pt x="510" y="44"/>
                    <a:pt x="509" y="44"/>
                  </a:cubicBezTo>
                  <a:cubicBezTo>
                    <a:pt x="509" y="42"/>
                    <a:pt x="509" y="42"/>
                    <a:pt x="509" y="42"/>
                  </a:cubicBezTo>
                  <a:cubicBezTo>
                    <a:pt x="509" y="41"/>
                    <a:pt x="508" y="42"/>
                    <a:pt x="508" y="42"/>
                  </a:cubicBezTo>
                  <a:cubicBezTo>
                    <a:pt x="509" y="43"/>
                    <a:pt x="506" y="41"/>
                    <a:pt x="507" y="43"/>
                  </a:cubicBezTo>
                  <a:cubicBezTo>
                    <a:pt x="507" y="44"/>
                    <a:pt x="505" y="44"/>
                    <a:pt x="504" y="43"/>
                  </a:cubicBezTo>
                  <a:cubicBezTo>
                    <a:pt x="500" y="43"/>
                    <a:pt x="500" y="43"/>
                    <a:pt x="500" y="43"/>
                  </a:cubicBezTo>
                  <a:cubicBezTo>
                    <a:pt x="502" y="42"/>
                    <a:pt x="504" y="43"/>
                    <a:pt x="506" y="42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4" y="41"/>
                    <a:pt x="503" y="41"/>
                  </a:cubicBezTo>
                  <a:cubicBezTo>
                    <a:pt x="503" y="41"/>
                    <a:pt x="503" y="41"/>
                    <a:pt x="503" y="41"/>
                  </a:cubicBezTo>
                  <a:cubicBezTo>
                    <a:pt x="504" y="42"/>
                    <a:pt x="504" y="42"/>
                    <a:pt x="504" y="42"/>
                  </a:cubicBezTo>
                  <a:cubicBezTo>
                    <a:pt x="502" y="42"/>
                    <a:pt x="502" y="42"/>
                    <a:pt x="500" y="42"/>
                  </a:cubicBezTo>
                  <a:cubicBezTo>
                    <a:pt x="500" y="42"/>
                    <a:pt x="497" y="42"/>
                    <a:pt x="499" y="43"/>
                  </a:cubicBezTo>
                  <a:cubicBezTo>
                    <a:pt x="498" y="43"/>
                    <a:pt x="498" y="43"/>
                    <a:pt x="498" y="43"/>
                  </a:cubicBezTo>
                  <a:cubicBezTo>
                    <a:pt x="498" y="43"/>
                    <a:pt x="499" y="42"/>
                    <a:pt x="499" y="42"/>
                  </a:cubicBezTo>
                  <a:cubicBezTo>
                    <a:pt x="499" y="41"/>
                    <a:pt x="498" y="42"/>
                    <a:pt x="497" y="41"/>
                  </a:cubicBezTo>
                  <a:cubicBezTo>
                    <a:pt x="497" y="42"/>
                    <a:pt x="496" y="42"/>
                    <a:pt x="495" y="42"/>
                  </a:cubicBezTo>
                  <a:cubicBezTo>
                    <a:pt x="496" y="41"/>
                    <a:pt x="496" y="41"/>
                    <a:pt x="496" y="41"/>
                  </a:cubicBezTo>
                  <a:cubicBezTo>
                    <a:pt x="495" y="41"/>
                    <a:pt x="495" y="41"/>
                    <a:pt x="495" y="41"/>
                  </a:cubicBezTo>
                  <a:cubicBezTo>
                    <a:pt x="494" y="43"/>
                    <a:pt x="494" y="43"/>
                    <a:pt x="494" y="43"/>
                  </a:cubicBezTo>
                  <a:cubicBezTo>
                    <a:pt x="494" y="43"/>
                    <a:pt x="494" y="41"/>
                    <a:pt x="493" y="42"/>
                  </a:cubicBezTo>
                  <a:cubicBezTo>
                    <a:pt x="493" y="42"/>
                    <a:pt x="492" y="42"/>
                    <a:pt x="493" y="42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2" y="42"/>
                    <a:pt x="492" y="42"/>
                  </a:cubicBezTo>
                  <a:cubicBezTo>
                    <a:pt x="491" y="41"/>
                    <a:pt x="490" y="42"/>
                    <a:pt x="489" y="42"/>
                  </a:cubicBezTo>
                  <a:cubicBezTo>
                    <a:pt x="489" y="41"/>
                    <a:pt x="489" y="41"/>
                    <a:pt x="489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7" y="41"/>
                    <a:pt x="487" y="41"/>
                    <a:pt x="487" y="41"/>
                  </a:cubicBezTo>
                  <a:cubicBezTo>
                    <a:pt x="488" y="41"/>
                    <a:pt x="489" y="40"/>
                    <a:pt x="490" y="41"/>
                  </a:cubicBezTo>
                  <a:close/>
                  <a:moveTo>
                    <a:pt x="489" y="38"/>
                  </a:moveTo>
                  <a:cubicBezTo>
                    <a:pt x="488" y="38"/>
                    <a:pt x="488" y="38"/>
                    <a:pt x="488" y="38"/>
                  </a:cubicBezTo>
                  <a:cubicBezTo>
                    <a:pt x="488" y="38"/>
                    <a:pt x="488" y="38"/>
                    <a:pt x="488" y="38"/>
                  </a:cubicBezTo>
                  <a:lnTo>
                    <a:pt x="489" y="38"/>
                  </a:lnTo>
                  <a:close/>
                  <a:moveTo>
                    <a:pt x="484" y="49"/>
                  </a:moveTo>
                  <a:cubicBezTo>
                    <a:pt x="483" y="49"/>
                    <a:pt x="483" y="51"/>
                    <a:pt x="482" y="50"/>
                  </a:cubicBezTo>
                  <a:cubicBezTo>
                    <a:pt x="482" y="49"/>
                    <a:pt x="483" y="49"/>
                    <a:pt x="484" y="49"/>
                  </a:cubicBezTo>
                  <a:close/>
                  <a:moveTo>
                    <a:pt x="486" y="41"/>
                  </a:moveTo>
                  <a:cubicBezTo>
                    <a:pt x="486" y="40"/>
                    <a:pt x="485" y="41"/>
                    <a:pt x="485" y="41"/>
                  </a:cubicBezTo>
                  <a:cubicBezTo>
                    <a:pt x="485" y="40"/>
                    <a:pt x="485" y="40"/>
                    <a:pt x="485" y="40"/>
                  </a:cubicBezTo>
                  <a:cubicBezTo>
                    <a:pt x="485" y="40"/>
                    <a:pt x="486" y="40"/>
                    <a:pt x="486" y="41"/>
                  </a:cubicBezTo>
                  <a:close/>
                  <a:moveTo>
                    <a:pt x="482" y="41"/>
                  </a:moveTo>
                  <a:cubicBezTo>
                    <a:pt x="481" y="40"/>
                    <a:pt x="481" y="40"/>
                    <a:pt x="481" y="40"/>
                  </a:cubicBezTo>
                  <a:cubicBezTo>
                    <a:pt x="482" y="40"/>
                    <a:pt x="482" y="40"/>
                    <a:pt x="482" y="41"/>
                  </a:cubicBezTo>
                  <a:close/>
                  <a:moveTo>
                    <a:pt x="485" y="42"/>
                  </a:moveTo>
                  <a:cubicBezTo>
                    <a:pt x="483" y="41"/>
                    <a:pt x="481" y="42"/>
                    <a:pt x="479" y="41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80" y="42"/>
                    <a:pt x="483" y="41"/>
                    <a:pt x="485" y="42"/>
                  </a:cubicBezTo>
                  <a:close/>
                  <a:moveTo>
                    <a:pt x="476" y="49"/>
                  </a:moveTo>
                  <a:cubicBezTo>
                    <a:pt x="476" y="49"/>
                    <a:pt x="476" y="49"/>
                    <a:pt x="476" y="49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5" y="49"/>
                    <a:pt x="475" y="49"/>
                    <a:pt x="474" y="49"/>
                  </a:cubicBezTo>
                  <a:cubicBezTo>
                    <a:pt x="474" y="48"/>
                    <a:pt x="475" y="49"/>
                    <a:pt x="476" y="49"/>
                  </a:cubicBezTo>
                  <a:close/>
                  <a:moveTo>
                    <a:pt x="470" y="55"/>
                  </a:moveTo>
                  <a:cubicBezTo>
                    <a:pt x="470" y="56"/>
                    <a:pt x="470" y="56"/>
                    <a:pt x="470" y="56"/>
                  </a:cubicBezTo>
                  <a:cubicBezTo>
                    <a:pt x="470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5"/>
                    <a:pt x="470" y="55"/>
                  </a:cubicBezTo>
                  <a:close/>
                  <a:moveTo>
                    <a:pt x="471" y="50"/>
                  </a:moveTo>
                  <a:cubicBezTo>
                    <a:pt x="470" y="50"/>
                    <a:pt x="470" y="50"/>
                    <a:pt x="470" y="50"/>
                  </a:cubicBezTo>
                  <a:cubicBezTo>
                    <a:pt x="472" y="50"/>
                    <a:pt x="472" y="50"/>
                    <a:pt x="472" y="50"/>
                  </a:cubicBezTo>
                  <a:lnTo>
                    <a:pt x="471" y="50"/>
                  </a:lnTo>
                  <a:close/>
                  <a:moveTo>
                    <a:pt x="474" y="42"/>
                  </a:move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2"/>
                    <a:pt x="474" y="42"/>
                    <a:pt x="474" y="42"/>
                  </a:cubicBezTo>
                  <a:close/>
                  <a:moveTo>
                    <a:pt x="468" y="56"/>
                  </a:moveTo>
                  <a:cubicBezTo>
                    <a:pt x="468" y="56"/>
                    <a:pt x="468" y="56"/>
                    <a:pt x="468" y="56"/>
                  </a:cubicBezTo>
                  <a:cubicBezTo>
                    <a:pt x="467" y="56"/>
                    <a:pt x="467" y="56"/>
                    <a:pt x="467" y="56"/>
                  </a:cubicBezTo>
                  <a:lnTo>
                    <a:pt x="468" y="56"/>
                  </a:lnTo>
                  <a:close/>
                  <a:moveTo>
                    <a:pt x="467" y="56"/>
                  </a:moveTo>
                  <a:cubicBezTo>
                    <a:pt x="466" y="56"/>
                    <a:pt x="466" y="56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5" y="55"/>
                    <a:pt x="466" y="56"/>
                    <a:pt x="467" y="56"/>
                  </a:cubicBezTo>
                  <a:close/>
                  <a:moveTo>
                    <a:pt x="462" y="64"/>
                  </a:move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2" y="64"/>
                    <a:pt x="462" y="64"/>
                  </a:cubicBezTo>
                  <a:close/>
                  <a:moveTo>
                    <a:pt x="463" y="59"/>
                  </a:moveTo>
                  <a:cubicBezTo>
                    <a:pt x="463" y="60"/>
                    <a:pt x="463" y="60"/>
                    <a:pt x="463" y="60"/>
                  </a:cubicBezTo>
                  <a:cubicBezTo>
                    <a:pt x="463" y="59"/>
                    <a:pt x="463" y="59"/>
                    <a:pt x="463" y="59"/>
                  </a:cubicBezTo>
                  <a:close/>
                  <a:moveTo>
                    <a:pt x="464" y="56"/>
                  </a:moveTo>
                  <a:cubicBezTo>
                    <a:pt x="464" y="57"/>
                    <a:pt x="463" y="56"/>
                    <a:pt x="463" y="56"/>
                  </a:cubicBezTo>
                  <a:cubicBezTo>
                    <a:pt x="463" y="56"/>
                    <a:pt x="464" y="56"/>
                    <a:pt x="464" y="56"/>
                  </a:cubicBezTo>
                  <a:close/>
                  <a:moveTo>
                    <a:pt x="461" y="56"/>
                  </a:moveTo>
                  <a:cubicBezTo>
                    <a:pt x="461" y="56"/>
                    <a:pt x="459" y="56"/>
                    <a:pt x="458" y="56"/>
                  </a:cubicBezTo>
                  <a:cubicBezTo>
                    <a:pt x="457" y="56"/>
                    <a:pt x="457" y="55"/>
                    <a:pt x="456" y="56"/>
                  </a:cubicBezTo>
                  <a:cubicBezTo>
                    <a:pt x="458" y="55"/>
                    <a:pt x="460" y="56"/>
                    <a:pt x="461" y="56"/>
                  </a:cubicBezTo>
                  <a:close/>
                  <a:moveTo>
                    <a:pt x="455" y="55"/>
                  </a:moveTo>
                  <a:cubicBezTo>
                    <a:pt x="455" y="55"/>
                    <a:pt x="455" y="55"/>
                    <a:pt x="455" y="56"/>
                  </a:cubicBezTo>
                  <a:cubicBezTo>
                    <a:pt x="454" y="56"/>
                    <a:pt x="454" y="56"/>
                    <a:pt x="454" y="56"/>
                  </a:cubicBezTo>
                  <a:lnTo>
                    <a:pt x="455" y="55"/>
                  </a:lnTo>
                  <a:close/>
                  <a:moveTo>
                    <a:pt x="453" y="56"/>
                  </a:moveTo>
                  <a:cubicBezTo>
                    <a:pt x="453" y="56"/>
                    <a:pt x="453" y="56"/>
                    <a:pt x="453" y="56"/>
                  </a:cubicBezTo>
                  <a:cubicBezTo>
                    <a:pt x="453" y="55"/>
                    <a:pt x="453" y="55"/>
                    <a:pt x="453" y="55"/>
                  </a:cubicBezTo>
                  <a:lnTo>
                    <a:pt x="453" y="56"/>
                  </a:lnTo>
                  <a:close/>
                  <a:moveTo>
                    <a:pt x="451" y="55"/>
                  </a:moveTo>
                  <a:cubicBezTo>
                    <a:pt x="451" y="56"/>
                    <a:pt x="451" y="56"/>
                    <a:pt x="451" y="56"/>
                  </a:cubicBezTo>
                  <a:cubicBezTo>
                    <a:pt x="450" y="55"/>
                    <a:pt x="450" y="56"/>
                    <a:pt x="449" y="56"/>
                  </a:cubicBezTo>
                  <a:cubicBezTo>
                    <a:pt x="449" y="55"/>
                    <a:pt x="450" y="56"/>
                    <a:pt x="451" y="55"/>
                  </a:cubicBezTo>
                  <a:close/>
                  <a:moveTo>
                    <a:pt x="477" y="33"/>
                  </a:moveTo>
                  <a:cubicBezTo>
                    <a:pt x="477" y="34"/>
                    <a:pt x="477" y="34"/>
                    <a:pt x="476" y="34"/>
                  </a:cubicBezTo>
                  <a:cubicBezTo>
                    <a:pt x="476" y="33"/>
                    <a:pt x="477" y="34"/>
                    <a:pt x="477" y="33"/>
                  </a:cubicBezTo>
                  <a:close/>
                  <a:moveTo>
                    <a:pt x="469" y="34"/>
                  </a:moveTo>
                  <a:cubicBezTo>
                    <a:pt x="469" y="34"/>
                    <a:pt x="469" y="34"/>
                    <a:pt x="470" y="34"/>
                  </a:cubicBezTo>
                  <a:cubicBezTo>
                    <a:pt x="470" y="35"/>
                    <a:pt x="469" y="34"/>
                    <a:pt x="469" y="34"/>
                  </a:cubicBezTo>
                  <a:close/>
                  <a:moveTo>
                    <a:pt x="472" y="32"/>
                  </a:moveTo>
                  <a:cubicBezTo>
                    <a:pt x="471" y="32"/>
                    <a:pt x="471" y="32"/>
                    <a:pt x="471" y="31"/>
                  </a:cubicBezTo>
                  <a:cubicBezTo>
                    <a:pt x="471" y="31"/>
                    <a:pt x="472" y="32"/>
                    <a:pt x="472" y="32"/>
                  </a:cubicBezTo>
                  <a:close/>
                  <a:moveTo>
                    <a:pt x="473" y="29"/>
                  </a:moveTo>
                  <a:cubicBezTo>
                    <a:pt x="473" y="30"/>
                    <a:pt x="473" y="30"/>
                    <a:pt x="473" y="30"/>
                  </a:cubicBezTo>
                  <a:cubicBezTo>
                    <a:pt x="473" y="30"/>
                    <a:pt x="470" y="30"/>
                    <a:pt x="470" y="30"/>
                  </a:cubicBezTo>
                  <a:lnTo>
                    <a:pt x="473" y="29"/>
                  </a:lnTo>
                  <a:close/>
                  <a:moveTo>
                    <a:pt x="468" y="29"/>
                  </a:moveTo>
                  <a:cubicBezTo>
                    <a:pt x="468" y="30"/>
                    <a:pt x="468" y="30"/>
                    <a:pt x="468" y="30"/>
                  </a:cubicBezTo>
                  <a:cubicBezTo>
                    <a:pt x="468" y="30"/>
                    <a:pt x="467" y="30"/>
                    <a:pt x="467" y="30"/>
                  </a:cubicBezTo>
                  <a:lnTo>
                    <a:pt x="468" y="29"/>
                  </a:lnTo>
                  <a:close/>
                  <a:moveTo>
                    <a:pt x="467" y="31"/>
                  </a:moveTo>
                  <a:cubicBezTo>
                    <a:pt x="468" y="32"/>
                    <a:pt x="468" y="32"/>
                    <a:pt x="468" y="32"/>
                  </a:cubicBezTo>
                  <a:cubicBezTo>
                    <a:pt x="466" y="33"/>
                    <a:pt x="467" y="31"/>
                    <a:pt x="466" y="32"/>
                  </a:cubicBezTo>
                  <a:cubicBezTo>
                    <a:pt x="466" y="33"/>
                    <a:pt x="466" y="33"/>
                    <a:pt x="466" y="33"/>
                  </a:cubicBezTo>
                  <a:cubicBezTo>
                    <a:pt x="466" y="32"/>
                    <a:pt x="466" y="32"/>
                    <a:pt x="466" y="32"/>
                  </a:cubicBezTo>
                  <a:lnTo>
                    <a:pt x="467" y="31"/>
                  </a:lnTo>
                  <a:close/>
                  <a:moveTo>
                    <a:pt x="465" y="32"/>
                  </a:moveTo>
                  <a:cubicBezTo>
                    <a:pt x="465" y="32"/>
                    <a:pt x="464" y="32"/>
                    <a:pt x="464" y="32"/>
                  </a:cubicBezTo>
                  <a:cubicBezTo>
                    <a:pt x="464" y="31"/>
                    <a:pt x="465" y="32"/>
                    <a:pt x="465" y="32"/>
                  </a:cubicBezTo>
                  <a:close/>
                  <a:moveTo>
                    <a:pt x="461" y="29"/>
                  </a:moveTo>
                  <a:cubicBezTo>
                    <a:pt x="461" y="29"/>
                    <a:pt x="460" y="30"/>
                    <a:pt x="460" y="30"/>
                  </a:cubicBezTo>
                  <a:cubicBezTo>
                    <a:pt x="459" y="29"/>
                    <a:pt x="459" y="29"/>
                    <a:pt x="459" y="29"/>
                  </a:cubicBezTo>
                  <a:lnTo>
                    <a:pt x="461" y="29"/>
                  </a:lnTo>
                  <a:close/>
                  <a:moveTo>
                    <a:pt x="517" y="25"/>
                  </a:moveTo>
                  <a:cubicBezTo>
                    <a:pt x="517" y="25"/>
                    <a:pt x="517" y="25"/>
                    <a:pt x="517" y="25"/>
                  </a:cubicBezTo>
                  <a:cubicBezTo>
                    <a:pt x="517" y="25"/>
                    <a:pt x="517" y="25"/>
                    <a:pt x="516" y="24"/>
                  </a:cubicBezTo>
                  <a:cubicBezTo>
                    <a:pt x="516" y="24"/>
                    <a:pt x="517" y="24"/>
                    <a:pt x="517" y="25"/>
                  </a:cubicBezTo>
                  <a:close/>
                  <a:moveTo>
                    <a:pt x="512" y="25"/>
                  </a:moveTo>
                  <a:cubicBezTo>
                    <a:pt x="512" y="25"/>
                    <a:pt x="512" y="25"/>
                    <a:pt x="512" y="25"/>
                  </a:cubicBezTo>
                  <a:cubicBezTo>
                    <a:pt x="511" y="25"/>
                    <a:pt x="511" y="25"/>
                    <a:pt x="511" y="25"/>
                  </a:cubicBezTo>
                  <a:lnTo>
                    <a:pt x="512" y="25"/>
                  </a:lnTo>
                  <a:close/>
                  <a:moveTo>
                    <a:pt x="463" y="23"/>
                  </a:move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5" y="23"/>
                    <a:pt x="464" y="23"/>
                    <a:pt x="464" y="24"/>
                  </a:cubicBezTo>
                  <a:cubicBezTo>
                    <a:pt x="465" y="24"/>
                    <a:pt x="465" y="24"/>
                    <a:pt x="465" y="2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4"/>
                    <a:pt x="463" y="24"/>
                    <a:pt x="463" y="23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3"/>
                    <a:pt x="463" y="23"/>
                    <a:pt x="463" y="23"/>
                  </a:cubicBezTo>
                  <a:close/>
                  <a:moveTo>
                    <a:pt x="449" y="19"/>
                  </a:moveTo>
                  <a:cubicBezTo>
                    <a:pt x="449" y="19"/>
                    <a:pt x="450" y="19"/>
                    <a:pt x="450" y="20"/>
                  </a:cubicBezTo>
                  <a:lnTo>
                    <a:pt x="449" y="19"/>
                  </a:lnTo>
                  <a:close/>
                  <a:moveTo>
                    <a:pt x="454" y="17"/>
                  </a:moveTo>
                  <a:cubicBezTo>
                    <a:pt x="454" y="17"/>
                    <a:pt x="454" y="17"/>
                    <a:pt x="454" y="17"/>
                  </a:cubicBezTo>
                  <a:cubicBezTo>
                    <a:pt x="454" y="17"/>
                    <a:pt x="454" y="17"/>
                    <a:pt x="454" y="17"/>
                  </a:cubicBezTo>
                  <a:close/>
                  <a:moveTo>
                    <a:pt x="438" y="55"/>
                  </a:moveTo>
                  <a:cubicBezTo>
                    <a:pt x="438" y="55"/>
                    <a:pt x="439" y="55"/>
                    <a:pt x="439" y="55"/>
                  </a:cubicBezTo>
                  <a:lnTo>
                    <a:pt x="438" y="55"/>
                  </a:lnTo>
                  <a:close/>
                  <a:moveTo>
                    <a:pt x="432" y="73"/>
                  </a:moveTo>
                  <a:cubicBezTo>
                    <a:pt x="433" y="72"/>
                    <a:pt x="435" y="73"/>
                    <a:pt x="436" y="73"/>
                  </a:cubicBezTo>
                  <a:cubicBezTo>
                    <a:pt x="435" y="73"/>
                    <a:pt x="433" y="73"/>
                    <a:pt x="432" y="73"/>
                  </a:cubicBezTo>
                  <a:close/>
                  <a:moveTo>
                    <a:pt x="459" y="23"/>
                  </a:moveTo>
                  <a:cubicBezTo>
                    <a:pt x="460" y="23"/>
                    <a:pt x="461" y="22"/>
                    <a:pt x="461" y="23"/>
                  </a:cubicBezTo>
                  <a:cubicBezTo>
                    <a:pt x="460" y="23"/>
                    <a:pt x="460" y="23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59" y="24"/>
                    <a:pt x="459" y="24"/>
                    <a:pt x="459" y="24"/>
                  </a:cubicBezTo>
                  <a:cubicBezTo>
                    <a:pt x="459" y="24"/>
                    <a:pt x="459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lnTo>
                    <a:pt x="459" y="23"/>
                  </a:lnTo>
                  <a:close/>
                  <a:moveTo>
                    <a:pt x="458" y="24"/>
                  </a:moveTo>
                  <a:cubicBezTo>
                    <a:pt x="458" y="24"/>
                    <a:pt x="458" y="24"/>
                    <a:pt x="458" y="24"/>
                  </a:cubicBezTo>
                  <a:cubicBezTo>
                    <a:pt x="457" y="24"/>
                    <a:pt x="457" y="24"/>
                    <a:pt x="457" y="24"/>
                  </a:cubicBezTo>
                  <a:lnTo>
                    <a:pt x="458" y="24"/>
                  </a:lnTo>
                  <a:close/>
                  <a:moveTo>
                    <a:pt x="454" y="36"/>
                  </a:move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2" y="35"/>
                    <a:pt x="452" y="35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3" y="35"/>
                    <a:pt x="454" y="34"/>
                    <a:pt x="454" y="36"/>
                  </a:cubicBezTo>
                  <a:close/>
                  <a:moveTo>
                    <a:pt x="443" y="55"/>
                  </a:moveTo>
                  <a:cubicBezTo>
                    <a:pt x="444" y="55"/>
                    <a:pt x="445" y="55"/>
                    <a:pt x="446" y="56"/>
                  </a:cubicBezTo>
                  <a:cubicBezTo>
                    <a:pt x="441" y="56"/>
                    <a:pt x="441" y="56"/>
                    <a:pt x="441" y="56"/>
                  </a:cubicBezTo>
                  <a:cubicBezTo>
                    <a:pt x="442" y="55"/>
                    <a:pt x="443" y="56"/>
                    <a:pt x="443" y="55"/>
                  </a:cubicBezTo>
                  <a:close/>
                  <a:moveTo>
                    <a:pt x="449" y="35"/>
                  </a:moveTo>
                  <a:cubicBezTo>
                    <a:pt x="449" y="34"/>
                    <a:pt x="449" y="34"/>
                    <a:pt x="449" y="34"/>
                  </a:cubicBezTo>
                  <a:cubicBezTo>
                    <a:pt x="450" y="35"/>
                    <a:pt x="450" y="35"/>
                    <a:pt x="450" y="35"/>
                  </a:cubicBezTo>
                  <a:lnTo>
                    <a:pt x="449" y="35"/>
                  </a:lnTo>
                  <a:close/>
                  <a:moveTo>
                    <a:pt x="453" y="26"/>
                  </a:moveTo>
                  <a:cubicBezTo>
                    <a:pt x="454" y="25"/>
                    <a:pt x="454" y="25"/>
                    <a:pt x="454" y="25"/>
                  </a:cubicBezTo>
                  <a:cubicBezTo>
                    <a:pt x="454" y="26"/>
                    <a:pt x="454" y="26"/>
                    <a:pt x="454" y="26"/>
                  </a:cubicBezTo>
                  <a:lnTo>
                    <a:pt x="453" y="26"/>
                  </a:lnTo>
                  <a:close/>
                  <a:moveTo>
                    <a:pt x="456" y="26"/>
                  </a:moveTo>
                  <a:cubicBezTo>
                    <a:pt x="455" y="26"/>
                    <a:pt x="455" y="26"/>
                    <a:pt x="455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55" y="25"/>
                    <a:pt x="455" y="26"/>
                    <a:pt x="456" y="26"/>
                  </a:cubicBezTo>
                  <a:close/>
                  <a:moveTo>
                    <a:pt x="455" y="23"/>
                  </a:move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2"/>
                  </a:cubicBezTo>
                  <a:cubicBezTo>
                    <a:pt x="455" y="22"/>
                    <a:pt x="456" y="22"/>
                    <a:pt x="455" y="23"/>
                  </a:cubicBezTo>
                  <a:close/>
                  <a:moveTo>
                    <a:pt x="456" y="17"/>
                  </a:moveTo>
                  <a:cubicBezTo>
                    <a:pt x="457" y="18"/>
                    <a:pt x="458" y="16"/>
                    <a:pt x="459" y="17"/>
                  </a:cubicBezTo>
                  <a:cubicBezTo>
                    <a:pt x="461" y="17"/>
                    <a:pt x="461" y="17"/>
                    <a:pt x="461" y="17"/>
                  </a:cubicBezTo>
                  <a:cubicBezTo>
                    <a:pt x="461" y="17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59" y="18"/>
                    <a:pt x="459" y="18"/>
                  </a:cubicBezTo>
                  <a:cubicBezTo>
                    <a:pt x="458" y="19"/>
                    <a:pt x="456" y="17"/>
                    <a:pt x="456" y="17"/>
                  </a:cubicBezTo>
                  <a:cubicBezTo>
                    <a:pt x="455" y="18"/>
                    <a:pt x="455" y="18"/>
                    <a:pt x="455" y="18"/>
                  </a:cubicBezTo>
                  <a:cubicBezTo>
                    <a:pt x="455" y="18"/>
                    <a:pt x="455" y="16"/>
                    <a:pt x="456" y="17"/>
                  </a:cubicBezTo>
                  <a:close/>
                  <a:moveTo>
                    <a:pt x="455" y="20"/>
                  </a:moveTo>
                  <a:cubicBezTo>
                    <a:pt x="454" y="20"/>
                    <a:pt x="454" y="20"/>
                    <a:pt x="454" y="20"/>
                  </a:cubicBezTo>
                  <a:cubicBezTo>
                    <a:pt x="455" y="20"/>
                    <a:pt x="455" y="20"/>
                    <a:pt x="455" y="20"/>
                  </a:cubicBezTo>
                  <a:close/>
                  <a:moveTo>
                    <a:pt x="451" y="25"/>
                  </a:moveTo>
                  <a:cubicBezTo>
                    <a:pt x="452" y="25"/>
                    <a:pt x="452" y="25"/>
                    <a:pt x="452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3" y="26"/>
                    <a:pt x="452" y="25"/>
                    <a:pt x="453" y="25"/>
                  </a:cubicBezTo>
                  <a:cubicBezTo>
                    <a:pt x="453" y="25"/>
                    <a:pt x="452" y="26"/>
                    <a:pt x="453" y="26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4" y="26"/>
                    <a:pt x="454" y="26"/>
                    <a:pt x="454" y="26"/>
                  </a:cubicBezTo>
                  <a:cubicBezTo>
                    <a:pt x="453" y="26"/>
                    <a:pt x="453" y="27"/>
                    <a:pt x="452" y="27"/>
                  </a:cubicBezTo>
                  <a:cubicBezTo>
                    <a:pt x="452" y="27"/>
                    <a:pt x="452" y="27"/>
                    <a:pt x="452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5"/>
                    <a:pt x="451" y="26"/>
                    <a:pt x="450" y="26"/>
                  </a:cubicBezTo>
                  <a:lnTo>
                    <a:pt x="451" y="25"/>
                  </a:lnTo>
                  <a:close/>
                  <a:moveTo>
                    <a:pt x="446" y="34"/>
                  </a:moveTo>
                  <a:cubicBezTo>
                    <a:pt x="447" y="33"/>
                    <a:pt x="447" y="35"/>
                    <a:pt x="447" y="35"/>
                  </a:cubicBezTo>
                  <a:cubicBezTo>
                    <a:pt x="446" y="35"/>
                    <a:pt x="446" y="35"/>
                    <a:pt x="446" y="35"/>
                  </a:cubicBezTo>
                  <a:cubicBezTo>
                    <a:pt x="447" y="35"/>
                    <a:pt x="446" y="34"/>
                    <a:pt x="446" y="34"/>
                  </a:cubicBezTo>
                  <a:close/>
                  <a:moveTo>
                    <a:pt x="442" y="35"/>
                  </a:moveTo>
                  <a:cubicBezTo>
                    <a:pt x="442" y="35"/>
                    <a:pt x="442" y="35"/>
                    <a:pt x="442" y="34"/>
                  </a:cubicBezTo>
                  <a:cubicBezTo>
                    <a:pt x="443" y="34"/>
                    <a:pt x="443" y="35"/>
                    <a:pt x="443" y="35"/>
                  </a:cubicBezTo>
                  <a:cubicBezTo>
                    <a:pt x="442" y="35"/>
                    <a:pt x="442" y="35"/>
                    <a:pt x="442" y="35"/>
                  </a:cubicBezTo>
                  <a:cubicBezTo>
                    <a:pt x="442" y="35"/>
                    <a:pt x="442" y="35"/>
                    <a:pt x="442" y="35"/>
                  </a:cubicBezTo>
                  <a:close/>
                  <a:moveTo>
                    <a:pt x="446" y="25"/>
                  </a:moveTo>
                  <a:cubicBezTo>
                    <a:pt x="446" y="25"/>
                    <a:pt x="447" y="25"/>
                    <a:pt x="447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7" y="25"/>
                    <a:pt x="448" y="25"/>
                    <a:pt x="449" y="25"/>
                  </a:cubicBezTo>
                  <a:cubicBezTo>
                    <a:pt x="448" y="25"/>
                    <a:pt x="448" y="27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5"/>
                    <a:pt x="446" y="25"/>
                    <a:pt x="446" y="25"/>
                  </a:cubicBezTo>
                  <a:close/>
                  <a:moveTo>
                    <a:pt x="408" y="19"/>
                  </a:moveTo>
                  <a:cubicBezTo>
                    <a:pt x="409" y="18"/>
                    <a:pt x="409" y="18"/>
                    <a:pt x="409" y="18"/>
                  </a:cubicBezTo>
                  <a:cubicBezTo>
                    <a:pt x="409" y="19"/>
                    <a:pt x="409" y="19"/>
                    <a:pt x="409" y="19"/>
                  </a:cubicBezTo>
                  <a:lnTo>
                    <a:pt x="408" y="19"/>
                  </a:lnTo>
                  <a:close/>
                  <a:moveTo>
                    <a:pt x="414" y="23"/>
                  </a:move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lnTo>
                    <a:pt x="414" y="23"/>
                  </a:lnTo>
                  <a:close/>
                  <a:moveTo>
                    <a:pt x="420" y="22"/>
                  </a:moveTo>
                  <a:cubicBezTo>
                    <a:pt x="420" y="22"/>
                    <a:pt x="420" y="22"/>
                    <a:pt x="420" y="22"/>
                  </a:cubicBezTo>
                  <a:cubicBezTo>
                    <a:pt x="421" y="22"/>
                    <a:pt x="421" y="22"/>
                    <a:pt x="421" y="22"/>
                  </a:cubicBezTo>
                  <a:lnTo>
                    <a:pt x="420" y="22"/>
                  </a:lnTo>
                  <a:close/>
                  <a:moveTo>
                    <a:pt x="426" y="22"/>
                  </a:moveTo>
                  <a:cubicBezTo>
                    <a:pt x="425" y="22"/>
                    <a:pt x="425" y="22"/>
                    <a:pt x="425" y="2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6" y="22"/>
                    <a:pt x="426" y="22"/>
                    <a:pt x="426" y="22"/>
                  </a:cubicBezTo>
                  <a:close/>
                  <a:moveTo>
                    <a:pt x="437" y="23"/>
                  </a:moveTo>
                  <a:cubicBezTo>
                    <a:pt x="438" y="22"/>
                    <a:pt x="437" y="22"/>
                    <a:pt x="438" y="22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8" y="23"/>
                    <a:pt x="438" y="23"/>
                    <a:pt x="437" y="23"/>
                  </a:cubicBezTo>
                  <a:close/>
                  <a:moveTo>
                    <a:pt x="440" y="22"/>
                  </a:move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40" y="22"/>
                    <a:pt x="440" y="22"/>
                  </a:cubicBezTo>
                  <a:close/>
                  <a:moveTo>
                    <a:pt x="442" y="35"/>
                  </a:moveTo>
                  <a:cubicBezTo>
                    <a:pt x="441" y="35"/>
                    <a:pt x="441" y="35"/>
                    <a:pt x="441" y="35"/>
                  </a:cubicBezTo>
                  <a:cubicBezTo>
                    <a:pt x="441" y="35"/>
                    <a:pt x="441" y="35"/>
                    <a:pt x="441" y="35"/>
                  </a:cubicBezTo>
                  <a:lnTo>
                    <a:pt x="442" y="35"/>
                  </a:lnTo>
                  <a:close/>
                  <a:moveTo>
                    <a:pt x="443" y="25"/>
                  </a:moveTo>
                  <a:cubicBezTo>
                    <a:pt x="445" y="25"/>
                    <a:pt x="445" y="25"/>
                    <a:pt x="445" y="25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44" y="25"/>
                    <a:pt x="443" y="26"/>
                    <a:pt x="443" y="25"/>
                  </a:cubicBezTo>
                  <a:cubicBezTo>
                    <a:pt x="443" y="25"/>
                    <a:pt x="443" y="25"/>
                    <a:pt x="443" y="25"/>
                  </a:cubicBezTo>
                  <a:close/>
                  <a:moveTo>
                    <a:pt x="439" y="34"/>
                  </a:moveTo>
                  <a:cubicBezTo>
                    <a:pt x="439" y="34"/>
                    <a:pt x="439" y="34"/>
                    <a:pt x="439" y="34"/>
                  </a:cubicBezTo>
                  <a:cubicBezTo>
                    <a:pt x="439" y="34"/>
                    <a:pt x="439" y="34"/>
                    <a:pt x="439" y="34"/>
                  </a:cubicBezTo>
                  <a:cubicBezTo>
                    <a:pt x="438" y="35"/>
                    <a:pt x="440" y="34"/>
                    <a:pt x="440" y="34"/>
                  </a:cubicBezTo>
                  <a:cubicBezTo>
                    <a:pt x="441" y="34"/>
                    <a:pt x="441" y="34"/>
                    <a:pt x="441" y="34"/>
                  </a:cubicBezTo>
                  <a:cubicBezTo>
                    <a:pt x="441" y="35"/>
                    <a:pt x="439" y="35"/>
                    <a:pt x="438" y="35"/>
                  </a:cubicBezTo>
                  <a:cubicBezTo>
                    <a:pt x="438" y="34"/>
                    <a:pt x="438" y="35"/>
                    <a:pt x="439" y="34"/>
                  </a:cubicBezTo>
                  <a:close/>
                  <a:moveTo>
                    <a:pt x="436" y="35"/>
                  </a:moveTo>
                  <a:cubicBezTo>
                    <a:pt x="437" y="34"/>
                    <a:pt x="437" y="34"/>
                    <a:pt x="437" y="34"/>
                  </a:cubicBezTo>
                  <a:cubicBezTo>
                    <a:pt x="437" y="34"/>
                    <a:pt x="437" y="34"/>
                    <a:pt x="437" y="34"/>
                  </a:cubicBezTo>
                  <a:lnTo>
                    <a:pt x="436" y="35"/>
                  </a:lnTo>
                  <a:close/>
                  <a:moveTo>
                    <a:pt x="440" y="26"/>
                  </a:moveTo>
                  <a:cubicBezTo>
                    <a:pt x="440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40" y="26"/>
                    <a:pt x="440" y="25"/>
                    <a:pt x="440" y="26"/>
                  </a:cubicBezTo>
                  <a:close/>
                  <a:moveTo>
                    <a:pt x="379" y="25"/>
                  </a:moveTo>
                  <a:cubicBezTo>
                    <a:pt x="379" y="24"/>
                    <a:pt x="379" y="25"/>
                    <a:pt x="379" y="25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379" y="24"/>
                    <a:pt x="379" y="24"/>
                    <a:pt x="379" y="25"/>
                  </a:cubicBezTo>
                  <a:close/>
                  <a:moveTo>
                    <a:pt x="281" y="8"/>
                  </a:move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0" y="9"/>
                    <a:pt x="280" y="9"/>
                  </a:cubicBezTo>
                  <a:cubicBezTo>
                    <a:pt x="280" y="9"/>
                    <a:pt x="280" y="9"/>
                    <a:pt x="281" y="8"/>
                  </a:cubicBezTo>
                  <a:close/>
                  <a:moveTo>
                    <a:pt x="280" y="9"/>
                  </a:moveTo>
                  <a:cubicBezTo>
                    <a:pt x="279" y="10"/>
                    <a:pt x="279" y="10"/>
                    <a:pt x="279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7" y="8"/>
                    <a:pt x="279" y="9"/>
                    <a:pt x="280" y="9"/>
                  </a:cubicBezTo>
                  <a:close/>
                  <a:moveTo>
                    <a:pt x="270" y="7"/>
                  </a:moveTo>
                  <a:cubicBezTo>
                    <a:pt x="270" y="7"/>
                    <a:pt x="271" y="6"/>
                    <a:pt x="271" y="6"/>
                  </a:cubicBezTo>
                  <a:cubicBezTo>
                    <a:pt x="271" y="6"/>
                    <a:pt x="271" y="6"/>
                    <a:pt x="271" y="7"/>
                  </a:cubicBezTo>
                  <a:cubicBezTo>
                    <a:pt x="271" y="6"/>
                    <a:pt x="271" y="7"/>
                    <a:pt x="270" y="7"/>
                  </a:cubicBezTo>
                  <a:close/>
                  <a:moveTo>
                    <a:pt x="266" y="9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65" y="9"/>
                    <a:pt x="265" y="9"/>
                    <a:pt x="265" y="9"/>
                  </a:cubicBezTo>
                  <a:lnTo>
                    <a:pt x="266" y="9"/>
                  </a:lnTo>
                  <a:close/>
                  <a:moveTo>
                    <a:pt x="265" y="12"/>
                  </a:moveTo>
                  <a:cubicBezTo>
                    <a:pt x="265" y="12"/>
                    <a:pt x="265" y="12"/>
                    <a:pt x="265" y="12"/>
                  </a:cubicBezTo>
                  <a:cubicBezTo>
                    <a:pt x="265" y="12"/>
                    <a:pt x="264" y="12"/>
                    <a:pt x="264" y="12"/>
                  </a:cubicBezTo>
                  <a:cubicBezTo>
                    <a:pt x="264" y="12"/>
                    <a:pt x="264" y="12"/>
                    <a:pt x="264" y="11"/>
                  </a:cubicBezTo>
                  <a:cubicBezTo>
                    <a:pt x="265" y="12"/>
                    <a:pt x="265" y="11"/>
                    <a:pt x="267" y="11"/>
                  </a:cubicBezTo>
                  <a:cubicBezTo>
                    <a:pt x="267" y="12"/>
                    <a:pt x="266" y="12"/>
                    <a:pt x="266" y="12"/>
                  </a:cubicBezTo>
                  <a:cubicBezTo>
                    <a:pt x="266" y="13"/>
                    <a:pt x="266" y="13"/>
                    <a:pt x="267" y="13"/>
                  </a:cubicBezTo>
                  <a:cubicBezTo>
                    <a:pt x="266" y="13"/>
                    <a:pt x="266" y="13"/>
                    <a:pt x="266" y="12"/>
                  </a:cubicBezTo>
                  <a:cubicBezTo>
                    <a:pt x="266" y="12"/>
                    <a:pt x="265" y="13"/>
                    <a:pt x="265" y="12"/>
                  </a:cubicBezTo>
                  <a:close/>
                  <a:moveTo>
                    <a:pt x="246" y="11"/>
                  </a:move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lose/>
                  <a:moveTo>
                    <a:pt x="243" y="10"/>
                  </a:moveTo>
                  <a:cubicBezTo>
                    <a:pt x="242" y="8"/>
                    <a:pt x="244" y="10"/>
                    <a:pt x="244" y="9"/>
                  </a:cubicBezTo>
                  <a:cubicBezTo>
                    <a:pt x="244" y="9"/>
                    <a:pt x="244" y="9"/>
                    <a:pt x="245" y="10"/>
                  </a:cubicBezTo>
                  <a:cubicBezTo>
                    <a:pt x="243" y="8"/>
                    <a:pt x="243" y="11"/>
                    <a:pt x="242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0" y="9"/>
                    <a:pt x="240" y="9"/>
                    <a:pt x="240" y="9"/>
                  </a:cubicBezTo>
                  <a:cubicBezTo>
                    <a:pt x="242" y="9"/>
                    <a:pt x="241" y="9"/>
                    <a:pt x="243" y="10"/>
                  </a:cubicBezTo>
                  <a:close/>
                  <a:moveTo>
                    <a:pt x="199" y="2"/>
                  </a:move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3"/>
                    <a:pt x="200" y="3"/>
                  </a:cubicBezTo>
                  <a:cubicBezTo>
                    <a:pt x="199" y="3"/>
                    <a:pt x="200" y="2"/>
                    <a:pt x="199" y="2"/>
                  </a:cubicBezTo>
                  <a:close/>
                  <a:moveTo>
                    <a:pt x="7" y="35"/>
                  </a:moveTo>
                  <a:cubicBezTo>
                    <a:pt x="6" y="35"/>
                    <a:pt x="5" y="35"/>
                    <a:pt x="5" y="35"/>
                  </a:cubicBezTo>
                  <a:cubicBezTo>
                    <a:pt x="5" y="35"/>
                    <a:pt x="6" y="34"/>
                    <a:pt x="8" y="34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12" y="34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2" y="34"/>
                    <a:pt x="12" y="34"/>
                  </a:cubicBezTo>
                  <a:close/>
                  <a:moveTo>
                    <a:pt x="7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8" y="54"/>
                    <a:pt x="8" y="54"/>
                    <a:pt x="8" y="54"/>
                  </a:cubicBezTo>
                  <a:lnTo>
                    <a:pt x="7" y="54"/>
                  </a:lnTo>
                  <a:close/>
                  <a:moveTo>
                    <a:pt x="21" y="44"/>
                  </a:moveTo>
                  <a:cubicBezTo>
                    <a:pt x="22" y="44"/>
                    <a:pt x="23" y="41"/>
                    <a:pt x="23" y="43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2" y="44"/>
                    <a:pt x="22" y="44"/>
                    <a:pt x="21" y="44"/>
                  </a:cubicBezTo>
                  <a:close/>
                  <a:moveTo>
                    <a:pt x="19" y="57"/>
                  </a:moveTo>
                  <a:cubicBezTo>
                    <a:pt x="18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6"/>
                    <a:pt x="21" y="56"/>
                  </a:cubicBezTo>
                  <a:cubicBezTo>
                    <a:pt x="21" y="57"/>
                    <a:pt x="20" y="57"/>
                    <a:pt x="19" y="57"/>
                  </a:cubicBezTo>
                  <a:close/>
                  <a:moveTo>
                    <a:pt x="21" y="49"/>
                  </a:moveTo>
                  <a:cubicBezTo>
                    <a:pt x="22" y="48"/>
                    <a:pt x="21" y="48"/>
                    <a:pt x="21" y="47"/>
                  </a:cubicBezTo>
                  <a:cubicBezTo>
                    <a:pt x="21" y="46"/>
                    <a:pt x="22" y="45"/>
                    <a:pt x="24" y="45"/>
                  </a:cubicBezTo>
                  <a:cubicBezTo>
                    <a:pt x="26" y="46"/>
                    <a:pt x="24" y="49"/>
                    <a:pt x="27" y="51"/>
                  </a:cubicBezTo>
                  <a:cubicBezTo>
                    <a:pt x="28" y="53"/>
                    <a:pt x="24" y="53"/>
                    <a:pt x="24" y="53"/>
                  </a:cubicBezTo>
                  <a:cubicBezTo>
                    <a:pt x="23" y="52"/>
                    <a:pt x="22" y="51"/>
                    <a:pt x="21" y="49"/>
                  </a:cubicBezTo>
                  <a:close/>
                  <a:moveTo>
                    <a:pt x="23" y="60"/>
                  </a:moveTo>
                  <a:cubicBezTo>
                    <a:pt x="22" y="59"/>
                    <a:pt x="21" y="58"/>
                    <a:pt x="22" y="58"/>
                  </a:cubicBezTo>
                  <a:cubicBezTo>
                    <a:pt x="23" y="58"/>
                    <a:pt x="25" y="58"/>
                    <a:pt x="25" y="59"/>
                  </a:cubicBezTo>
                  <a:cubicBezTo>
                    <a:pt x="24" y="60"/>
                    <a:pt x="24" y="59"/>
                    <a:pt x="23" y="60"/>
                  </a:cubicBezTo>
                  <a:close/>
                  <a:moveTo>
                    <a:pt x="61" y="4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61" y="4"/>
                  </a:lnTo>
                  <a:close/>
                  <a:moveTo>
                    <a:pt x="26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lnTo>
                    <a:pt x="26" y="67"/>
                  </a:lnTo>
                  <a:close/>
                  <a:moveTo>
                    <a:pt x="25" y="64"/>
                  </a:moveTo>
                  <a:cubicBezTo>
                    <a:pt x="26" y="64"/>
                    <a:pt x="26" y="65"/>
                    <a:pt x="26" y="66"/>
                  </a:cubicBezTo>
                  <a:cubicBezTo>
                    <a:pt x="26" y="66"/>
                    <a:pt x="25" y="66"/>
                    <a:pt x="25" y="67"/>
                  </a:cubicBezTo>
                  <a:cubicBezTo>
                    <a:pt x="23" y="66"/>
                    <a:pt x="27" y="65"/>
                    <a:pt x="25" y="64"/>
                  </a:cubicBezTo>
                  <a:close/>
                  <a:moveTo>
                    <a:pt x="26" y="69"/>
                  </a:moveTo>
                  <a:cubicBezTo>
                    <a:pt x="26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5" y="68"/>
                    <a:pt x="25" y="68"/>
                    <a:pt x="25" y="69"/>
                  </a:cubicBezTo>
                  <a:cubicBezTo>
                    <a:pt x="26" y="68"/>
                    <a:pt x="27" y="68"/>
                    <a:pt x="27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7" y="69"/>
                    <a:pt x="27" y="68"/>
                    <a:pt x="26" y="69"/>
                  </a:cubicBezTo>
                  <a:close/>
                  <a:moveTo>
                    <a:pt x="32" y="75"/>
                  </a:moveTo>
                  <a:cubicBezTo>
                    <a:pt x="31" y="76"/>
                    <a:pt x="31" y="76"/>
                    <a:pt x="30" y="77"/>
                  </a:cubicBezTo>
                  <a:cubicBezTo>
                    <a:pt x="30" y="76"/>
                    <a:pt x="31" y="74"/>
                    <a:pt x="29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9" y="72"/>
                    <a:pt x="31" y="72"/>
                    <a:pt x="30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7" y="72"/>
                    <a:pt x="27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0"/>
                    <a:pt x="27" y="70"/>
                  </a:cubicBezTo>
                  <a:cubicBezTo>
                    <a:pt x="28" y="70"/>
                    <a:pt x="29" y="68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30" y="71"/>
                    <a:pt x="31" y="70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3" y="73"/>
                    <a:pt x="33" y="74"/>
                    <a:pt x="34" y="76"/>
                  </a:cubicBezTo>
                  <a:cubicBezTo>
                    <a:pt x="33" y="77"/>
                    <a:pt x="35" y="76"/>
                    <a:pt x="34" y="77"/>
                  </a:cubicBezTo>
                  <a:cubicBezTo>
                    <a:pt x="33" y="77"/>
                    <a:pt x="33" y="75"/>
                    <a:pt x="32" y="75"/>
                  </a:cubicBezTo>
                  <a:close/>
                  <a:moveTo>
                    <a:pt x="71" y="95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0" y="95"/>
                    <a:pt x="70" y="95"/>
                    <a:pt x="70" y="95"/>
                  </a:cubicBezTo>
                  <a:lnTo>
                    <a:pt x="71" y="95"/>
                  </a:lnTo>
                  <a:close/>
                  <a:moveTo>
                    <a:pt x="69" y="97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9" y="97"/>
                    <a:pt x="69" y="97"/>
                  </a:cubicBezTo>
                  <a:close/>
                  <a:moveTo>
                    <a:pt x="68" y="96"/>
                  </a:move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8" y="95"/>
                    <a:pt x="68" y="96"/>
                  </a:cubicBezTo>
                  <a:close/>
                  <a:moveTo>
                    <a:pt x="66" y="95"/>
                  </a:move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5" y="96"/>
                    <a:pt x="64" y="96"/>
                  </a:cubicBezTo>
                  <a:cubicBezTo>
                    <a:pt x="64" y="96"/>
                    <a:pt x="65" y="96"/>
                    <a:pt x="64" y="95"/>
                  </a:cubicBezTo>
                  <a:lnTo>
                    <a:pt x="66" y="95"/>
                  </a:lnTo>
                  <a:close/>
                  <a:moveTo>
                    <a:pt x="45" y="87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6" y="88"/>
                    <a:pt x="46" y="88"/>
                    <a:pt x="46" y="88"/>
                  </a:cubicBezTo>
                  <a:lnTo>
                    <a:pt x="45" y="87"/>
                  </a:lnTo>
                  <a:close/>
                  <a:moveTo>
                    <a:pt x="45" y="86"/>
                  </a:moveTo>
                  <a:cubicBezTo>
                    <a:pt x="45" y="85"/>
                    <a:pt x="46" y="86"/>
                    <a:pt x="46" y="85"/>
                  </a:cubicBezTo>
                  <a:cubicBezTo>
                    <a:pt x="47" y="85"/>
                    <a:pt x="46" y="86"/>
                    <a:pt x="47" y="86"/>
                  </a:cubicBezTo>
                  <a:cubicBezTo>
                    <a:pt x="46" y="86"/>
                    <a:pt x="45" y="86"/>
                    <a:pt x="45" y="86"/>
                  </a:cubicBezTo>
                  <a:close/>
                  <a:moveTo>
                    <a:pt x="50" y="82"/>
                  </a:moveTo>
                  <a:cubicBezTo>
                    <a:pt x="49" y="82"/>
                    <a:pt x="49" y="82"/>
                    <a:pt x="49" y="81"/>
                  </a:cubicBezTo>
                  <a:cubicBezTo>
                    <a:pt x="50" y="82"/>
                    <a:pt x="50" y="82"/>
                    <a:pt x="50" y="82"/>
                  </a:cubicBezTo>
                  <a:close/>
                  <a:moveTo>
                    <a:pt x="53" y="83"/>
                  </a:moveTo>
                  <a:cubicBezTo>
                    <a:pt x="53" y="82"/>
                    <a:pt x="53" y="82"/>
                    <a:pt x="52" y="82"/>
                  </a:cubicBezTo>
                  <a:cubicBezTo>
                    <a:pt x="52" y="82"/>
                    <a:pt x="54" y="82"/>
                    <a:pt x="54" y="81"/>
                  </a:cubicBezTo>
                  <a:cubicBezTo>
                    <a:pt x="54" y="82"/>
                    <a:pt x="53" y="82"/>
                    <a:pt x="54" y="83"/>
                  </a:cubicBezTo>
                  <a:cubicBezTo>
                    <a:pt x="54" y="83"/>
                    <a:pt x="54" y="83"/>
                    <a:pt x="53" y="83"/>
                  </a:cubicBezTo>
                  <a:close/>
                  <a:moveTo>
                    <a:pt x="55" y="81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54" y="80"/>
                    <a:pt x="55" y="80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lose/>
                  <a:moveTo>
                    <a:pt x="57" y="83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3"/>
                  </a:cubicBezTo>
                  <a:close/>
                  <a:moveTo>
                    <a:pt x="59" y="81"/>
                  </a:moveTo>
                  <a:cubicBezTo>
                    <a:pt x="58" y="80"/>
                    <a:pt x="58" y="80"/>
                    <a:pt x="58" y="80"/>
                  </a:cubicBezTo>
                  <a:cubicBezTo>
                    <a:pt x="59" y="80"/>
                    <a:pt x="59" y="80"/>
                    <a:pt x="59" y="80"/>
                  </a:cubicBezTo>
                  <a:lnTo>
                    <a:pt x="59" y="81"/>
                  </a:lnTo>
                  <a:close/>
                  <a:moveTo>
                    <a:pt x="69" y="80"/>
                  </a:moveTo>
                  <a:cubicBezTo>
                    <a:pt x="69" y="80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0"/>
                    <a:pt x="69" y="80"/>
                    <a:pt x="69" y="80"/>
                  </a:cubicBezTo>
                  <a:close/>
                  <a:moveTo>
                    <a:pt x="70" y="82"/>
                  </a:move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2"/>
                    <a:pt x="70" y="82"/>
                  </a:cubicBezTo>
                  <a:close/>
                  <a:moveTo>
                    <a:pt x="72" y="79"/>
                  </a:move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lnTo>
                    <a:pt x="72" y="79"/>
                  </a:lnTo>
                  <a:close/>
                  <a:moveTo>
                    <a:pt x="79" y="81"/>
                  </a:moveTo>
                  <a:cubicBezTo>
                    <a:pt x="79" y="80"/>
                    <a:pt x="79" y="80"/>
                    <a:pt x="79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79" y="81"/>
                  </a:lnTo>
                  <a:close/>
                  <a:moveTo>
                    <a:pt x="80" y="79"/>
                  </a:move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1" y="79"/>
                    <a:pt x="81" y="79"/>
                    <a:pt x="80" y="79"/>
                  </a:cubicBezTo>
                  <a:close/>
                  <a:moveTo>
                    <a:pt x="86" y="82"/>
                  </a:moveTo>
                  <a:cubicBezTo>
                    <a:pt x="86" y="81"/>
                    <a:pt x="86" y="81"/>
                    <a:pt x="86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2"/>
                    <a:pt x="88" y="81"/>
                    <a:pt x="88" y="83"/>
                  </a:cubicBezTo>
                  <a:cubicBezTo>
                    <a:pt x="87" y="83"/>
                    <a:pt x="86" y="81"/>
                    <a:pt x="86" y="82"/>
                  </a:cubicBezTo>
                  <a:close/>
                  <a:moveTo>
                    <a:pt x="89" y="86"/>
                  </a:move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lnTo>
                    <a:pt x="89" y="86"/>
                  </a:lnTo>
                  <a:close/>
                  <a:moveTo>
                    <a:pt x="131" y="6"/>
                  </a:moveTo>
                  <a:cubicBezTo>
                    <a:pt x="131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lnTo>
                    <a:pt x="131" y="6"/>
                  </a:lnTo>
                  <a:close/>
                  <a:moveTo>
                    <a:pt x="133" y="6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32" y="6"/>
                    <a:pt x="132" y="6"/>
                    <a:pt x="133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5" y="6"/>
                    <a:pt x="134" y="6"/>
                    <a:pt x="133" y="6"/>
                  </a:cubicBezTo>
                  <a:close/>
                  <a:moveTo>
                    <a:pt x="136" y="6"/>
                  </a:moveTo>
                  <a:cubicBezTo>
                    <a:pt x="136" y="5"/>
                    <a:pt x="137" y="5"/>
                    <a:pt x="138" y="5"/>
                  </a:cubicBezTo>
                  <a:lnTo>
                    <a:pt x="136" y="6"/>
                  </a:lnTo>
                  <a:close/>
                  <a:moveTo>
                    <a:pt x="147" y="9"/>
                  </a:moveTo>
                  <a:cubicBezTo>
                    <a:pt x="146" y="10"/>
                    <a:pt x="146" y="9"/>
                    <a:pt x="145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8"/>
                    <a:pt x="148" y="10"/>
                    <a:pt x="147" y="9"/>
                  </a:cubicBezTo>
                  <a:close/>
                  <a:moveTo>
                    <a:pt x="154" y="9"/>
                  </a:moveTo>
                  <a:cubicBezTo>
                    <a:pt x="154" y="10"/>
                    <a:pt x="155" y="10"/>
                    <a:pt x="155" y="11"/>
                  </a:cubicBezTo>
                  <a:cubicBezTo>
                    <a:pt x="153" y="10"/>
                    <a:pt x="153" y="10"/>
                    <a:pt x="153" y="10"/>
                  </a:cubicBezTo>
                  <a:lnTo>
                    <a:pt x="154" y="9"/>
                  </a:lnTo>
                  <a:close/>
                  <a:moveTo>
                    <a:pt x="153" y="13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53" y="12"/>
                    <a:pt x="154" y="10"/>
                    <a:pt x="155" y="12"/>
                  </a:cubicBezTo>
                  <a:cubicBezTo>
                    <a:pt x="154" y="12"/>
                    <a:pt x="154" y="12"/>
                    <a:pt x="155" y="13"/>
                  </a:cubicBezTo>
                  <a:cubicBezTo>
                    <a:pt x="155" y="14"/>
                    <a:pt x="153" y="12"/>
                    <a:pt x="153" y="13"/>
                  </a:cubicBezTo>
                  <a:close/>
                  <a:moveTo>
                    <a:pt x="134" y="85"/>
                  </a:moveTo>
                  <a:cubicBezTo>
                    <a:pt x="134" y="84"/>
                    <a:pt x="134" y="84"/>
                    <a:pt x="134" y="84"/>
                  </a:cubicBezTo>
                  <a:cubicBezTo>
                    <a:pt x="134" y="84"/>
                    <a:pt x="134" y="84"/>
                    <a:pt x="134" y="84"/>
                  </a:cubicBezTo>
                  <a:lnTo>
                    <a:pt x="134" y="85"/>
                  </a:lnTo>
                  <a:close/>
                  <a:moveTo>
                    <a:pt x="165" y="11"/>
                  </a:moveTo>
                  <a:cubicBezTo>
                    <a:pt x="165" y="10"/>
                    <a:pt x="166" y="10"/>
                    <a:pt x="167" y="9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7" y="10"/>
                    <a:pt x="165" y="10"/>
                    <a:pt x="165" y="11"/>
                  </a:cubicBezTo>
                  <a:close/>
                  <a:moveTo>
                    <a:pt x="133" y="89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33" y="90"/>
                    <a:pt x="133" y="90"/>
                    <a:pt x="133" y="90"/>
                  </a:cubicBezTo>
                  <a:lnTo>
                    <a:pt x="133" y="89"/>
                  </a:lnTo>
                  <a:close/>
                  <a:moveTo>
                    <a:pt x="138" y="85"/>
                  </a:moveTo>
                  <a:cubicBezTo>
                    <a:pt x="138" y="84"/>
                    <a:pt x="137" y="85"/>
                    <a:pt x="137" y="84"/>
                  </a:cubicBezTo>
                  <a:cubicBezTo>
                    <a:pt x="138" y="84"/>
                    <a:pt x="139" y="84"/>
                    <a:pt x="139" y="85"/>
                  </a:cubicBezTo>
                  <a:cubicBezTo>
                    <a:pt x="139" y="85"/>
                    <a:pt x="138" y="85"/>
                    <a:pt x="138" y="85"/>
                  </a:cubicBezTo>
                  <a:close/>
                  <a:moveTo>
                    <a:pt x="175" y="4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4" y="5"/>
                    <a:pt x="174" y="5"/>
                    <a:pt x="174" y="5"/>
                  </a:cubicBezTo>
                  <a:lnTo>
                    <a:pt x="175" y="4"/>
                  </a:lnTo>
                  <a:close/>
                  <a:moveTo>
                    <a:pt x="141" y="84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3"/>
                    <a:pt x="141" y="84"/>
                    <a:pt x="141" y="84"/>
                  </a:cubicBezTo>
                  <a:close/>
                  <a:moveTo>
                    <a:pt x="144" y="84"/>
                  </a:move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lnTo>
                    <a:pt x="144" y="84"/>
                  </a:lnTo>
                  <a:close/>
                  <a:moveTo>
                    <a:pt x="145" y="83"/>
                  </a:moveTo>
                  <a:cubicBezTo>
                    <a:pt x="145" y="82"/>
                    <a:pt x="145" y="82"/>
                    <a:pt x="145" y="82"/>
                  </a:cubicBezTo>
                  <a:cubicBezTo>
                    <a:pt x="146" y="83"/>
                    <a:pt x="146" y="83"/>
                    <a:pt x="146" y="83"/>
                  </a:cubicBezTo>
                  <a:lnTo>
                    <a:pt x="145" y="83"/>
                  </a:lnTo>
                  <a:close/>
                  <a:moveTo>
                    <a:pt x="183" y="4"/>
                  </a:moveTo>
                  <a:cubicBezTo>
                    <a:pt x="183" y="4"/>
                    <a:pt x="183" y="4"/>
                    <a:pt x="183" y="4"/>
                  </a:cubicBezTo>
                  <a:cubicBezTo>
                    <a:pt x="182" y="4"/>
                    <a:pt x="182" y="4"/>
                    <a:pt x="182" y="4"/>
                  </a:cubicBezTo>
                  <a:lnTo>
                    <a:pt x="183" y="4"/>
                  </a:lnTo>
                  <a:close/>
                  <a:moveTo>
                    <a:pt x="152" y="81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81"/>
                    <a:pt x="151" y="81"/>
                    <a:pt x="151" y="82"/>
                  </a:cubicBezTo>
                  <a:cubicBezTo>
                    <a:pt x="151" y="81"/>
                    <a:pt x="149" y="81"/>
                    <a:pt x="150" y="80"/>
                  </a:cubicBezTo>
                  <a:cubicBezTo>
                    <a:pt x="151" y="80"/>
                    <a:pt x="151" y="81"/>
                    <a:pt x="151" y="81"/>
                  </a:cubicBezTo>
                  <a:cubicBezTo>
                    <a:pt x="151" y="81"/>
                    <a:pt x="151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lose/>
                  <a:moveTo>
                    <a:pt x="184" y="4"/>
                  </a:moveTo>
                  <a:cubicBezTo>
                    <a:pt x="184" y="5"/>
                    <a:pt x="184" y="4"/>
                    <a:pt x="184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5"/>
                    <a:pt x="184" y="4"/>
                  </a:cubicBezTo>
                  <a:close/>
                  <a:moveTo>
                    <a:pt x="158" y="80"/>
                  </a:moveTo>
                  <a:cubicBezTo>
                    <a:pt x="157" y="80"/>
                    <a:pt x="157" y="80"/>
                    <a:pt x="157" y="80"/>
                  </a:cubicBezTo>
                  <a:cubicBezTo>
                    <a:pt x="157" y="80"/>
                    <a:pt x="157" y="80"/>
                    <a:pt x="157" y="80"/>
                  </a:cubicBezTo>
                  <a:cubicBezTo>
                    <a:pt x="158" y="80"/>
                    <a:pt x="158" y="80"/>
                    <a:pt x="158" y="80"/>
                  </a:cubicBezTo>
                  <a:close/>
                  <a:moveTo>
                    <a:pt x="161" y="79"/>
                  </a:moveTo>
                  <a:cubicBezTo>
                    <a:pt x="161" y="79"/>
                    <a:pt x="161" y="79"/>
                    <a:pt x="161" y="79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9"/>
                  </a:ln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4"/>
                    <a:pt x="195" y="4"/>
                    <a:pt x="195" y="5"/>
                  </a:cubicBezTo>
                  <a:close/>
                  <a:moveTo>
                    <a:pt x="195" y="7"/>
                  </a:moveTo>
                  <a:cubicBezTo>
                    <a:pt x="195" y="6"/>
                    <a:pt x="197" y="7"/>
                    <a:pt x="198" y="7"/>
                  </a:cubicBezTo>
                  <a:cubicBezTo>
                    <a:pt x="197" y="8"/>
                    <a:pt x="195" y="7"/>
                    <a:pt x="195" y="7"/>
                  </a:cubicBezTo>
                  <a:close/>
                  <a:moveTo>
                    <a:pt x="167" y="78"/>
                  </a:moveTo>
                  <a:cubicBezTo>
                    <a:pt x="167" y="77"/>
                    <a:pt x="168" y="77"/>
                    <a:pt x="168" y="78"/>
                  </a:cubicBezTo>
                  <a:cubicBezTo>
                    <a:pt x="168" y="78"/>
                    <a:pt x="168" y="78"/>
                    <a:pt x="167" y="78"/>
                  </a:cubicBezTo>
                  <a:close/>
                  <a:moveTo>
                    <a:pt x="198" y="7"/>
                  </a:moveTo>
                  <a:cubicBezTo>
                    <a:pt x="198" y="7"/>
                    <a:pt x="199" y="7"/>
                    <a:pt x="199" y="6"/>
                  </a:cubicBezTo>
                  <a:cubicBezTo>
                    <a:pt x="200" y="8"/>
                    <a:pt x="201" y="7"/>
                    <a:pt x="202" y="7"/>
                  </a:cubicBezTo>
                  <a:cubicBezTo>
                    <a:pt x="201" y="7"/>
                    <a:pt x="199" y="8"/>
                    <a:pt x="198" y="7"/>
                  </a:cubicBezTo>
                  <a:close/>
                  <a:moveTo>
                    <a:pt x="185" y="84"/>
                  </a:moveTo>
                  <a:cubicBezTo>
                    <a:pt x="185" y="85"/>
                    <a:pt x="184" y="84"/>
                    <a:pt x="184" y="84"/>
                  </a:cubicBezTo>
                  <a:cubicBezTo>
                    <a:pt x="185" y="84"/>
                    <a:pt x="185" y="84"/>
                    <a:pt x="185" y="84"/>
                  </a:cubicBezTo>
                  <a:close/>
                  <a:moveTo>
                    <a:pt x="239" y="8"/>
                  </a:moveTo>
                  <a:cubicBezTo>
                    <a:pt x="239" y="8"/>
                    <a:pt x="239" y="8"/>
                    <a:pt x="239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8" y="8"/>
                    <a:pt x="239" y="8"/>
                  </a:cubicBezTo>
                  <a:close/>
                  <a:moveTo>
                    <a:pt x="238" y="8"/>
                  </a:moveTo>
                  <a:cubicBezTo>
                    <a:pt x="238" y="8"/>
                    <a:pt x="237" y="8"/>
                    <a:pt x="237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8"/>
                    <a:pt x="236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9"/>
                    <a:pt x="236" y="8"/>
                  </a:cubicBezTo>
                  <a:cubicBezTo>
                    <a:pt x="236" y="8"/>
                    <a:pt x="237" y="8"/>
                    <a:pt x="238" y="8"/>
                  </a:cubicBezTo>
                  <a:close/>
                  <a:moveTo>
                    <a:pt x="237" y="6"/>
                  </a:moveTo>
                  <a:cubicBezTo>
                    <a:pt x="237" y="6"/>
                    <a:pt x="237" y="6"/>
                    <a:pt x="238" y="6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36" y="5"/>
                    <a:pt x="236" y="6"/>
                    <a:pt x="237" y="6"/>
                  </a:cubicBezTo>
                  <a:close/>
                  <a:moveTo>
                    <a:pt x="236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35" y="7"/>
                    <a:pt x="236" y="7"/>
                  </a:cubicBezTo>
                  <a:close/>
                  <a:moveTo>
                    <a:pt x="210" y="5"/>
                  </a:moveTo>
                  <a:cubicBezTo>
                    <a:pt x="209" y="5"/>
                    <a:pt x="209" y="5"/>
                    <a:pt x="209" y="5"/>
                  </a:cubicBezTo>
                  <a:cubicBezTo>
                    <a:pt x="208" y="5"/>
                    <a:pt x="207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8" y="4"/>
                    <a:pt x="210" y="5"/>
                  </a:cubicBezTo>
                  <a:close/>
                  <a:moveTo>
                    <a:pt x="175" y="81"/>
                  </a:moveTo>
                  <a:cubicBezTo>
                    <a:pt x="175" y="81"/>
                    <a:pt x="174" y="82"/>
                    <a:pt x="174" y="82"/>
                  </a:cubicBezTo>
                  <a:cubicBezTo>
                    <a:pt x="174" y="82"/>
                    <a:pt x="174" y="81"/>
                    <a:pt x="175" y="81"/>
                  </a:cubicBezTo>
                  <a:close/>
                  <a:moveTo>
                    <a:pt x="173" y="86"/>
                  </a:move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3" y="85"/>
                    <a:pt x="173" y="86"/>
                  </a:cubicBezTo>
                  <a:close/>
                  <a:moveTo>
                    <a:pt x="213" y="7"/>
                  </a:moveTo>
                  <a:cubicBezTo>
                    <a:pt x="212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6"/>
                    <a:pt x="208" y="8"/>
                    <a:pt x="208" y="7"/>
                  </a:cubicBezTo>
                  <a:cubicBezTo>
                    <a:pt x="206" y="9"/>
                    <a:pt x="205" y="7"/>
                    <a:pt x="203" y="8"/>
                  </a:cubicBezTo>
                  <a:cubicBezTo>
                    <a:pt x="204" y="8"/>
                    <a:pt x="202" y="8"/>
                    <a:pt x="203" y="7"/>
                  </a:cubicBezTo>
                  <a:cubicBezTo>
                    <a:pt x="205" y="7"/>
                    <a:pt x="208" y="8"/>
                    <a:pt x="210" y="7"/>
                  </a:cubicBezTo>
                  <a:cubicBezTo>
                    <a:pt x="209" y="7"/>
                    <a:pt x="210" y="7"/>
                    <a:pt x="210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2" y="6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lose/>
                  <a:moveTo>
                    <a:pt x="214" y="5"/>
                  </a:moveTo>
                  <a:cubicBezTo>
                    <a:pt x="215" y="5"/>
                    <a:pt x="215" y="4"/>
                    <a:pt x="216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6"/>
                    <a:pt x="214" y="5"/>
                    <a:pt x="214" y="5"/>
                  </a:cubicBezTo>
                  <a:close/>
                  <a:moveTo>
                    <a:pt x="183" y="80"/>
                  </a:moveTo>
                  <a:cubicBezTo>
                    <a:pt x="182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lose/>
                  <a:moveTo>
                    <a:pt x="214" y="8"/>
                  </a:moveTo>
                  <a:cubicBezTo>
                    <a:pt x="215" y="7"/>
                    <a:pt x="215" y="7"/>
                    <a:pt x="216" y="8"/>
                  </a:cubicBezTo>
                  <a:cubicBezTo>
                    <a:pt x="215" y="8"/>
                    <a:pt x="215" y="8"/>
                    <a:pt x="214" y="8"/>
                  </a:cubicBezTo>
                  <a:close/>
                  <a:moveTo>
                    <a:pt x="217" y="5"/>
                  </a:move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7" y="5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7" y="6"/>
                    <a:pt x="217" y="5"/>
                    <a:pt x="217" y="5"/>
                  </a:cubicBezTo>
                  <a:close/>
                  <a:moveTo>
                    <a:pt x="218" y="9"/>
                  </a:moveTo>
                  <a:cubicBezTo>
                    <a:pt x="218" y="9"/>
                    <a:pt x="218" y="9"/>
                    <a:pt x="218" y="9"/>
                  </a:cubicBezTo>
                  <a:cubicBezTo>
                    <a:pt x="219" y="10"/>
                    <a:pt x="219" y="10"/>
                    <a:pt x="219" y="10"/>
                  </a:cubicBezTo>
                  <a:lnTo>
                    <a:pt x="218" y="9"/>
                  </a:lnTo>
                  <a:close/>
                  <a:moveTo>
                    <a:pt x="190" y="80"/>
                  </a:moveTo>
                  <a:cubicBezTo>
                    <a:pt x="189" y="80"/>
                    <a:pt x="189" y="80"/>
                    <a:pt x="189" y="80"/>
                  </a:cubicBezTo>
                  <a:cubicBezTo>
                    <a:pt x="189" y="80"/>
                    <a:pt x="190" y="79"/>
                    <a:pt x="189" y="80"/>
                  </a:cubicBezTo>
                  <a:cubicBezTo>
                    <a:pt x="189" y="80"/>
                    <a:pt x="188" y="80"/>
                    <a:pt x="188" y="80"/>
                  </a:cubicBezTo>
                  <a:cubicBezTo>
                    <a:pt x="189" y="79"/>
                    <a:pt x="189" y="79"/>
                    <a:pt x="189" y="79"/>
                  </a:cubicBezTo>
                  <a:cubicBezTo>
                    <a:pt x="189" y="79"/>
                    <a:pt x="189" y="80"/>
                    <a:pt x="190" y="79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81"/>
                    <a:pt x="190" y="80"/>
                    <a:pt x="190" y="80"/>
                  </a:cubicBezTo>
                  <a:close/>
                  <a:moveTo>
                    <a:pt x="190" y="78"/>
                  </a:moveTo>
                  <a:cubicBezTo>
                    <a:pt x="190" y="78"/>
                    <a:pt x="190" y="78"/>
                    <a:pt x="190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79"/>
                    <a:pt x="190" y="79"/>
                    <a:pt x="190" y="79"/>
                  </a:cubicBezTo>
                  <a:lnTo>
                    <a:pt x="190" y="78"/>
                  </a:lnTo>
                  <a:close/>
                  <a:moveTo>
                    <a:pt x="219" y="10"/>
                  </a:moveTo>
                  <a:cubicBezTo>
                    <a:pt x="220" y="9"/>
                    <a:pt x="220" y="8"/>
                    <a:pt x="219" y="8"/>
                  </a:cubicBezTo>
                  <a:cubicBezTo>
                    <a:pt x="218" y="8"/>
                    <a:pt x="218" y="8"/>
                    <a:pt x="218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7"/>
                    <a:pt x="219" y="7"/>
                    <a:pt x="219" y="6"/>
                  </a:cubicBezTo>
                  <a:cubicBezTo>
                    <a:pt x="219" y="6"/>
                    <a:pt x="220" y="6"/>
                    <a:pt x="221" y="6"/>
                  </a:cubicBezTo>
                  <a:cubicBezTo>
                    <a:pt x="221" y="6"/>
                    <a:pt x="221" y="6"/>
                    <a:pt x="222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0" y="6"/>
                    <a:pt x="221" y="7"/>
                    <a:pt x="221" y="8"/>
                  </a:cubicBezTo>
                  <a:cubicBezTo>
                    <a:pt x="221" y="7"/>
                    <a:pt x="223" y="7"/>
                    <a:pt x="224" y="7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8"/>
                    <a:pt x="224" y="8"/>
                    <a:pt x="223" y="8"/>
                  </a:cubicBezTo>
                  <a:cubicBezTo>
                    <a:pt x="223" y="9"/>
                    <a:pt x="221" y="8"/>
                    <a:pt x="222" y="9"/>
                  </a:cubicBezTo>
                  <a:cubicBezTo>
                    <a:pt x="222" y="9"/>
                    <a:pt x="221" y="9"/>
                    <a:pt x="221" y="9"/>
                  </a:cubicBezTo>
                  <a:cubicBezTo>
                    <a:pt x="221" y="10"/>
                    <a:pt x="220" y="9"/>
                    <a:pt x="219" y="10"/>
                  </a:cubicBezTo>
                  <a:close/>
                  <a:moveTo>
                    <a:pt x="191" y="80"/>
                  </a:moveTo>
                  <a:cubicBezTo>
                    <a:pt x="192" y="78"/>
                    <a:pt x="192" y="78"/>
                    <a:pt x="192" y="78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1" y="80"/>
                  </a:lnTo>
                  <a:close/>
                  <a:moveTo>
                    <a:pt x="222" y="12"/>
                  </a:moveTo>
                  <a:cubicBezTo>
                    <a:pt x="222" y="12"/>
                    <a:pt x="222" y="12"/>
                    <a:pt x="222" y="12"/>
                  </a:cubicBezTo>
                  <a:cubicBezTo>
                    <a:pt x="222" y="12"/>
                    <a:pt x="221" y="12"/>
                    <a:pt x="220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1" y="11"/>
                    <a:pt x="221" y="10"/>
                    <a:pt x="221" y="10"/>
                  </a:cubicBezTo>
                  <a:cubicBezTo>
                    <a:pt x="221" y="10"/>
                    <a:pt x="221" y="11"/>
                    <a:pt x="221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2" y="11"/>
                    <a:pt x="222" y="11"/>
                    <a:pt x="222" y="11"/>
                  </a:cubicBezTo>
                  <a:cubicBezTo>
                    <a:pt x="222" y="11"/>
                    <a:pt x="222" y="11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3" y="10"/>
                    <a:pt x="223" y="11"/>
                    <a:pt x="223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4" y="11"/>
                    <a:pt x="224" y="11"/>
                    <a:pt x="224" y="11"/>
                  </a:cubicBezTo>
                  <a:cubicBezTo>
                    <a:pt x="223" y="12"/>
                    <a:pt x="223" y="12"/>
                    <a:pt x="223" y="12"/>
                  </a:cubicBezTo>
                  <a:lnTo>
                    <a:pt x="222" y="12"/>
                  </a:lnTo>
                  <a:close/>
                  <a:moveTo>
                    <a:pt x="195" y="80"/>
                  </a:moveTo>
                  <a:cubicBezTo>
                    <a:pt x="195" y="79"/>
                    <a:pt x="195" y="79"/>
                    <a:pt x="195" y="79"/>
                  </a:cubicBezTo>
                  <a:cubicBezTo>
                    <a:pt x="195" y="79"/>
                    <a:pt x="195" y="79"/>
                    <a:pt x="195" y="80"/>
                  </a:cubicBezTo>
                  <a:close/>
                  <a:moveTo>
                    <a:pt x="198" y="82"/>
                  </a:moveTo>
                  <a:cubicBezTo>
                    <a:pt x="198" y="82"/>
                    <a:pt x="198" y="82"/>
                    <a:pt x="198" y="82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198" y="82"/>
                    <a:pt x="198" y="82"/>
                    <a:pt x="198" y="82"/>
                  </a:cubicBezTo>
                  <a:close/>
                  <a:moveTo>
                    <a:pt x="229" y="13"/>
                  </a:moveTo>
                  <a:cubicBezTo>
                    <a:pt x="228" y="13"/>
                    <a:pt x="227" y="12"/>
                    <a:pt x="227" y="13"/>
                  </a:cubicBezTo>
                  <a:cubicBezTo>
                    <a:pt x="226" y="12"/>
                    <a:pt x="225" y="13"/>
                    <a:pt x="224" y="13"/>
                  </a:cubicBezTo>
                  <a:cubicBezTo>
                    <a:pt x="223" y="11"/>
                    <a:pt x="225" y="11"/>
                    <a:pt x="225" y="10"/>
                  </a:cubicBezTo>
                  <a:cubicBezTo>
                    <a:pt x="225" y="11"/>
                    <a:pt x="226" y="10"/>
                    <a:pt x="226" y="11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8" y="12"/>
                    <a:pt x="227" y="10"/>
                    <a:pt x="229" y="11"/>
                  </a:cubicBezTo>
                  <a:cubicBezTo>
                    <a:pt x="229" y="11"/>
                    <a:pt x="229" y="13"/>
                    <a:pt x="229" y="13"/>
                  </a:cubicBezTo>
                  <a:close/>
                  <a:moveTo>
                    <a:pt x="229" y="10"/>
                  </a:moveTo>
                  <a:cubicBezTo>
                    <a:pt x="229" y="9"/>
                    <a:pt x="230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8" y="9"/>
                    <a:pt x="228" y="8"/>
                  </a:cubicBezTo>
                  <a:cubicBezTo>
                    <a:pt x="228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8" y="9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9"/>
                    <a:pt x="230" y="8"/>
                    <a:pt x="230" y="9"/>
                  </a:cubicBezTo>
                  <a:cubicBezTo>
                    <a:pt x="230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9"/>
                  </a:cubicBezTo>
                  <a:cubicBezTo>
                    <a:pt x="233" y="8"/>
                    <a:pt x="234" y="8"/>
                    <a:pt x="235" y="8"/>
                  </a:cubicBezTo>
                  <a:cubicBezTo>
                    <a:pt x="235" y="8"/>
                    <a:pt x="235" y="9"/>
                    <a:pt x="235" y="9"/>
                  </a:cubicBezTo>
                  <a:cubicBezTo>
                    <a:pt x="235" y="9"/>
                    <a:pt x="234" y="9"/>
                    <a:pt x="234" y="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3" y="9"/>
                    <a:pt x="232" y="10"/>
                    <a:pt x="231" y="9"/>
                  </a:cubicBezTo>
                  <a:cubicBezTo>
                    <a:pt x="231" y="9"/>
                    <a:pt x="231" y="9"/>
                    <a:pt x="231" y="9"/>
                  </a:cubicBezTo>
                  <a:cubicBezTo>
                    <a:pt x="231" y="10"/>
                    <a:pt x="229" y="10"/>
                    <a:pt x="229" y="10"/>
                  </a:cubicBezTo>
                  <a:close/>
                  <a:moveTo>
                    <a:pt x="232" y="13"/>
                  </a:moveTo>
                  <a:cubicBezTo>
                    <a:pt x="231" y="13"/>
                    <a:pt x="231" y="13"/>
                    <a:pt x="231" y="13"/>
                  </a:cubicBezTo>
                  <a:cubicBezTo>
                    <a:pt x="232" y="12"/>
                    <a:pt x="232" y="12"/>
                    <a:pt x="232" y="12"/>
                  </a:cubicBezTo>
                  <a:lnTo>
                    <a:pt x="232" y="13"/>
                  </a:lnTo>
                  <a:close/>
                  <a:moveTo>
                    <a:pt x="233" y="13"/>
                  </a:moveTo>
                  <a:cubicBezTo>
                    <a:pt x="233" y="12"/>
                    <a:pt x="233" y="13"/>
                    <a:pt x="233" y="12"/>
                  </a:cubicBezTo>
                  <a:cubicBezTo>
                    <a:pt x="232" y="11"/>
                    <a:pt x="231" y="12"/>
                    <a:pt x="230" y="12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31" y="11"/>
                    <a:pt x="232" y="12"/>
                    <a:pt x="233" y="11"/>
                  </a:cubicBezTo>
                  <a:cubicBezTo>
                    <a:pt x="234" y="12"/>
                    <a:pt x="233" y="12"/>
                    <a:pt x="234" y="13"/>
                  </a:cubicBezTo>
                  <a:cubicBezTo>
                    <a:pt x="234" y="12"/>
                    <a:pt x="235" y="12"/>
                    <a:pt x="236" y="12"/>
                  </a:cubicBezTo>
                  <a:cubicBezTo>
                    <a:pt x="235" y="12"/>
                    <a:pt x="235" y="14"/>
                    <a:pt x="233" y="13"/>
                  </a:cubicBezTo>
                  <a:close/>
                  <a:moveTo>
                    <a:pt x="236" y="10"/>
                  </a:moveTo>
                  <a:cubicBezTo>
                    <a:pt x="237" y="9"/>
                    <a:pt x="238" y="9"/>
                    <a:pt x="239" y="9"/>
                  </a:cubicBezTo>
                  <a:cubicBezTo>
                    <a:pt x="239" y="10"/>
                    <a:pt x="237" y="9"/>
                    <a:pt x="236" y="10"/>
                  </a:cubicBezTo>
                  <a:close/>
                  <a:moveTo>
                    <a:pt x="220" y="78"/>
                  </a:moveTo>
                  <a:cubicBezTo>
                    <a:pt x="220" y="78"/>
                    <a:pt x="220" y="78"/>
                    <a:pt x="220" y="78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1" y="77"/>
                    <a:pt x="221" y="77"/>
                    <a:pt x="221" y="77"/>
                  </a:cubicBezTo>
                  <a:lnTo>
                    <a:pt x="220" y="78"/>
                  </a:lnTo>
                  <a:close/>
                  <a:moveTo>
                    <a:pt x="226" y="78"/>
                  </a:moveTo>
                  <a:cubicBezTo>
                    <a:pt x="226" y="77"/>
                    <a:pt x="226" y="77"/>
                    <a:pt x="226" y="77"/>
                  </a:cubicBezTo>
                  <a:cubicBezTo>
                    <a:pt x="227" y="78"/>
                    <a:pt x="227" y="78"/>
                    <a:pt x="227" y="78"/>
                  </a:cubicBezTo>
                  <a:lnTo>
                    <a:pt x="226" y="78"/>
                  </a:lnTo>
                  <a:close/>
                  <a:moveTo>
                    <a:pt x="253" y="15"/>
                  </a:moveTo>
                  <a:cubicBezTo>
                    <a:pt x="254" y="15"/>
                    <a:pt x="254" y="15"/>
                    <a:pt x="254" y="15"/>
                  </a:cubicBezTo>
                  <a:cubicBezTo>
                    <a:pt x="253" y="14"/>
                    <a:pt x="253" y="15"/>
                    <a:pt x="252" y="15"/>
                  </a:cubicBezTo>
                  <a:cubicBezTo>
                    <a:pt x="252" y="15"/>
                    <a:pt x="252" y="14"/>
                    <a:pt x="252" y="14"/>
                  </a:cubicBezTo>
                  <a:cubicBezTo>
                    <a:pt x="251" y="14"/>
                    <a:pt x="251" y="14"/>
                    <a:pt x="251" y="14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lose/>
                  <a:moveTo>
                    <a:pt x="230" y="79"/>
                  </a:moveTo>
                  <a:cubicBezTo>
                    <a:pt x="230" y="78"/>
                    <a:pt x="229" y="78"/>
                    <a:pt x="230" y="77"/>
                  </a:cubicBezTo>
                  <a:cubicBezTo>
                    <a:pt x="230" y="78"/>
                    <a:pt x="231" y="78"/>
                    <a:pt x="230" y="79"/>
                  </a:cubicBezTo>
                  <a:close/>
                  <a:moveTo>
                    <a:pt x="232" y="78"/>
                  </a:moveTo>
                  <a:cubicBezTo>
                    <a:pt x="232" y="78"/>
                    <a:pt x="232" y="78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2" y="78"/>
                  </a:cubicBezTo>
                  <a:close/>
                  <a:moveTo>
                    <a:pt x="237" y="79"/>
                  </a:moveTo>
                  <a:cubicBezTo>
                    <a:pt x="237" y="79"/>
                    <a:pt x="237" y="79"/>
                    <a:pt x="237" y="79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7" y="79"/>
                  </a:cubicBezTo>
                  <a:close/>
                  <a:moveTo>
                    <a:pt x="240" y="78"/>
                  </a:moveTo>
                  <a:cubicBezTo>
                    <a:pt x="241" y="78"/>
                    <a:pt x="241" y="78"/>
                    <a:pt x="241" y="78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1" y="79"/>
                    <a:pt x="241" y="78"/>
                    <a:pt x="240" y="78"/>
                  </a:cubicBezTo>
                  <a:close/>
                  <a:moveTo>
                    <a:pt x="273" y="9"/>
                  </a:move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2" y="9"/>
                    <a:pt x="272" y="9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3" y="9"/>
                    <a:pt x="273" y="9"/>
                  </a:cubicBezTo>
                  <a:close/>
                  <a:moveTo>
                    <a:pt x="271" y="12"/>
                  </a:move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69" y="13"/>
                    <a:pt x="268" y="14"/>
                    <a:pt x="267" y="12"/>
                  </a:cubicBezTo>
                  <a:cubicBezTo>
                    <a:pt x="268" y="12"/>
                    <a:pt x="267" y="10"/>
                    <a:pt x="268" y="10"/>
                  </a:cubicBezTo>
                  <a:cubicBezTo>
                    <a:pt x="268" y="9"/>
                    <a:pt x="269" y="10"/>
                    <a:pt x="270" y="10"/>
                  </a:cubicBezTo>
                  <a:cubicBezTo>
                    <a:pt x="271" y="10"/>
                    <a:pt x="271" y="10"/>
                    <a:pt x="271" y="11"/>
                  </a:cubicBezTo>
                  <a:cubicBezTo>
                    <a:pt x="270" y="11"/>
                    <a:pt x="270" y="11"/>
                    <a:pt x="269" y="11"/>
                  </a:cubicBezTo>
                  <a:cubicBezTo>
                    <a:pt x="269" y="12"/>
                    <a:pt x="270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1"/>
                    <a:pt x="272" y="11"/>
                  </a:cubicBezTo>
                  <a:cubicBezTo>
                    <a:pt x="272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1" y="12"/>
                  </a:cubicBezTo>
                  <a:close/>
                  <a:moveTo>
                    <a:pt x="245" y="79"/>
                  </a:moveTo>
                  <a:cubicBezTo>
                    <a:pt x="245" y="78"/>
                    <a:pt x="245" y="78"/>
                    <a:pt x="245" y="78"/>
                  </a:cubicBezTo>
                  <a:cubicBezTo>
                    <a:pt x="246" y="79"/>
                    <a:pt x="245" y="79"/>
                    <a:pt x="245" y="79"/>
                  </a:cubicBezTo>
                  <a:close/>
                  <a:moveTo>
                    <a:pt x="250" y="78"/>
                  </a:moveTo>
                  <a:cubicBezTo>
                    <a:pt x="249" y="77"/>
                    <a:pt x="249" y="77"/>
                    <a:pt x="249" y="77"/>
                  </a:cubicBezTo>
                  <a:cubicBezTo>
                    <a:pt x="250" y="78"/>
                    <a:pt x="250" y="78"/>
                    <a:pt x="250" y="78"/>
                  </a:cubicBezTo>
                  <a:close/>
                  <a:moveTo>
                    <a:pt x="277" y="17"/>
                  </a:move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6"/>
                    <a:pt x="276" y="16"/>
                  </a:cubicBezTo>
                  <a:cubicBezTo>
                    <a:pt x="277" y="16"/>
                    <a:pt x="277" y="16"/>
                    <a:pt x="277" y="15"/>
                  </a:cubicBezTo>
                  <a:cubicBezTo>
                    <a:pt x="276" y="15"/>
                    <a:pt x="275" y="15"/>
                    <a:pt x="275" y="15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4" y="17"/>
                    <a:pt x="273" y="15"/>
                    <a:pt x="272" y="16"/>
                  </a:cubicBezTo>
                  <a:cubicBezTo>
                    <a:pt x="271" y="16"/>
                    <a:pt x="271" y="17"/>
                    <a:pt x="271" y="17"/>
                  </a:cubicBezTo>
                  <a:cubicBezTo>
                    <a:pt x="270" y="17"/>
                    <a:pt x="270" y="16"/>
                    <a:pt x="270" y="15"/>
                  </a:cubicBezTo>
                  <a:cubicBezTo>
                    <a:pt x="270" y="15"/>
                    <a:pt x="273" y="16"/>
                    <a:pt x="272" y="14"/>
                  </a:cubicBezTo>
                  <a:cubicBezTo>
                    <a:pt x="272" y="14"/>
                    <a:pt x="275" y="15"/>
                    <a:pt x="275" y="14"/>
                  </a:cubicBezTo>
                  <a:cubicBezTo>
                    <a:pt x="275" y="14"/>
                    <a:pt x="276" y="15"/>
                    <a:pt x="277" y="15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7" y="16"/>
                    <a:pt x="279" y="16"/>
                    <a:pt x="277" y="17"/>
                  </a:cubicBezTo>
                  <a:close/>
                  <a:moveTo>
                    <a:pt x="252" y="79"/>
                  </a:moveTo>
                  <a:cubicBezTo>
                    <a:pt x="252" y="79"/>
                    <a:pt x="252" y="79"/>
                    <a:pt x="252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79"/>
                    <a:pt x="252" y="79"/>
                    <a:pt x="252" y="79"/>
                  </a:cubicBezTo>
                  <a:cubicBezTo>
                    <a:pt x="252" y="79"/>
                    <a:pt x="252" y="79"/>
                    <a:pt x="252" y="79"/>
                  </a:cubicBezTo>
                  <a:close/>
                  <a:moveTo>
                    <a:pt x="252" y="78"/>
                  </a:moveTo>
                  <a:cubicBezTo>
                    <a:pt x="252" y="78"/>
                    <a:pt x="252" y="78"/>
                    <a:pt x="252" y="78"/>
                  </a:cubicBezTo>
                  <a:cubicBezTo>
                    <a:pt x="252" y="78"/>
                    <a:pt x="253" y="78"/>
                    <a:pt x="253" y="78"/>
                  </a:cubicBezTo>
                  <a:lnTo>
                    <a:pt x="252" y="78"/>
                  </a:lnTo>
                  <a:close/>
                  <a:moveTo>
                    <a:pt x="279" y="17"/>
                  </a:moveTo>
                  <a:cubicBezTo>
                    <a:pt x="279" y="17"/>
                    <a:pt x="279" y="17"/>
                    <a:pt x="280" y="17"/>
                  </a:cubicBezTo>
                  <a:cubicBezTo>
                    <a:pt x="280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0" y="17"/>
                    <a:pt x="279" y="17"/>
                    <a:pt x="279" y="17"/>
                  </a:cubicBezTo>
                  <a:close/>
                  <a:moveTo>
                    <a:pt x="254" y="79"/>
                  </a:moveTo>
                  <a:cubicBezTo>
                    <a:pt x="253" y="79"/>
                    <a:pt x="253" y="79"/>
                    <a:pt x="253" y="79"/>
                  </a:cubicBezTo>
                  <a:cubicBezTo>
                    <a:pt x="254" y="79"/>
                    <a:pt x="254" y="78"/>
                    <a:pt x="254" y="78"/>
                  </a:cubicBezTo>
                  <a:cubicBezTo>
                    <a:pt x="254" y="78"/>
                    <a:pt x="254" y="79"/>
                    <a:pt x="254" y="79"/>
                  </a:cubicBezTo>
                  <a:close/>
                  <a:moveTo>
                    <a:pt x="259" y="79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9" y="78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60" y="79"/>
                    <a:pt x="260" y="79"/>
                    <a:pt x="260" y="80"/>
                  </a:cubicBezTo>
                  <a:cubicBezTo>
                    <a:pt x="260" y="80"/>
                    <a:pt x="259" y="80"/>
                    <a:pt x="259" y="79"/>
                  </a:cubicBezTo>
                  <a:close/>
                  <a:moveTo>
                    <a:pt x="262" y="79"/>
                  </a:moveTo>
                  <a:cubicBezTo>
                    <a:pt x="262" y="78"/>
                    <a:pt x="262" y="78"/>
                    <a:pt x="262" y="78"/>
                  </a:cubicBezTo>
                  <a:cubicBezTo>
                    <a:pt x="262" y="79"/>
                    <a:pt x="262" y="79"/>
                    <a:pt x="262" y="79"/>
                  </a:cubicBezTo>
                  <a:close/>
                  <a:moveTo>
                    <a:pt x="283" y="22"/>
                  </a:moveTo>
                  <a:cubicBezTo>
                    <a:pt x="284" y="21"/>
                    <a:pt x="286" y="23"/>
                    <a:pt x="286" y="21"/>
                  </a:cubicBezTo>
                  <a:cubicBezTo>
                    <a:pt x="286" y="22"/>
                    <a:pt x="288" y="21"/>
                    <a:pt x="288" y="22"/>
                  </a:cubicBezTo>
                  <a:cubicBezTo>
                    <a:pt x="286" y="22"/>
                    <a:pt x="285" y="22"/>
                    <a:pt x="283" y="22"/>
                  </a:cubicBezTo>
                  <a:close/>
                  <a:moveTo>
                    <a:pt x="287" y="21"/>
                  </a:moveTo>
                  <a:cubicBezTo>
                    <a:pt x="288" y="21"/>
                    <a:pt x="288" y="21"/>
                    <a:pt x="288" y="21"/>
                  </a:cubicBezTo>
                  <a:cubicBezTo>
                    <a:pt x="288" y="21"/>
                    <a:pt x="288" y="21"/>
                    <a:pt x="287" y="21"/>
                  </a:cubicBezTo>
                  <a:close/>
                  <a:moveTo>
                    <a:pt x="264" y="80"/>
                  </a:moveTo>
                  <a:cubicBezTo>
                    <a:pt x="265" y="79"/>
                    <a:pt x="265" y="79"/>
                    <a:pt x="265" y="79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5" y="80"/>
                    <a:pt x="265" y="80"/>
                    <a:pt x="264" y="80"/>
                  </a:cubicBezTo>
                  <a:close/>
                  <a:moveTo>
                    <a:pt x="290" y="24"/>
                  </a:moveTo>
                  <a:cubicBezTo>
                    <a:pt x="290" y="23"/>
                    <a:pt x="290" y="23"/>
                    <a:pt x="290" y="23"/>
                  </a:cubicBezTo>
                  <a:cubicBezTo>
                    <a:pt x="290" y="23"/>
                    <a:pt x="290" y="23"/>
                    <a:pt x="290" y="23"/>
                  </a:cubicBezTo>
                  <a:lnTo>
                    <a:pt x="290" y="24"/>
                  </a:lnTo>
                  <a:close/>
                  <a:moveTo>
                    <a:pt x="267" y="80"/>
                  </a:moveTo>
                  <a:cubicBezTo>
                    <a:pt x="266" y="80"/>
                    <a:pt x="266" y="80"/>
                    <a:pt x="266" y="80"/>
                  </a:cubicBezTo>
                  <a:cubicBezTo>
                    <a:pt x="267" y="79"/>
                    <a:pt x="267" y="79"/>
                    <a:pt x="267" y="79"/>
                  </a:cubicBezTo>
                  <a:cubicBezTo>
                    <a:pt x="267" y="79"/>
                    <a:pt x="267" y="80"/>
                    <a:pt x="267" y="80"/>
                  </a:cubicBezTo>
                  <a:close/>
                  <a:moveTo>
                    <a:pt x="291" y="24"/>
                  </a:moveTo>
                  <a:cubicBezTo>
                    <a:pt x="291" y="24"/>
                    <a:pt x="291" y="24"/>
                    <a:pt x="291" y="23"/>
                  </a:cubicBezTo>
                  <a:cubicBezTo>
                    <a:pt x="291" y="24"/>
                    <a:pt x="292" y="23"/>
                    <a:pt x="292" y="23"/>
                  </a:cubicBezTo>
                  <a:cubicBezTo>
                    <a:pt x="292" y="24"/>
                    <a:pt x="292" y="24"/>
                    <a:pt x="291" y="24"/>
                  </a:cubicBezTo>
                  <a:close/>
                  <a:moveTo>
                    <a:pt x="294" y="21"/>
                  </a:move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lose/>
                  <a:moveTo>
                    <a:pt x="298" y="23"/>
                  </a:moveTo>
                  <a:cubicBezTo>
                    <a:pt x="297" y="24"/>
                    <a:pt x="297" y="23"/>
                    <a:pt x="296" y="23"/>
                  </a:cubicBezTo>
                  <a:cubicBezTo>
                    <a:pt x="296" y="22"/>
                    <a:pt x="297" y="21"/>
                    <a:pt x="298" y="21"/>
                  </a:cubicBezTo>
                  <a:cubicBezTo>
                    <a:pt x="299" y="22"/>
                    <a:pt x="298" y="22"/>
                    <a:pt x="298" y="23"/>
                  </a:cubicBezTo>
                  <a:close/>
                  <a:moveTo>
                    <a:pt x="301" y="23"/>
                  </a:moveTo>
                  <a:cubicBezTo>
                    <a:pt x="301" y="22"/>
                    <a:pt x="301" y="22"/>
                    <a:pt x="301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302" y="22"/>
                    <a:pt x="302" y="22"/>
                    <a:pt x="301" y="23"/>
                  </a:cubicBezTo>
                  <a:close/>
                  <a:moveTo>
                    <a:pt x="303" y="24"/>
                  </a:moveTo>
                  <a:cubicBezTo>
                    <a:pt x="303" y="24"/>
                    <a:pt x="303" y="24"/>
                    <a:pt x="303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4" y="24"/>
                    <a:pt x="303" y="24"/>
                    <a:pt x="303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3" y="24"/>
                    <a:pt x="302" y="23"/>
                    <a:pt x="303" y="22"/>
                  </a:cubicBezTo>
                  <a:cubicBezTo>
                    <a:pt x="304" y="22"/>
                    <a:pt x="304" y="21"/>
                    <a:pt x="305" y="22"/>
                  </a:cubicBezTo>
                  <a:cubicBezTo>
                    <a:pt x="305" y="22"/>
                    <a:pt x="305" y="23"/>
                    <a:pt x="305" y="23"/>
                  </a:cubicBezTo>
                  <a:cubicBezTo>
                    <a:pt x="304" y="23"/>
                    <a:pt x="303" y="23"/>
                    <a:pt x="303" y="24"/>
                  </a:cubicBezTo>
                  <a:close/>
                  <a:moveTo>
                    <a:pt x="282" y="82"/>
                  </a:moveTo>
                  <a:cubicBezTo>
                    <a:pt x="282" y="81"/>
                    <a:pt x="281" y="81"/>
                    <a:pt x="282" y="80"/>
                  </a:cubicBezTo>
                  <a:cubicBezTo>
                    <a:pt x="282" y="80"/>
                    <a:pt x="283" y="81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1"/>
                    <a:pt x="283" y="81"/>
                  </a:cubicBezTo>
                  <a:cubicBezTo>
                    <a:pt x="283" y="80"/>
                    <a:pt x="282" y="82"/>
                    <a:pt x="282" y="82"/>
                  </a:cubicBezTo>
                  <a:close/>
                  <a:moveTo>
                    <a:pt x="309" y="25"/>
                  </a:moveTo>
                  <a:cubicBezTo>
                    <a:pt x="309" y="24"/>
                    <a:pt x="308" y="24"/>
                    <a:pt x="308" y="24"/>
                  </a:cubicBezTo>
                  <a:cubicBezTo>
                    <a:pt x="308" y="23"/>
                    <a:pt x="309" y="24"/>
                    <a:pt x="310" y="24"/>
                  </a:cubicBezTo>
                  <a:lnTo>
                    <a:pt x="309" y="25"/>
                  </a:lnTo>
                  <a:close/>
                  <a:moveTo>
                    <a:pt x="310" y="23"/>
                  </a:move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0" y="23"/>
                    <a:pt x="310" y="23"/>
                  </a:cubicBezTo>
                  <a:close/>
                  <a:moveTo>
                    <a:pt x="287" y="81"/>
                  </a:moveTo>
                  <a:cubicBezTo>
                    <a:pt x="287" y="80"/>
                    <a:pt x="287" y="80"/>
                    <a:pt x="287" y="80"/>
                  </a:cubicBezTo>
                  <a:cubicBezTo>
                    <a:pt x="288" y="80"/>
                    <a:pt x="287" y="81"/>
                    <a:pt x="287" y="81"/>
                  </a:cubicBezTo>
                  <a:cubicBezTo>
                    <a:pt x="287" y="81"/>
                    <a:pt x="287" y="81"/>
                    <a:pt x="287" y="81"/>
                  </a:cubicBezTo>
                  <a:close/>
                  <a:moveTo>
                    <a:pt x="313" y="24"/>
                  </a:moveTo>
                  <a:cubicBezTo>
                    <a:pt x="312" y="24"/>
                    <a:pt x="312" y="25"/>
                    <a:pt x="311" y="25"/>
                  </a:cubicBezTo>
                  <a:cubicBezTo>
                    <a:pt x="311" y="24"/>
                    <a:pt x="312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lose/>
                  <a:moveTo>
                    <a:pt x="314" y="24"/>
                  </a:moveTo>
                  <a:cubicBezTo>
                    <a:pt x="314" y="24"/>
                    <a:pt x="314" y="24"/>
                    <a:pt x="314" y="24"/>
                  </a:cubicBezTo>
                  <a:cubicBezTo>
                    <a:pt x="315" y="24"/>
                    <a:pt x="315" y="24"/>
                    <a:pt x="315" y="24"/>
                  </a:cubicBezTo>
                  <a:lnTo>
                    <a:pt x="314" y="24"/>
                  </a:lnTo>
                  <a:close/>
                  <a:moveTo>
                    <a:pt x="315" y="23"/>
                  </a:moveTo>
                  <a:cubicBezTo>
                    <a:pt x="314" y="23"/>
                    <a:pt x="314" y="23"/>
                    <a:pt x="314" y="23"/>
                  </a:cubicBezTo>
                  <a:cubicBezTo>
                    <a:pt x="316" y="22"/>
                    <a:pt x="316" y="22"/>
                    <a:pt x="316" y="22"/>
                  </a:cubicBezTo>
                  <a:lnTo>
                    <a:pt x="315" y="23"/>
                  </a:lnTo>
                  <a:close/>
                  <a:moveTo>
                    <a:pt x="316" y="23"/>
                  </a:moveTo>
                  <a:cubicBezTo>
                    <a:pt x="317" y="22"/>
                    <a:pt x="317" y="22"/>
                    <a:pt x="317" y="22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3"/>
                    <a:pt x="318" y="23"/>
                    <a:pt x="318" y="23"/>
                  </a:cubicBezTo>
                  <a:lnTo>
                    <a:pt x="316" y="23"/>
                  </a:lnTo>
                  <a:close/>
                  <a:moveTo>
                    <a:pt x="318" y="25"/>
                  </a:moveTo>
                  <a:cubicBezTo>
                    <a:pt x="318" y="25"/>
                    <a:pt x="318" y="25"/>
                    <a:pt x="318" y="25"/>
                  </a:cubicBezTo>
                  <a:cubicBezTo>
                    <a:pt x="318" y="24"/>
                    <a:pt x="320" y="25"/>
                    <a:pt x="320" y="24"/>
                  </a:cubicBezTo>
                  <a:cubicBezTo>
                    <a:pt x="320" y="25"/>
                    <a:pt x="319" y="25"/>
                    <a:pt x="318" y="25"/>
                  </a:cubicBezTo>
                  <a:close/>
                  <a:moveTo>
                    <a:pt x="325" y="25"/>
                  </a:moveTo>
                  <a:cubicBezTo>
                    <a:pt x="326" y="24"/>
                    <a:pt x="327" y="24"/>
                    <a:pt x="328" y="25"/>
                  </a:cubicBezTo>
                  <a:cubicBezTo>
                    <a:pt x="327" y="25"/>
                    <a:pt x="326" y="25"/>
                    <a:pt x="325" y="25"/>
                  </a:cubicBezTo>
                  <a:close/>
                  <a:moveTo>
                    <a:pt x="328" y="24"/>
                  </a:moveTo>
                  <a:cubicBezTo>
                    <a:pt x="327" y="24"/>
                    <a:pt x="327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5" y="24"/>
                    <a:pt x="325" y="24"/>
                    <a:pt x="324" y="24"/>
                  </a:cubicBezTo>
                  <a:cubicBezTo>
                    <a:pt x="324" y="24"/>
                    <a:pt x="324" y="24"/>
                    <a:pt x="324" y="24"/>
                  </a:cubicBezTo>
                  <a:cubicBezTo>
                    <a:pt x="324" y="25"/>
                    <a:pt x="323" y="24"/>
                    <a:pt x="322" y="25"/>
                  </a:cubicBezTo>
                  <a:cubicBezTo>
                    <a:pt x="322" y="24"/>
                    <a:pt x="322" y="24"/>
                    <a:pt x="322" y="24"/>
                  </a:cubicBezTo>
                  <a:cubicBezTo>
                    <a:pt x="322" y="24"/>
                    <a:pt x="324" y="23"/>
                    <a:pt x="323" y="23"/>
                  </a:cubicBezTo>
                  <a:cubicBezTo>
                    <a:pt x="324" y="24"/>
                    <a:pt x="325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3"/>
                    <a:pt x="328" y="23"/>
                    <a:pt x="327" y="23"/>
                  </a:cubicBezTo>
                  <a:cubicBezTo>
                    <a:pt x="328" y="23"/>
                    <a:pt x="329" y="22"/>
                    <a:pt x="330" y="23"/>
                  </a:cubicBezTo>
                  <a:cubicBezTo>
                    <a:pt x="329" y="22"/>
                    <a:pt x="328" y="24"/>
                    <a:pt x="328" y="24"/>
                  </a:cubicBezTo>
                  <a:close/>
                  <a:moveTo>
                    <a:pt x="333" y="25"/>
                  </a:moveTo>
                  <a:cubicBezTo>
                    <a:pt x="333" y="25"/>
                    <a:pt x="333" y="25"/>
                    <a:pt x="332" y="24"/>
                  </a:cubicBezTo>
                  <a:cubicBezTo>
                    <a:pt x="332" y="25"/>
                    <a:pt x="332" y="23"/>
                    <a:pt x="331" y="24"/>
                  </a:cubicBezTo>
                  <a:cubicBezTo>
                    <a:pt x="331" y="24"/>
                    <a:pt x="331" y="25"/>
                    <a:pt x="331" y="25"/>
                  </a:cubicBezTo>
                  <a:cubicBezTo>
                    <a:pt x="331" y="25"/>
                    <a:pt x="331" y="25"/>
                    <a:pt x="332" y="25"/>
                  </a:cubicBezTo>
                  <a:cubicBezTo>
                    <a:pt x="332" y="26"/>
                    <a:pt x="332" y="26"/>
                    <a:pt x="332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2" y="25"/>
                    <a:pt x="331" y="25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30" y="24"/>
                    <a:pt x="331" y="24"/>
                  </a:cubicBezTo>
                  <a:cubicBezTo>
                    <a:pt x="331" y="24"/>
                    <a:pt x="330" y="23"/>
                    <a:pt x="332" y="23"/>
                  </a:cubicBezTo>
                  <a:cubicBezTo>
                    <a:pt x="332" y="23"/>
                    <a:pt x="334" y="24"/>
                    <a:pt x="334" y="23"/>
                  </a:cubicBezTo>
                  <a:cubicBezTo>
                    <a:pt x="335" y="24"/>
                    <a:pt x="335" y="24"/>
                    <a:pt x="335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3" y="24"/>
                    <a:pt x="332" y="24"/>
                  </a:cubicBezTo>
                  <a:cubicBezTo>
                    <a:pt x="333" y="25"/>
                    <a:pt x="334" y="25"/>
                    <a:pt x="335" y="25"/>
                  </a:cubicBezTo>
                  <a:cubicBezTo>
                    <a:pt x="334" y="26"/>
                    <a:pt x="334" y="24"/>
                    <a:pt x="333" y="25"/>
                  </a:cubicBezTo>
                  <a:close/>
                  <a:moveTo>
                    <a:pt x="338" y="25"/>
                  </a:moveTo>
                  <a:cubicBezTo>
                    <a:pt x="338" y="25"/>
                    <a:pt x="338" y="25"/>
                    <a:pt x="338" y="25"/>
                  </a:cubicBezTo>
                  <a:cubicBezTo>
                    <a:pt x="338" y="26"/>
                    <a:pt x="338" y="26"/>
                    <a:pt x="338" y="26"/>
                  </a:cubicBezTo>
                  <a:cubicBezTo>
                    <a:pt x="337" y="26"/>
                    <a:pt x="338" y="25"/>
                    <a:pt x="337" y="25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6"/>
                    <a:pt x="336" y="26"/>
                    <a:pt x="336" y="26"/>
                  </a:cubicBezTo>
                  <a:cubicBezTo>
                    <a:pt x="337" y="25"/>
                    <a:pt x="335" y="25"/>
                    <a:pt x="336" y="25"/>
                  </a:cubicBezTo>
                  <a:cubicBezTo>
                    <a:pt x="336" y="25"/>
                    <a:pt x="337" y="24"/>
                    <a:pt x="337" y="24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7" y="23"/>
                    <a:pt x="337" y="23"/>
                    <a:pt x="336" y="23"/>
                  </a:cubicBezTo>
                  <a:cubicBezTo>
                    <a:pt x="336" y="23"/>
                    <a:pt x="336" y="24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8" y="23"/>
                    <a:pt x="338" y="23"/>
                    <a:pt x="339" y="23"/>
                  </a:cubicBezTo>
                  <a:cubicBezTo>
                    <a:pt x="340" y="24"/>
                    <a:pt x="340" y="24"/>
                    <a:pt x="340" y="24"/>
                  </a:cubicBezTo>
                  <a:cubicBezTo>
                    <a:pt x="339" y="24"/>
                    <a:pt x="338" y="24"/>
                    <a:pt x="338" y="25"/>
                  </a:cubicBezTo>
                  <a:close/>
                  <a:moveTo>
                    <a:pt x="341" y="24"/>
                  </a:moveTo>
                  <a:cubicBezTo>
                    <a:pt x="340" y="25"/>
                    <a:pt x="340" y="25"/>
                    <a:pt x="339" y="26"/>
                  </a:cubicBezTo>
                  <a:cubicBezTo>
                    <a:pt x="338" y="25"/>
                    <a:pt x="342" y="25"/>
                    <a:pt x="341" y="24"/>
                  </a:cubicBezTo>
                  <a:cubicBezTo>
                    <a:pt x="341" y="24"/>
                    <a:pt x="342" y="24"/>
                    <a:pt x="343" y="24"/>
                  </a:cubicBezTo>
                  <a:cubicBezTo>
                    <a:pt x="343" y="24"/>
                    <a:pt x="342" y="25"/>
                    <a:pt x="343" y="25"/>
                  </a:cubicBezTo>
                  <a:cubicBezTo>
                    <a:pt x="342" y="25"/>
                    <a:pt x="342" y="25"/>
                    <a:pt x="341" y="24"/>
                  </a:cubicBezTo>
                  <a:close/>
                  <a:moveTo>
                    <a:pt x="342" y="26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1" y="26"/>
                    <a:pt x="341" y="26"/>
                    <a:pt x="342" y="26"/>
                  </a:cubicBezTo>
                  <a:cubicBezTo>
                    <a:pt x="342" y="26"/>
                    <a:pt x="344" y="26"/>
                    <a:pt x="344" y="26"/>
                  </a:cubicBezTo>
                  <a:cubicBezTo>
                    <a:pt x="344" y="28"/>
                    <a:pt x="342" y="27"/>
                    <a:pt x="342" y="26"/>
                  </a:cubicBezTo>
                  <a:close/>
                  <a:moveTo>
                    <a:pt x="345" y="27"/>
                  </a:move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6"/>
                    <a:pt x="345" y="26"/>
                  </a:cubicBezTo>
                  <a:cubicBezTo>
                    <a:pt x="345" y="26"/>
                    <a:pt x="344" y="26"/>
                    <a:pt x="344" y="26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44" y="25"/>
                    <a:pt x="345" y="25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7" y="23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7" y="25"/>
                    <a:pt x="347" y="26"/>
                  </a:cubicBezTo>
                  <a:cubicBezTo>
                    <a:pt x="347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7"/>
                    <a:pt x="346" y="27"/>
                    <a:pt x="346" y="27"/>
                  </a:cubicBezTo>
                  <a:cubicBezTo>
                    <a:pt x="348" y="27"/>
                    <a:pt x="348" y="27"/>
                    <a:pt x="348" y="27"/>
                  </a:cubicBezTo>
                  <a:cubicBezTo>
                    <a:pt x="348" y="27"/>
                    <a:pt x="346" y="28"/>
                    <a:pt x="345" y="27"/>
                  </a:cubicBezTo>
                  <a:close/>
                  <a:moveTo>
                    <a:pt x="349" y="24"/>
                  </a:move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1" y="24"/>
                    <a:pt x="351" y="24"/>
                  </a:cubicBezTo>
                  <a:cubicBezTo>
                    <a:pt x="352" y="24"/>
                    <a:pt x="351" y="24"/>
                    <a:pt x="351" y="25"/>
                  </a:cubicBezTo>
                  <a:cubicBezTo>
                    <a:pt x="350" y="26"/>
                    <a:pt x="351" y="24"/>
                    <a:pt x="351" y="24"/>
                  </a:cubicBezTo>
                  <a:cubicBezTo>
                    <a:pt x="350" y="24"/>
                    <a:pt x="350" y="24"/>
                    <a:pt x="349" y="24"/>
                  </a:cubicBezTo>
                  <a:close/>
                  <a:moveTo>
                    <a:pt x="349" y="26"/>
                  </a:moveTo>
                  <a:cubicBezTo>
                    <a:pt x="349" y="26"/>
                    <a:pt x="349" y="26"/>
                    <a:pt x="349" y="26"/>
                  </a:cubicBezTo>
                  <a:cubicBezTo>
                    <a:pt x="349" y="26"/>
                    <a:pt x="348" y="26"/>
                    <a:pt x="348" y="26"/>
                  </a:cubicBezTo>
                  <a:cubicBezTo>
                    <a:pt x="348" y="26"/>
                    <a:pt x="349" y="26"/>
                    <a:pt x="349" y="26"/>
                  </a:cubicBezTo>
                  <a:cubicBezTo>
                    <a:pt x="349" y="26"/>
                    <a:pt x="350" y="25"/>
                    <a:pt x="351" y="26"/>
                  </a:cubicBezTo>
                  <a:cubicBezTo>
                    <a:pt x="350" y="26"/>
                    <a:pt x="349" y="27"/>
                    <a:pt x="349" y="26"/>
                  </a:cubicBezTo>
                  <a:close/>
                  <a:moveTo>
                    <a:pt x="354" y="28"/>
                  </a:moveTo>
                  <a:cubicBezTo>
                    <a:pt x="354" y="28"/>
                    <a:pt x="355" y="27"/>
                    <a:pt x="355" y="28"/>
                  </a:cubicBezTo>
                  <a:cubicBezTo>
                    <a:pt x="355" y="28"/>
                    <a:pt x="354" y="28"/>
                    <a:pt x="354" y="28"/>
                  </a:cubicBezTo>
                  <a:close/>
                  <a:moveTo>
                    <a:pt x="361" y="28"/>
                  </a:moveTo>
                  <a:cubicBezTo>
                    <a:pt x="360" y="28"/>
                    <a:pt x="360" y="28"/>
                    <a:pt x="360" y="28"/>
                  </a:cubicBezTo>
                  <a:cubicBezTo>
                    <a:pt x="360" y="28"/>
                    <a:pt x="360" y="28"/>
                    <a:pt x="359" y="28"/>
                  </a:cubicBezTo>
                  <a:cubicBezTo>
                    <a:pt x="359" y="28"/>
                    <a:pt x="359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6" y="27"/>
                    <a:pt x="356" y="27"/>
                    <a:pt x="356" y="27"/>
                  </a:cubicBezTo>
                  <a:cubicBezTo>
                    <a:pt x="357" y="27"/>
                    <a:pt x="358" y="27"/>
                    <a:pt x="358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6" y="26"/>
                    <a:pt x="355" y="27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5"/>
                    <a:pt x="354" y="26"/>
                    <a:pt x="354" y="25"/>
                  </a:cubicBezTo>
                  <a:cubicBezTo>
                    <a:pt x="353" y="24"/>
                    <a:pt x="353" y="25"/>
                    <a:pt x="352" y="25"/>
                  </a:cubicBezTo>
                  <a:cubicBezTo>
                    <a:pt x="353" y="24"/>
                    <a:pt x="355" y="24"/>
                    <a:pt x="356" y="24"/>
                  </a:cubicBezTo>
                  <a:cubicBezTo>
                    <a:pt x="356" y="24"/>
                    <a:pt x="357" y="25"/>
                    <a:pt x="357" y="24"/>
                  </a:cubicBezTo>
                  <a:cubicBezTo>
                    <a:pt x="358" y="24"/>
                    <a:pt x="359" y="25"/>
                    <a:pt x="360" y="2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9" y="26"/>
                    <a:pt x="359" y="26"/>
                    <a:pt x="359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7"/>
                    <a:pt x="359" y="27"/>
                    <a:pt x="359" y="28"/>
                  </a:cubicBezTo>
                  <a:cubicBezTo>
                    <a:pt x="359" y="27"/>
                    <a:pt x="360" y="28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0" y="27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lose/>
                  <a:moveTo>
                    <a:pt x="362" y="28"/>
                  </a:moveTo>
                  <a:cubicBezTo>
                    <a:pt x="362" y="28"/>
                    <a:pt x="362" y="28"/>
                    <a:pt x="362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2" y="28"/>
                    <a:pt x="362" y="28"/>
                    <a:pt x="362" y="28"/>
                  </a:cubicBezTo>
                  <a:close/>
                  <a:moveTo>
                    <a:pt x="362" y="27"/>
                  </a:moveTo>
                  <a:cubicBezTo>
                    <a:pt x="362" y="27"/>
                    <a:pt x="362" y="27"/>
                    <a:pt x="362" y="27"/>
                  </a:cubicBezTo>
                  <a:cubicBezTo>
                    <a:pt x="363" y="27"/>
                    <a:pt x="363" y="27"/>
                    <a:pt x="363" y="27"/>
                  </a:cubicBezTo>
                  <a:lnTo>
                    <a:pt x="362" y="27"/>
                  </a:lnTo>
                  <a:close/>
                  <a:moveTo>
                    <a:pt x="369" y="24"/>
                  </a:moveTo>
                  <a:cubicBezTo>
                    <a:pt x="369" y="24"/>
                    <a:pt x="369" y="24"/>
                    <a:pt x="369" y="24"/>
                  </a:cubicBezTo>
                  <a:cubicBezTo>
                    <a:pt x="368" y="24"/>
                    <a:pt x="368" y="24"/>
                    <a:pt x="368" y="24"/>
                  </a:cubicBezTo>
                  <a:lnTo>
                    <a:pt x="369" y="24"/>
                  </a:lnTo>
                  <a:close/>
                  <a:moveTo>
                    <a:pt x="363" y="28"/>
                  </a:moveTo>
                  <a:cubicBezTo>
                    <a:pt x="363" y="28"/>
                    <a:pt x="364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4" y="27"/>
                    <a:pt x="366" y="26"/>
                    <a:pt x="365" y="26"/>
                  </a:cubicBezTo>
                  <a:cubicBezTo>
                    <a:pt x="365" y="25"/>
                    <a:pt x="364" y="26"/>
                    <a:pt x="364" y="26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5" y="25"/>
                    <a:pt x="367" y="25"/>
                    <a:pt x="368" y="25"/>
                  </a:cubicBezTo>
                  <a:cubicBezTo>
                    <a:pt x="368" y="25"/>
                    <a:pt x="368" y="25"/>
                    <a:pt x="368" y="25"/>
                  </a:cubicBezTo>
                  <a:cubicBezTo>
                    <a:pt x="368" y="26"/>
                    <a:pt x="366" y="26"/>
                    <a:pt x="365" y="26"/>
                  </a:cubicBezTo>
                  <a:cubicBezTo>
                    <a:pt x="366" y="26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8"/>
                    <a:pt x="365" y="28"/>
                  </a:cubicBezTo>
                  <a:cubicBezTo>
                    <a:pt x="365" y="28"/>
                    <a:pt x="365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5" y="28"/>
                    <a:pt x="365" y="28"/>
                    <a:pt x="365" y="28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5" y="28"/>
                    <a:pt x="364" y="30"/>
                    <a:pt x="363" y="28"/>
                  </a:cubicBezTo>
                  <a:close/>
                  <a:moveTo>
                    <a:pt x="392" y="26"/>
                  </a:moveTo>
                  <a:cubicBezTo>
                    <a:pt x="392" y="26"/>
                    <a:pt x="392" y="26"/>
                    <a:pt x="392" y="26"/>
                  </a:cubicBezTo>
                  <a:cubicBezTo>
                    <a:pt x="393" y="26"/>
                    <a:pt x="393" y="26"/>
                    <a:pt x="393" y="26"/>
                  </a:cubicBezTo>
                  <a:cubicBezTo>
                    <a:pt x="393" y="26"/>
                    <a:pt x="393" y="26"/>
                    <a:pt x="394" y="26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394" y="27"/>
                    <a:pt x="394" y="27"/>
                    <a:pt x="394" y="27"/>
                  </a:cubicBezTo>
                  <a:cubicBezTo>
                    <a:pt x="394" y="27"/>
                    <a:pt x="393" y="27"/>
                    <a:pt x="393" y="27"/>
                  </a:cubicBezTo>
                  <a:cubicBezTo>
                    <a:pt x="392" y="27"/>
                    <a:pt x="391" y="27"/>
                    <a:pt x="391" y="28"/>
                  </a:cubicBezTo>
                  <a:cubicBezTo>
                    <a:pt x="390" y="27"/>
                    <a:pt x="392" y="27"/>
                    <a:pt x="390" y="26"/>
                  </a:cubicBezTo>
                  <a:cubicBezTo>
                    <a:pt x="390" y="26"/>
                    <a:pt x="392" y="26"/>
                    <a:pt x="392" y="26"/>
                  </a:cubicBezTo>
                  <a:close/>
                  <a:moveTo>
                    <a:pt x="379" y="26"/>
                  </a:moveTo>
                  <a:cubicBezTo>
                    <a:pt x="379" y="26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1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1" y="26"/>
                    <a:pt x="382" y="26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7"/>
                    <a:pt x="382" y="27"/>
                    <a:pt x="382" y="27"/>
                  </a:cubicBezTo>
                  <a:cubicBezTo>
                    <a:pt x="383" y="27"/>
                    <a:pt x="381" y="26"/>
                    <a:pt x="382" y="26"/>
                  </a:cubicBezTo>
                  <a:cubicBezTo>
                    <a:pt x="383" y="26"/>
                    <a:pt x="385" y="25"/>
                    <a:pt x="386" y="26"/>
                  </a:cubicBezTo>
                  <a:cubicBezTo>
                    <a:pt x="386" y="25"/>
                    <a:pt x="388" y="25"/>
                    <a:pt x="388" y="26"/>
                  </a:cubicBezTo>
                  <a:cubicBezTo>
                    <a:pt x="388" y="25"/>
                    <a:pt x="388" y="25"/>
                    <a:pt x="388" y="25"/>
                  </a:cubicBezTo>
                  <a:cubicBezTo>
                    <a:pt x="388" y="26"/>
                    <a:pt x="389" y="25"/>
                    <a:pt x="390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7"/>
                    <a:pt x="388" y="26"/>
                    <a:pt x="388" y="27"/>
                  </a:cubicBezTo>
                  <a:cubicBezTo>
                    <a:pt x="389" y="27"/>
                    <a:pt x="387" y="27"/>
                    <a:pt x="388" y="28"/>
                  </a:cubicBezTo>
                  <a:cubicBezTo>
                    <a:pt x="389" y="29"/>
                    <a:pt x="390" y="28"/>
                    <a:pt x="391" y="29"/>
                  </a:cubicBezTo>
                  <a:cubicBezTo>
                    <a:pt x="391" y="29"/>
                    <a:pt x="387" y="28"/>
                    <a:pt x="390" y="29"/>
                  </a:cubicBezTo>
                  <a:cubicBezTo>
                    <a:pt x="389" y="30"/>
                    <a:pt x="389" y="30"/>
                    <a:pt x="388" y="30"/>
                  </a:cubicBezTo>
                  <a:cubicBezTo>
                    <a:pt x="388" y="30"/>
                    <a:pt x="388" y="30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8"/>
                    <a:pt x="387" y="29"/>
                    <a:pt x="387" y="28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7" y="28"/>
                    <a:pt x="386" y="27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9"/>
                    <a:pt x="385" y="29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5" y="28"/>
                    <a:pt x="384" y="28"/>
                  </a:cubicBezTo>
                  <a:cubicBezTo>
                    <a:pt x="384" y="29"/>
                    <a:pt x="385" y="29"/>
                    <a:pt x="385" y="29"/>
                  </a:cubicBezTo>
                  <a:cubicBezTo>
                    <a:pt x="385" y="29"/>
                    <a:pt x="385" y="29"/>
                    <a:pt x="385" y="30"/>
                  </a:cubicBezTo>
                  <a:cubicBezTo>
                    <a:pt x="385" y="29"/>
                    <a:pt x="385" y="29"/>
                    <a:pt x="386" y="29"/>
                  </a:cubicBezTo>
                  <a:cubicBezTo>
                    <a:pt x="386" y="30"/>
                    <a:pt x="386" y="30"/>
                    <a:pt x="386" y="30"/>
                  </a:cubicBezTo>
                  <a:cubicBezTo>
                    <a:pt x="386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29"/>
                  </a:cubicBezTo>
                  <a:cubicBezTo>
                    <a:pt x="384" y="30"/>
                    <a:pt x="384" y="30"/>
                    <a:pt x="383" y="30"/>
                  </a:cubicBezTo>
                  <a:cubicBezTo>
                    <a:pt x="383" y="29"/>
                    <a:pt x="385" y="29"/>
                    <a:pt x="384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8"/>
                    <a:pt x="381" y="28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6"/>
                    <a:pt x="380" y="27"/>
                    <a:pt x="380" y="27"/>
                  </a:cubicBezTo>
                  <a:cubicBezTo>
                    <a:pt x="380" y="26"/>
                    <a:pt x="379" y="26"/>
                    <a:pt x="379" y="26"/>
                  </a:cubicBezTo>
                  <a:close/>
                  <a:moveTo>
                    <a:pt x="379" y="28"/>
                  </a:moveTo>
                  <a:cubicBezTo>
                    <a:pt x="380" y="28"/>
                    <a:pt x="379" y="27"/>
                    <a:pt x="379" y="27"/>
                  </a:cubicBezTo>
                  <a:cubicBezTo>
                    <a:pt x="379" y="28"/>
                    <a:pt x="380" y="28"/>
                    <a:pt x="380" y="28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9" y="28"/>
                    <a:pt x="379" y="28"/>
                    <a:pt x="378" y="28"/>
                  </a:cubicBezTo>
                  <a:cubicBezTo>
                    <a:pt x="378" y="28"/>
                    <a:pt x="379" y="29"/>
                    <a:pt x="378" y="29"/>
                  </a:cubicBezTo>
                  <a:cubicBezTo>
                    <a:pt x="378" y="29"/>
                    <a:pt x="378" y="28"/>
                    <a:pt x="378" y="28"/>
                  </a:cubicBezTo>
                  <a:cubicBezTo>
                    <a:pt x="378" y="28"/>
                    <a:pt x="379" y="28"/>
                    <a:pt x="379" y="28"/>
                  </a:cubicBezTo>
                  <a:close/>
                  <a:moveTo>
                    <a:pt x="380" y="29"/>
                  </a:moveTo>
                  <a:cubicBezTo>
                    <a:pt x="378" y="29"/>
                    <a:pt x="378" y="29"/>
                    <a:pt x="378" y="29"/>
                  </a:cubicBezTo>
                  <a:cubicBezTo>
                    <a:pt x="379" y="29"/>
                    <a:pt x="379" y="29"/>
                    <a:pt x="379" y="29"/>
                  </a:cubicBezTo>
                  <a:lnTo>
                    <a:pt x="380" y="29"/>
                  </a:lnTo>
                  <a:close/>
                  <a:moveTo>
                    <a:pt x="376" y="32"/>
                  </a:moveTo>
                  <a:cubicBezTo>
                    <a:pt x="377" y="32"/>
                    <a:pt x="377" y="31"/>
                    <a:pt x="378" y="32"/>
                  </a:cubicBezTo>
                  <a:cubicBezTo>
                    <a:pt x="378" y="32"/>
                    <a:pt x="378" y="31"/>
                    <a:pt x="378" y="31"/>
                  </a:cubicBezTo>
                  <a:cubicBezTo>
                    <a:pt x="378" y="31"/>
                    <a:pt x="378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lnTo>
                    <a:pt x="376" y="32"/>
                  </a:lnTo>
                  <a:close/>
                  <a:moveTo>
                    <a:pt x="380" y="29"/>
                  </a:moveTo>
                  <a:cubicBezTo>
                    <a:pt x="380" y="29"/>
                    <a:pt x="381" y="28"/>
                    <a:pt x="382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1" y="28"/>
                    <a:pt x="382" y="28"/>
                    <a:pt x="382" y="28"/>
                  </a:cubicBezTo>
                  <a:cubicBezTo>
                    <a:pt x="382" y="28"/>
                    <a:pt x="382" y="29"/>
                    <a:pt x="382" y="30"/>
                  </a:cubicBezTo>
                  <a:cubicBezTo>
                    <a:pt x="381" y="30"/>
                    <a:pt x="381" y="29"/>
                    <a:pt x="380" y="29"/>
                  </a:cubicBezTo>
                  <a:close/>
                  <a:moveTo>
                    <a:pt x="384" y="32"/>
                  </a:moveTo>
                  <a:cubicBezTo>
                    <a:pt x="384" y="32"/>
                    <a:pt x="384" y="32"/>
                    <a:pt x="384" y="32"/>
                  </a:cubicBezTo>
                  <a:cubicBezTo>
                    <a:pt x="384" y="33"/>
                    <a:pt x="383" y="33"/>
                    <a:pt x="383" y="33"/>
                  </a:cubicBezTo>
                  <a:cubicBezTo>
                    <a:pt x="383" y="33"/>
                    <a:pt x="383" y="33"/>
                    <a:pt x="382" y="33"/>
                  </a:cubicBezTo>
                  <a:cubicBezTo>
                    <a:pt x="382" y="32"/>
                    <a:pt x="383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2" y="32"/>
                    <a:pt x="382" y="32"/>
                    <a:pt x="381" y="31"/>
                  </a:cubicBezTo>
                  <a:cubicBezTo>
                    <a:pt x="381" y="31"/>
                    <a:pt x="381" y="31"/>
                    <a:pt x="381" y="31"/>
                  </a:cubicBezTo>
                  <a:cubicBezTo>
                    <a:pt x="381" y="30"/>
                    <a:pt x="381" y="32"/>
                    <a:pt x="383" y="31"/>
                  </a:cubicBezTo>
                  <a:cubicBezTo>
                    <a:pt x="382" y="30"/>
                    <a:pt x="383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5" y="31"/>
                    <a:pt x="385" y="31"/>
                    <a:pt x="385" y="31"/>
                  </a:cubicBezTo>
                  <a:cubicBezTo>
                    <a:pt x="385" y="32"/>
                    <a:pt x="384" y="31"/>
                    <a:pt x="384" y="32"/>
                  </a:cubicBezTo>
                  <a:close/>
                  <a:moveTo>
                    <a:pt x="364" y="87"/>
                  </a:moveTo>
                  <a:cubicBezTo>
                    <a:pt x="364" y="86"/>
                    <a:pt x="364" y="86"/>
                    <a:pt x="364" y="86"/>
                  </a:cubicBezTo>
                  <a:cubicBezTo>
                    <a:pt x="364" y="86"/>
                    <a:pt x="364" y="86"/>
                    <a:pt x="364" y="86"/>
                  </a:cubicBezTo>
                  <a:lnTo>
                    <a:pt x="364" y="87"/>
                  </a:lnTo>
                  <a:close/>
                  <a:moveTo>
                    <a:pt x="367" y="87"/>
                  </a:moveTo>
                  <a:cubicBezTo>
                    <a:pt x="366" y="87"/>
                    <a:pt x="366" y="87"/>
                    <a:pt x="366" y="87"/>
                  </a:cubicBezTo>
                  <a:cubicBezTo>
                    <a:pt x="367" y="87"/>
                    <a:pt x="367" y="87"/>
                    <a:pt x="367" y="87"/>
                  </a:cubicBezTo>
                  <a:close/>
                  <a:moveTo>
                    <a:pt x="370" y="84"/>
                  </a:move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4"/>
                    <a:pt x="370" y="84"/>
                  </a:cubicBezTo>
                  <a:close/>
                  <a:moveTo>
                    <a:pt x="394" y="32"/>
                  </a:moveTo>
                  <a:cubicBezTo>
                    <a:pt x="394" y="32"/>
                    <a:pt x="394" y="32"/>
                    <a:pt x="394" y="32"/>
                  </a:cubicBezTo>
                  <a:cubicBezTo>
                    <a:pt x="392" y="32"/>
                    <a:pt x="392" y="32"/>
                    <a:pt x="390" y="32"/>
                  </a:cubicBezTo>
                  <a:cubicBezTo>
                    <a:pt x="390" y="32"/>
                    <a:pt x="391" y="33"/>
                    <a:pt x="390" y="33"/>
                  </a:cubicBezTo>
                  <a:cubicBezTo>
                    <a:pt x="390" y="32"/>
                    <a:pt x="390" y="32"/>
                    <a:pt x="390" y="32"/>
                  </a:cubicBezTo>
                  <a:cubicBezTo>
                    <a:pt x="388" y="32"/>
                    <a:pt x="387" y="32"/>
                    <a:pt x="386" y="31"/>
                  </a:cubicBezTo>
                  <a:cubicBezTo>
                    <a:pt x="385" y="31"/>
                    <a:pt x="387" y="31"/>
                    <a:pt x="387" y="31"/>
                  </a:cubicBezTo>
                  <a:cubicBezTo>
                    <a:pt x="389" y="31"/>
                    <a:pt x="391" y="31"/>
                    <a:pt x="393" y="31"/>
                  </a:cubicBezTo>
                  <a:cubicBezTo>
                    <a:pt x="393" y="31"/>
                    <a:pt x="393" y="32"/>
                    <a:pt x="394" y="32"/>
                  </a:cubicBezTo>
                  <a:cubicBezTo>
                    <a:pt x="394" y="32"/>
                    <a:pt x="394" y="32"/>
                    <a:pt x="395" y="32"/>
                  </a:cubicBezTo>
                  <a:lnTo>
                    <a:pt x="394" y="32"/>
                  </a:lnTo>
                  <a:close/>
                  <a:moveTo>
                    <a:pt x="398" y="33"/>
                  </a:moveTo>
                  <a:cubicBezTo>
                    <a:pt x="398" y="32"/>
                    <a:pt x="398" y="32"/>
                    <a:pt x="398" y="32"/>
                  </a:cubicBezTo>
                  <a:cubicBezTo>
                    <a:pt x="397" y="33"/>
                    <a:pt x="396" y="33"/>
                    <a:pt x="396" y="32"/>
                  </a:cubicBezTo>
                  <a:cubicBezTo>
                    <a:pt x="397" y="31"/>
                    <a:pt x="398" y="31"/>
                    <a:pt x="398" y="31"/>
                  </a:cubicBezTo>
                  <a:lnTo>
                    <a:pt x="398" y="33"/>
                  </a:lnTo>
                  <a:close/>
                  <a:moveTo>
                    <a:pt x="375" y="87"/>
                  </a:moveTo>
                  <a:cubicBezTo>
                    <a:pt x="375" y="87"/>
                    <a:pt x="375" y="87"/>
                    <a:pt x="375" y="87"/>
                  </a:cubicBezTo>
                  <a:cubicBezTo>
                    <a:pt x="375" y="86"/>
                    <a:pt x="375" y="86"/>
                    <a:pt x="375" y="86"/>
                  </a:cubicBezTo>
                  <a:lnTo>
                    <a:pt x="375" y="87"/>
                  </a:lnTo>
                  <a:close/>
                  <a:moveTo>
                    <a:pt x="403" y="29"/>
                  </a:moveTo>
                  <a:cubicBezTo>
                    <a:pt x="403" y="29"/>
                    <a:pt x="403" y="29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lnTo>
                    <a:pt x="403" y="29"/>
                  </a:lnTo>
                  <a:close/>
                  <a:moveTo>
                    <a:pt x="398" y="35"/>
                  </a:moveTo>
                  <a:cubicBezTo>
                    <a:pt x="398" y="35"/>
                    <a:pt x="398" y="35"/>
                    <a:pt x="398" y="35"/>
                  </a:cubicBezTo>
                  <a:cubicBezTo>
                    <a:pt x="398" y="35"/>
                    <a:pt x="398" y="35"/>
                    <a:pt x="398" y="35"/>
                  </a:cubicBezTo>
                  <a:cubicBezTo>
                    <a:pt x="399" y="35"/>
                    <a:pt x="399" y="35"/>
                    <a:pt x="399" y="35"/>
                  </a:cubicBezTo>
                  <a:lnTo>
                    <a:pt x="398" y="35"/>
                  </a:lnTo>
                  <a:close/>
                  <a:moveTo>
                    <a:pt x="401" y="33"/>
                  </a:moveTo>
                  <a:cubicBezTo>
                    <a:pt x="401" y="33"/>
                    <a:pt x="401" y="33"/>
                    <a:pt x="401" y="33"/>
                  </a:cubicBezTo>
                  <a:cubicBezTo>
                    <a:pt x="400" y="33"/>
                    <a:pt x="400" y="33"/>
                    <a:pt x="399" y="33"/>
                  </a:cubicBezTo>
                  <a:cubicBezTo>
                    <a:pt x="400" y="33"/>
                    <a:pt x="400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ubicBezTo>
                    <a:pt x="401" y="32"/>
                    <a:pt x="401" y="32"/>
                    <a:pt x="402" y="32"/>
                  </a:cubicBezTo>
                  <a:cubicBezTo>
                    <a:pt x="402" y="33"/>
                    <a:pt x="402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lose/>
                  <a:moveTo>
                    <a:pt x="413" y="33"/>
                  </a:move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5" y="34"/>
                    <a:pt x="413" y="32"/>
                    <a:pt x="415" y="32"/>
                  </a:cubicBezTo>
                  <a:cubicBezTo>
                    <a:pt x="414" y="33"/>
                    <a:pt x="414" y="33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3" y="34"/>
                    <a:pt x="413" y="34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lose/>
                  <a:moveTo>
                    <a:pt x="413" y="26"/>
                  </a:moveTo>
                  <a:cubicBezTo>
                    <a:pt x="413" y="26"/>
                    <a:pt x="414" y="27"/>
                    <a:pt x="414" y="26"/>
                  </a:cubicBezTo>
                  <a:cubicBezTo>
                    <a:pt x="414" y="26"/>
                    <a:pt x="415" y="26"/>
                    <a:pt x="416" y="26"/>
                  </a:cubicBezTo>
                  <a:cubicBezTo>
                    <a:pt x="415" y="27"/>
                    <a:pt x="414" y="26"/>
                    <a:pt x="413" y="26"/>
                  </a:cubicBezTo>
                  <a:close/>
                  <a:moveTo>
                    <a:pt x="407" y="29"/>
                  </a:moveTo>
                  <a:cubicBezTo>
                    <a:pt x="406" y="29"/>
                    <a:pt x="406" y="29"/>
                    <a:pt x="406" y="29"/>
                  </a:cubicBezTo>
                  <a:cubicBezTo>
                    <a:pt x="407" y="30"/>
                    <a:pt x="407" y="29"/>
                    <a:pt x="408" y="29"/>
                  </a:cubicBezTo>
                  <a:cubicBezTo>
                    <a:pt x="408" y="29"/>
                    <a:pt x="408" y="29"/>
                    <a:pt x="408" y="29"/>
                  </a:cubicBezTo>
                  <a:cubicBezTo>
                    <a:pt x="408" y="30"/>
                    <a:pt x="409" y="29"/>
                    <a:pt x="410" y="30"/>
                  </a:cubicBezTo>
                  <a:cubicBezTo>
                    <a:pt x="410" y="30"/>
                    <a:pt x="409" y="30"/>
                    <a:pt x="409" y="30"/>
                  </a:cubicBezTo>
                  <a:cubicBezTo>
                    <a:pt x="409" y="30"/>
                    <a:pt x="410" y="30"/>
                    <a:pt x="410" y="31"/>
                  </a:cubicBezTo>
                  <a:cubicBezTo>
                    <a:pt x="411" y="30"/>
                    <a:pt x="412" y="30"/>
                    <a:pt x="412" y="30"/>
                  </a:cubicBezTo>
                  <a:cubicBezTo>
                    <a:pt x="412" y="30"/>
                    <a:pt x="412" y="30"/>
                    <a:pt x="412" y="30"/>
                  </a:cubicBezTo>
                  <a:cubicBezTo>
                    <a:pt x="412" y="30"/>
                    <a:pt x="411" y="30"/>
                    <a:pt x="411" y="30"/>
                  </a:cubicBezTo>
                  <a:cubicBezTo>
                    <a:pt x="411" y="30"/>
                    <a:pt x="411" y="30"/>
                    <a:pt x="411" y="31"/>
                  </a:cubicBezTo>
                  <a:cubicBezTo>
                    <a:pt x="410" y="31"/>
                    <a:pt x="409" y="31"/>
                    <a:pt x="408" y="31"/>
                  </a:cubicBezTo>
                  <a:cubicBezTo>
                    <a:pt x="408" y="30"/>
                    <a:pt x="407" y="30"/>
                    <a:pt x="407" y="30"/>
                  </a:cubicBezTo>
                  <a:cubicBezTo>
                    <a:pt x="406" y="31"/>
                    <a:pt x="406" y="31"/>
                    <a:pt x="406" y="31"/>
                  </a:cubicBezTo>
                  <a:cubicBezTo>
                    <a:pt x="405" y="31"/>
                    <a:pt x="405" y="29"/>
                    <a:pt x="404" y="30"/>
                  </a:cubicBezTo>
                  <a:cubicBezTo>
                    <a:pt x="404" y="30"/>
                    <a:pt x="404" y="30"/>
                    <a:pt x="404" y="29"/>
                  </a:cubicBezTo>
                  <a:cubicBezTo>
                    <a:pt x="404" y="29"/>
                    <a:pt x="406" y="29"/>
                    <a:pt x="407" y="29"/>
                  </a:cubicBezTo>
                  <a:close/>
                  <a:moveTo>
                    <a:pt x="401" y="35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lnTo>
                    <a:pt x="401" y="35"/>
                  </a:lnTo>
                  <a:close/>
                  <a:moveTo>
                    <a:pt x="385" y="87"/>
                  </a:moveTo>
                  <a:cubicBezTo>
                    <a:pt x="384" y="87"/>
                    <a:pt x="384" y="88"/>
                    <a:pt x="383" y="88"/>
                  </a:cubicBezTo>
                  <a:cubicBezTo>
                    <a:pt x="383" y="87"/>
                    <a:pt x="384" y="87"/>
                    <a:pt x="385" y="87"/>
                  </a:cubicBezTo>
                  <a:cubicBezTo>
                    <a:pt x="385" y="87"/>
                    <a:pt x="385" y="87"/>
                    <a:pt x="386" y="87"/>
                  </a:cubicBezTo>
                  <a:cubicBezTo>
                    <a:pt x="385" y="87"/>
                    <a:pt x="385" y="87"/>
                    <a:pt x="385" y="87"/>
                  </a:cubicBezTo>
                  <a:close/>
                  <a:moveTo>
                    <a:pt x="406" y="36"/>
                  </a:moveTo>
                  <a:cubicBezTo>
                    <a:pt x="406" y="35"/>
                    <a:pt x="406" y="35"/>
                    <a:pt x="406" y="35"/>
                  </a:cubicBezTo>
                  <a:cubicBezTo>
                    <a:pt x="407" y="35"/>
                    <a:pt x="407" y="35"/>
                    <a:pt x="407" y="35"/>
                  </a:cubicBezTo>
                  <a:cubicBezTo>
                    <a:pt x="406" y="36"/>
                    <a:pt x="406" y="36"/>
                    <a:pt x="406" y="36"/>
                  </a:cubicBezTo>
                  <a:close/>
                  <a:moveTo>
                    <a:pt x="384" y="86"/>
                  </a:move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lose/>
                  <a:moveTo>
                    <a:pt x="407" y="36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08" y="35"/>
                    <a:pt x="408" y="35"/>
                    <a:pt x="408" y="35"/>
                  </a:cubicBezTo>
                  <a:cubicBezTo>
                    <a:pt x="408" y="35"/>
                    <a:pt x="408" y="36"/>
                    <a:pt x="407" y="36"/>
                  </a:cubicBezTo>
                  <a:close/>
                  <a:moveTo>
                    <a:pt x="386" y="86"/>
                  </a:moveTo>
                  <a:cubicBezTo>
                    <a:pt x="386" y="86"/>
                    <a:pt x="386" y="86"/>
                    <a:pt x="386" y="86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6" y="86"/>
                    <a:pt x="386" y="86"/>
                    <a:pt x="386" y="86"/>
                  </a:cubicBezTo>
                  <a:close/>
                  <a:moveTo>
                    <a:pt x="403" y="33"/>
                  </a:moveTo>
                  <a:cubicBezTo>
                    <a:pt x="404" y="32"/>
                    <a:pt x="405" y="33"/>
                    <a:pt x="406" y="32"/>
                  </a:cubicBezTo>
                  <a:cubicBezTo>
                    <a:pt x="405" y="32"/>
                    <a:pt x="405" y="32"/>
                    <a:pt x="405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3"/>
                    <a:pt x="407" y="32"/>
                    <a:pt x="408" y="32"/>
                  </a:cubicBezTo>
                  <a:cubicBezTo>
                    <a:pt x="409" y="31"/>
                    <a:pt x="411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3" y="33"/>
                    <a:pt x="413" y="34"/>
                  </a:cubicBezTo>
                  <a:cubicBezTo>
                    <a:pt x="412" y="33"/>
                    <a:pt x="411" y="33"/>
                    <a:pt x="410" y="34"/>
                  </a:cubicBezTo>
                  <a:cubicBezTo>
                    <a:pt x="408" y="33"/>
                    <a:pt x="405" y="33"/>
                    <a:pt x="403" y="33"/>
                  </a:cubicBezTo>
                  <a:close/>
                  <a:moveTo>
                    <a:pt x="413" y="36"/>
                  </a:moveTo>
                  <a:cubicBezTo>
                    <a:pt x="411" y="35"/>
                    <a:pt x="410" y="36"/>
                    <a:pt x="408" y="36"/>
                  </a:cubicBezTo>
                  <a:cubicBezTo>
                    <a:pt x="409" y="35"/>
                    <a:pt x="411" y="36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3" y="36"/>
                    <a:pt x="414" y="35"/>
                    <a:pt x="415" y="35"/>
                  </a:cubicBezTo>
                  <a:cubicBezTo>
                    <a:pt x="415" y="36"/>
                    <a:pt x="413" y="36"/>
                    <a:pt x="413" y="36"/>
                  </a:cubicBezTo>
                  <a:close/>
                  <a:moveTo>
                    <a:pt x="429" y="33"/>
                  </a:moveTo>
                  <a:cubicBezTo>
                    <a:pt x="429" y="34"/>
                    <a:pt x="429" y="34"/>
                    <a:pt x="429" y="34"/>
                  </a:cubicBezTo>
                  <a:cubicBezTo>
                    <a:pt x="430" y="35"/>
                    <a:pt x="430" y="33"/>
                    <a:pt x="430" y="34"/>
                  </a:cubicBezTo>
                  <a:cubicBezTo>
                    <a:pt x="432" y="34"/>
                    <a:pt x="432" y="34"/>
                    <a:pt x="432" y="34"/>
                  </a:cubicBezTo>
                  <a:cubicBezTo>
                    <a:pt x="431" y="34"/>
                    <a:pt x="430" y="35"/>
                    <a:pt x="429" y="34"/>
                  </a:cubicBezTo>
                  <a:cubicBezTo>
                    <a:pt x="429" y="34"/>
                    <a:pt x="429" y="34"/>
                    <a:pt x="429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3"/>
                    <a:pt x="428" y="33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3"/>
                    <a:pt x="428" y="33"/>
                    <a:pt x="429" y="33"/>
                  </a:cubicBezTo>
                  <a:close/>
                  <a:moveTo>
                    <a:pt x="415" y="36"/>
                  </a:move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7" y="36"/>
                    <a:pt x="417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6" y="36"/>
                    <a:pt x="415" y="36"/>
                  </a:cubicBezTo>
                  <a:close/>
                  <a:moveTo>
                    <a:pt x="418" y="34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lnTo>
                    <a:pt x="418" y="34"/>
                  </a:lnTo>
                  <a:close/>
                  <a:moveTo>
                    <a:pt x="424" y="36"/>
                  </a:move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5" y="36"/>
                    <a:pt x="425" y="36"/>
                    <a:pt x="425" y="36"/>
                  </a:cubicBezTo>
                  <a:cubicBezTo>
                    <a:pt x="424" y="36"/>
                    <a:pt x="424" y="36"/>
                    <a:pt x="424" y="36"/>
                  </a:cubicBezTo>
                  <a:close/>
                  <a:moveTo>
                    <a:pt x="426" y="34"/>
                  </a:moveTo>
                  <a:cubicBezTo>
                    <a:pt x="426" y="34"/>
                    <a:pt x="426" y="34"/>
                    <a:pt x="426" y="34"/>
                  </a:cubicBezTo>
                  <a:cubicBezTo>
                    <a:pt x="424" y="34"/>
                    <a:pt x="424" y="34"/>
                    <a:pt x="424" y="34"/>
                  </a:cubicBezTo>
                  <a:cubicBezTo>
                    <a:pt x="424" y="34"/>
                    <a:pt x="424" y="33"/>
                    <a:pt x="424" y="33"/>
                  </a:cubicBezTo>
                  <a:cubicBezTo>
                    <a:pt x="424" y="33"/>
                    <a:pt x="424" y="33"/>
                    <a:pt x="424" y="33"/>
                  </a:cubicBezTo>
                  <a:cubicBezTo>
                    <a:pt x="423" y="33"/>
                    <a:pt x="424" y="34"/>
                    <a:pt x="424" y="34"/>
                  </a:cubicBezTo>
                  <a:cubicBezTo>
                    <a:pt x="423" y="34"/>
                    <a:pt x="420" y="34"/>
                    <a:pt x="419" y="33"/>
                  </a:cubicBezTo>
                  <a:cubicBezTo>
                    <a:pt x="419" y="33"/>
                    <a:pt x="419" y="33"/>
                    <a:pt x="419" y="33"/>
                  </a:cubicBezTo>
                  <a:cubicBezTo>
                    <a:pt x="421" y="34"/>
                    <a:pt x="424" y="33"/>
                    <a:pt x="426" y="33"/>
                  </a:cubicBezTo>
                  <a:cubicBezTo>
                    <a:pt x="426" y="33"/>
                    <a:pt x="426" y="33"/>
                    <a:pt x="426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FC609DB8-5083-49E3-B34F-584926D716EA}"/>
                </a:ext>
              </a:extLst>
            </p:cNvPr>
            <p:cNvSpPr txBox="1"/>
            <p:nvPr/>
          </p:nvSpPr>
          <p:spPr>
            <a:xfrm>
              <a:off x="3898743" y="85338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C293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输入你的标题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F60BFC54-8CD2-41B7-9D70-5149DA53C54F}"/>
              </a:ext>
            </a:extLst>
          </p:cNvPr>
          <p:cNvGrpSpPr/>
          <p:nvPr/>
        </p:nvGrpSpPr>
        <p:grpSpPr>
          <a:xfrm>
            <a:off x="3358043" y="2694526"/>
            <a:ext cx="2324100" cy="461963"/>
            <a:chOff x="3467100" y="2124075"/>
            <a:chExt cx="2324100" cy="461963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3DC4FEBC-02A7-4670-A17D-29F3ADF8B0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2124075"/>
              <a:ext cx="2324100" cy="461963"/>
            </a:xfrm>
            <a:custGeom>
              <a:avLst/>
              <a:gdLst>
                <a:gd name="T0" fmla="*/ 504 w 546"/>
                <a:gd name="T1" fmla="*/ 75 h 106"/>
                <a:gd name="T2" fmla="*/ 483 w 546"/>
                <a:gd name="T3" fmla="*/ 64 h 106"/>
                <a:gd name="T4" fmla="*/ 507 w 546"/>
                <a:gd name="T5" fmla="*/ 54 h 106"/>
                <a:gd name="T6" fmla="*/ 505 w 546"/>
                <a:gd name="T7" fmla="*/ 47 h 106"/>
                <a:gd name="T8" fmla="*/ 514 w 546"/>
                <a:gd name="T9" fmla="*/ 40 h 106"/>
                <a:gd name="T10" fmla="*/ 466 w 546"/>
                <a:gd name="T11" fmla="*/ 34 h 106"/>
                <a:gd name="T12" fmla="*/ 475 w 546"/>
                <a:gd name="T13" fmla="*/ 28 h 106"/>
                <a:gd name="T14" fmla="*/ 525 w 546"/>
                <a:gd name="T15" fmla="*/ 24 h 106"/>
                <a:gd name="T16" fmla="*/ 492 w 546"/>
                <a:gd name="T17" fmla="*/ 24 h 106"/>
                <a:gd name="T18" fmla="*/ 460 w 546"/>
                <a:gd name="T19" fmla="*/ 20 h 106"/>
                <a:gd name="T20" fmla="*/ 456 w 546"/>
                <a:gd name="T21" fmla="*/ 15 h 106"/>
                <a:gd name="T22" fmla="*/ 443 w 546"/>
                <a:gd name="T23" fmla="*/ 22 h 106"/>
                <a:gd name="T24" fmla="*/ 418 w 546"/>
                <a:gd name="T25" fmla="*/ 19 h 106"/>
                <a:gd name="T26" fmla="*/ 442 w 546"/>
                <a:gd name="T27" fmla="*/ 24 h 106"/>
                <a:gd name="T28" fmla="*/ 398 w 546"/>
                <a:gd name="T29" fmla="*/ 27 h 106"/>
                <a:gd name="T30" fmla="*/ 375 w 546"/>
                <a:gd name="T31" fmla="*/ 25 h 106"/>
                <a:gd name="T32" fmla="*/ 340 w 546"/>
                <a:gd name="T33" fmla="*/ 18 h 106"/>
                <a:gd name="T34" fmla="*/ 292 w 546"/>
                <a:gd name="T35" fmla="*/ 17 h 106"/>
                <a:gd name="T36" fmla="*/ 281 w 546"/>
                <a:gd name="T37" fmla="*/ 6 h 106"/>
                <a:gd name="T38" fmla="*/ 268 w 546"/>
                <a:gd name="T39" fmla="*/ 15 h 106"/>
                <a:gd name="T40" fmla="*/ 245 w 546"/>
                <a:gd name="T41" fmla="*/ 9 h 106"/>
                <a:gd name="T42" fmla="*/ 220 w 546"/>
                <a:gd name="T43" fmla="*/ 4 h 106"/>
                <a:gd name="T44" fmla="*/ 186 w 546"/>
                <a:gd name="T45" fmla="*/ 2 h 106"/>
                <a:gd name="T46" fmla="*/ 160 w 546"/>
                <a:gd name="T47" fmla="*/ 8 h 106"/>
                <a:gd name="T48" fmla="*/ 65 w 546"/>
                <a:gd name="T49" fmla="*/ 3 h 106"/>
                <a:gd name="T50" fmla="*/ 9 w 546"/>
                <a:gd name="T51" fmla="*/ 38 h 106"/>
                <a:gd name="T52" fmla="*/ 57 w 546"/>
                <a:gd name="T53" fmla="*/ 100 h 106"/>
                <a:gd name="T54" fmla="*/ 59 w 546"/>
                <a:gd name="T55" fmla="*/ 84 h 106"/>
                <a:gd name="T56" fmla="*/ 84 w 546"/>
                <a:gd name="T57" fmla="*/ 83 h 106"/>
                <a:gd name="T58" fmla="*/ 136 w 546"/>
                <a:gd name="T59" fmla="*/ 87 h 106"/>
                <a:gd name="T60" fmla="*/ 176 w 546"/>
                <a:gd name="T61" fmla="*/ 86 h 106"/>
                <a:gd name="T62" fmla="*/ 205 w 546"/>
                <a:gd name="T63" fmla="*/ 81 h 106"/>
                <a:gd name="T64" fmla="*/ 253 w 546"/>
                <a:gd name="T65" fmla="*/ 81 h 106"/>
                <a:gd name="T66" fmla="*/ 299 w 546"/>
                <a:gd name="T67" fmla="*/ 83 h 106"/>
                <a:gd name="T68" fmla="*/ 363 w 546"/>
                <a:gd name="T69" fmla="*/ 87 h 106"/>
                <a:gd name="T70" fmla="*/ 390 w 546"/>
                <a:gd name="T71" fmla="*/ 85 h 106"/>
                <a:gd name="T72" fmla="*/ 494 w 546"/>
                <a:gd name="T73" fmla="*/ 54 h 106"/>
                <a:gd name="T74" fmla="*/ 482 w 546"/>
                <a:gd name="T75" fmla="*/ 43 h 106"/>
                <a:gd name="T76" fmla="*/ 506 w 546"/>
                <a:gd name="T77" fmla="*/ 45 h 106"/>
                <a:gd name="T78" fmla="*/ 499 w 546"/>
                <a:gd name="T79" fmla="*/ 43 h 106"/>
                <a:gd name="T80" fmla="*/ 474 w 546"/>
                <a:gd name="T81" fmla="*/ 42 h 106"/>
                <a:gd name="T82" fmla="*/ 460 w 546"/>
                <a:gd name="T83" fmla="*/ 30 h 106"/>
                <a:gd name="T84" fmla="*/ 454 w 546"/>
                <a:gd name="T85" fmla="*/ 25 h 106"/>
                <a:gd name="T86" fmla="*/ 409 w 546"/>
                <a:gd name="T87" fmla="*/ 19 h 106"/>
                <a:gd name="T88" fmla="*/ 280 w 546"/>
                <a:gd name="T89" fmla="*/ 9 h 106"/>
                <a:gd name="T90" fmla="*/ 23 w 546"/>
                <a:gd name="T91" fmla="*/ 60 h 106"/>
                <a:gd name="T92" fmla="*/ 67 w 546"/>
                <a:gd name="T93" fmla="*/ 96 h 106"/>
                <a:gd name="T94" fmla="*/ 88 w 546"/>
                <a:gd name="T95" fmla="*/ 83 h 106"/>
                <a:gd name="T96" fmla="*/ 146 w 546"/>
                <a:gd name="T97" fmla="*/ 83 h 106"/>
                <a:gd name="T98" fmla="*/ 237 w 546"/>
                <a:gd name="T99" fmla="*/ 8 h 106"/>
                <a:gd name="T100" fmla="*/ 190 w 546"/>
                <a:gd name="T101" fmla="*/ 79 h 106"/>
                <a:gd name="T102" fmla="*/ 225 w 546"/>
                <a:gd name="T103" fmla="*/ 10 h 106"/>
                <a:gd name="T104" fmla="*/ 252 w 546"/>
                <a:gd name="T105" fmla="*/ 14 h 106"/>
                <a:gd name="T106" fmla="*/ 277 w 546"/>
                <a:gd name="T107" fmla="*/ 15 h 106"/>
                <a:gd name="T108" fmla="*/ 294 w 546"/>
                <a:gd name="T109" fmla="*/ 21 h 106"/>
                <a:gd name="T110" fmla="*/ 318 w 546"/>
                <a:gd name="T111" fmla="*/ 25 h 106"/>
                <a:gd name="T112" fmla="*/ 340 w 546"/>
                <a:gd name="T113" fmla="*/ 24 h 106"/>
                <a:gd name="T114" fmla="*/ 353 w 546"/>
                <a:gd name="T115" fmla="*/ 26 h 106"/>
                <a:gd name="T116" fmla="*/ 393 w 546"/>
                <a:gd name="T117" fmla="*/ 27 h 106"/>
                <a:gd name="T118" fmla="*/ 383 w 546"/>
                <a:gd name="T119" fmla="*/ 30 h 106"/>
                <a:gd name="T120" fmla="*/ 370 w 546"/>
                <a:gd name="T121" fmla="*/ 84 h 106"/>
                <a:gd name="T122" fmla="*/ 411 w 546"/>
                <a:gd name="T123" fmla="*/ 30 h 106"/>
                <a:gd name="T124" fmla="*/ 428 w 546"/>
                <a:gd name="T12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106">
                  <a:moveTo>
                    <a:pt x="405" y="85"/>
                  </a:moveTo>
                  <a:cubicBezTo>
                    <a:pt x="405" y="86"/>
                    <a:pt x="405" y="86"/>
                    <a:pt x="405" y="86"/>
                  </a:cubicBezTo>
                  <a:cubicBezTo>
                    <a:pt x="406" y="86"/>
                    <a:pt x="406" y="86"/>
                    <a:pt x="407" y="86"/>
                  </a:cubicBezTo>
                  <a:cubicBezTo>
                    <a:pt x="406" y="86"/>
                    <a:pt x="406" y="86"/>
                    <a:pt x="406" y="86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7" y="85"/>
                    <a:pt x="408" y="85"/>
                    <a:pt x="408" y="86"/>
                  </a:cubicBezTo>
                  <a:cubicBezTo>
                    <a:pt x="409" y="86"/>
                    <a:pt x="410" y="87"/>
                    <a:pt x="410" y="86"/>
                  </a:cubicBezTo>
                  <a:cubicBezTo>
                    <a:pt x="411" y="86"/>
                    <a:pt x="411" y="86"/>
                    <a:pt x="412" y="86"/>
                  </a:cubicBezTo>
                  <a:cubicBezTo>
                    <a:pt x="413" y="85"/>
                    <a:pt x="415" y="86"/>
                    <a:pt x="416" y="86"/>
                  </a:cubicBezTo>
                  <a:cubicBezTo>
                    <a:pt x="417" y="84"/>
                    <a:pt x="419" y="87"/>
                    <a:pt x="419" y="85"/>
                  </a:cubicBezTo>
                  <a:cubicBezTo>
                    <a:pt x="421" y="86"/>
                    <a:pt x="422" y="85"/>
                    <a:pt x="423" y="86"/>
                  </a:cubicBezTo>
                  <a:cubicBezTo>
                    <a:pt x="423" y="85"/>
                    <a:pt x="423" y="85"/>
                    <a:pt x="423" y="85"/>
                  </a:cubicBezTo>
                  <a:cubicBezTo>
                    <a:pt x="425" y="87"/>
                    <a:pt x="428" y="85"/>
                    <a:pt x="430" y="86"/>
                  </a:cubicBezTo>
                  <a:cubicBezTo>
                    <a:pt x="430" y="86"/>
                    <a:pt x="430" y="86"/>
                    <a:pt x="430" y="86"/>
                  </a:cubicBezTo>
                  <a:cubicBezTo>
                    <a:pt x="431" y="86"/>
                    <a:pt x="432" y="85"/>
                    <a:pt x="432" y="86"/>
                  </a:cubicBezTo>
                  <a:cubicBezTo>
                    <a:pt x="433" y="86"/>
                    <a:pt x="434" y="86"/>
                    <a:pt x="434" y="86"/>
                  </a:cubicBezTo>
                  <a:cubicBezTo>
                    <a:pt x="436" y="87"/>
                    <a:pt x="437" y="85"/>
                    <a:pt x="439" y="86"/>
                  </a:cubicBezTo>
                  <a:cubicBezTo>
                    <a:pt x="439" y="86"/>
                    <a:pt x="439" y="86"/>
                    <a:pt x="439" y="86"/>
                  </a:cubicBezTo>
                  <a:cubicBezTo>
                    <a:pt x="440" y="87"/>
                    <a:pt x="440" y="85"/>
                    <a:pt x="441" y="86"/>
                  </a:cubicBezTo>
                  <a:cubicBezTo>
                    <a:pt x="443" y="85"/>
                    <a:pt x="445" y="87"/>
                    <a:pt x="447" y="86"/>
                  </a:cubicBezTo>
                  <a:cubicBezTo>
                    <a:pt x="448" y="87"/>
                    <a:pt x="450" y="85"/>
                    <a:pt x="451" y="86"/>
                  </a:cubicBezTo>
                  <a:cubicBezTo>
                    <a:pt x="453" y="87"/>
                    <a:pt x="455" y="86"/>
                    <a:pt x="457" y="86"/>
                  </a:cubicBezTo>
                  <a:cubicBezTo>
                    <a:pt x="459" y="85"/>
                    <a:pt x="461" y="86"/>
                    <a:pt x="462" y="86"/>
                  </a:cubicBezTo>
                  <a:cubicBezTo>
                    <a:pt x="464" y="86"/>
                    <a:pt x="465" y="86"/>
                    <a:pt x="466" y="85"/>
                  </a:cubicBezTo>
                  <a:cubicBezTo>
                    <a:pt x="467" y="85"/>
                    <a:pt x="467" y="86"/>
                    <a:pt x="467" y="86"/>
                  </a:cubicBezTo>
                  <a:cubicBezTo>
                    <a:pt x="468" y="86"/>
                    <a:pt x="469" y="85"/>
                    <a:pt x="470" y="85"/>
                  </a:cubicBezTo>
                  <a:cubicBezTo>
                    <a:pt x="470" y="85"/>
                    <a:pt x="471" y="84"/>
                    <a:pt x="472" y="85"/>
                  </a:cubicBezTo>
                  <a:cubicBezTo>
                    <a:pt x="472" y="85"/>
                    <a:pt x="472" y="85"/>
                    <a:pt x="473" y="85"/>
                  </a:cubicBezTo>
                  <a:cubicBezTo>
                    <a:pt x="473" y="85"/>
                    <a:pt x="474" y="85"/>
                    <a:pt x="474" y="85"/>
                  </a:cubicBezTo>
                  <a:cubicBezTo>
                    <a:pt x="475" y="85"/>
                    <a:pt x="475" y="86"/>
                    <a:pt x="476" y="86"/>
                  </a:cubicBezTo>
                  <a:cubicBezTo>
                    <a:pt x="477" y="85"/>
                    <a:pt x="480" y="86"/>
                    <a:pt x="481" y="85"/>
                  </a:cubicBezTo>
                  <a:cubicBezTo>
                    <a:pt x="482" y="86"/>
                    <a:pt x="484" y="85"/>
                    <a:pt x="485" y="85"/>
                  </a:cubicBezTo>
                  <a:cubicBezTo>
                    <a:pt x="486" y="85"/>
                    <a:pt x="487" y="86"/>
                    <a:pt x="488" y="85"/>
                  </a:cubicBezTo>
                  <a:cubicBezTo>
                    <a:pt x="490" y="85"/>
                    <a:pt x="492" y="85"/>
                    <a:pt x="494" y="85"/>
                  </a:cubicBezTo>
                  <a:cubicBezTo>
                    <a:pt x="493" y="85"/>
                    <a:pt x="493" y="85"/>
                    <a:pt x="493" y="85"/>
                  </a:cubicBezTo>
                  <a:cubicBezTo>
                    <a:pt x="495" y="84"/>
                    <a:pt x="495" y="85"/>
                    <a:pt x="497" y="85"/>
                  </a:cubicBezTo>
                  <a:cubicBezTo>
                    <a:pt x="497" y="83"/>
                    <a:pt x="497" y="83"/>
                    <a:pt x="497" y="83"/>
                  </a:cubicBezTo>
                  <a:cubicBezTo>
                    <a:pt x="497" y="83"/>
                    <a:pt x="499" y="84"/>
                    <a:pt x="499" y="83"/>
                  </a:cubicBezTo>
                  <a:cubicBezTo>
                    <a:pt x="499" y="83"/>
                    <a:pt x="500" y="83"/>
                    <a:pt x="500" y="83"/>
                  </a:cubicBezTo>
                  <a:cubicBezTo>
                    <a:pt x="501" y="83"/>
                    <a:pt x="503" y="84"/>
                    <a:pt x="503" y="82"/>
                  </a:cubicBezTo>
                  <a:cubicBezTo>
                    <a:pt x="504" y="81"/>
                    <a:pt x="505" y="82"/>
                    <a:pt x="506" y="82"/>
                  </a:cubicBezTo>
                  <a:cubicBezTo>
                    <a:pt x="505" y="81"/>
                    <a:pt x="503" y="81"/>
                    <a:pt x="502" y="82"/>
                  </a:cubicBezTo>
                  <a:cubicBezTo>
                    <a:pt x="501" y="81"/>
                    <a:pt x="500" y="81"/>
                    <a:pt x="499" y="82"/>
                  </a:cubicBezTo>
                  <a:cubicBezTo>
                    <a:pt x="496" y="81"/>
                    <a:pt x="493" y="82"/>
                    <a:pt x="491" y="81"/>
                  </a:cubicBezTo>
                  <a:cubicBezTo>
                    <a:pt x="492" y="80"/>
                    <a:pt x="494" y="80"/>
                    <a:pt x="495" y="80"/>
                  </a:cubicBezTo>
                  <a:cubicBezTo>
                    <a:pt x="495" y="79"/>
                    <a:pt x="496" y="79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2" y="79"/>
                    <a:pt x="491" y="80"/>
                    <a:pt x="490" y="79"/>
                  </a:cubicBezTo>
                  <a:cubicBezTo>
                    <a:pt x="491" y="79"/>
                    <a:pt x="491" y="79"/>
                    <a:pt x="491" y="79"/>
                  </a:cubicBezTo>
                  <a:cubicBezTo>
                    <a:pt x="489" y="79"/>
                    <a:pt x="488" y="79"/>
                    <a:pt x="486" y="79"/>
                  </a:cubicBezTo>
                  <a:cubicBezTo>
                    <a:pt x="486" y="79"/>
                    <a:pt x="486" y="79"/>
                    <a:pt x="486" y="79"/>
                  </a:cubicBezTo>
                  <a:cubicBezTo>
                    <a:pt x="486" y="79"/>
                    <a:pt x="485" y="79"/>
                    <a:pt x="485" y="78"/>
                  </a:cubicBezTo>
                  <a:cubicBezTo>
                    <a:pt x="486" y="77"/>
                    <a:pt x="488" y="78"/>
                    <a:pt x="489" y="77"/>
                  </a:cubicBezTo>
                  <a:cubicBezTo>
                    <a:pt x="491" y="78"/>
                    <a:pt x="492" y="76"/>
                    <a:pt x="494" y="76"/>
                  </a:cubicBezTo>
                  <a:cubicBezTo>
                    <a:pt x="495" y="76"/>
                    <a:pt x="495" y="75"/>
                    <a:pt x="497" y="75"/>
                  </a:cubicBezTo>
                  <a:cubicBezTo>
                    <a:pt x="496" y="74"/>
                    <a:pt x="496" y="74"/>
                    <a:pt x="496" y="74"/>
                  </a:cubicBezTo>
                  <a:cubicBezTo>
                    <a:pt x="497" y="74"/>
                    <a:pt x="498" y="75"/>
                    <a:pt x="498" y="76"/>
                  </a:cubicBezTo>
                  <a:cubicBezTo>
                    <a:pt x="499" y="75"/>
                    <a:pt x="500" y="75"/>
                    <a:pt x="501" y="75"/>
                  </a:cubicBezTo>
                  <a:cubicBezTo>
                    <a:pt x="502" y="76"/>
                    <a:pt x="503" y="75"/>
                    <a:pt x="504" y="75"/>
                  </a:cubicBezTo>
                  <a:cubicBezTo>
                    <a:pt x="506" y="74"/>
                    <a:pt x="508" y="76"/>
                    <a:pt x="510" y="74"/>
                  </a:cubicBezTo>
                  <a:cubicBezTo>
                    <a:pt x="510" y="74"/>
                    <a:pt x="511" y="74"/>
                    <a:pt x="511" y="74"/>
                  </a:cubicBezTo>
                  <a:cubicBezTo>
                    <a:pt x="513" y="74"/>
                    <a:pt x="515" y="75"/>
                    <a:pt x="516" y="74"/>
                  </a:cubicBezTo>
                  <a:cubicBezTo>
                    <a:pt x="516" y="74"/>
                    <a:pt x="516" y="74"/>
                    <a:pt x="516" y="74"/>
                  </a:cubicBezTo>
                  <a:cubicBezTo>
                    <a:pt x="517" y="74"/>
                    <a:pt x="518" y="75"/>
                    <a:pt x="519" y="74"/>
                  </a:cubicBezTo>
                  <a:cubicBezTo>
                    <a:pt x="518" y="73"/>
                    <a:pt x="518" y="73"/>
                    <a:pt x="518" y="73"/>
                  </a:cubicBezTo>
                  <a:cubicBezTo>
                    <a:pt x="518" y="74"/>
                    <a:pt x="517" y="74"/>
                    <a:pt x="517" y="74"/>
                  </a:cubicBezTo>
                  <a:cubicBezTo>
                    <a:pt x="515" y="72"/>
                    <a:pt x="512" y="75"/>
                    <a:pt x="511" y="72"/>
                  </a:cubicBezTo>
                  <a:cubicBezTo>
                    <a:pt x="510" y="73"/>
                    <a:pt x="509" y="72"/>
                    <a:pt x="508" y="73"/>
                  </a:cubicBezTo>
                  <a:cubicBezTo>
                    <a:pt x="509" y="73"/>
                    <a:pt x="510" y="72"/>
                    <a:pt x="511" y="73"/>
                  </a:cubicBezTo>
                  <a:cubicBezTo>
                    <a:pt x="511" y="75"/>
                    <a:pt x="510" y="73"/>
                    <a:pt x="509" y="73"/>
                  </a:cubicBezTo>
                  <a:cubicBezTo>
                    <a:pt x="509" y="74"/>
                    <a:pt x="509" y="74"/>
                    <a:pt x="509" y="74"/>
                  </a:cubicBezTo>
                  <a:cubicBezTo>
                    <a:pt x="507" y="73"/>
                    <a:pt x="505" y="74"/>
                    <a:pt x="503" y="73"/>
                  </a:cubicBezTo>
                  <a:cubicBezTo>
                    <a:pt x="503" y="73"/>
                    <a:pt x="504" y="73"/>
                    <a:pt x="504" y="73"/>
                  </a:cubicBezTo>
                  <a:cubicBezTo>
                    <a:pt x="503" y="73"/>
                    <a:pt x="503" y="72"/>
                    <a:pt x="503" y="73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502" y="73"/>
                    <a:pt x="501" y="74"/>
                    <a:pt x="499" y="74"/>
                  </a:cubicBezTo>
                  <a:cubicBezTo>
                    <a:pt x="498" y="74"/>
                    <a:pt x="498" y="74"/>
                    <a:pt x="498" y="74"/>
                  </a:cubicBezTo>
                  <a:cubicBezTo>
                    <a:pt x="498" y="74"/>
                    <a:pt x="499" y="73"/>
                    <a:pt x="498" y="74"/>
                  </a:cubicBezTo>
                  <a:cubicBezTo>
                    <a:pt x="496" y="74"/>
                    <a:pt x="495" y="74"/>
                    <a:pt x="494" y="73"/>
                  </a:cubicBezTo>
                  <a:cubicBezTo>
                    <a:pt x="494" y="73"/>
                    <a:pt x="494" y="73"/>
                    <a:pt x="494" y="73"/>
                  </a:cubicBezTo>
                  <a:cubicBezTo>
                    <a:pt x="492" y="74"/>
                    <a:pt x="494" y="77"/>
                    <a:pt x="491" y="77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0" y="74"/>
                    <a:pt x="493" y="76"/>
                    <a:pt x="492" y="74"/>
                  </a:cubicBezTo>
                  <a:cubicBezTo>
                    <a:pt x="487" y="73"/>
                    <a:pt x="482" y="74"/>
                    <a:pt x="477" y="74"/>
                  </a:cubicBezTo>
                  <a:cubicBezTo>
                    <a:pt x="471" y="73"/>
                    <a:pt x="466" y="75"/>
                    <a:pt x="460" y="73"/>
                  </a:cubicBezTo>
                  <a:cubicBezTo>
                    <a:pt x="458" y="74"/>
                    <a:pt x="456" y="73"/>
                    <a:pt x="454" y="73"/>
                  </a:cubicBezTo>
                  <a:cubicBezTo>
                    <a:pt x="451" y="74"/>
                    <a:pt x="447" y="73"/>
                    <a:pt x="443" y="73"/>
                  </a:cubicBezTo>
                  <a:cubicBezTo>
                    <a:pt x="442" y="73"/>
                    <a:pt x="441" y="73"/>
                    <a:pt x="441" y="73"/>
                  </a:cubicBezTo>
                  <a:cubicBezTo>
                    <a:pt x="439" y="72"/>
                    <a:pt x="437" y="74"/>
                    <a:pt x="436" y="73"/>
                  </a:cubicBezTo>
                  <a:cubicBezTo>
                    <a:pt x="437" y="72"/>
                    <a:pt x="438" y="73"/>
                    <a:pt x="438" y="73"/>
                  </a:cubicBezTo>
                  <a:cubicBezTo>
                    <a:pt x="440" y="72"/>
                    <a:pt x="441" y="73"/>
                    <a:pt x="442" y="72"/>
                  </a:cubicBezTo>
                  <a:cubicBezTo>
                    <a:pt x="443" y="74"/>
                    <a:pt x="445" y="72"/>
                    <a:pt x="446" y="72"/>
                  </a:cubicBezTo>
                  <a:cubicBezTo>
                    <a:pt x="449" y="72"/>
                    <a:pt x="451" y="74"/>
                    <a:pt x="453" y="71"/>
                  </a:cubicBezTo>
                  <a:cubicBezTo>
                    <a:pt x="454" y="72"/>
                    <a:pt x="454" y="72"/>
                    <a:pt x="454" y="72"/>
                  </a:cubicBezTo>
                  <a:cubicBezTo>
                    <a:pt x="456" y="71"/>
                    <a:pt x="459" y="72"/>
                    <a:pt x="461" y="73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3" y="72"/>
                    <a:pt x="463" y="72"/>
                    <a:pt x="463" y="72"/>
                  </a:cubicBezTo>
                  <a:cubicBezTo>
                    <a:pt x="463" y="72"/>
                    <a:pt x="463" y="72"/>
                    <a:pt x="463" y="71"/>
                  </a:cubicBezTo>
                  <a:cubicBezTo>
                    <a:pt x="463" y="71"/>
                    <a:pt x="464" y="71"/>
                    <a:pt x="464" y="72"/>
                  </a:cubicBezTo>
                  <a:cubicBezTo>
                    <a:pt x="467" y="70"/>
                    <a:pt x="470" y="72"/>
                    <a:pt x="473" y="71"/>
                  </a:cubicBezTo>
                  <a:cubicBezTo>
                    <a:pt x="476" y="72"/>
                    <a:pt x="479" y="70"/>
                    <a:pt x="483" y="72"/>
                  </a:cubicBezTo>
                  <a:cubicBezTo>
                    <a:pt x="483" y="71"/>
                    <a:pt x="485" y="71"/>
                    <a:pt x="486" y="71"/>
                  </a:cubicBezTo>
                  <a:cubicBezTo>
                    <a:pt x="488" y="69"/>
                    <a:pt x="493" y="71"/>
                    <a:pt x="495" y="69"/>
                  </a:cubicBezTo>
                  <a:cubicBezTo>
                    <a:pt x="494" y="68"/>
                    <a:pt x="493" y="70"/>
                    <a:pt x="493" y="68"/>
                  </a:cubicBezTo>
                  <a:cubicBezTo>
                    <a:pt x="492" y="67"/>
                    <a:pt x="491" y="68"/>
                    <a:pt x="490" y="68"/>
                  </a:cubicBezTo>
                  <a:cubicBezTo>
                    <a:pt x="490" y="68"/>
                    <a:pt x="490" y="68"/>
                    <a:pt x="490" y="68"/>
                  </a:cubicBezTo>
                  <a:cubicBezTo>
                    <a:pt x="489" y="69"/>
                    <a:pt x="489" y="68"/>
                    <a:pt x="488" y="67"/>
                  </a:cubicBezTo>
                  <a:cubicBezTo>
                    <a:pt x="488" y="67"/>
                    <a:pt x="488" y="67"/>
                    <a:pt x="489" y="67"/>
                  </a:cubicBezTo>
                  <a:cubicBezTo>
                    <a:pt x="490" y="67"/>
                    <a:pt x="491" y="66"/>
                    <a:pt x="492" y="67"/>
                  </a:cubicBezTo>
                  <a:cubicBezTo>
                    <a:pt x="494" y="65"/>
                    <a:pt x="496" y="67"/>
                    <a:pt x="498" y="66"/>
                  </a:cubicBezTo>
                  <a:cubicBezTo>
                    <a:pt x="499" y="67"/>
                    <a:pt x="499" y="67"/>
                    <a:pt x="499" y="67"/>
                  </a:cubicBezTo>
                  <a:cubicBezTo>
                    <a:pt x="499" y="66"/>
                    <a:pt x="500" y="66"/>
                    <a:pt x="501" y="66"/>
                  </a:cubicBezTo>
                  <a:cubicBezTo>
                    <a:pt x="501" y="66"/>
                    <a:pt x="501" y="65"/>
                    <a:pt x="502" y="65"/>
                  </a:cubicBezTo>
                  <a:cubicBezTo>
                    <a:pt x="500" y="65"/>
                    <a:pt x="498" y="65"/>
                    <a:pt x="496" y="64"/>
                  </a:cubicBezTo>
                  <a:cubicBezTo>
                    <a:pt x="495" y="65"/>
                    <a:pt x="493" y="63"/>
                    <a:pt x="491" y="64"/>
                  </a:cubicBezTo>
                  <a:cubicBezTo>
                    <a:pt x="491" y="65"/>
                    <a:pt x="490" y="65"/>
                    <a:pt x="489" y="64"/>
                  </a:cubicBezTo>
                  <a:cubicBezTo>
                    <a:pt x="489" y="65"/>
                    <a:pt x="489" y="65"/>
                    <a:pt x="489" y="65"/>
                  </a:cubicBezTo>
                  <a:cubicBezTo>
                    <a:pt x="487" y="64"/>
                    <a:pt x="485" y="66"/>
                    <a:pt x="483" y="64"/>
                  </a:cubicBezTo>
                  <a:cubicBezTo>
                    <a:pt x="482" y="65"/>
                    <a:pt x="480" y="65"/>
                    <a:pt x="478" y="64"/>
                  </a:cubicBezTo>
                  <a:cubicBezTo>
                    <a:pt x="477" y="64"/>
                    <a:pt x="473" y="66"/>
                    <a:pt x="473" y="63"/>
                  </a:cubicBezTo>
                  <a:cubicBezTo>
                    <a:pt x="476" y="62"/>
                    <a:pt x="476" y="62"/>
                    <a:pt x="476" y="62"/>
                  </a:cubicBezTo>
                  <a:cubicBezTo>
                    <a:pt x="476" y="62"/>
                    <a:pt x="477" y="63"/>
                    <a:pt x="477" y="63"/>
                  </a:cubicBezTo>
                  <a:cubicBezTo>
                    <a:pt x="478" y="62"/>
                    <a:pt x="480" y="63"/>
                    <a:pt x="481" y="62"/>
                  </a:cubicBezTo>
                  <a:cubicBezTo>
                    <a:pt x="481" y="62"/>
                    <a:pt x="481" y="62"/>
                    <a:pt x="481" y="62"/>
                  </a:cubicBezTo>
                  <a:cubicBezTo>
                    <a:pt x="483" y="63"/>
                    <a:pt x="484" y="61"/>
                    <a:pt x="485" y="62"/>
                  </a:cubicBezTo>
                  <a:cubicBezTo>
                    <a:pt x="487" y="62"/>
                    <a:pt x="489" y="62"/>
                    <a:pt x="491" y="61"/>
                  </a:cubicBezTo>
                  <a:cubicBezTo>
                    <a:pt x="488" y="60"/>
                    <a:pt x="485" y="62"/>
                    <a:pt x="483" y="61"/>
                  </a:cubicBezTo>
                  <a:cubicBezTo>
                    <a:pt x="483" y="60"/>
                    <a:pt x="483" y="60"/>
                    <a:pt x="483" y="60"/>
                  </a:cubicBezTo>
                  <a:cubicBezTo>
                    <a:pt x="483" y="60"/>
                    <a:pt x="483" y="60"/>
                    <a:pt x="482" y="60"/>
                  </a:cubicBezTo>
                  <a:cubicBezTo>
                    <a:pt x="483" y="61"/>
                    <a:pt x="483" y="61"/>
                    <a:pt x="483" y="61"/>
                  </a:cubicBezTo>
                  <a:cubicBezTo>
                    <a:pt x="481" y="62"/>
                    <a:pt x="480" y="61"/>
                    <a:pt x="479" y="61"/>
                  </a:cubicBezTo>
                  <a:cubicBezTo>
                    <a:pt x="479" y="60"/>
                    <a:pt x="480" y="61"/>
                    <a:pt x="480" y="60"/>
                  </a:cubicBezTo>
                  <a:cubicBezTo>
                    <a:pt x="478" y="60"/>
                    <a:pt x="476" y="60"/>
                    <a:pt x="475" y="61"/>
                  </a:cubicBezTo>
                  <a:cubicBezTo>
                    <a:pt x="474" y="60"/>
                    <a:pt x="474" y="60"/>
                    <a:pt x="474" y="60"/>
                  </a:cubicBezTo>
                  <a:cubicBezTo>
                    <a:pt x="473" y="60"/>
                    <a:pt x="471" y="60"/>
                    <a:pt x="470" y="60"/>
                  </a:cubicBezTo>
                  <a:cubicBezTo>
                    <a:pt x="469" y="60"/>
                    <a:pt x="468" y="60"/>
                    <a:pt x="467" y="60"/>
                  </a:cubicBezTo>
                  <a:cubicBezTo>
                    <a:pt x="466" y="61"/>
                    <a:pt x="465" y="58"/>
                    <a:pt x="464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7" y="58"/>
                    <a:pt x="470" y="60"/>
                    <a:pt x="473" y="59"/>
                  </a:cubicBezTo>
                  <a:cubicBezTo>
                    <a:pt x="473" y="58"/>
                    <a:pt x="473" y="58"/>
                    <a:pt x="474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8" y="59"/>
                    <a:pt x="480" y="60"/>
                    <a:pt x="481" y="59"/>
                  </a:cubicBezTo>
                  <a:cubicBezTo>
                    <a:pt x="483" y="60"/>
                    <a:pt x="484" y="58"/>
                    <a:pt x="485" y="59"/>
                  </a:cubicBezTo>
                  <a:cubicBezTo>
                    <a:pt x="487" y="57"/>
                    <a:pt x="489" y="58"/>
                    <a:pt x="491" y="57"/>
                  </a:cubicBezTo>
                  <a:cubicBezTo>
                    <a:pt x="489" y="56"/>
                    <a:pt x="489" y="56"/>
                    <a:pt x="489" y="56"/>
                  </a:cubicBezTo>
                  <a:cubicBezTo>
                    <a:pt x="490" y="56"/>
                    <a:pt x="490" y="55"/>
                    <a:pt x="490" y="55"/>
                  </a:cubicBezTo>
                  <a:cubicBezTo>
                    <a:pt x="490" y="56"/>
                    <a:pt x="491" y="55"/>
                    <a:pt x="491" y="56"/>
                  </a:cubicBezTo>
                  <a:cubicBezTo>
                    <a:pt x="491" y="55"/>
                    <a:pt x="492" y="56"/>
                    <a:pt x="492" y="55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495" y="54"/>
                    <a:pt x="495" y="54"/>
                    <a:pt x="495" y="54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55"/>
                    <a:pt x="494" y="55"/>
                    <a:pt x="494" y="55"/>
                  </a:cubicBezTo>
                  <a:cubicBezTo>
                    <a:pt x="494" y="56"/>
                    <a:pt x="494" y="56"/>
                    <a:pt x="494" y="56"/>
                  </a:cubicBezTo>
                  <a:cubicBezTo>
                    <a:pt x="493" y="56"/>
                    <a:pt x="492" y="58"/>
                    <a:pt x="491" y="56"/>
                  </a:cubicBezTo>
                  <a:cubicBezTo>
                    <a:pt x="491" y="59"/>
                    <a:pt x="494" y="56"/>
                    <a:pt x="495" y="58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7" y="58"/>
                    <a:pt x="497" y="56"/>
                    <a:pt x="499" y="56"/>
                  </a:cubicBezTo>
                  <a:cubicBezTo>
                    <a:pt x="499" y="56"/>
                    <a:pt x="498" y="56"/>
                    <a:pt x="498" y="56"/>
                  </a:cubicBezTo>
                  <a:cubicBezTo>
                    <a:pt x="498" y="56"/>
                    <a:pt x="498" y="56"/>
                    <a:pt x="498" y="56"/>
                  </a:cubicBezTo>
                  <a:cubicBezTo>
                    <a:pt x="497" y="56"/>
                    <a:pt x="497" y="56"/>
                    <a:pt x="496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7" y="54"/>
                    <a:pt x="498" y="54"/>
                    <a:pt x="497" y="53"/>
                  </a:cubicBezTo>
                  <a:cubicBezTo>
                    <a:pt x="497" y="54"/>
                    <a:pt x="496" y="53"/>
                    <a:pt x="495" y="54"/>
                  </a:cubicBezTo>
                  <a:cubicBezTo>
                    <a:pt x="495" y="53"/>
                    <a:pt x="495" y="53"/>
                    <a:pt x="495" y="53"/>
                  </a:cubicBezTo>
                  <a:cubicBezTo>
                    <a:pt x="495" y="53"/>
                    <a:pt x="495" y="53"/>
                    <a:pt x="494" y="53"/>
                  </a:cubicBezTo>
                  <a:cubicBezTo>
                    <a:pt x="494" y="53"/>
                    <a:pt x="494" y="53"/>
                    <a:pt x="494" y="53"/>
                  </a:cubicBezTo>
                  <a:cubicBezTo>
                    <a:pt x="496" y="52"/>
                    <a:pt x="498" y="53"/>
                    <a:pt x="500" y="52"/>
                  </a:cubicBezTo>
                  <a:cubicBezTo>
                    <a:pt x="502" y="53"/>
                    <a:pt x="503" y="52"/>
                    <a:pt x="504" y="53"/>
                  </a:cubicBezTo>
                  <a:cubicBezTo>
                    <a:pt x="503" y="53"/>
                    <a:pt x="502" y="54"/>
                    <a:pt x="501" y="53"/>
                  </a:cubicBezTo>
                  <a:cubicBezTo>
                    <a:pt x="501" y="54"/>
                    <a:pt x="502" y="54"/>
                    <a:pt x="501" y="54"/>
                  </a:cubicBezTo>
                  <a:cubicBezTo>
                    <a:pt x="502" y="55"/>
                    <a:pt x="501" y="55"/>
                    <a:pt x="501" y="55"/>
                  </a:cubicBezTo>
                  <a:cubicBezTo>
                    <a:pt x="502" y="55"/>
                    <a:pt x="504" y="56"/>
                    <a:pt x="504" y="55"/>
                  </a:cubicBezTo>
                  <a:cubicBezTo>
                    <a:pt x="506" y="56"/>
                    <a:pt x="506" y="56"/>
                    <a:pt x="506" y="56"/>
                  </a:cubicBezTo>
                  <a:cubicBezTo>
                    <a:pt x="506" y="55"/>
                    <a:pt x="506" y="55"/>
                    <a:pt x="506" y="55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6" y="55"/>
                    <a:pt x="506" y="55"/>
                    <a:pt x="507" y="54"/>
                  </a:cubicBezTo>
                  <a:cubicBezTo>
                    <a:pt x="506" y="54"/>
                    <a:pt x="505" y="55"/>
                    <a:pt x="505" y="54"/>
                  </a:cubicBezTo>
                  <a:cubicBezTo>
                    <a:pt x="505" y="54"/>
                    <a:pt x="505" y="54"/>
                    <a:pt x="505" y="54"/>
                  </a:cubicBezTo>
                  <a:cubicBezTo>
                    <a:pt x="506" y="53"/>
                    <a:pt x="506" y="53"/>
                    <a:pt x="506" y="53"/>
                  </a:cubicBezTo>
                  <a:cubicBezTo>
                    <a:pt x="504" y="54"/>
                    <a:pt x="504" y="54"/>
                    <a:pt x="504" y="54"/>
                  </a:cubicBezTo>
                  <a:cubicBezTo>
                    <a:pt x="504" y="53"/>
                    <a:pt x="504" y="53"/>
                    <a:pt x="504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4" y="52"/>
                    <a:pt x="504" y="52"/>
                    <a:pt x="504" y="52"/>
                  </a:cubicBezTo>
                  <a:cubicBezTo>
                    <a:pt x="505" y="52"/>
                    <a:pt x="505" y="52"/>
                    <a:pt x="507" y="52"/>
                  </a:cubicBezTo>
                  <a:cubicBezTo>
                    <a:pt x="507" y="51"/>
                    <a:pt x="510" y="52"/>
                    <a:pt x="511" y="51"/>
                  </a:cubicBezTo>
                  <a:cubicBezTo>
                    <a:pt x="510" y="52"/>
                    <a:pt x="509" y="51"/>
                    <a:pt x="509" y="51"/>
                  </a:cubicBezTo>
                  <a:cubicBezTo>
                    <a:pt x="508" y="51"/>
                    <a:pt x="508" y="51"/>
                    <a:pt x="508" y="51"/>
                  </a:cubicBezTo>
                  <a:cubicBezTo>
                    <a:pt x="508" y="50"/>
                    <a:pt x="508" y="52"/>
                    <a:pt x="507" y="51"/>
                  </a:cubicBezTo>
                  <a:cubicBezTo>
                    <a:pt x="507" y="51"/>
                    <a:pt x="507" y="51"/>
                    <a:pt x="507" y="51"/>
                  </a:cubicBezTo>
                  <a:cubicBezTo>
                    <a:pt x="506" y="49"/>
                    <a:pt x="505" y="52"/>
                    <a:pt x="504" y="50"/>
                  </a:cubicBezTo>
                  <a:cubicBezTo>
                    <a:pt x="504" y="51"/>
                    <a:pt x="503" y="51"/>
                    <a:pt x="504" y="51"/>
                  </a:cubicBezTo>
                  <a:cubicBezTo>
                    <a:pt x="503" y="52"/>
                    <a:pt x="503" y="51"/>
                    <a:pt x="501" y="51"/>
                  </a:cubicBezTo>
                  <a:cubicBezTo>
                    <a:pt x="502" y="50"/>
                    <a:pt x="502" y="51"/>
                    <a:pt x="502" y="50"/>
                  </a:cubicBezTo>
                  <a:cubicBezTo>
                    <a:pt x="502" y="50"/>
                    <a:pt x="500" y="50"/>
                    <a:pt x="500" y="51"/>
                  </a:cubicBezTo>
                  <a:cubicBezTo>
                    <a:pt x="499" y="50"/>
                    <a:pt x="498" y="52"/>
                    <a:pt x="497" y="50"/>
                  </a:cubicBezTo>
                  <a:cubicBezTo>
                    <a:pt x="497" y="50"/>
                    <a:pt x="497" y="51"/>
                    <a:pt x="498" y="51"/>
                  </a:cubicBezTo>
                  <a:cubicBezTo>
                    <a:pt x="496" y="51"/>
                    <a:pt x="493" y="51"/>
                    <a:pt x="491" y="50"/>
                  </a:cubicBezTo>
                  <a:cubicBezTo>
                    <a:pt x="491" y="50"/>
                    <a:pt x="491" y="50"/>
                    <a:pt x="491" y="50"/>
                  </a:cubicBezTo>
                  <a:cubicBezTo>
                    <a:pt x="491" y="50"/>
                    <a:pt x="491" y="51"/>
                    <a:pt x="492" y="51"/>
                  </a:cubicBezTo>
                  <a:cubicBezTo>
                    <a:pt x="491" y="51"/>
                    <a:pt x="491" y="51"/>
                    <a:pt x="490" y="50"/>
                  </a:cubicBezTo>
                  <a:cubicBezTo>
                    <a:pt x="489" y="51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8" y="51"/>
                    <a:pt x="489" y="51"/>
                    <a:pt x="489" y="50"/>
                  </a:cubicBezTo>
                  <a:cubicBezTo>
                    <a:pt x="489" y="50"/>
                    <a:pt x="490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1"/>
                    <a:pt x="488" y="50"/>
                    <a:pt x="488" y="50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7" y="51"/>
                    <a:pt x="487" y="51"/>
                    <a:pt x="486" y="51"/>
                  </a:cubicBezTo>
                  <a:cubicBezTo>
                    <a:pt x="485" y="48"/>
                    <a:pt x="488" y="49"/>
                    <a:pt x="489" y="49"/>
                  </a:cubicBezTo>
                  <a:cubicBezTo>
                    <a:pt x="489" y="49"/>
                    <a:pt x="488" y="49"/>
                    <a:pt x="488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90" y="48"/>
                  </a:cubicBezTo>
                  <a:cubicBezTo>
                    <a:pt x="490" y="49"/>
                    <a:pt x="490" y="49"/>
                    <a:pt x="490" y="49"/>
                  </a:cubicBezTo>
                  <a:cubicBezTo>
                    <a:pt x="490" y="48"/>
                    <a:pt x="491" y="48"/>
                    <a:pt x="491" y="48"/>
                  </a:cubicBezTo>
                  <a:cubicBezTo>
                    <a:pt x="492" y="49"/>
                    <a:pt x="492" y="49"/>
                    <a:pt x="492" y="49"/>
                  </a:cubicBezTo>
                  <a:cubicBezTo>
                    <a:pt x="492" y="49"/>
                    <a:pt x="492" y="49"/>
                    <a:pt x="493" y="49"/>
                  </a:cubicBezTo>
                  <a:cubicBezTo>
                    <a:pt x="492" y="49"/>
                    <a:pt x="492" y="48"/>
                    <a:pt x="492" y="48"/>
                  </a:cubicBezTo>
                  <a:cubicBezTo>
                    <a:pt x="492" y="48"/>
                    <a:pt x="492" y="48"/>
                    <a:pt x="492" y="48"/>
                  </a:cubicBezTo>
                  <a:cubicBezTo>
                    <a:pt x="493" y="47"/>
                    <a:pt x="494" y="48"/>
                    <a:pt x="494" y="49"/>
                  </a:cubicBezTo>
                  <a:cubicBezTo>
                    <a:pt x="495" y="48"/>
                    <a:pt x="495" y="48"/>
                    <a:pt x="495" y="48"/>
                  </a:cubicBezTo>
                  <a:cubicBezTo>
                    <a:pt x="496" y="47"/>
                    <a:pt x="497" y="47"/>
                    <a:pt x="498" y="48"/>
                  </a:cubicBezTo>
                  <a:cubicBezTo>
                    <a:pt x="498" y="47"/>
                    <a:pt x="498" y="47"/>
                    <a:pt x="498" y="47"/>
                  </a:cubicBezTo>
                  <a:cubicBezTo>
                    <a:pt x="497" y="46"/>
                    <a:pt x="497" y="48"/>
                    <a:pt x="496" y="47"/>
                  </a:cubicBezTo>
                  <a:cubicBezTo>
                    <a:pt x="497" y="47"/>
                    <a:pt x="498" y="46"/>
                    <a:pt x="499" y="47"/>
                  </a:cubicBezTo>
                  <a:cubicBezTo>
                    <a:pt x="499" y="47"/>
                    <a:pt x="499" y="47"/>
                    <a:pt x="499" y="47"/>
                  </a:cubicBezTo>
                  <a:cubicBezTo>
                    <a:pt x="500" y="48"/>
                    <a:pt x="500" y="47"/>
                    <a:pt x="501" y="48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2" y="47"/>
                    <a:pt x="502" y="47"/>
                    <a:pt x="502" y="47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4" y="47"/>
                    <a:pt x="504" y="47"/>
                    <a:pt x="504" y="46"/>
                  </a:cubicBezTo>
                  <a:cubicBezTo>
                    <a:pt x="505" y="46"/>
                    <a:pt x="505" y="46"/>
                    <a:pt x="505" y="47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6" y="47"/>
                    <a:pt x="506" y="47"/>
                    <a:pt x="507" y="47"/>
                  </a:cubicBezTo>
                  <a:cubicBezTo>
                    <a:pt x="506" y="46"/>
                    <a:pt x="506" y="46"/>
                    <a:pt x="506" y="46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8" y="47"/>
                    <a:pt x="508" y="47"/>
                    <a:pt x="508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6"/>
                    <a:pt x="509" y="46"/>
                  </a:cubicBezTo>
                  <a:cubicBezTo>
                    <a:pt x="509" y="46"/>
                    <a:pt x="510" y="46"/>
                    <a:pt x="511" y="47"/>
                  </a:cubicBezTo>
                  <a:cubicBezTo>
                    <a:pt x="510" y="47"/>
                    <a:pt x="510" y="47"/>
                    <a:pt x="510" y="47"/>
                  </a:cubicBezTo>
                  <a:cubicBezTo>
                    <a:pt x="511" y="47"/>
                    <a:pt x="512" y="47"/>
                    <a:pt x="512" y="47"/>
                  </a:cubicBezTo>
                  <a:cubicBezTo>
                    <a:pt x="513" y="47"/>
                    <a:pt x="513" y="47"/>
                    <a:pt x="512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4" y="46"/>
                    <a:pt x="514" y="45"/>
                    <a:pt x="513" y="44"/>
                  </a:cubicBezTo>
                  <a:cubicBezTo>
                    <a:pt x="515" y="45"/>
                    <a:pt x="514" y="43"/>
                    <a:pt x="515" y="42"/>
                  </a:cubicBezTo>
                  <a:cubicBezTo>
                    <a:pt x="516" y="42"/>
                    <a:pt x="517" y="42"/>
                    <a:pt x="517" y="43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6" y="43"/>
                    <a:pt x="515" y="44"/>
                    <a:pt x="515" y="45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5" y="46"/>
                    <a:pt x="515" y="46"/>
                  </a:cubicBezTo>
                  <a:cubicBezTo>
                    <a:pt x="517" y="46"/>
                    <a:pt x="518" y="46"/>
                    <a:pt x="520" y="46"/>
                  </a:cubicBezTo>
                  <a:cubicBezTo>
                    <a:pt x="521" y="46"/>
                    <a:pt x="522" y="46"/>
                    <a:pt x="523" y="46"/>
                  </a:cubicBezTo>
                  <a:cubicBezTo>
                    <a:pt x="522" y="45"/>
                    <a:pt x="522" y="45"/>
                    <a:pt x="522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5" y="44"/>
                    <a:pt x="526" y="45"/>
                    <a:pt x="526" y="44"/>
                  </a:cubicBezTo>
                  <a:cubicBezTo>
                    <a:pt x="527" y="44"/>
                    <a:pt x="527" y="44"/>
                    <a:pt x="528" y="44"/>
                  </a:cubicBezTo>
                  <a:cubicBezTo>
                    <a:pt x="528" y="43"/>
                    <a:pt x="528" y="43"/>
                    <a:pt x="528" y="43"/>
                  </a:cubicBezTo>
                  <a:cubicBezTo>
                    <a:pt x="529" y="43"/>
                    <a:pt x="529" y="44"/>
                    <a:pt x="529" y="44"/>
                  </a:cubicBezTo>
                  <a:cubicBezTo>
                    <a:pt x="530" y="44"/>
                    <a:pt x="531" y="44"/>
                    <a:pt x="532" y="43"/>
                  </a:cubicBezTo>
                  <a:cubicBezTo>
                    <a:pt x="532" y="45"/>
                    <a:pt x="534" y="44"/>
                    <a:pt x="534" y="44"/>
                  </a:cubicBezTo>
                  <a:cubicBezTo>
                    <a:pt x="536" y="44"/>
                    <a:pt x="537" y="43"/>
                    <a:pt x="539" y="44"/>
                  </a:cubicBezTo>
                  <a:cubicBezTo>
                    <a:pt x="541" y="44"/>
                    <a:pt x="542" y="43"/>
                    <a:pt x="544" y="44"/>
                  </a:cubicBezTo>
                  <a:cubicBezTo>
                    <a:pt x="544" y="43"/>
                    <a:pt x="545" y="44"/>
                    <a:pt x="546" y="43"/>
                  </a:cubicBezTo>
                  <a:cubicBezTo>
                    <a:pt x="544" y="43"/>
                    <a:pt x="542" y="43"/>
                    <a:pt x="540" y="43"/>
                  </a:cubicBezTo>
                  <a:cubicBezTo>
                    <a:pt x="539" y="43"/>
                    <a:pt x="538" y="43"/>
                    <a:pt x="537" y="43"/>
                  </a:cubicBezTo>
                  <a:cubicBezTo>
                    <a:pt x="535" y="43"/>
                    <a:pt x="532" y="43"/>
                    <a:pt x="530" y="43"/>
                  </a:cubicBezTo>
                  <a:cubicBezTo>
                    <a:pt x="529" y="43"/>
                    <a:pt x="527" y="43"/>
                    <a:pt x="526" y="43"/>
                  </a:cubicBezTo>
                  <a:cubicBezTo>
                    <a:pt x="526" y="43"/>
                    <a:pt x="525" y="43"/>
                    <a:pt x="52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4" y="43"/>
                    <a:pt x="524" y="42"/>
                    <a:pt x="524" y="42"/>
                  </a:cubicBezTo>
                  <a:cubicBezTo>
                    <a:pt x="523" y="42"/>
                    <a:pt x="525" y="43"/>
                    <a:pt x="524" y="44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4"/>
                    <a:pt x="522" y="43"/>
                  </a:cubicBezTo>
                  <a:cubicBezTo>
                    <a:pt x="521" y="43"/>
                    <a:pt x="521" y="43"/>
                    <a:pt x="521" y="43"/>
                  </a:cubicBezTo>
                  <a:cubicBezTo>
                    <a:pt x="521" y="44"/>
                    <a:pt x="520" y="43"/>
                    <a:pt x="519" y="44"/>
                  </a:cubicBezTo>
                  <a:cubicBezTo>
                    <a:pt x="519" y="43"/>
                    <a:pt x="519" y="43"/>
                    <a:pt x="519" y="43"/>
                  </a:cubicBezTo>
                  <a:cubicBezTo>
                    <a:pt x="518" y="43"/>
                    <a:pt x="518" y="43"/>
                    <a:pt x="518" y="43"/>
                  </a:cubicBezTo>
                  <a:cubicBezTo>
                    <a:pt x="518" y="42"/>
                    <a:pt x="518" y="43"/>
                    <a:pt x="518" y="43"/>
                  </a:cubicBezTo>
                  <a:cubicBezTo>
                    <a:pt x="517" y="43"/>
                    <a:pt x="517" y="42"/>
                    <a:pt x="517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7" y="42"/>
                    <a:pt x="515" y="42"/>
                    <a:pt x="514" y="42"/>
                  </a:cubicBezTo>
                  <a:cubicBezTo>
                    <a:pt x="515" y="43"/>
                    <a:pt x="514" y="43"/>
                    <a:pt x="514" y="44"/>
                  </a:cubicBezTo>
                  <a:cubicBezTo>
                    <a:pt x="513" y="43"/>
                    <a:pt x="513" y="43"/>
                    <a:pt x="513" y="43"/>
                  </a:cubicBezTo>
                  <a:cubicBezTo>
                    <a:pt x="515" y="42"/>
                    <a:pt x="512" y="42"/>
                    <a:pt x="512" y="41"/>
                  </a:cubicBezTo>
                  <a:cubicBezTo>
                    <a:pt x="513" y="40"/>
                    <a:pt x="513" y="39"/>
                    <a:pt x="514" y="40"/>
                  </a:cubicBezTo>
                  <a:cubicBezTo>
                    <a:pt x="514" y="40"/>
                    <a:pt x="514" y="40"/>
                    <a:pt x="513" y="40"/>
                  </a:cubicBezTo>
                  <a:cubicBezTo>
                    <a:pt x="514" y="41"/>
                    <a:pt x="514" y="40"/>
                    <a:pt x="515" y="40"/>
                  </a:cubicBezTo>
                  <a:cubicBezTo>
                    <a:pt x="515" y="40"/>
                    <a:pt x="515" y="40"/>
                    <a:pt x="515" y="40"/>
                  </a:cubicBezTo>
                  <a:cubicBezTo>
                    <a:pt x="515" y="39"/>
                    <a:pt x="515" y="40"/>
                    <a:pt x="514" y="40"/>
                  </a:cubicBezTo>
                  <a:cubicBezTo>
                    <a:pt x="514" y="39"/>
                    <a:pt x="514" y="39"/>
                    <a:pt x="514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6" y="39"/>
                    <a:pt x="516" y="39"/>
                  </a:cubicBezTo>
                  <a:cubicBezTo>
                    <a:pt x="516" y="38"/>
                    <a:pt x="516" y="38"/>
                    <a:pt x="517" y="37"/>
                  </a:cubicBezTo>
                  <a:cubicBezTo>
                    <a:pt x="515" y="36"/>
                    <a:pt x="516" y="39"/>
                    <a:pt x="515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9"/>
                    <a:pt x="513" y="39"/>
                    <a:pt x="512" y="40"/>
                  </a:cubicBezTo>
                  <a:cubicBezTo>
                    <a:pt x="512" y="39"/>
                    <a:pt x="513" y="39"/>
                    <a:pt x="513" y="39"/>
                  </a:cubicBezTo>
                  <a:cubicBezTo>
                    <a:pt x="512" y="39"/>
                    <a:pt x="512" y="39"/>
                    <a:pt x="512" y="39"/>
                  </a:cubicBezTo>
                  <a:cubicBezTo>
                    <a:pt x="512" y="39"/>
                    <a:pt x="512" y="38"/>
                    <a:pt x="512" y="38"/>
                  </a:cubicBezTo>
                  <a:cubicBezTo>
                    <a:pt x="512" y="38"/>
                    <a:pt x="511" y="37"/>
                    <a:pt x="511" y="38"/>
                  </a:cubicBezTo>
                  <a:cubicBezTo>
                    <a:pt x="511" y="38"/>
                    <a:pt x="511" y="38"/>
                    <a:pt x="511" y="38"/>
                  </a:cubicBezTo>
                  <a:cubicBezTo>
                    <a:pt x="511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9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7" y="37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9"/>
                    <a:pt x="506" y="39"/>
                  </a:cubicBezTo>
                  <a:cubicBezTo>
                    <a:pt x="505" y="39"/>
                    <a:pt x="503" y="38"/>
                    <a:pt x="503" y="38"/>
                  </a:cubicBezTo>
                  <a:cubicBezTo>
                    <a:pt x="503" y="38"/>
                    <a:pt x="503" y="38"/>
                    <a:pt x="502" y="38"/>
                  </a:cubicBezTo>
                  <a:cubicBezTo>
                    <a:pt x="502" y="37"/>
                    <a:pt x="501" y="38"/>
                    <a:pt x="501" y="37"/>
                  </a:cubicBezTo>
                  <a:cubicBezTo>
                    <a:pt x="500" y="38"/>
                    <a:pt x="500" y="38"/>
                    <a:pt x="500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8" y="38"/>
                    <a:pt x="497" y="38"/>
                    <a:pt x="496" y="37"/>
                  </a:cubicBezTo>
                  <a:cubicBezTo>
                    <a:pt x="495" y="38"/>
                    <a:pt x="494" y="37"/>
                    <a:pt x="493" y="38"/>
                  </a:cubicBezTo>
                  <a:cubicBezTo>
                    <a:pt x="490" y="37"/>
                    <a:pt x="488" y="38"/>
                    <a:pt x="486" y="37"/>
                  </a:cubicBezTo>
                  <a:cubicBezTo>
                    <a:pt x="483" y="36"/>
                    <a:pt x="481" y="38"/>
                    <a:pt x="478" y="37"/>
                  </a:cubicBezTo>
                  <a:cubicBezTo>
                    <a:pt x="477" y="37"/>
                    <a:pt x="474" y="36"/>
                    <a:pt x="474" y="38"/>
                  </a:cubicBezTo>
                  <a:cubicBezTo>
                    <a:pt x="473" y="38"/>
                    <a:pt x="474" y="37"/>
                    <a:pt x="473" y="37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2" y="37"/>
                    <a:pt x="472" y="37"/>
                    <a:pt x="472" y="37"/>
                  </a:cubicBezTo>
                  <a:cubicBezTo>
                    <a:pt x="470" y="38"/>
                    <a:pt x="468" y="35"/>
                    <a:pt x="467" y="37"/>
                  </a:cubicBezTo>
                  <a:cubicBezTo>
                    <a:pt x="464" y="36"/>
                    <a:pt x="461" y="36"/>
                    <a:pt x="459" y="36"/>
                  </a:cubicBezTo>
                  <a:cubicBezTo>
                    <a:pt x="458" y="36"/>
                    <a:pt x="457" y="36"/>
                    <a:pt x="456" y="36"/>
                  </a:cubicBezTo>
                  <a:cubicBezTo>
                    <a:pt x="455" y="36"/>
                    <a:pt x="455" y="35"/>
                    <a:pt x="456" y="34"/>
                  </a:cubicBezTo>
                  <a:cubicBezTo>
                    <a:pt x="456" y="35"/>
                    <a:pt x="457" y="35"/>
                    <a:pt x="457" y="35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8" y="35"/>
                    <a:pt x="458" y="35"/>
                    <a:pt x="459" y="36"/>
                  </a:cubicBezTo>
                  <a:cubicBezTo>
                    <a:pt x="460" y="35"/>
                    <a:pt x="458" y="35"/>
                    <a:pt x="459" y="34"/>
                  </a:cubicBezTo>
                  <a:cubicBezTo>
                    <a:pt x="459" y="34"/>
                    <a:pt x="459" y="34"/>
                    <a:pt x="460" y="34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5"/>
                    <a:pt x="461" y="36"/>
                    <a:pt x="462" y="35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4"/>
                    <a:pt x="462" y="34"/>
                    <a:pt x="462" y="35"/>
                  </a:cubicBezTo>
                  <a:cubicBezTo>
                    <a:pt x="462" y="34"/>
                    <a:pt x="462" y="34"/>
                    <a:pt x="462" y="34"/>
                  </a:cubicBezTo>
                  <a:cubicBezTo>
                    <a:pt x="463" y="34"/>
                    <a:pt x="464" y="34"/>
                    <a:pt x="464" y="35"/>
                  </a:cubicBezTo>
                  <a:cubicBezTo>
                    <a:pt x="465" y="35"/>
                    <a:pt x="465" y="35"/>
                    <a:pt x="465" y="35"/>
                  </a:cubicBezTo>
                  <a:cubicBezTo>
                    <a:pt x="464" y="35"/>
                    <a:pt x="464" y="34"/>
                    <a:pt x="464" y="34"/>
                  </a:cubicBezTo>
                  <a:cubicBezTo>
                    <a:pt x="465" y="34"/>
                    <a:pt x="465" y="34"/>
                    <a:pt x="466" y="34"/>
                  </a:cubicBezTo>
                  <a:cubicBezTo>
                    <a:pt x="465" y="34"/>
                    <a:pt x="465" y="34"/>
                    <a:pt x="465" y="35"/>
                  </a:cubicBezTo>
                  <a:cubicBezTo>
                    <a:pt x="466" y="35"/>
                    <a:pt x="466" y="34"/>
                    <a:pt x="467" y="35"/>
                  </a:cubicBezTo>
                  <a:cubicBezTo>
                    <a:pt x="466" y="34"/>
                    <a:pt x="466" y="34"/>
                    <a:pt x="466" y="34"/>
                  </a:cubicBezTo>
                  <a:cubicBezTo>
                    <a:pt x="467" y="34"/>
                    <a:pt x="468" y="34"/>
                    <a:pt x="469" y="34"/>
                  </a:cubicBezTo>
                  <a:cubicBezTo>
                    <a:pt x="468" y="34"/>
                    <a:pt x="468" y="35"/>
                    <a:pt x="468" y="35"/>
                  </a:cubicBezTo>
                  <a:cubicBezTo>
                    <a:pt x="469" y="35"/>
                    <a:pt x="469" y="35"/>
                    <a:pt x="469" y="35"/>
                  </a:cubicBezTo>
                  <a:cubicBezTo>
                    <a:pt x="469" y="34"/>
                    <a:pt x="471" y="36"/>
                    <a:pt x="470" y="34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72" y="34"/>
                    <a:pt x="472" y="34"/>
                    <a:pt x="472" y="34"/>
                  </a:cubicBezTo>
                  <a:cubicBezTo>
                    <a:pt x="473" y="34"/>
                    <a:pt x="473" y="34"/>
                    <a:pt x="473" y="34"/>
                  </a:cubicBezTo>
                  <a:cubicBezTo>
                    <a:pt x="474" y="34"/>
                    <a:pt x="474" y="34"/>
                    <a:pt x="475" y="33"/>
                  </a:cubicBezTo>
                  <a:cubicBezTo>
                    <a:pt x="475" y="34"/>
                    <a:pt x="476" y="34"/>
                    <a:pt x="476" y="34"/>
                  </a:cubicBezTo>
                  <a:cubicBezTo>
                    <a:pt x="477" y="34"/>
                    <a:pt x="478" y="35"/>
                    <a:pt x="479" y="34"/>
                  </a:cubicBezTo>
                  <a:cubicBezTo>
                    <a:pt x="479" y="34"/>
                    <a:pt x="479" y="34"/>
                    <a:pt x="479" y="34"/>
                  </a:cubicBezTo>
                  <a:cubicBezTo>
                    <a:pt x="478" y="33"/>
                    <a:pt x="478" y="32"/>
                    <a:pt x="478" y="31"/>
                  </a:cubicBezTo>
                  <a:cubicBezTo>
                    <a:pt x="479" y="32"/>
                    <a:pt x="479" y="32"/>
                    <a:pt x="479" y="32"/>
                  </a:cubicBezTo>
                  <a:cubicBezTo>
                    <a:pt x="480" y="32"/>
                    <a:pt x="479" y="33"/>
                    <a:pt x="480" y="33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1" y="34"/>
                    <a:pt x="480" y="34"/>
                    <a:pt x="480" y="33"/>
                  </a:cubicBezTo>
                  <a:cubicBezTo>
                    <a:pt x="481" y="33"/>
                    <a:pt x="482" y="34"/>
                    <a:pt x="483" y="33"/>
                  </a:cubicBezTo>
                  <a:cubicBezTo>
                    <a:pt x="482" y="33"/>
                    <a:pt x="482" y="32"/>
                    <a:pt x="481" y="33"/>
                  </a:cubicBezTo>
                  <a:cubicBezTo>
                    <a:pt x="480" y="33"/>
                    <a:pt x="480" y="32"/>
                    <a:pt x="480" y="32"/>
                  </a:cubicBezTo>
                  <a:cubicBezTo>
                    <a:pt x="481" y="32"/>
                    <a:pt x="481" y="31"/>
                    <a:pt x="482" y="32"/>
                  </a:cubicBezTo>
                  <a:cubicBezTo>
                    <a:pt x="482" y="31"/>
                    <a:pt x="482" y="31"/>
                    <a:pt x="482" y="31"/>
                  </a:cubicBezTo>
                  <a:cubicBezTo>
                    <a:pt x="482" y="31"/>
                    <a:pt x="482" y="31"/>
                    <a:pt x="482" y="32"/>
                  </a:cubicBezTo>
                  <a:cubicBezTo>
                    <a:pt x="483" y="32"/>
                    <a:pt x="484" y="32"/>
                    <a:pt x="484" y="31"/>
                  </a:cubicBezTo>
                  <a:cubicBezTo>
                    <a:pt x="484" y="32"/>
                    <a:pt x="484" y="32"/>
                    <a:pt x="485" y="32"/>
                  </a:cubicBezTo>
                  <a:cubicBezTo>
                    <a:pt x="485" y="32"/>
                    <a:pt x="485" y="31"/>
                    <a:pt x="485" y="31"/>
                  </a:cubicBezTo>
                  <a:cubicBezTo>
                    <a:pt x="485" y="31"/>
                    <a:pt x="486" y="31"/>
                    <a:pt x="486" y="31"/>
                  </a:cubicBezTo>
                  <a:cubicBezTo>
                    <a:pt x="486" y="31"/>
                    <a:pt x="486" y="31"/>
                    <a:pt x="486" y="30"/>
                  </a:cubicBezTo>
                  <a:cubicBezTo>
                    <a:pt x="485" y="31"/>
                    <a:pt x="482" y="29"/>
                    <a:pt x="483" y="31"/>
                  </a:cubicBezTo>
                  <a:cubicBezTo>
                    <a:pt x="482" y="30"/>
                    <a:pt x="482" y="30"/>
                    <a:pt x="482" y="30"/>
                  </a:cubicBezTo>
                  <a:cubicBezTo>
                    <a:pt x="480" y="31"/>
                    <a:pt x="479" y="30"/>
                    <a:pt x="477" y="30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8" y="31"/>
                    <a:pt x="478" y="32"/>
                    <a:pt x="478" y="32"/>
                  </a:cubicBezTo>
                  <a:cubicBezTo>
                    <a:pt x="477" y="33"/>
                    <a:pt x="476" y="32"/>
                    <a:pt x="475" y="32"/>
                  </a:cubicBezTo>
                  <a:cubicBezTo>
                    <a:pt x="474" y="32"/>
                    <a:pt x="473" y="32"/>
                    <a:pt x="473" y="32"/>
                  </a:cubicBezTo>
                  <a:cubicBezTo>
                    <a:pt x="474" y="31"/>
                    <a:pt x="476" y="32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3" y="30"/>
                    <a:pt x="474" y="29"/>
                    <a:pt x="474" y="29"/>
                  </a:cubicBezTo>
                  <a:cubicBezTo>
                    <a:pt x="475" y="29"/>
                    <a:pt x="477" y="28"/>
                    <a:pt x="478" y="30"/>
                  </a:cubicBezTo>
                  <a:cubicBezTo>
                    <a:pt x="478" y="30"/>
                    <a:pt x="478" y="29"/>
                    <a:pt x="478" y="29"/>
                  </a:cubicBezTo>
                  <a:cubicBezTo>
                    <a:pt x="479" y="29"/>
                    <a:pt x="481" y="29"/>
                    <a:pt x="482" y="30"/>
                  </a:cubicBezTo>
                  <a:cubicBezTo>
                    <a:pt x="483" y="28"/>
                    <a:pt x="485" y="30"/>
                    <a:pt x="486" y="29"/>
                  </a:cubicBezTo>
                  <a:cubicBezTo>
                    <a:pt x="487" y="29"/>
                    <a:pt x="489" y="29"/>
                    <a:pt x="491" y="30"/>
                  </a:cubicBezTo>
                  <a:cubicBezTo>
                    <a:pt x="491" y="30"/>
                    <a:pt x="491" y="30"/>
                    <a:pt x="491" y="30"/>
                  </a:cubicBezTo>
                  <a:cubicBezTo>
                    <a:pt x="491" y="29"/>
                    <a:pt x="490" y="29"/>
                    <a:pt x="490" y="29"/>
                  </a:cubicBezTo>
                  <a:cubicBezTo>
                    <a:pt x="491" y="29"/>
                    <a:pt x="493" y="30"/>
                    <a:pt x="494" y="29"/>
                  </a:cubicBezTo>
                  <a:cubicBezTo>
                    <a:pt x="494" y="29"/>
                    <a:pt x="494" y="29"/>
                    <a:pt x="494" y="29"/>
                  </a:cubicBezTo>
                  <a:cubicBezTo>
                    <a:pt x="495" y="29"/>
                    <a:pt x="496" y="29"/>
                    <a:pt x="496" y="28"/>
                  </a:cubicBezTo>
                  <a:cubicBezTo>
                    <a:pt x="496" y="28"/>
                    <a:pt x="496" y="28"/>
                    <a:pt x="496" y="28"/>
                  </a:cubicBezTo>
                  <a:cubicBezTo>
                    <a:pt x="495" y="28"/>
                    <a:pt x="495" y="29"/>
                    <a:pt x="495" y="29"/>
                  </a:cubicBezTo>
                  <a:cubicBezTo>
                    <a:pt x="493" y="28"/>
                    <a:pt x="493" y="28"/>
                    <a:pt x="493" y="28"/>
                  </a:cubicBezTo>
                  <a:cubicBezTo>
                    <a:pt x="490" y="28"/>
                    <a:pt x="487" y="28"/>
                    <a:pt x="484" y="28"/>
                  </a:cubicBezTo>
                  <a:cubicBezTo>
                    <a:pt x="482" y="28"/>
                    <a:pt x="480" y="28"/>
                    <a:pt x="479" y="28"/>
                  </a:cubicBezTo>
                  <a:cubicBezTo>
                    <a:pt x="478" y="28"/>
                    <a:pt x="477" y="28"/>
                    <a:pt x="475" y="28"/>
                  </a:cubicBezTo>
                  <a:cubicBezTo>
                    <a:pt x="473" y="28"/>
                    <a:pt x="470" y="28"/>
                    <a:pt x="468" y="28"/>
                  </a:cubicBezTo>
                  <a:cubicBezTo>
                    <a:pt x="468" y="27"/>
                    <a:pt x="468" y="27"/>
                    <a:pt x="468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8"/>
                    <a:pt x="467" y="28"/>
                    <a:pt x="467" y="28"/>
                  </a:cubicBezTo>
                  <a:cubicBezTo>
                    <a:pt x="467" y="28"/>
                    <a:pt x="466" y="27"/>
                    <a:pt x="465" y="28"/>
                  </a:cubicBezTo>
                  <a:cubicBezTo>
                    <a:pt x="465" y="27"/>
                    <a:pt x="465" y="27"/>
                    <a:pt x="465" y="27"/>
                  </a:cubicBezTo>
                  <a:cubicBezTo>
                    <a:pt x="463" y="26"/>
                    <a:pt x="462" y="29"/>
                    <a:pt x="461" y="27"/>
                  </a:cubicBezTo>
                  <a:cubicBezTo>
                    <a:pt x="461" y="27"/>
                    <a:pt x="461" y="27"/>
                    <a:pt x="461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59" y="26"/>
                    <a:pt x="458" y="26"/>
                    <a:pt x="458" y="27"/>
                  </a:cubicBezTo>
                  <a:cubicBezTo>
                    <a:pt x="457" y="27"/>
                    <a:pt x="457" y="26"/>
                    <a:pt x="456" y="26"/>
                  </a:cubicBezTo>
                  <a:cubicBezTo>
                    <a:pt x="458" y="24"/>
                    <a:pt x="458" y="27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2" y="25"/>
                    <a:pt x="463" y="25"/>
                    <a:pt x="465" y="26"/>
                  </a:cubicBezTo>
                  <a:cubicBezTo>
                    <a:pt x="467" y="25"/>
                    <a:pt x="470" y="27"/>
                    <a:pt x="471" y="26"/>
                  </a:cubicBezTo>
                  <a:cubicBezTo>
                    <a:pt x="473" y="27"/>
                    <a:pt x="474" y="25"/>
                    <a:pt x="475" y="26"/>
                  </a:cubicBezTo>
                  <a:cubicBezTo>
                    <a:pt x="476" y="25"/>
                    <a:pt x="477" y="27"/>
                    <a:pt x="478" y="26"/>
                  </a:cubicBezTo>
                  <a:cubicBezTo>
                    <a:pt x="480" y="27"/>
                    <a:pt x="481" y="25"/>
                    <a:pt x="483" y="26"/>
                  </a:cubicBezTo>
                  <a:cubicBezTo>
                    <a:pt x="486" y="26"/>
                    <a:pt x="489" y="27"/>
                    <a:pt x="492" y="26"/>
                  </a:cubicBezTo>
                  <a:cubicBezTo>
                    <a:pt x="492" y="26"/>
                    <a:pt x="492" y="26"/>
                    <a:pt x="492" y="26"/>
                  </a:cubicBezTo>
                  <a:cubicBezTo>
                    <a:pt x="494" y="26"/>
                    <a:pt x="496" y="27"/>
                    <a:pt x="497" y="26"/>
                  </a:cubicBezTo>
                  <a:cubicBezTo>
                    <a:pt x="497" y="26"/>
                    <a:pt x="497" y="26"/>
                    <a:pt x="498" y="27"/>
                  </a:cubicBezTo>
                  <a:cubicBezTo>
                    <a:pt x="498" y="26"/>
                    <a:pt x="500" y="27"/>
                    <a:pt x="500" y="26"/>
                  </a:cubicBezTo>
                  <a:cubicBezTo>
                    <a:pt x="500" y="26"/>
                    <a:pt x="500" y="26"/>
                    <a:pt x="500" y="26"/>
                  </a:cubicBezTo>
                  <a:cubicBezTo>
                    <a:pt x="500" y="27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7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03" y="27"/>
                    <a:pt x="503" y="27"/>
                    <a:pt x="503" y="27"/>
                  </a:cubicBezTo>
                  <a:cubicBezTo>
                    <a:pt x="503" y="26"/>
                    <a:pt x="503" y="26"/>
                    <a:pt x="503" y="26"/>
                  </a:cubicBezTo>
                  <a:cubicBezTo>
                    <a:pt x="504" y="28"/>
                    <a:pt x="504" y="25"/>
                    <a:pt x="506" y="26"/>
                  </a:cubicBezTo>
                  <a:cubicBezTo>
                    <a:pt x="507" y="27"/>
                    <a:pt x="507" y="27"/>
                    <a:pt x="508" y="26"/>
                  </a:cubicBezTo>
                  <a:cubicBezTo>
                    <a:pt x="508" y="27"/>
                    <a:pt x="508" y="27"/>
                    <a:pt x="508" y="27"/>
                  </a:cubicBezTo>
                  <a:cubicBezTo>
                    <a:pt x="508" y="25"/>
                    <a:pt x="510" y="27"/>
                    <a:pt x="510" y="26"/>
                  </a:cubicBezTo>
                  <a:cubicBezTo>
                    <a:pt x="510" y="26"/>
                    <a:pt x="511" y="26"/>
                    <a:pt x="511" y="26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2" y="27"/>
                    <a:pt x="512" y="27"/>
                  </a:cubicBezTo>
                  <a:cubicBezTo>
                    <a:pt x="512" y="26"/>
                    <a:pt x="511" y="26"/>
                    <a:pt x="511" y="26"/>
                  </a:cubicBezTo>
                  <a:cubicBezTo>
                    <a:pt x="512" y="26"/>
                    <a:pt x="512" y="26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3" y="26"/>
                    <a:pt x="514" y="26"/>
                    <a:pt x="514" y="26"/>
                  </a:cubicBezTo>
                  <a:cubicBezTo>
                    <a:pt x="514" y="25"/>
                    <a:pt x="514" y="25"/>
                    <a:pt x="514" y="25"/>
                  </a:cubicBezTo>
                  <a:cubicBezTo>
                    <a:pt x="516" y="26"/>
                    <a:pt x="516" y="26"/>
                    <a:pt x="517" y="27"/>
                  </a:cubicBezTo>
                  <a:cubicBezTo>
                    <a:pt x="517" y="27"/>
                    <a:pt x="517" y="27"/>
                    <a:pt x="517" y="27"/>
                  </a:cubicBezTo>
                  <a:cubicBezTo>
                    <a:pt x="517" y="27"/>
                    <a:pt x="517" y="27"/>
                    <a:pt x="517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20" y="26"/>
                  </a:cubicBezTo>
                  <a:cubicBezTo>
                    <a:pt x="519" y="25"/>
                    <a:pt x="521" y="26"/>
                    <a:pt x="521" y="26"/>
                  </a:cubicBezTo>
                  <a:cubicBezTo>
                    <a:pt x="522" y="25"/>
                    <a:pt x="524" y="27"/>
                    <a:pt x="524" y="25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24" y="26"/>
                    <a:pt x="524" y="26"/>
                    <a:pt x="525" y="25"/>
                  </a:cubicBezTo>
                  <a:cubicBezTo>
                    <a:pt x="525" y="26"/>
                    <a:pt x="525" y="26"/>
                    <a:pt x="525" y="26"/>
                  </a:cubicBezTo>
                  <a:cubicBezTo>
                    <a:pt x="526" y="27"/>
                    <a:pt x="526" y="25"/>
                    <a:pt x="527" y="26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26" y="24"/>
                    <a:pt x="526" y="25"/>
                    <a:pt x="526" y="25"/>
                  </a:cubicBezTo>
                  <a:cubicBezTo>
                    <a:pt x="525" y="25"/>
                    <a:pt x="526" y="24"/>
                    <a:pt x="525" y="24"/>
                  </a:cubicBezTo>
                  <a:cubicBezTo>
                    <a:pt x="525" y="25"/>
                    <a:pt x="525" y="25"/>
                    <a:pt x="525" y="25"/>
                  </a:cubicBezTo>
                  <a:cubicBezTo>
                    <a:pt x="524" y="25"/>
                    <a:pt x="524" y="24"/>
                    <a:pt x="524" y="25"/>
                  </a:cubicBezTo>
                  <a:cubicBezTo>
                    <a:pt x="523" y="25"/>
                    <a:pt x="522" y="25"/>
                    <a:pt x="521" y="24"/>
                  </a:cubicBezTo>
                  <a:cubicBezTo>
                    <a:pt x="521" y="24"/>
                    <a:pt x="522" y="25"/>
                    <a:pt x="521" y="25"/>
                  </a:cubicBezTo>
                  <a:cubicBezTo>
                    <a:pt x="521" y="24"/>
                    <a:pt x="520" y="24"/>
                    <a:pt x="519" y="24"/>
                  </a:cubicBezTo>
                  <a:cubicBezTo>
                    <a:pt x="519" y="24"/>
                    <a:pt x="519" y="24"/>
                    <a:pt x="519" y="24"/>
                  </a:cubicBezTo>
                  <a:cubicBezTo>
                    <a:pt x="520" y="24"/>
                    <a:pt x="521" y="24"/>
                    <a:pt x="521" y="25"/>
                  </a:cubicBezTo>
                  <a:cubicBezTo>
                    <a:pt x="521" y="25"/>
                    <a:pt x="521" y="25"/>
                    <a:pt x="521" y="25"/>
                  </a:cubicBezTo>
                  <a:cubicBezTo>
                    <a:pt x="520" y="25"/>
                    <a:pt x="518" y="25"/>
                    <a:pt x="518" y="24"/>
                  </a:cubicBezTo>
                  <a:cubicBezTo>
                    <a:pt x="517" y="24"/>
                    <a:pt x="516" y="24"/>
                    <a:pt x="515" y="24"/>
                  </a:cubicBezTo>
                  <a:cubicBezTo>
                    <a:pt x="515" y="24"/>
                    <a:pt x="515" y="24"/>
                    <a:pt x="515" y="24"/>
                  </a:cubicBezTo>
                  <a:cubicBezTo>
                    <a:pt x="515" y="24"/>
                    <a:pt x="516" y="24"/>
                    <a:pt x="516" y="24"/>
                  </a:cubicBezTo>
                  <a:cubicBezTo>
                    <a:pt x="515" y="24"/>
                    <a:pt x="516" y="25"/>
                    <a:pt x="515" y="25"/>
                  </a:cubicBezTo>
                  <a:cubicBezTo>
                    <a:pt x="515" y="25"/>
                    <a:pt x="515" y="25"/>
                    <a:pt x="514" y="24"/>
                  </a:cubicBezTo>
                  <a:cubicBezTo>
                    <a:pt x="514" y="25"/>
                    <a:pt x="513" y="24"/>
                    <a:pt x="512" y="25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11" y="25"/>
                    <a:pt x="511" y="24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0" y="26"/>
                    <a:pt x="509" y="25"/>
                    <a:pt x="508" y="25"/>
                  </a:cubicBezTo>
                  <a:cubicBezTo>
                    <a:pt x="507" y="25"/>
                    <a:pt x="508" y="23"/>
                    <a:pt x="507" y="23"/>
                  </a:cubicBezTo>
                  <a:cubicBezTo>
                    <a:pt x="507" y="24"/>
                    <a:pt x="507" y="24"/>
                    <a:pt x="508" y="24"/>
                  </a:cubicBezTo>
                  <a:cubicBezTo>
                    <a:pt x="507" y="24"/>
                    <a:pt x="507" y="24"/>
                    <a:pt x="507" y="25"/>
                  </a:cubicBezTo>
                  <a:cubicBezTo>
                    <a:pt x="508" y="25"/>
                    <a:pt x="508" y="25"/>
                    <a:pt x="508" y="25"/>
                  </a:cubicBezTo>
                  <a:cubicBezTo>
                    <a:pt x="508" y="25"/>
                    <a:pt x="507" y="26"/>
                    <a:pt x="507" y="26"/>
                  </a:cubicBezTo>
                  <a:cubicBezTo>
                    <a:pt x="507" y="26"/>
                    <a:pt x="506" y="26"/>
                    <a:pt x="506" y="26"/>
                  </a:cubicBezTo>
                  <a:cubicBezTo>
                    <a:pt x="507" y="26"/>
                    <a:pt x="507" y="26"/>
                    <a:pt x="507" y="25"/>
                  </a:cubicBezTo>
                  <a:cubicBezTo>
                    <a:pt x="506" y="25"/>
                    <a:pt x="505" y="25"/>
                    <a:pt x="504" y="25"/>
                  </a:cubicBezTo>
                  <a:cubicBezTo>
                    <a:pt x="504" y="25"/>
                    <a:pt x="504" y="24"/>
                    <a:pt x="504" y="24"/>
                  </a:cubicBezTo>
                  <a:cubicBezTo>
                    <a:pt x="505" y="24"/>
                    <a:pt x="505" y="24"/>
                    <a:pt x="505" y="24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5" y="23"/>
                    <a:pt x="505" y="23"/>
                  </a:cubicBezTo>
                  <a:cubicBezTo>
                    <a:pt x="504" y="23"/>
                    <a:pt x="504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3" y="24"/>
                    <a:pt x="503" y="24"/>
                    <a:pt x="503" y="24"/>
                  </a:cubicBezTo>
                  <a:cubicBezTo>
                    <a:pt x="503" y="24"/>
                    <a:pt x="503" y="23"/>
                    <a:pt x="502" y="23"/>
                  </a:cubicBezTo>
                  <a:cubicBezTo>
                    <a:pt x="502" y="23"/>
                    <a:pt x="502" y="24"/>
                    <a:pt x="502" y="24"/>
                  </a:cubicBezTo>
                  <a:cubicBezTo>
                    <a:pt x="503" y="25"/>
                    <a:pt x="503" y="25"/>
                    <a:pt x="503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1" y="25"/>
                    <a:pt x="500" y="25"/>
                    <a:pt x="500" y="24"/>
                  </a:cubicBezTo>
                  <a:cubicBezTo>
                    <a:pt x="501" y="24"/>
                    <a:pt x="501" y="24"/>
                    <a:pt x="501" y="24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9" y="25"/>
                    <a:pt x="499" y="25"/>
                    <a:pt x="499" y="25"/>
                  </a:cubicBezTo>
                  <a:cubicBezTo>
                    <a:pt x="499" y="25"/>
                    <a:pt x="498" y="25"/>
                    <a:pt x="498" y="25"/>
                  </a:cubicBezTo>
                  <a:cubicBezTo>
                    <a:pt x="497" y="24"/>
                    <a:pt x="496" y="26"/>
                    <a:pt x="495" y="24"/>
                  </a:cubicBezTo>
                  <a:cubicBezTo>
                    <a:pt x="496" y="24"/>
                    <a:pt x="497" y="24"/>
                    <a:pt x="497" y="24"/>
                  </a:cubicBezTo>
                  <a:cubicBezTo>
                    <a:pt x="497" y="23"/>
                    <a:pt x="497" y="23"/>
                    <a:pt x="497" y="23"/>
                  </a:cubicBezTo>
                  <a:cubicBezTo>
                    <a:pt x="497" y="24"/>
                    <a:pt x="497" y="24"/>
                    <a:pt x="497" y="24"/>
                  </a:cubicBezTo>
                  <a:cubicBezTo>
                    <a:pt x="497" y="23"/>
                    <a:pt x="496" y="23"/>
                    <a:pt x="495" y="23"/>
                  </a:cubicBezTo>
                  <a:cubicBezTo>
                    <a:pt x="496" y="22"/>
                    <a:pt x="496" y="22"/>
                    <a:pt x="496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3"/>
                    <a:pt x="495" y="23"/>
                  </a:cubicBezTo>
                  <a:cubicBezTo>
                    <a:pt x="494" y="23"/>
                    <a:pt x="495" y="24"/>
                    <a:pt x="495" y="24"/>
                  </a:cubicBezTo>
                  <a:cubicBezTo>
                    <a:pt x="495" y="24"/>
                    <a:pt x="495" y="24"/>
                    <a:pt x="495" y="25"/>
                  </a:cubicBezTo>
                  <a:cubicBezTo>
                    <a:pt x="493" y="25"/>
                    <a:pt x="493" y="25"/>
                    <a:pt x="493" y="25"/>
                  </a:cubicBezTo>
                  <a:cubicBezTo>
                    <a:pt x="493" y="25"/>
                    <a:pt x="493" y="24"/>
                    <a:pt x="493" y="24"/>
                  </a:cubicBezTo>
                  <a:cubicBezTo>
                    <a:pt x="493" y="24"/>
                    <a:pt x="493" y="24"/>
                    <a:pt x="493" y="24"/>
                  </a:cubicBezTo>
                  <a:cubicBezTo>
                    <a:pt x="493" y="24"/>
                    <a:pt x="493" y="25"/>
                    <a:pt x="493" y="25"/>
                  </a:cubicBezTo>
                  <a:cubicBezTo>
                    <a:pt x="491" y="24"/>
                    <a:pt x="493" y="24"/>
                    <a:pt x="492" y="24"/>
                  </a:cubicBezTo>
                  <a:cubicBezTo>
                    <a:pt x="492" y="23"/>
                    <a:pt x="491" y="23"/>
                    <a:pt x="491" y="23"/>
                  </a:cubicBezTo>
                  <a:cubicBezTo>
                    <a:pt x="491" y="24"/>
                    <a:pt x="490" y="24"/>
                    <a:pt x="491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4"/>
                    <a:pt x="489" y="24"/>
                    <a:pt x="489" y="25"/>
                  </a:cubicBezTo>
                  <a:cubicBezTo>
                    <a:pt x="489" y="24"/>
                    <a:pt x="488" y="23"/>
                    <a:pt x="488" y="23"/>
                  </a:cubicBezTo>
                  <a:cubicBezTo>
                    <a:pt x="488" y="23"/>
                    <a:pt x="487" y="23"/>
                    <a:pt x="488" y="24"/>
                  </a:cubicBezTo>
                  <a:cubicBezTo>
                    <a:pt x="487" y="24"/>
                    <a:pt x="486" y="24"/>
                    <a:pt x="486" y="25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6" y="24"/>
                    <a:pt x="486" y="23"/>
                    <a:pt x="485" y="23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4" y="24"/>
                    <a:pt x="484" y="23"/>
                  </a:cubicBezTo>
                  <a:cubicBezTo>
                    <a:pt x="484" y="24"/>
                    <a:pt x="485" y="24"/>
                    <a:pt x="485" y="25"/>
                  </a:cubicBezTo>
                  <a:cubicBezTo>
                    <a:pt x="485" y="25"/>
                    <a:pt x="485" y="24"/>
                    <a:pt x="484" y="24"/>
                  </a:cubicBezTo>
                  <a:cubicBezTo>
                    <a:pt x="484" y="26"/>
                    <a:pt x="482" y="24"/>
                    <a:pt x="481" y="25"/>
                  </a:cubicBezTo>
                  <a:cubicBezTo>
                    <a:pt x="481" y="24"/>
                    <a:pt x="482" y="23"/>
                    <a:pt x="483" y="23"/>
                  </a:cubicBezTo>
                  <a:cubicBezTo>
                    <a:pt x="482" y="23"/>
                    <a:pt x="481" y="23"/>
                    <a:pt x="480" y="23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8" y="25"/>
                    <a:pt x="477" y="24"/>
                    <a:pt x="477" y="23"/>
                  </a:cubicBezTo>
                  <a:cubicBezTo>
                    <a:pt x="478" y="23"/>
                    <a:pt x="478" y="23"/>
                    <a:pt x="478" y="23"/>
                  </a:cubicBezTo>
                  <a:cubicBezTo>
                    <a:pt x="477" y="23"/>
                    <a:pt x="477" y="23"/>
                    <a:pt x="476" y="23"/>
                  </a:cubicBezTo>
                  <a:cubicBezTo>
                    <a:pt x="477" y="24"/>
                    <a:pt x="477" y="24"/>
                    <a:pt x="477" y="24"/>
                  </a:cubicBezTo>
                  <a:cubicBezTo>
                    <a:pt x="477" y="24"/>
                    <a:pt x="477" y="24"/>
                    <a:pt x="477" y="25"/>
                  </a:cubicBezTo>
                  <a:cubicBezTo>
                    <a:pt x="477" y="25"/>
                    <a:pt x="476" y="25"/>
                    <a:pt x="476" y="25"/>
                  </a:cubicBezTo>
                  <a:cubicBezTo>
                    <a:pt x="476" y="24"/>
                    <a:pt x="475" y="25"/>
                    <a:pt x="475" y="25"/>
                  </a:cubicBezTo>
                  <a:cubicBezTo>
                    <a:pt x="475" y="25"/>
                    <a:pt x="474" y="25"/>
                    <a:pt x="474" y="24"/>
                  </a:cubicBezTo>
                  <a:cubicBezTo>
                    <a:pt x="475" y="24"/>
                    <a:pt x="475" y="24"/>
                    <a:pt x="475" y="24"/>
                  </a:cubicBezTo>
                  <a:cubicBezTo>
                    <a:pt x="474" y="24"/>
                    <a:pt x="474" y="24"/>
                    <a:pt x="474" y="24"/>
                  </a:cubicBezTo>
                  <a:cubicBezTo>
                    <a:pt x="474" y="24"/>
                    <a:pt x="474" y="24"/>
                    <a:pt x="474" y="25"/>
                  </a:cubicBezTo>
                  <a:cubicBezTo>
                    <a:pt x="473" y="24"/>
                    <a:pt x="473" y="24"/>
                    <a:pt x="472" y="24"/>
                  </a:cubicBezTo>
                  <a:cubicBezTo>
                    <a:pt x="473" y="24"/>
                    <a:pt x="474" y="23"/>
                    <a:pt x="475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3" y="23"/>
                    <a:pt x="470" y="22"/>
                    <a:pt x="470" y="23"/>
                  </a:cubicBezTo>
                  <a:cubicBezTo>
                    <a:pt x="471" y="24"/>
                    <a:pt x="472" y="22"/>
                    <a:pt x="472" y="23"/>
                  </a:cubicBezTo>
                  <a:cubicBezTo>
                    <a:pt x="471" y="24"/>
                    <a:pt x="471" y="23"/>
                    <a:pt x="470" y="24"/>
                  </a:cubicBezTo>
                  <a:cubicBezTo>
                    <a:pt x="470" y="25"/>
                    <a:pt x="469" y="24"/>
                    <a:pt x="469" y="24"/>
                  </a:cubicBezTo>
                  <a:cubicBezTo>
                    <a:pt x="470" y="24"/>
                    <a:pt x="469" y="23"/>
                    <a:pt x="470" y="22"/>
                  </a:cubicBezTo>
                  <a:cubicBezTo>
                    <a:pt x="469" y="22"/>
                    <a:pt x="468" y="22"/>
                    <a:pt x="468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8" y="23"/>
                    <a:pt x="468" y="23"/>
                    <a:pt x="467" y="23"/>
                  </a:cubicBezTo>
                  <a:cubicBezTo>
                    <a:pt x="468" y="23"/>
                    <a:pt x="468" y="23"/>
                    <a:pt x="468" y="24"/>
                  </a:cubicBezTo>
                  <a:cubicBezTo>
                    <a:pt x="469" y="25"/>
                    <a:pt x="467" y="24"/>
                    <a:pt x="466" y="24"/>
                  </a:cubicBezTo>
                  <a:cubicBezTo>
                    <a:pt x="467" y="22"/>
                    <a:pt x="467" y="22"/>
                    <a:pt x="467" y="22"/>
                  </a:cubicBezTo>
                  <a:cubicBezTo>
                    <a:pt x="466" y="22"/>
                    <a:pt x="466" y="22"/>
                    <a:pt x="465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5" y="24"/>
                  </a:cubicBezTo>
                  <a:cubicBezTo>
                    <a:pt x="465" y="23"/>
                    <a:pt x="465" y="23"/>
                    <a:pt x="465" y="23"/>
                  </a:cubicBezTo>
                  <a:cubicBezTo>
                    <a:pt x="464" y="22"/>
                    <a:pt x="464" y="22"/>
                    <a:pt x="464" y="22"/>
                  </a:cubicBezTo>
                  <a:cubicBezTo>
                    <a:pt x="461" y="23"/>
                    <a:pt x="459" y="21"/>
                    <a:pt x="456" y="21"/>
                  </a:cubicBezTo>
                  <a:cubicBezTo>
                    <a:pt x="456" y="21"/>
                    <a:pt x="456" y="21"/>
                    <a:pt x="456" y="21"/>
                  </a:cubicBezTo>
                  <a:cubicBezTo>
                    <a:pt x="456" y="21"/>
                    <a:pt x="456" y="21"/>
                    <a:pt x="457" y="21"/>
                  </a:cubicBezTo>
                  <a:cubicBezTo>
                    <a:pt x="456" y="20"/>
                    <a:pt x="458" y="21"/>
                    <a:pt x="458" y="20"/>
                  </a:cubicBezTo>
                  <a:cubicBezTo>
                    <a:pt x="459" y="20"/>
                    <a:pt x="460" y="19"/>
                    <a:pt x="460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19"/>
                    <a:pt x="462" y="20"/>
                    <a:pt x="461" y="20"/>
                  </a:cubicBezTo>
                  <a:cubicBezTo>
                    <a:pt x="462" y="20"/>
                    <a:pt x="463" y="21"/>
                    <a:pt x="463" y="21"/>
                  </a:cubicBezTo>
                  <a:cubicBezTo>
                    <a:pt x="464" y="19"/>
                    <a:pt x="466" y="21"/>
                    <a:pt x="467" y="20"/>
                  </a:cubicBezTo>
                  <a:cubicBezTo>
                    <a:pt x="469" y="21"/>
                    <a:pt x="472" y="20"/>
                    <a:pt x="474" y="20"/>
                  </a:cubicBezTo>
                  <a:cubicBezTo>
                    <a:pt x="476" y="21"/>
                    <a:pt x="479" y="21"/>
                    <a:pt x="481" y="21"/>
                  </a:cubicBezTo>
                  <a:cubicBezTo>
                    <a:pt x="482" y="22"/>
                    <a:pt x="484" y="19"/>
                    <a:pt x="485" y="21"/>
                  </a:cubicBezTo>
                  <a:cubicBezTo>
                    <a:pt x="485" y="21"/>
                    <a:pt x="486" y="21"/>
                    <a:pt x="487" y="21"/>
                  </a:cubicBezTo>
                  <a:cubicBezTo>
                    <a:pt x="488" y="20"/>
                    <a:pt x="489" y="22"/>
                    <a:pt x="490" y="20"/>
                  </a:cubicBezTo>
                  <a:cubicBezTo>
                    <a:pt x="490" y="21"/>
                    <a:pt x="490" y="21"/>
                    <a:pt x="490" y="21"/>
                  </a:cubicBezTo>
                  <a:cubicBezTo>
                    <a:pt x="490" y="21"/>
                    <a:pt x="492" y="22"/>
                    <a:pt x="492" y="21"/>
                  </a:cubicBezTo>
                  <a:cubicBezTo>
                    <a:pt x="493" y="21"/>
                    <a:pt x="493" y="21"/>
                    <a:pt x="493" y="21"/>
                  </a:cubicBezTo>
                  <a:cubicBezTo>
                    <a:pt x="493" y="20"/>
                    <a:pt x="493" y="20"/>
                    <a:pt x="493" y="20"/>
                  </a:cubicBezTo>
                  <a:cubicBezTo>
                    <a:pt x="490" y="20"/>
                    <a:pt x="490" y="20"/>
                    <a:pt x="490" y="20"/>
                  </a:cubicBezTo>
                  <a:cubicBezTo>
                    <a:pt x="490" y="20"/>
                    <a:pt x="489" y="21"/>
                    <a:pt x="489" y="20"/>
                  </a:cubicBezTo>
                  <a:cubicBezTo>
                    <a:pt x="489" y="20"/>
                    <a:pt x="489" y="20"/>
                    <a:pt x="489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7" y="20"/>
                    <a:pt x="487" y="20"/>
                  </a:cubicBezTo>
                  <a:cubicBezTo>
                    <a:pt x="486" y="20"/>
                    <a:pt x="486" y="20"/>
                    <a:pt x="486" y="20"/>
                  </a:cubicBezTo>
                  <a:cubicBezTo>
                    <a:pt x="486" y="21"/>
                    <a:pt x="486" y="20"/>
                    <a:pt x="485" y="20"/>
                  </a:cubicBezTo>
                  <a:cubicBezTo>
                    <a:pt x="485" y="20"/>
                    <a:pt x="485" y="21"/>
                    <a:pt x="485" y="21"/>
                  </a:cubicBezTo>
                  <a:cubicBezTo>
                    <a:pt x="485" y="20"/>
                    <a:pt x="484" y="21"/>
                    <a:pt x="484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4" y="19"/>
                    <a:pt x="484" y="19"/>
                    <a:pt x="483" y="20"/>
                  </a:cubicBezTo>
                  <a:cubicBezTo>
                    <a:pt x="482" y="20"/>
                    <a:pt x="481" y="19"/>
                    <a:pt x="480" y="19"/>
                  </a:cubicBezTo>
                  <a:cubicBezTo>
                    <a:pt x="480" y="19"/>
                    <a:pt x="480" y="19"/>
                    <a:pt x="480" y="19"/>
                  </a:cubicBezTo>
                  <a:cubicBezTo>
                    <a:pt x="480" y="19"/>
                    <a:pt x="481" y="19"/>
                    <a:pt x="481" y="20"/>
                  </a:cubicBezTo>
                  <a:cubicBezTo>
                    <a:pt x="478" y="20"/>
                    <a:pt x="478" y="20"/>
                    <a:pt x="478" y="20"/>
                  </a:cubicBezTo>
                  <a:cubicBezTo>
                    <a:pt x="479" y="19"/>
                    <a:pt x="477" y="18"/>
                    <a:pt x="477" y="17"/>
                  </a:cubicBezTo>
                  <a:cubicBezTo>
                    <a:pt x="476" y="17"/>
                    <a:pt x="477" y="19"/>
                    <a:pt x="477" y="19"/>
                  </a:cubicBezTo>
                  <a:cubicBezTo>
                    <a:pt x="477" y="19"/>
                    <a:pt x="476" y="19"/>
                    <a:pt x="476" y="18"/>
                  </a:cubicBezTo>
                  <a:cubicBezTo>
                    <a:pt x="476" y="18"/>
                    <a:pt x="476" y="19"/>
                    <a:pt x="476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4" y="19"/>
                    <a:pt x="473" y="19"/>
                    <a:pt x="472" y="2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20"/>
                    <a:pt x="472" y="20"/>
                    <a:pt x="472" y="20"/>
                  </a:cubicBezTo>
                  <a:cubicBezTo>
                    <a:pt x="470" y="19"/>
                    <a:pt x="470" y="19"/>
                    <a:pt x="470" y="19"/>
                  </a:cubicBezTo>
                  <a:cubicBezTo>
                    <a:pt x="469" y="18"/>
                    <a:pt x="467" y="19"/>
                    <a:pt x="467" y="18"/>
                  </a:cubicBezTo>
                  <a:cubicBezTo>
                    <a:pt x="467" y="19"/>
                    <a:pt x="465" y="19"/>
                    <a:pt x="465" y="19"/>
                  </a:cubicBezTo>
                  <a:cubicBezTo>
                    <a:pt x="465" y="18"/>
                    <a:pt x="464" y="18"/>
                    <a:pt x="464" y="17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3" y="19"/>
                    <a:pt x="463" y="18"/>
                  </a:cubicBezTo>
                  <a:cubicBezTo>
                    <a:pt x="463" y="18"/>
                    <a:pt x="463" y="18"/>
                    <a:pt x="463" y="18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2" y="18"/>
                    <a:pt x="462" y="17"/>
                    <a:pt x="462" y="17"/>
                  </a:cubicBezTo>
                  <a:cubicBezTo>
                    <a:pt x="462" y="17"/>
                    <a:pt x="462" y="17"/>
                    <a:pt x="463" y="17"/>
                  </a:cubicBezTo>
                  <a:cubicBezTo>
                    <a:pt x="463" y="17"/>
                    <a:pt x="463" y="17"/>
                    <a:pt x="463" y="17"/>
                  </a:cubicBezTo>
                  <a:cubicBezTo>
                    <a:pt x="462" y="15"/>
                    <a:pt x="461" y="17"/>
                    <a:pt x="460" y="15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59" y="16"/>
                    <a:pt x="458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5" y="15"/>
                    <a:pt x="455" y="15"/>
                    <a:pt x="456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55" y="14"/>
                    <a:pt x="455" y="15"/>
                    <a:pt x="454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3" y="15"/>
                    <a:pt x="454" y="18"/>
                    <a:pt x="452" y="17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1" y="18"/>
                    <a:pt x="450" y="19"/>
                    <a:pt x="449" y="18"/>
                  </a:cubicBezTo>
                  <a:cubicBezTo>
                    <a:pt x="450" y="17"/>
                    <a:pt x="450" y="17"/>
                    <a:pt x="450" y="17"/>
                  </a:cubicBezTo>
                  <a:cubicBezTo>
                    <a:pt x="449" y="17"/>
                    <a:pt x="450" y="18"/>
                    <a:pt x="449" y="17"/>
                  </a:cubicBezTo>
                  <a:cubicBezTo>
                    <a:pt x="448" y="16"/>
                    <a:pt x="450" y="17"/>
                    <a:pt x="451" y="16"/>
                  </a:cubicBezTo>
                  <a:cubicBezTo>
                    <a:pt x="450" y="15"/>
                    <a:pt x="449" y="17"/>
                    <a:pt x="448" y="16"/>
                  </a:cubicBezTo>
                  <a:cubicBezTo>
                    <a:pt x="449" y="15"/>
                    <a:pt x="449" y="15"/>
                    <a:pt x="449" y="15"/>
                  </a:cubicBezTo>
                  <a:cubicBezTo>
                    <a:pt x="448" y="15"/>
                    <a:pt x="448" y="15"/>
                    <a:pt x="448" y="15"/>
                  </a:cubicBezTo>
                  <a:cubicBezTo>
                    <a:pt x="448" y="15"/>
                    <a:pt x="448" y="16"/>
                    <a:pt x="448" y="16"/>
                  </a:cubicBezTo>
                  <a:cubicBezTo>
                    <a:pt x="446" y="18"/>
                    <a:pt x="446" y="18"/>
                    <a:pt x="446" y="18"/>
                  </a:cubicBezTo>
                  <a:cubicBezTo>
                    <a:pt x="445" y="17"/>
                    <a:pt x="444" y="17"/>
                    <a:pt x="443" y="16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2" y="17"/>
                    <a:pt x="442" y="17"/>
                    <a:pt x="442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4" y="17"/>
                    <a:pt x="444" y="18"/>
                  </a:cubicBezTo>
                  <a:cubicBezTo>
                    <a:pt x="443" y="18"/>
                    <a:pt x="443" y="18"/>
                    <a:pt x="442" y="18"/>
                  </a:cubicBezTo>
                  <a:cubicBezTo>
                    <a:pt x="442" y="18"/>
                    <a:pt x="442" y="19"/>
                    <a:pt x="442" y="19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3" y="19"/>
                    <a:pt x="443" y="18"/>
                    <a:pt x="444" y="19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2" y="20"/>
                    <a:pt x="441" y="19"/>
                    <a:pt x="441" y="18"/>
                  </a:cubicBezTo>
                  <a:cubicBezTo>
                    <a:pt x="441" y="18"/>
                    <a:pt x="441" y="18"/>
                    <a:pt x="440" y="18"/>
                  </a:cubicBezTo>
                  <a:cubicBezTo>
                    <a:pt x="440" y="18"/>
                    <a:pt x="440" y="19"/>
                    <a:pt x="441" y="19"/>
                  </a:cubicBezTo>
                  <a:cubicBezTo>
                    <a:pt x="441" y="20"/>
                    <a:pt x="440" y="19"/>
                    <a:pt x="440" y="20"/>
                  </a:cubicBezTo>
                  <a:cubicBezTo>
                    <a:pt x="441" y="20"/>
                    <a:pt x="443" y="20"/>
                    <a:pt x="445" y="20"/>
                  </a:cubicBezTo>
                  <a:cubicBezTo>
                    <a:pt x="445" y="21"/>
                    <a:pt x="446" y="21"/>
                    <a:pt x="447" y="21"/>
                  </a:cubicBezTo>
                  <a:cubicBezTo>
                    <a:pt x="446" y="20"/>
                    <a:pt x="446" y="20"/>
                    <a:pt x="446" y="20"/>
                  </a:cubicBezTo>
                  <a:cubicBezTo>
                    <a:pt x="446" y="20"/>
                    <a:pt x="446" y="21"/>
                    <a:pt x="445" y="20"/>
                  </a:cubicBezTo>
                  <a:cubicBezTo>
                    <a:pt x="445" y="20"/>
                    <a:pt x="444" y="19"/>
                    <a:pt x="444" y="19"/>
                  </a:cubicBezTo>
                  <a:cubicBezTo>
                    <a:pt x="445" y="19"/>
                    <a:pt x="445" y="19"/>
                    <a:pt x="447" y="18"/>
                  </a:cubicBezTo>
                  <a:cubicBezTo>
                    <a:pt x="447" y="19"/>
                    <a:pt x="447" y="19"/>
                    <a:pt x="448" y="19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9" y="21"/>
                    <a:pt x="447" y="21"/>
                    <a:pt x="447" y="21"/>
                  </a:cubicBezTo>
                  <a:cubicBezTo>
                    <a:pt x="447" y="22"/>
                    <a:pt x="447" y="22"/>
                    <a:pt x="447" y="22"/>
                  </a:cubicBezTo>
                  <a:cubicBezTo>
                    <a:pt x="447" y="21"/>
                    <a:pt x="448" y="21"/>
                    <a:pt x="448" y="2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9" y="23"/>
                    <a:pt x="449" y="23"/>
                    <a:pt x="449" y="23"/>
                  </a:cubicBezTo>
                  <a:cubicBezTo>
                    <a:pt x="449" y="22"/>
                    <a:pt x="450" y="22"/>
                    <a:pt x="450" y="22"/>
                  </a:cubicBezTo>
                  <a:cubicBezTo>
                    <a:pt x="451" y="21"/>
                    <a:pt x="449" y="22"/>
                    <a:pt x="449" y="21"/>
                  </a:cubicBezTo>
                  <a:cubicBezTo>
                    <a:pt x="450" y="20"/>
                    <a:pt x="450" y="20"/>
                    <a:pt x="450" y="20"/>
                  </a:cubicBezTo>
                  <a:cubicBezTo>
                    <a:pt x="451" y="20"/>
                    <a:pt x="452" y="20"/>
                    <a:pt x="452" y="21"/>
                  </a:cubicBezTo>
                  <a:cubicBezTo>
                    <a:pt x="452" y="21"/>
                    <a:pt x="452" y="21"/>
                    <a:pt x="452" y="21"/>
                  </a:cubicBezTo>
                  <a:cubicBezTo>
                    <a:pt x="452" y="22"/>
                    <a:pt x="453" y="23"/>
                    <a:pt x="452" y="23"/>
                  </a:cubicBezTo>
                  <a:cubicBezTo>
                    <a:pt x="451" y="22"/>
                    <a:pt x="451" y="22"/>
                    <a:pt x="451" y="22"/>
                  </a:cubicBezTo>
                  <a:cubicBezTo>
                    <a:pt x="451" y="24"/>
                    <a:pt x="448" y="22"/>
                    <a:pt x="449" y="24"/>
                  </a:cubicBezTo>
                  <a:cubicBezTo>
                    <a:pt x="449" y="23"/>
                    <a:pt x="448" y="23"/>
                    <a:pt x="447" y="22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2"/>
                    <a:pt x="445" y="21"/>
                    <a:pt x="443" y="22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441" y="20"/>
                    <a:pt x="441" y="21"/>
                    <a:pt x="441" y="22"/>
                  </a:cubicBezTo>
                  <a:cubicBezTo>
                    <a:pt x="440" y="21"/>
                    <a:pt x="441" y="21"/>
                    <a:pt x="440" y="20"/>
                  </a:cubicBezTo>
                  <a:cubicBezTo>
                    <a:pt x="440" y="23"/>
                    <a:pt x="438" y="20"/>
                    <a:pt x="437" y="20"/>
                  </a:cubicBezTo>
                  <a:cubicBezTo>
                    <a:pt x="437" y="21"/>
                    <a:pt x="437" y="20"/>
                    <a:pt x="438" y="21"/>
                  </a:cubicBezTo>
                  <a:cubicBezTo>
                    <a:pt x="437" y="21"/>
                    <a:pt x="438" y="22"/>
                    <a:pt x="437" y="21"/>
                  </a:cubicBezTo>
                  <a:cubicBezTo>
                    <a:pt x="436" y="19"/>
                    <a:pt x="436" y="22"/>
                    <a:pt x="434" y="22"/>
                  </a:cubicBezTo>
                  <a:cubicBezTo>
                    <a:pt x="434" y="23"/>
                    <a:pt x="436" y="22"/>
                    <a:pt x="435" y="23"/>
                  </a:cubicBezTo>
                  <a:cubicBezTo>
                    <a:pt x="434" y="23"/>
                    <a:pt x="433" y="23"/>
                    <a:pt x="433" y="22"/>
                  </a:cubicBezTo>
                  <a:cubicBezTo>
                    <a:pt x="436" y="20"/>
                    <a:pt x="431" y="22"/>
                    <a:pt x="431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18"/>
                    <a:pt x="430" y="18"/>
                    <a:pt x="430" y="18"/>
                  </a:cubicBezTo>
                  <a:cubicBezTo>
                    <a:pt x="431" y="18"/>
                    <a:pt x="431" y="18"/>
                    <a:pt x="432" y="18"/>
                  </a:cubicBezTo>
                  <a:cubicBezTo>
                    <a:pt x="431" y="18"/>
                    <a:pt x="431" y="17"/>
                    <a:pt x="431" y="17"/>
                  </a:cubicBezTo>
                  <a:cubicBezTo>
                    <a:pt x="430" y="18"/>
                    <a:pt x="429" y="19"/>
                    <a:pt x="430" y="19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1" y="21"/>
                    <a:pt x="430" y="21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1"/>
                    <a:pt x="429" y="21"/>
                    <a:pt x="429" y="21"/>
                  </a:cubicBezTo>
                  <a:cubicBezTo>
                    <a:pt x="429" y="21"/>
                    <a:pt x="428" y="21"/>
                    <a:pt x="428" y="20"/>
                  </a:cubicBezTo>
                  <a:cubicBezTo>
                    <a:pt x="429" y="20"/>
                    <a:pt x="429" y="20"/>
                    <a:pt x="429" y="20"/>
                  </a:cubicBezTo>
                  <a:cubicBezTo>
                    <a:pt x="428" y="19"/>
                    <a:pt x="428" y="20"/>
                    <a:pt x="427" y="20"/>
                  </a:cubicBezTo>
                  <a:cubicBezTo>
                    <a:pt x="427" y="20"/>
                    <a:pt x="427" y="20"/>
                    <a:pt x="427" y="20"/>
                  </a:cubicBezTo>
                  <a:cubicBezTo>
                    <a:pt x="428" y="21"/>
                    <a:pt x="427" y="21"/>
                    <a:pt x="427" y="21"/>
                  </a:cubicBezTo>
                  <a:cubicBezTo>
                    <a:pt x="428" y="21"/>
                    <a:pt x="429" y="21"/>
                    <a:pt x="430" y="21"/>
                  </a:cubicBezTo>
                  <a:cubicBezTo>
                    <a:pt x="429" y="21"/>
                    <a:pt x="431" y="22"/>
                    <a:pt x="431" y="22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0" y="22"/>
                    <a:pt x="430" y="23"/>
                    <a:pt x="430" y="22"/>
                  </a:cubicBezTo>
                  <a:cubicBezTo>
                    <a:pt x="429" y="22"/>
                    <a:pt x="429" y="22"/>
                    <a:pt x="428" y="22"/>
                  </a:cubicBezTo>
                  <a:cubicBezTo>
                    <a:pt x="427" y="23"/>
                    <a:pt x="428" y="21"/>
                    <a:pt x="426" y="21"/>
                  </a:cubicBezTo>
                  <a:cubicBezTo>
                    <a:pt x="427" y="21"/>
                    <a:pt x="427" y="21"/>
                    <a:pt x="427" y="21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27" y="19"/>
                    <a:pt x="427" y="19"/>
                    <a:pt x="427" y="19"/>
                  </a:cubicBezTo>
                  <a:cubicBezTo>
                    <a:pt x="425" y="18"/>
                    <a:pt x="425" y="18"/>
                    <a:pt x="425" y="18"/>
                  </a:cubicBezTo>
                  <a:cubicBezTo>
                    <a:pt x="425" y="19"/>
                    <a:pt x="425" y="20"/>
                    <a:pt x="425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5" y="20"/>
                    <a:pt x="423" y="20"/>
                    <a:pt x="424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3" y="21"/>
                    <a:pt x="423" y="22"/>
                    <a:pt x="423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1" y="22"/>
                    <a:pt x="421" y="22"/>
                    <a:pt x="421" y="22"/>
                  </a:cubicBezTo>
                  <a:cubicBezTo>
                    <a:pt x="421" y="21"/>
                    <a:pt x="421" y="21"/>
                    <a:pt x="421" y="21"/>
                  </a:cubicBezTo>
                  <a:cubicBezTo>
                    <a:pt x="422" y="20"/>
                    <a:pt x="422" y="21"/>
                    <a:pt x="423" y="21"/>
                  </a:cubicBezTo>
                  <a:cubicBezTo>
                    <a:pt x="423" y="20"/>
                    <a:pt x="423" y="20"/>
                    <a:pt x="423" y="19"/>
                  </a:cubicBezTo>
                  <a:cubicBezTo>
                    <a:pt x="422" y="20"/>
                    <a:pt x="422" y="20"/>
                    <a:pt x="422" y="20"/>
                  </a:cubicBezTo>
                  <a:cubicBezTo>
                    <a:pt x="421" y="20"/>
                    <a:pt x="422" y="19"/>
                    <a:pt x="422" y="19"/>
                  </a:cubicBezTo>
                  <a:cubicBezTo>
                    <a:pt x="424" y="19"/>
                    <a:pt x="424" y="19"/>
                    <a:pt x="424" y="19"/>
                  </a:cubicBezTo>
                  <a:cubicBezTo>
                    <a:pt x="423" y="18"/>
                    <a:pt x="422" y="19"/>
                    <a:pt x="422" y="19"/>
                  </a:cubicBezTo>
                  <a:cubicBezTo>
                    <a:pt x="421" y="19"/>
                    <a:pt x="421" y="19"/>
                    <a:pt x="421" y="19"/>
                  </a:cubicBezTo>
                  <a:cubicBezTo>
                    <a:pt x="420" y="18"/>
                    <a:pt x="421" y="19"/>
                    <a:pt x="420" y="19"/>
                  </a:cubicBezTo>
                  <a:cubicBezTo>
                    <a:pt x="420" y="19"/>
                    <a:pt x="419" y="19"/>
                    <a:pt x="419" y="19"/>
                  </a:cubicBezTo>
                  <a:cubicBezTo>
                    <a:pt x="420" y="19"/>
                    <a:pt x="420" y="19"/>
                    <a:pt x="420" y="19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8" y="18"/>
                    <a:pt x="418" y="19"/>
                    <a:pt x="418" y="19"/>
                  </a:cubicBezTo>
                  <a:cubicBezTo>
                    <a:pt x="419" y="18"/>
                    <a:pt x="419" y="20"/>
                    <a:pt x="420" y="20"/>
                  </a:cubicBezTo>
                  <a:cubicBezTo>
                    <a:pt x="419" y="20"/>
                    <a:pt x="418" y="19"/>
                    <a:pt x="418" y="20"/>
                  </a:cubicBezTo>
                  <a:cubicBezTo>
                    <a:pt x="417" y="19"/>
                    <a:pt x="417" y="19"/>
                    <a:pt x="418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6" y="18"/>
                    <a:pt x="415" y="18"/>
                    <a:pt x="414" y="19"/>
                  </a:cubicBezTo>
                  <a:cubicBezTo>
                    <a:pt x="415" y="19"/>
                    <a:pt x="417" y="18"/>
                    <a:pt x="417" y="19"/>
                  </a:cubicBezTo>
                  <a:cubicBezTo>
                    <a:pt x="417" y="20"/>
                    <a:pt x="415" y="19"/>
                    <a:pt x="414" y="20"/>
                  </a:cubicBezTo>
                  <a:cubicBezTo>
                    <a:pt x="413" y="19"/>
                    <a:pt x="414" y="19"/>
                    <a:pt x="414" y="18"/>
                  </a:cubicBezTo>
                  <a:cubicBezTo>
                    <a:pt x="414" y="18"/>
                    <a:pt x="413" y="18"/>
                    <a:pt x="413" y="18"/>
                  </a:cubicBezTo>
                  <a:cubicBezTo>
                    <a:pt x="412" y="18"/>
                    <a:pt x="411" y="19"/>
                    <a:pt x="411" y="18"/>
                  </a:cubicBezTo>
                  <a:cubicBezTo>
                    <a:pt x="410" y="18"/>
                    <a:pt x="409" y="18"/>
                    <a:pt x="409" y="18"/>
                  </a:cubicBezTo>
                  <a:cubicBezTo>
                    <a:pt x="409" y="18"/>
                    <a:pt x="409" y="18"/>
                    <a:pt x="409" y="18"/>
                  </a:cubicBezTo>
                  <a:cubicBezTo>
                    <a:pt x="406" y="18"/>
                    <a:pt x="406" y="18"/>
                    <a:pt x="406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20"/>
                    <a:pt x="407" y="19"/>
                    <a:pt x="407" y="20"/>
                  </a:cubicBezTo>
                  <a:cubicBezTo>
                    <a:pt x="407" y="20"/>
                    <a:pt x="408" y="20"/>
                    <a:pt x="408" y="20"/>
                  </a:cubicBezTo>
                  <a:cubicBezTo>
                    <a:pt x="409" y="20"/>
                    <a:pt x="410" y="21"/>
                    <a:pt x="410" y="20"/>
                  </a:cubicBezTo>
                  <a:cubicBezTo>
                    <a:pt x="410" y="20"/>
                    <a:pt x="410" y="20"/>
                    <a:pt x="410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2" y="19"/>
                    <a:pt x="412" y="20"/>
                    <a:pt x="412" y="20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2" y="18"/>
                    <a:pt x="412" y="18"/>
                    <a:pt x="412" y="18"/>
                  </a:cubicBezTo>
                  <a:cubicBezTo>
                    <a:pt x="412" y="19"/>
                    <a:pt x="413" y="19"/>
                    <a:pt x="412" y="19"/>
                  </a:cubicBezTo>
                  <a:cubicBezTo>
                    <a:pt x="413" y="19"/>
                    <a:pt x="414" y="19"/>
                    <a:pt x="414" y="19"/>
                  </a:cubicBezTo>
                  <a:cubicBezTo>
                    <a:pt x="414" y="20"/>
                    <a:pt x="414" y="20"/>
                    <a:pt x="414" y="20"/>
                  </a:cubicBezTo>
                  <a:cubicBezTo>
                    <a:pt x="413" y="20"/>
                    <a:pt x="414" y="20"/>
                    <a:pt x="414" y="21"/>
                  </a:cubicBezTo>
                  <a:cubicBezTo>
                    <a:pt x="415" y="19"/>
                    <a:pt x="417" y="21"/>
                    <a:pt x="419" y="20"/>
                  </a:cubicBezTo>
                  <a:cubicBezTo>
                    <a:pt x="419" y="21"/>
                    <a:pt x="419" y="22"/>
                    <a:pt x="419" y="22"/>
                  </a:cubicBezTo>
                  <a:cubicBezTo>
                    <a:pt x="418" y="22"/>
                    <a:pt x="418" y="23"/>
                    <a:pt x="417" y="2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6" y="21"/>
                    <a:pt x="416" y="22"/>
                    <a:pt x="416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3" y="22"/>
                    <a:pt x="413" y="21"/>
                    <a:pt x="413" y="22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13" y="22"/>
                    <a:pt x="411" y="21"/>
                    <a:pt x="410" y="21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1" y="23"/>
                    <a:pt x="409" y="24"/>
                    <a:pt x="409" y="25"/>
                  </a:cubicBezTo>
                  <a:cubicBezTo>
                    <a:pt x="410" y="24"/>
                    <a:pt x="411" y="24"/>
                    <a:pt x="411" y="22"/>
                  </a:cubicBezTo>
                  <a:cubicBezTo>
                    <a:pt x="411" y="22"/>
                    <a:pt x="412" y="22"/>
                    <a:pt x="412" y="22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3" y="23"/>
                    <a:pt x="413" y="22"/>
                    <a:pt x="413" y="22"/>
                  </a:cubicBezTo>
                  <a:cubicBezTo>
                    <a:pt x="413" y="22"/>
                    <a:pt x="413" y="23"/>
                    <a:pt x="413" y="23"/>
                  </a:cubicBezTo>
                  <a:cubicBezTo>
                    <a:pt x="414" y="23"/>
                    <a:pt x="415" y="22"/>
                    <a:pt x="416" y="22"/>
                  </a:cubicBezTo>
                  <a:cubicBezTo>
                    <a:pt x="416" y="22"/>
                    <a:pt x="416" y="23"/>
                    <a:pt x="416" y="23"/>
                  </a:cubicBezTo>
                  <a:cubicBezTo>
                    <a:pt x="417" y="23"/>
                    <a:pt x="419" y="23"/>
                    <a:pt x="419" y="24"/>
                  </a:cubicBezTo>
                  <a:cubicBezTo>
                    <a:pt x="419" y="23"/>
                    <a:pt x="419" y="23"/>
                    <a:pt x="419" y="23"/>
                  </a:cubicBezTo>
                  <a:cubicBezTo>
                    <a:pt x="420" y="24"/>
                    <a:pt x="422" y="23"/>
                    <a:pt x="423" y="23"/>
                  </a:cubicBezTo>
                  <a:cubicBezTo>
                    <a:pt x="424" y="24"/>
                    <a:pt x="426" y="23"/>
                    <a:pt x="427" y="24"/>
                  </a:cubicBezTo>
                  <a:cubicBezTo>
                    <a:pt x="428" y="24"/>
                    <a:pt x="429" y="24"/>
                    <a:pt x="431" y="24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4"/>
                    <a:pt x="431" y="24"/>
                    <a:pt x="431" y="24"/>
                  </a:cubicBezTo>
                  <a:cubicBezTo>
                    <a:pt x="432" y="24"/>
                    <a:pt x="433" y="24"/>
                    <a:pt x="435" y="24"/>
                  </a:cubicBezTo>
                  <a:cubicBezTo>
                    <a:pt x="436" y="23"/>
                    <a:pt x="438" y="26"/>
                    <a:pt x="438" y="24"/>
                  </a:cubicBezTo>
                  <a:cubicBezTo>
                    <a:pt x="439" y="24"/>
                    <a:pt x="440" y="25"/>
                    <a:pt x="442" y="24"/>
                  </a:cubicBezTo>
                  <a:cubicBezTo>
                    <a:pt x="442" y="25"/>
                    <a:pt x="442" y="25"/>
                    <a:pt x="442" y="25"/>
                  </a:cubicBezTo>
                  <a:cubicBezTo>
                    <a:pt x="441" y="25"/>
                    <a:pt x="441" y="25"/>
                    <a:pt x="440" y="25"/>
                  </a:cubicBezTo>
                  <a:cubicBezTo>
                    <a:pt x="440" y="25"/>
                    <a:pt x="440" y="25"/>
                    <a:pt x="440" y="25"/>
                  </a:cubicBezTo>
                  <a:cubicBezTo>
                    <a:pt x="440" y="25"/>
                    <a:pt x="439" y="26"/>
                    <a:pt x="439" y="25"/>
                  </a:cubicBezTo>
                  <a:cubicBezTo>
                    <a:pt x="438" y="25"/>
                    <a:pt x="437" y="27"/>
                    <a:pt x="437" y="25"/>
                  </a:cubicBezTo>
                  <a:cubicBezTo>
                    <a:pt x="435" y="25"/>
                    <a:pt x="433" y="27"/>
                    <a:pt x="431" y="26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29" y="25"/>
                    <a:pt x="429" y="25"/>
                    <a:pt x="429" y="25"/>
                  </a:cubicBezTo>
                  <a:cubicBezTo>
                    <a:pt x="429" y="25"/>
                    <a:pt x="430" y="25"/>
                    <a:pt x="430" y="25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24"/>
                    <a:pt x="428" y="25"/>
                    <a:pt x="428" y="26"/>
                  </a:cubicBezTo>
                  <a:cubicBezTo>
                    <a:pt x="428" y="26"/>
                    <a:pt x="428" y="26"/>
                    <a:pt x="428" y="26"/>
                  </a:cubicBezTo>
                  <a:cubicBezTo>
                    <a:pt x="426" y="26"/>
                    <a:pt x="427" y="25"/>
                    <a:pt x="426" y="25"/>
                  </a:cubicBezTo>
                  <a:cubicBezTo>
                    <a:pt x="427" y="25"/>
                    <a:pt x="427" y="25"/>
                    <a:pt x="427" y="25"/>
                  </a:cubicBezTo>
                  <a:cubicBezTo>
                    <a:pt x="426" y="25"/>
                    <a:pt x="425" y="25"/>
                    <a:pt x="424" y="24"/>
                  </a:cubicBezTo>
                  <a:cubicBezTo>
                    <a:pt x="424" y="25"/>
                    <a:pt x="424" y="25"/>
                    <a:pt x="423" y="25"/>
                  </a:cubicBezTo>
                  <a:cubicBezTo>
                    <a:pt x="424" y="25"/>
                    <a:pt x="425" y="25"/>
                    <a:pt x="425" y="26"/>
                  </a:cubicBezTo>
                  <a:cubicBezTo>
                    <a:pt x="425" y="26"/>
                    <a:pt x="425" y="26"/>
                    <a:pt x="425" y="26"/>
                  </a:cubicBezTo>
                  <a:cubicBezTo>
                    <a:pt x="425" y="25"/>
                    <a:pt x="424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2" y="26"/>
                    <a:pt x="422" y="26"/>
                    <a:pt x="420" y="25"/>
                  </a:cubicBezTo>
                  <a:cubicBezTo>
                    <a:pt x="421" y="25"/>
                    <a:pt x="421" y="25"/>
                    <a:pt x="421" y="25"/>
                  </a:cubicBezTo>
                  <a:cubicBezTo>
                    <a:pt x="421" y="25"/>
                    <a:pt x="421" y="25"/>
                    <a:pt x="420" y="25"/>
                  </a:cubicBezTo>
                  <a:cubicBezTo>
                    <a:pt x="420" y="27"/>
                    <a:pt x="417" y="25"/>
                    <a:pt x="416" y="25"/>
                  </a:cubicBezTo>
                  <a:cubicBezTo>
                    <a:pt x="415" y="25"/>
                    <a:pt x="416" y="24"/>
                    <a:pt x="415" y="24"/>
                  </a:cubicBezTo>
                  <a:cubicBezTo>
                    <a:pt x="416" y="25"/>
                    <a:pt x="415" y="26"/>
                    <a:pt x="414" y="25"/>
                  </a:cubicBezTo>
                  <a:cubicBezTo>
                    <a:pt x="414" y="25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3" y="24"/>
                    <a:pt x="412" y="24"/>
                    <a:pt x="413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1" y="25"/>
                    <a:pt x="411" y="25"/>
                    <a:pt x="411" y="25"/>
                  </a:cubicBezTo>
                  <a:cubicBezTo>
                    <a:pt x="411" y="25"/>
                    <a:pt x="413" y="25"/>
                    <a:pt x="412" y="26"/>
                  </a:cubicBezTo>
                  <a:cubicBezTo>
                    <a:pt x="412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09" y="26"/>
                    <a:pt x="407" y="25"/>
                    <a:pt x="407" y="24"/>
                  </a:cubicBezTo>
                  <a:cubicBezTo>
                    <a:pt x="406" y="24"/>
                    <a:pt x="407" y="24"/>
                    <a:pt x="407" y="25"/>
                  </a:cubicBezTo>
                  <a:cubicBezTo>
                    <a:pt x="406" y="25"/>
                    <a:pt x="405" y="25"/>
                    <a:pt x="405" y="24"/>
                  </a:cubicBezTo>
                  <a:cubicBezTo>
                    <a:pt x="405" y="25"/>
                    <a:pt x="405" y="25"/>
                    <a:pt x="404" y="25"/>
                  </a:cubicBezTo>
                  <a:cubicBezTo>
                    <a:pt x="405" y="25"/>
                    <a:pt x="405" y="25"/>
                    <a:pt x="405" y="25"/>
                  </a:cubicBezTo>
                  <a:cubicBezTo>
                    <a:pt x="405" y="26"/>
                    <a:pt x="404" y="26"/>
                    <a:pt x="403" y="26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4" y="27"/>
                    <a:pt x="404" y="27"/>
                    <a:pt x="404" y="27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06" y="27"/>
                    <a:pt x="407" y="26"/>
                    <a:pt x="408" y="27"/>
                  </a:cubicBezTo>
                  <a:cubicBezTo>
                    <a:pt x="407" y="27"/>
                    <a:pt x="407" y="27"/>
                    <a:pt x="407" y="27"/>
                  </a:cubicBezTo>
                  <a:cubicBezTo>
                    <a:pt x="408" y="28"/>
                    <a:pt x="408" y="28"/>
                    <a:pt x="408" y="28"/>
                  </a:cubicBezTo>
                  <a:cubicBezTo>
                    <a:pt x="408" y="27"/>
                    <a:pt x="409" y="27"/>
                    <a:pt x="409" y="27"/>
                  </a:cubicBezTo>
                  <a:cubicBezTo>
                    <a:pt x="410" y="27"/>
                    <a:pt x="413" y="27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2" y="28"/>
                    <a:pt x="411" y="29"/>
                  </a:cubicBezTo>
                  <a:cubicBezTo>
                    <a:pt x="411" y="29"/>
                    <a:pt x="411" y="28"/>
                    <a:pt x="410" y="28"/>
                  </a:cubicBezTo>
                  <a:cubicBezTo>
                    <a:pt x="407" y="28"/>
                    <a:pt x="404" y="28"/>
                    <a:pt x="402" y="28"/>
                  </a:cubicBezTo>
                  <a:cubicBezTo>
                    <a:pt x="401" y="28"/>
                    <a:pt x="400" y="29"/>
                    <a:pt x="400" y="27"/>
                  </a:cubicBezTo>
                  <a:cubicBezTo>
                    <a:pt x="399" y="27"/>
                    <a:pt x="398" y="27"/>
                    <a:pt x="398" y="27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7" y="28"/>
                    <a:pt x="397" y="29"/>
                    <a:pt x="397" y="29"/>
                  </a:cubicBezTo>
                  <a:cubicBezTo>
                    <a:pt x="397" y="28"/>
                    <a:pt x="396" y="28"/>
                    <a:pt x="397" y="28"/>
                  </a:cubicBezTo>
                  <a:cubicBezTo>
                    <a:pt x="397" y="28"/>
                    <a:pt x="396" y="28"/>
                    <a:pt x="396" y="27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9"/>
                    <a:pt x="397" y="29"/>
                    <a:pt x="397" y="29"/>
                  </a:cubicBezTo>
                  <a:cubicBezTo>
                    <a:pt x="398" y="29"/>
                    <a:pt x="399" y="29"/>
                    <a:pt x="400" y="28"/>
                  </a:cubicBezTo>
                  <a:cubicBezTo>
                    <a:pt x="400" y="28"/>
                    <a:pt x="400" y="28"/>
                    <a:pt x="401" y="28"/>
                  </a:cubicBezTo>
                  <a:cubicBezTo>
                    <a:pt x="401" y="29"/>
                    <a:pt x="400" y="29"/>
                    <a:pt x="400" y="29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2" y="30"/>
                    <a:pt x="402" y="30"/>
                    <a:pt x="402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1"/>
                    <a:pt x="398" y="30"/>
                    <a:pt x="397" y="31"/>
                  </a:cubicBezTo>
                  <a:cubicBezTo>
                    <a:pt x="396" y="30"/>
                    <a:pt x="394" y="30"/>
                    <a:pt x="393" y="30"/>
                  </a:cubicBezTo>
                  <a:cubicBezTo>
                    <a:pt x="393" y="30"/>
                    <a:pt x="393" y="29"/>
                    <a:pt x="394" y="29"/>
                  </a:cubicBezTo>
                  <a:cubicBezTo>
                    <a:pt x="394" y="29"/>
                    <a:pt x="394" y="29"/>
                    <a:pt x="394" y="30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3" y="29"/>
                    <a:pt x="393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4" y="29"/>
                    <a:pt x="395" y="29"/>
                  </a:cubicBezTo>
                  <a:cubicBezTo>
                    <a:pt x="395" y="28"/>
                    <a:pt x="396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4" y="28"/>
                    <a:pt x="394" y="28"/>
                    <a:pt x="394" y="28"/>
                  </a:cubicBezTo>
                  <a:cubicBezTo>
                    <a:pt x="394" y="28"/>
                    <a:pt x="394" y="28"/>
                    <a:pt x="394" y="27"/>
                  </a:cubicBezTo>
                  <a:cubicBezTo>
                    <a:pt x="394" y="27"/>
                    <a:pt x="395" y="28"/>
                    <a:pt x="395" y="27"/>
                  </a:cubicBezTo>
                  <a:cubicBezTo>
                    <a:pt x="395" y="27"/>
                    <a:pt x="395" y="26"/>
                    <a:pt x="395" y="26"/>
                  </a:cubicBezTo>
                  <a:cubicBezTo>
                    <a:pt x="395" y="27"/>
                    <a:pt x="395" y="27"/>
                    <a:pt x="395" y="27"/>
                  </a:cubicBezTo>
                  <a:cubicBezTo>
                    <a:pt x="395" y="26"/>
                    <a:pt x="395" y="25"/>
                    <a:pt x="394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3" y="25"/>
                    <a:pt x="393" y="25"/>
                    <a:pt x="393" y="25"/>
                  </a:cubicBezTo>
                  <a:cubicBezTo>
                    <a:pt x="392" y="25"/>
                    <a:pt x="391" y="25"/>
                    <a:pt x="390" y="25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91" y="25"/>
                    <a:pt x="390" y="24"/>
                    <a:pt x="391" y="24"/>
                  </a:cubicBezTo>
                  <a:cubicBezTo>
                    <a:pt x="391" y="24"/>
                    <a:pt x="391" y="24"/>
                    <a:pt x="391" y="25"/>
                  </a:cubicBezTo>
                  <a:cubicBezTo>
                    <a:pt x="392" y="24"/>
                    <a:pt x="392" y="24"/>
                    <a:pt x="392" y="24"/>
                  </a:cubicBezTo>
                  <a:cubicBezTo>
                    <a:pt x="391" y="24"/>
                    <a:pt x="391" y="24"/>
                    <a:pt x="390" y="23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0" y="21"/>
                    <a:pt x="388" y="26"/>
                    <a:pt x="387" y="24"/>
                  </a:cubicBezTo>
                  <a:cubicBezTo>
                    <a:pt x="386" y="24"/>
                    <a:pt x="387" y="24"/>
                    <a:pt x="387" y="25"/>
                  </a:cubicBezTo>
                  <a:cubicBezTo>
                    <a:pt x="385" y="24"/>
                    <a:pt x="383" y="25"/>
                    <a:pt x="381" y="24"/>
                  </a:cubicBezTo>
                  <a:cubicBezTo>
                    <a:pt x="382" y="24"/>
                    <a:pt x="382" y="23"/>
                    <a:pt x="383" y="24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2" y="23"/>
                    <a:pt x="382" y="23"/>
                    <a:pt x="381" y="23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80" y="24"/>
                    <a:pt x="380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2"/>
                    <a:pt x="378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3"/>
                    <a:pt x="378" y="24"/>
                    <a:pt x="378" y="25"/>
                  </a:cubicBezTo>
                  <a:cubicBezTo>
                    <a:pt x="377" y="24"/>
                    <a:pt x="377" y="26"/>
                    <a:pt x="376" y="24"/>
                  </a:cubicBezTo>
                  <a:cubicBezTo>
                    <a:pt x="377" y="24"/>
                    <a:pt x="377" y="24"/>
                    <a:pt x="377" y="23"/>
                  </a:cubicBezTo>
                  <a:cubicBezTo>
                    <a:pt x="376" y="23"/>
                    <a:pt x="376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7" y="25"/>
                    <a:pt x="377" y="25"/>
                    <a:pt x="377" y="25"/>
                  </a:cubicBezTo>
                  <a:cubicBezTo>
                    <a:pt x="377" y="25"/>
                    <a:pt x="378" y="25"/>
                    <a:pt x="379" y="25"/>
                  </a:cubicBezTo>
                  <a:cubicBezTo>
                    <a:pt x="380" y="26"/>
                    <a:pt x="377" y="26"/>
                    <a:pt x="378" y="27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8" y="27"/>
                    <a:pt x="378" y="28"/>
                    <a:pt x="377" y="28"/>
                  </a:cubicBezTo>
                  <a:cubicBezTo>
                    <a:pt x="377" y="29"/>
                    <a:pt x="376" y="28"/>
                    <a:pt x="376" y="29"/>
                  </a:cubicBezTo>
                  <a:cubicBezTo>
                    <a:pt x="374" y="28"/>
                    <a:pt x="372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30"/>
                    <a:pt x="368" y="29"/>
                    <a:pt x="367" y="29"/>
                  </a:cubicBezTo>
                  <a:cubicBezTo>
                    <a:pt x="366" y="28"/>
                    <a:pt x="366" y="28"/>
                    <a:pt x="366" y="27"/>
                  </a:cubicBezTo>
                  <a:cubicBezTo>
                    <a:pt x="367" y="27"/>
                    <a:pt x="368" y="26"/>
                    <a:pt x="368" y="27"/>
                  </a:cubicBezTo>
                  <a:cubicBezTo>
                    <a:pt x="369" y="26"/>
                    <a:pt x="371" y="27"/>
                    <a:pt x="372" y="27"/>
                  </a:cubicBezTo>
                  <a:cubicBezTo>
                    <a:pt x="371" y="26"/>
                    <a:pt x="370" y="26"/>
                    <a:pt x="369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70" y="25"/>
                    <a:pt x="371" y="24"/>
                    <a:pt x="372" y="25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3" y="23"/>
                    <a:pt x="373" y="24"/>
                    <a:pt x="374" y="24"/>
                  </a:cubicBezTo>
                  <a:cubicBezTo>
                    <a:pt x="374" y="23"/>
                    <a:pt x="375" y="23"/>
                    <a:pt x="374" y="22"/>
                  </a:cubicBezTo>
                  <a:cubicBezTo>
                    <a:pt x="374" y="23"/>
                    <a:pt x="373" y="24"/>
                    <a:pt x="372" y="23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71" y="24"/>
                    <a:pt x="371" y="24"/>
                    <a:pt x="372" y="24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69" y="24"/>
                    <a:pt x="370" y="23"/>
                    <a:pt x="369" y="23"/>
                  </a:cubicBezTo>
                  <a:cubicBezTo>
                    <a:pt x="369" y="23"/>
                    <a:pt x="369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1"/>
                    <a:pt x="370" y="22"/>
                  </a:cubicBezTo>
                  <a:cubicBezTo>
                    <a:pt x="370" y="21"/>
                    <a:pt x="370" y="21"/>
                    <a:pt x="370" y="21"/>
                  </a:cubicBezTo>
                  <a:cubicBezTo>
                    <a:pt x="369" y="20"/>
                    <a:pt x="369" y="22"/>
                    <a:pt x="368" y="21"/>
                  </a:cubicBezTo>
                  <a:cubicBezTo>
                    <a:pt x="368" y="22"/>
                    <a:pt x="368" y="22"/>
                    <a:pt x="368" y="23"/>
                  </a:cubicBezTo>
                  <a:cubicBezTo>
                    <a:pt x="368" y="24"/>
                    <a:pt x="368" y="23"/>
                    <a:pt x="367" y="2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6" y="23"/>
                    <a:pt x="366" y="23"/>
                    <a:pt x="365" y="23"/>
                  </a:cubicBezTo>
                  <a:cubicBezTo>
                    <a:pt x="365" y="23"/>
                    <a:pt x="365" y="23"/>
                    <a:pt x="365" y="24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63" y="23"/>
                    <a:pt x="362" y="23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8" y="22"/>
                    <a:pt x="356" y="24"/>
                    <a:pt x="354" y="22"/>
                  </a:cubicBezTo>
                  <a:cubicBezTo>
                    <a:pt x="352" y="23"/>
                    <a:pt x="350" y="22"/>
                    <a:pt x="347" y="23"/>
                  </a:cubicBezTo>
                  <a:cubicBezTo>
                    <a:pt x="346" y="22"/>
                    <a:pt x="344" y="22"/>
                    <a:pt x="343" y="22"/>
                  </a:cubicBezTo>
                  <a:cubicBezTo>
                    <a:pt x="343" y="22"/>
                    <a:pt x="341" y="22"/>
                    <a:pt x="341" y="21"/>
                  </a:cubicBezTo>
                  <a:cubicBezTo>
                    <a:pt x="341" y="21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1" y="19"/>
                    <a:pt x="341" y="20"/>
                  </a:cubicBezTo>
                  <a:cubicBezTo>
                    <a:pt x="342" y="19"/>
                    <a:pt x="341" y="19"/>
                    <a:pt x="341" y="19"/>
                  </a:cubicBezTo>
                  <a:cubicBezTo>
                    <a:pt x="342" y="18"/>
                    <a:pt x="342" y="18"/>
                    <a:pt x="342" y="19"/>
                  </a:cubicBezTo>
                  <a:cubicBezTo>
                    <a:pt x="342" y="17"/>
                    <a:pt x="344" y="19"/>
                    <a:pt x="344" y="18"/>
                  </a:cubicBezTo>
                  <a:cubicBezTo>
                    <a:pt x="343" y="17"/>
                    <a:pt x="341" y="17"/>
                    <a:pt x="340" y="18"/>
                  </a:cubicBezTo>
                  <a:cubicBezTo>
                    <a:pt x="340" y="18"/>
                    <a:pt x="340" y="18"/>
                    <a:pt x="340" y="18"/>
                  </a:cubicBezTo>
                  <a:cubicBezTo>
                    <a:pt x="340" y="19"/>
                    <a:pt x="340" y="19"/>
                    <a:pt x="340" y="20"/>
                  </a:cubicBezTo>
                  <a:cubicBezTo>
                    <a:pt x="339" y="19"/>
                    <a:pt x="340" y="21"/>
                    <a:pt x="339" y="21"/>
                  </a:cubicBezTo>
                  <a:cubicBezTo>
                    <a:pt x="339" y="22"/>
                    <a:pt x="339" y="22"/>
                    <a:pt x="339" y="22"/>
                  </a:cubicBezTo>
                  <a:cubicBezTo>
                    <a:pt x="339" y="22"/>
                    <a:pt x="337" y="22"/>
                    <a:pt x="337" y="21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2"/>
                    <a:pt x="334" y="21"/>
                    <a:pt x="333" y="21"/>
                  </a:cubicBezTo>
                  <a:cubicBezTo>
                    <a:pt x="332" y="21"/>
                    <a:pt x="331" y="22"/>
                    <a:pt x="330" y="21"/>
                  </a:cubicBezTo>
                  <a:cubicBezTo>
                    <a:pt x="329" y="22"/>
                    <a:pt x="328" y="21"/>
                    <a:pt x="327" y="21"/>
                  </a:cubicBezTo>
                  <a:cubicBezTo>
                    <a:pt x="326" y="22"/>
                    <a:pt x="325" y="20"/>
                    <a:pt x="324" y="21"/>
                  </a:cubicBezTo>
                  <a:cubicBezTo>
                    <a:pt x="323" y="20"/>
                    <a:pt x="322" y="20"/>
                    <a:pt x="321" y="21"/>
                  </a:cubicBezTo>
                  <a:cubicBezTo>
                    <a:pt x="320" y="20"/>
                    <a:pt x="320" y="21"/>
                    <a:pt x="319" y="20"/>
                  </a:cubicBezTo>
                  <a:cubicBezTo>
                    <a:pt x="318" y="20"/>
                    <a:pt x="318" y="21"/>
                    <a:pt x="318" y="21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20"/>
                    <a:pt x="316" y="21"/>
                    <a:pt x="316" y="20"/>
                  </a:cubicBezTo>
                  <a:cubicBezTo>
                    <a:pt x="316" y="19"/>
                    <a:pt x="316" y="19"/>
                    <a:pt x="317" y="19"/>
                  </a:cubicBezTo>
                  <a:cubicBezTo>
                    <a:pt x="317" y="19"/>
                    <a:pt x="318" y="19"/>
                    <a:pt x="318" y="19"/>
                  </a:cubicBezTo>
                  <a:cubicBezTo>
                    <a:pt x="318" y="19"/>
                    <a:pt x="319" y="19"/>
                    <a:pt x="319" y="20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18" y="19"/>
                    <a:pt x="317" y="18"/>
                    <a:pt x="317" y="19"/>
                  </a:cubicBezTo>
                  <a:cubicBezTo>
                    <a:pt x="317" y="18"/>
                    <a:pt x="317" y="18"/>
                    <a:pt x="317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9"/>
                    <a:pt x="313" y="19"/>
                    <a:pt x="315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9"/>
                    <a:pt x="313" y="19"/>
                    <a:pt x="314" y="19"/>
                  </a:cubicBezTo>
                  <a:cubicBezTo>
                    <a:pt x="313" y="19"/>
                    <a:pt x="313" y="17"/>
                    <a:pt x="312" y="18"/>
                  </a:cubicBezTo>
                  <a:cubicBezTo>
                    <a:pt x="313" y="19"/>
                    <a:pt x="313" y="19"/>
                    <a:pt x="313" y="19"/>
                  </a:cubicBezTo>
                  <a:cubicBezTo>
                    <a:pt x="313" y="19"/>
                    <a:pt x="313" y="19"/>
                    <a:pt x="312" y="19"/>
                  </a:cubicBezTo>
                  <a:cubicBezTo>
                    <a:pt x="312" y="19"/>
                    <a:pt x="313" y="20"/>
                    <a:pt x="313" y="20"/>
                  </a:cubicBezTo>
                  <a:cubicBezTo>
                    <a:pt x="313" y="20"/>
                    <a:pt x="313" y="20"/>
                    <a:pt x="312" y="20"/>
                  </a:cubicBezTo>
                  <a:cubicBezTo>
                    <a:pt x="312" y="20"/>
                    <a:pt x="311" y="19"/>
                    <a:pt x="311" y="19"/>
                  </a:cubicBezTo>
                  <a:cubicBezTo>
                    <a:pt x="311" y="19"/>
                    <a:pt x="311" y="19"/>
                    <a:pt x="310" y="20"/>
                  </a:cubicBezTo>
                  <a:cubicBezTo>
                    <a:pt x="309" y="20"/>
                    <a:pt x="308" y="20"/>
                    <a:pt x="307" y="20"/>
                  </a:cubicBezTo>
                  <a:cubicBezTo>
                    <a:pt x="308" y="18"/>
                    <a:pt x="310" y="19"/>
                    <a:pt x="311" y="17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8"/>
                    <a:pt x="310" y="18"/>
                    <a:pt x="310" y="18"/>
                  </a:cubicBezTo>
                  <a:cubicBezTo>
                    <a:pt x="308" y="17"/>
                    <a:pt x="308" y="20"/>
                    <a:pt x="305" y="19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5" y="20"/>
                    <a:pt x="304" y="20"/>
                    <a:pt x="303" y="19"/>
                  </a:cubicBezTo>
                  <a:cubicBezTo>
                    <a:pt x="304" y="19"/>
                    <a:pt x="304" y="19"/>
                    <a:pt x="304" y="19"/>
                  </a:cubicBezTo>
                  <a:cubicBezTo>
                    <a:pt x="303" y="20"/>
                    <a:pt x="300" y="19"/>
                    <a:pt x="298" y="19"/>
                  </a:cubicBezTo>
                  <a:cubicBezTo>
                    <a:pt x="297" y="18"/>
                    <a:pt x="297" y="18"/>
                    <a:pt x="297" y="18"/>
                  </a:cubicBezTo>
                  <a:cubicBezTo>
                    <a:pt x="297" y="18"/>
                    <a:pt x="297" y="18"/>
                    <a:pt x="297" y="19"/>
                  </a:cubicBezTo>
                  <a:cubicBezTo>
                    <a:pt x="297" y="19"/>
                    <a:pt x="296" y="19"/>
                    <a:pt x="296" y="1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5" y="19"/>
                    <a:pt x="295" y="19"/>
                    <a:pt x="295" y="19"/>
                  </a:cubicBezTo>
                  <a:cubicBezTo>
                    <a:pt x="295" y="18"/>
                    <a:pt x="295" y="18"/>
                    <a:pt x="294" y="18"/>
                  </a:cubicBezTo>
                  <a:cubicBezTo>
                    <a:pt x="294" y="18"/>
                    <a:pt x="295" y="18"/>
                    <a:pt x="295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8"/>
                    <a:pt x="297" y="17"/>
                    <a:pt x="297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4" y="17"/>
                    <a:pt x="293" y="18"/>
                    <a:pt x="292" y="18"/>
                  </a:cubicBezTo>
                  <a:cubicBezTo>
                    <a:pt x="292" y="18"/>
                    <a:pt x="293" y="18"/>
                    <a:pt x="292" y="17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92" y="18"/>
                    <a:pt x="291" y="18"/>
                    <a:pt x="291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7"/>
                    <a:pt x="287" y="18"/>
                    <a:pt x="287" y="17"/>
                  </a:cubicBezTo>
                  <a:cubicBezTo>
                    <a:pt x="286" y="17"/>
                    <a:pt x="286" y="18"/>
                    <a:pt x="286" y="18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5" y="17"/>
                    <a:pt x="285" y="17"/>
                  </a:cubicBezTo>
                  <a:cubicBezTo>
                    <a:pt x="285" y="17"/>
                    <a:pt x="285" y="17"/>
                    <a:pt x="285" y="18"/>
                  </a:cubicBezTo>
                  <a:cubicBezTo>
                    <a:pt x="284" y="18"/>
                    <a:pt x="283" y="18"/>
                    <a:pt x="282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2" y="16"/>
                    <a:pt x="282" y="17"/>
                    <a:pt x="281" y="17"/>
                  </a:cubicBezTo>
                  <a:cubicBezTo>
                    <a:pt x="281" y="17"/>
                    <a:pt x="281" y="18"/>
                    <a:pt x="280" y="17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1" y="15"/>
                    <a:pt x="283" y="17"/>
                    <a:pt x="283" y="16"/>
                  </a:cubicBezTo>
                  <a:cubicBezTo>
                    <a:pt x="282" y="15"/>
                    <a:pt x="281" y="16"/>
                    <a:pt x="280" y="15"/>
                  </a:cubicBezTo>
                  <a:cubicBezTo>
                    <a:pt x="280" y="15"/>
                    <a:pt x="281" y="15"/>
                    <a:pt x="281" y="15"/>
                  </a:cubicBezTo>
                  <a:cubicBezTo>
                    <a:pt x="280" y="14"/>
                    <a:pt x="280" y="15"/>
                    <a:pt x="279" y="14"/>
                  </a:cubicBezTo>
                  <a:cubicBezTo>
                    <a:pt x="281" y="13"/>
                    <a:pt x="282" y="15"/>
                    <a:pt x="283" y="14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1" y="14"/>
                    <a:pt x="279" y="13"/>
                    <a:pt x="278" y="14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2"/>
                    <a:pt x="275" y="13"/>
                    <a:pt x="274" y="13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3" y="11"/>
                    <a:pt x="275" y="12"/>
                    <a:pt x="275" y="11"/>
                  </a:cubicBezTo>
                  <a:cubicBezTo>
                    <a:pt x="276" y="11"/>
                    <a:pt x="277" y="10"/>
                    <a:pt x="277" y="11"/>
                  </a:cubicBezTo>
                  <a:cubicBezTo>
                    <a:pt x="278" y="11"/>
                    <a:pt x="279" y="11"/>
                    <a:pt x="280" y="11"/>
                  </a:cubicBezTo>
                  <a:cubicBezTo>
                    <a:pt x="280" y="12"/>
                    <a:pt x="280" y="12"/>
                    <a:pt x="280" y="12"/>
                  </a:cubicBezTo>
                  <a:cubicBezTo>
                    <a:pt x="281" y="12"/>
                    <a:pt x="282" y="11"/>
                    <a:pt x="283" y="12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1"/>
                    <a:pt x="285" y="11"/>
                    <a:pt x="285" y="12"/>
                  </a:cubicBezTo>
                  <a:cubicBezTo>
                    <a:pt x="286" y="12"/>
                    <a:pt x="286" y="12"/>
                    <a:pt x="286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10"/>
                    <a:pt x="286" y="10"/>
                    <a:pt x="286" y="10"/>
                  </a:cubicBezTo>
                  <a:cubicBezTo>
                    <a:pt x="285" y="10"/>
                    <a:pt x="284" y="10"/>
                    <a:pt x="282" y="10"/>
                  </a:cubicBezTo>
                  <a:cubicBezTo>
                    <a:pt x="283" y="10"/>
                    <a:pt x="282" y="10"/>
                    <a:pt x="282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9"/>
                    <a:pt x="284" y="8"/>
                    <a:pt x="284" y="7"/>
                  </a:cubicBezTo>
                  <a:cubicBezTo>
                    <a:pt x="283" y="8"/>
                    <a:pt x="282" y="7"/>
                    <a:pt x="282" y="9"/>
                  </a:cubicBezTo>
                  <a:cubicBezTo>
                    <a:pt x="281" y="9"/>
                    <a:pt x="281" y="7"/>
                    <a:pt x="280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78" y="8"/>
                    <a:pt x="278" y="8"/>
                    <a:pt x="278" y="8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9" y="7"/>
                    <a:pt x="279" y="7"/>
                    <a:pt x="280" y="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1" y="7"/>
                    <a:pt x="280" y="6"/>
                    <a:pt x="281" y="6"/>
                  </a:cubicBezTo>
                  <a:cubicBezTo>
                    <a:pt x="281" y="6"/>
                    <a:pt x="281" y="6"/>
                    <a:pt x="281" y="5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80" y="6"/>
                    <a:pt x="278" y="5"/>
                    <a:pt x="277" y="5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7"/>
                    <a:pt x="277" y="7"/>
                  </a:cubicBezTo>
                  <a:cubicBezTo>
                    <a:pt x="277" y="6"/>
                    <a:pt x="276" y="6"/>
                    <a:pt x="277" y="6"/>
                  </a:cubicBezTo>
                  <a:cubicBezTo>
                    <a:pt x="277" y="6"/>
                    <a:pt x="277" y="6"/>
                    <a:pt x="278" y="6"/>
                  </a:cubicBezTo>
                  <a:cubicBezTo>
                    <a:pt x="277" y="7"/>
                    <a:pt x="278" y="8"/>
                    <a:pt x="277" y="8"/>
                  </a:cubicBezTo>
                  <a:cubicBezTo>
                    <a:pt x="277" y="9"/>
                    <a:pt x="277" y="9"/>
                    <a:pt x="277" y="9"/>
                  </a:cubicBezTo>
                  <a:cubicBezTo>
                    <a:pt x="275" y="9"/>
                    <a:pt x="274" y="9"/>
                    <a:pt x="274" y="8"/>
                  </a:cubicBezTo>
                  <a:cubicBezTo>
                    <a:pt x="274" y="9"/>
                    <a:pt x="274" y="9"/>
                    <a:pt x="274" y="9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8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7"/>
                    <a:pt x="274" y="7"/>
                    <a:pt x="274" y="7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6"/>
                    <a:pt x="275" y="6"/>
                    <a:pt x="275" y="6"/>
                  </a:cubicBezTo>
                  <a:cubicBezTo>
                    <a:pt x="275" y="6"/>
                    <a:pt x="274" y="7"/>
                    <a:pt x="274" y="6"/>
                  </a:cubicBezTo>
                  <a:cubicBezTo>
                    <a:pt x="275" y="6"/>
                    <a:pt x="274" y="5"/>
                    <a:pt x="275" y="5"/>
                  </a:cubicBezTo>
                  <a:cubicBezTo>
                    <a:pt x="274" y="4"/>
                    <a:pt x="272" y="5"/>
                    <a:pt x="271" y="5"/>
                  </a:cubicBezTo>
                  <a:cubicBezTo>
                    <a:pt x="269" y="6"/>
                    <a:pt x="266" y="5"/>
                    <a:pt x="266" y="6"/>
                  </a:cubicBezTo>
                  <a:cubicBezTo>
                    <a:pt x="266" y="6"/>
                    <a:pt x="266" y="6"/>
                    <a:pt x="266" y="6"/>
                  </a:cubicBezTo>
                  <a:cubicBezTo>
                    <a:pt x="266" y="6"/>
                    <a:pt x="265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7" y="8"/>
                    <a:pt x="268" y="7"/>
                    <a:pt x="268" y="7"/>
                  </a:cubicBezTo>
                  <a:cubicBezTo>
                    <a:pt x="267" y="7"/>
                    <a:pt x="267" y="7"/>
                    <a:pt x="267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68" y="6"/>
                    <a:pt x="268" y="6"/>
                    <a:pt x="268" y="7"/>
                  </a:cubicBezTo>
                  <a:cubicBezTo>
                    <a:pt x="268" y="6"/>
                    <a:pt x="269" y="6"/>
                    <a:pt x="269" y="6"/>
                  </a:cubicBezTo>
                  <a:cubicBezTo>
                    <a:pt x="269" y="7"/>
                    <a:pt x="270" y="7"/>
                    <a:pt x="269" y="7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1" y="8"/>
                    <a:pt x="271" y="9"/>
                  </a:cubicBezTo>
                  <a:cubicBezTo>
                    <a:pt x="270" y="9"/>
                    <a:pt x="270" y="9"/>
                    <a:pt x="269" y="9"/>
                  </a:cubicBezTo>
                  <a:cubicBezTo>
                    <a:pt x="270" y="9"/>
                    <a:pt x="270" y="9"/>
                    <a:pt x="270" y="9"/>
                  </a:cubicBezTo>
                  <a:cubicBezTo>
                    <a:pt x="268" y="9"/>
                    <a:pt x="269" y="8"/>
                    <a:pt x="268" y="8"/>
                  </a:cubicBezTo>
                  <a:cubicBezTo>
                    <a:pt x="268" y="8"/>
                    <a:pt x="268" y="8"/>
                    <a:pt x="268" y="9"/>
                  </a:cubicBezTo>
                  <a:cubicBezTo>
                    <a:pt x="268" y="8"/>
                    <a:pt x="267" y="8"/>
                    <a:pt x="267" y="8"/>
                  </a:cubicBezTo>
                  <a:cubicBezTo>
                    <a:pt x="266" y="9"/>
                    <a:pt x="266" y="9"/>
                    <a:pt x="266" y="9"/>
                  </a:cubicBezTo>
                  <a:cubicBezTo>
                    <a:pt x="265" y="7"/>
                    <a:pt x="263" y="9"/>
                    <a:pt x="261" y="8"/>
                  </a:cubicBezTo>
                  <a:cubicBezTo>
                    <a:pt x="261" y="8"/>
                    <a:pt x="261" y="8"/>
                    <a:pt x="261" y="8"/>
                  </a:cubicBezTo>
                  <a:cubicBezTo>
                    <a:pt x="263" y="9"/>
                    <a:pt x="261" y="9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1"/>
                    <a:pt x="262" y="11"/>
                    <a:pt x="263" y="12"/>
                  </a:cubicBezTo>
                  <a:cubicBezTo>
                    <a:pt x="263" y="12"/>
                    <a:pt x="263" y="12"/>
                    <a:pt x="262" y="12"/>
                  </a:cubicBezTo>
                  <a:cubicBezTo>
                    <a:pt x="262" y="12"/>
                    <a:pt x="262" y="12"/>
                    <a:pt x="262" y="12"/>
                  </a:cubicBezTo>
                  <a:cubicBezTo>
                    <a:pt x="261" y="12"/>
                    <a:pt x="261" y="12"/>
                    <a:pt x="260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2" y="13"/>
                    <a:pt x="264" y="14"/>
                    <a:pt x="265" y="13"/>
                  </a:cubicBezTo>
                  <a:cubicBezTo>
                    <a:pt x="266" y="13"/>
                    <a:pt x="267" y="14"/>
                    <a:pt x="267" y="13"/>
                  </a:cubicBezTo>
                  <a:cubicBezTo>
                    <a:pt x="268" y="15"/>
                    <a:pt x="270" y="13"/>
                    <a:pt x="271" y="14"/>
                  </a:cubicBezTo>
                  <a:cubicBezTo>
                    <a:pt x="270" y="14"/>
                    <a:pt x="270" y="16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7" y="16"/>
                    <a:pt x="268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5" y="16"/>
                    <a:pt x="265" y="15"/>
                    <a:pt x="266" y="14"/>
                  </a:cubicBezTo>
                  <a:cubicBezTo>
                    <a:pt x="265" y="14"/>
                    <a:pt x="264" y="15"/>
                    <a:pt x="264" y="16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6"/>
                    <a:pt x="261" y="16"/>
                    <a:pt x="260" y="15"/>
                  </a:cubicBezTo>
                  <a:cubicBezTo>
                    <a:pt x="260" y="15"/>
                    <a:pt x="260" y="16"/>
                    <a:pt x="260" y="16"/>
                  </a:cubicBezTo>
                  <a:cubicBezTo>
                    <a:pt x="259" y="16"/>
                    <a:pt x="258" y="16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55" y="15"/>
                    <a:pt x="255" y="14"/>
                  </a:cubicBezTo>
                  <a:cubicBezTo>
                    <a:pt x="256" y="15"/>
                    <a:pt x="257" y="14"/>
                    <a:pt x="258" y="14"/>
                  </a:cubicBezTo>
                  <a:cubicBezTo>
                    <a:pt x="258" y="14"/>
                    <a:pt x="258" y="13"/>
                    <a:pt x="257" y="13"/>
                  </a:cubicBezTo>
                  <a:cubicBezTo>
                    <a:pt x="256" y="13"/>
                    <a:pt x="256" y="14"/>
                    <a:pt x="256" y="14"/>
                  </a:cubicBezTo>
                  <a:cubicBezTo>
                    <a:pt x="255" y="13"/>
                    <a:pt x="253" y="14"/>
                    <a:pt x="252" y="13"/>
                  </a:cubicBezTo>
                  <a:cubicBezTo>
                    <a:pt x="253" y="12"/>
                    <a:pt x="255" y="12"/>
                    <a:pt x="255" y="13"/>
                  </a:cubicBezTo>
                  <a:cubicBezTo>
                    <a:pt x="257" y="12"/>
                    <a:pt x="259" y="13"/>
                    <a:pt x="259" y="12"/>
                  </a:cubicBezTo>
                  <a:cubicBezTo>
                    <a:pt x="259" y="12"/>
                    <a:pt x="259" y="12"/>
                    <a:pt x="259" y="12"/>
                  </a:cubicBezTo>
                  <a:cubicBezTo>
                    <a:pt x="258" y="12"/>
                    <a:pt x="257" y="11"/>
                    <a:pt x="255" y="12"/>
                  </a:cubicBezTo>
                  <a:cubicBezTo>
                    <a:pt x="255" y="12"/>
                    <a:pt x="254" y="12"/>
                    <a:pt x="253" y="12"/>
                  </a:cubicBezTo>
                  <a:cubicBezTo>
                    <a:pt x="253" y="12"/>
                    <a:pt x="252" y="13"/>
                    <a:pt x="253" y="13"/>
                  </a:cubicBezTo>
                  <a:cubicBezTo>
                    <a:pt x="252" y="13"/>
                    <a:pt x="251" y="13"/>
                    <a:pt x="251" y="14"/>
                  </a:cubicBezTo>
                  <a:cubicBezTo>
                    <a:pt x="251" y="13"/>
                    <a:pt x="249" y="13"/>
                    <a:pt x="249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3"/>
                    <a:pt x="248" y="14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8" y="13"/>
                    <a:pt x="248" y="13"/>
                  </a:cubicBezTo>
                  <a:cubicBezTo>
                    <a:pt x="245" y="14"/>
                    <a:pt x="243" y="15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0" y="14"/>
                    <a:pt x="240" y="14"/>
                    <a:pt x="239" y="14"/>
                  </a:cubicBezTo>
                  <a:cubicBezTo>
                    <a:pt x="239" y="14"/>
                    <a:pt x="238" y="13"/>
                    <a:pt x="239" y="13"/>
                  </a:cubicBezTo>
                  <a:cubicBezTo>
                    <a:pt x="239" y="13"/>
                    <a:pt x="239" y="13"/>
                    <a:pt x="239" y="13"/>
                  </a:cubicBezTo>
                  <a:cubicBezTo>
                    <a:pt x="239" y="12"/>
                    <a:pt x="239" y="12"/>
                    <a:pt x="239" y="12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4" y="13"/>
                    <a:pt x="238" y="12"/>
                    <a:pt x="236" y="11"/>
                  </a:cubicBezTo>
                  <a:cubicBezTo>
                    <a:pt x="237" y="12"/>
                    <a:pt x="238" y="11"/>
                    <a:pt x="240" y="11"/>
                  </a:cubicBezTo>
                  <a:cubicBezTo>
                    <a:pt x="240" y="11"/>
                    <a:pt x="241" y="12"/>
                    <a:pt x="242" y="12"/>
                  </a:cubicBezTo>
                  <a:cubicBezTo>
                    <a:pt x="241" y="13"/>
                    <a:pt x="243" y="12"/>
                    <a:pt x="242" y="14"/>
                  </a:cubicBezTo>
                  <a:cubicBezTo>
                    <a:pt x="243" y="14"/>
                    <a:pt x="243" y="14"/>
                    <a:pt x="243" y="14"/>
                  </a:cubicBezTo>
                  <a:cubicBezTo>
                    <a:pt x="244" y="13"/>
                    <a:pt x="243" y="14"/>
                    <a:pt x="243" y="13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5" y="11"/>
                    <a:pt x="247" y="13"/>
                    <a:pt x="24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1"/>
                    <a:pt x="249" y="11"/>
                    <a:pt x="249" y="11"/>
                  </a:cubicBezTo>
                  <a:cubicBezTo>
                    <a:pt x="250" y="11"/>
                    <a:pt x="250" y="12"/>
                    <a:pt x="250" y="12"/>
                  </a:cubicBezTo>
                  <a:cubicBezTo>
                    <a:pt x="250" y="13"/>
                    <a:pt x="251" y="12"/>
                    <a:pt x="251" y="12"/>
                  </a:cubicBezTo>
                  <a:cubicBezTo>
                    <a:pt x="251" y="11"/>
                    <a:pt x="254" y="12"/>
                    <a:pt x="253" y="10"/>
                  </a:cubicBezTo>
                  <a:cubicBezTo>
                    <a:pt x="253" y="11"/>
                    <a:pt x="252" y="11"/>
                    <a:pt x="252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1" y="10"/>
                    <a:pt x="251" y="11"/>
                    <a:pt x="251" y="11"/>
                  </a:cubicBezTo>
                  <a:cubicBezTo>
                    <a:pt x="249" y="11"/>
                    <a:pt x="246" y="10"/>
                    <a:pt x="244" y="10"/>
                  </a:cubicBezTo>
                  <a:cubicBezTo>
                    <a:pt x="244" y="10"/>
                    <a:pt x="244" y="10"/>
                    <a:pt x="244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0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6" y="8"/>
                    <a:pt x="247" y="8"/>
                    <a:pt x="247" y="8"/>
                  </a:cubicBezTo>
                  <a:cubicBezTo>
                    <a:pt x="247" y="7"/>
                    <a:pt x="246" y="8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5" y="7"/>
                    <a:pt x="245" y="7"/>
                    <a:pt x="244" y="7"/>
                  </a:cubicBezTo>
                  <a:cubicBezTo>
                    <a:pt x="243" y="6"/>
                    <a:pt x="243" y="7"/>
                    <a:pt x="242" y="7"/>
                  </a:cubicBezTo>
                  <a:cubicBezTo>
                    <a:pt x="242" y="7"/>
                    <a:pt x="241" y="7"/>
                    <a:pt x="241" y="6"/>
                  </a:cubicBezTo>
                  <a:cubicBezTo>
                    <a:pt x="240" y="6"/>
                    <a:pt x="241" y="7"/>
                    <a:pt x="240" y="7"/>
                  </a:cubicBezTo>
                  <a:cubicBezTo>
                    <a:pt x="239" y="7"/>
                    <a:pt x="240" y="6"/>
                    <a:pt x="240" y="6"/>
                  </a:cubicBezTo>
                  <a:cubicBezTo>
                    <a:pt x="239" y="8"/>
                    <a:pt x="239" y="6"/>
                    <a:pt x="238" y="6"/>
                  </a:cubicBezTo>
                  <a:cubicBezTo>
                    <a:pt x="239" y="5"/>
                    <a:pt x="240" y="6"/>
                    <a:pt x="241" y="6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39" y="4"/>
                    <a:pt x="239" y="5"/>
                    <a:pt x="240" y="5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3"/>
                    <a:pt x="239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37" y="2"/>
                    <a:pt x="238" y="4"/>
                    <a:pt x="237" y="5"/>
                  </a:cubicBezTo>
                  <a:cubicBezTo>
                    <a:pt x="237" y="4"/>
                    <a:pt x="236" y="4"/>
                    <a:pt x="237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7" y="4"/>
                    <a:pt x="237" y="4"/>
                  </a:cubicBezTo>
                  <a:cubicBezTo>
                    <a:pt x="235" y="4"/>
                    <a:pt x="236" y="6"/>
                    <a:pt x="234" y="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3" y="6"/>
                    <a:pt x="232" y="6"/>
                    <a:pt x="232" y="6"/>
                  </a:cubicBezTo>
                  <a:cubicBezTo>
                    <a:pt x="231" y="6"/>
                    <a:pt x="231" y="7"/>
                    <a:pt x="230" y="8"/>
                  </a:cubicBezTo>
                  <a:cubicBezTo>
                    <a:pt x="229" y="8"/>
                    <a:pt x="228" y="8"/>
                    <a:pt x="228" y="7"/>
                  </a:cubicBezTo>
                  <a:cubicBezTo>
                    <a:pt x="227" y="7"/>
                    <a:pt x="227" y="8"/>
                    <a:pt x="227" y="9"/>
                  </a:cubicBezTo>
                  <a:cubicBezTo>
                    <a:pt x="227" y="8"/>
                    <a:pt x="226" y="8"/>
                    <a:pt x="226" y="7"/>
                  </a:cubicBezTo>
                  <a:cubicBezTo>
                    <a:pt x="226" y="7"/>
                    <a:pt x="226" y="7"/>
                    <a:pt x="227" y="7"/>
                  </a:cubicBezTo>
                  <a:cubicBezTo>
                    <a:pt x="227" y="7"/>
                    <a:pt x="228" y="7"/>
                    <a:pt x="227" y="6"/>
                  </a:cubicBezTo>
                  <a:cubicBezTo>
                    <a:pt x="228" y="6"/>
                    <a:pt x="229" y="6"/>
                    <a:pt x="229" y="7"/>
                  </a:cubicBezTo>
                  <a:cubicBezTo>
                    <a:pt x="229" y="6"/>
                    <a:pt x="229" y="6"/>
                    <a:pt x="230" y="6"/>
                  </a:cubicBezTo>
                  <a:cubicBezTo>
                    <a:pt x="230" y="6"/>
                    <a:pt x="230" y="6"/>
                    <a:pt x="230" y="5"/>
                  </a:cubicBezTo>
                  <a:cubicBezTo>
                    <a:pt x="231" y="4"/>
                    <a:pt x="232" y="4"/>
                    <a:pt x="233" y="5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2" y="4"/>
                    <a:pt x="231" y="4"/>
                    <a:pt x="231" y="4"/>
                  </a:cubicBezTo>
                  <a:cubicBezTo>
                    <a:pt x="231" y="3"/>
                    <a:pt x="231" y="2"/>
                    <a:pt x="231" y="2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0" y="3"/>
                    <a:pt x="229" y="4"/>
                    <a:pt x="229" y="4"/>
                  </a:cubicBezTo>
                  <a:cubicBezTo>
                    <a:pt x="228" y="4"/>
                    <a:pt x="229" y="4"/>
                    <a:pt x="228" y="5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8" y="5"/>
                    <a:pt x="229" y="5"/>
                    <a:pt x="229" y="5"/>
                  </a:cubicBezTo>
                  <a:cubicBezTo>
                    <a:pt x="229" y="6"/>
                    <a:pt x="229" y="6"/>
                    <a:pt x="229" y="6"/>
                  </a:cubicBezTo>
                  <a:cubicBezTo>
                    <a:pt x="229" y="6"/>
                    <a:pt x="228" y="6"/>
                    <a:pt x="228" y="5"/>
                  </a:cubicBezTo>
                  <a:cubicBezTo>
                    <a:pt x="227" y="6"/>
                    <a:pt x="225" y="5"/>
                    <a:pt x="226" y="6"/>
                  </a:cubicBezTo>
                  <a:cubicBezTo>
                    <a:pt x="225" y="6"/>
                    <a:pt x="223" y="7"/>
                    <a:pt x="223" y="5"/>
                  </a:cubicBezTo>
                  <a:cubicBezTo>
                    <a:pt x="224" y="4"/>
                    <a:pt x="226" y="5"/>
                    <a:pt x="226" y="4"/>
                  </a:cubicBezTo>
                  <a:cubicBezTo>
                    <a:pt x="225" y="4"/>
                    <a:pt x="226" y="3"/>
                    <a:pt x="225" y="2"/>
                  </a:cubicBezTo>
                  <a:cubicBezTo>
                    <a:pt x="225" y="3"/>
                    <a:pt x="226" y="2"/>
                    <a:pt x="226" y="2"/>
                  </a:cubicBezTo>
                  <a:cubicBezTo>
                    <a:pt x="226" y="2"/>
                    <a:pt x="225" y="1"/>
                    <a:pt x="225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4" y="2"/>
                    <a:pt x="224" y="3"/>
                    <a:pt x="224" y="3"/>
                  </a:cubicBezTo>
                  <a:cubicBezTo>
                    <a:pt x="223" y="4"/>
                    <a:pt x="223" y="3"/>
                    <a:pt x="222" y="3"/>
                  </a:cubicBezTo>
                  <a:cubicBezTo>
                    <a:pt x="222" y="3"/>
                    <a:pt x="223" y="3"/>
                    <a:pt x="223" y="4"/>
                  </a:cubicBezTo>
                  <a:cubicBezTo>
                    <a:pt x="222" y="4"/>
                    <a:pt x="221" y="3"/>
                    <a:pt x="221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1" y="5"/>
                    <a:pt x="219" y="5"/>
                    <a:pt x="219" y="5"/>
                  </a:cubicBezTo>
                  <a:cubicBezTo>
                    <a:pt x="219" y="3"/>
                    <a:pt x="219" y="3"/>
                    <a:pt x="219" y="3"/>
                  </a:cubicBezTo>
                  <a:cubicBezTo>
                    <a:pt x="218" y="3"/>
                    <a:pt x="219" y="4"/>
                    <a:pt x="218" y="4"/>
                  </a:cubicBezTo>
                  <a:cubicBezTo>
                    <a:pt x="217" y="3"/>
                    <a:pt x="217" y="2"/>
                    <a:pt x="218" y="1"/>
                  </a:cubicBezTo>
                  <a:cubicBezTo>
                    <a:pt x="216" y="1"/>
                    <a:pt x="217" y="4"/>
                    <a:pt x="216" y="4"/>
                  </a:cubicBezTo>
                  <a:cubicBezTo>
                    <a:pt x="216" y="3"/>
                    <a:pt x="215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4"/>
                    <a:pt x="212" y="5"/>
                    <a:pt x="211" y="4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0" y="4"/>
                    <a:pt x="210" y="3"/>
                    <a:pt x="210" y="3"/>
                  </a:cubicBezTo>
                  <a:cubicBezTo>
                    <a:pt x="211" y="3"/>
                    <a:pt x="211" y="2"/>
                    <a:pt x="212" y="2"/>
                  </a:cubicBezTo>
                  <a:cubicBezTo>
                    <a:pt x="212" y="1"/>
                    <a:pt x="211" y="3"/>
                    <a:pt x="211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08" y="4"/>
                    <a:pt x="210" y="2"/>
                    <a:pt x="209" y="2"/>
                  </a:cubicBezTo>
                  <a:cubicBezTo>
                    <a:pt x="208" y="2"/>
                    <a:pt x="208" y="2"/>
                    <a:pt x="208" y="2"/>
                  </a:cubicBezTo>
                  <a:cubicBezTo>
                    <a:pt x="208" y="4"/>
                    <a:pt x="209" y="4"/>
                    <a:pt x="210" y="4"/>
                  </a:cubicBezTo>
                  <a:cubicBezTo>
                    <a:pt x="207" y="6"/>
                    <a:pt x="208" y="2"/>
                    <a:pt x="206" y="2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6" y="3"/>
                    <a:pt x="206" y="2"/>
                    <a:pt x="207" y="2"/>
                  </a:cubicBezTo>
                  <a:cubicBezTo>
                    <a:pt x="207" y="2"/>
                    <a:pt x="207" y="3"/>
                    <a:pt x="207" y="3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7" y="5"/>
                    <a:pt x="204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1" y="5"/>
                    <a:pt x="200" y="5"/>
                  </a:cubicBezTo>
                  <a:cubicBezTo>
                    <a:pt x="200" y="6"/>
                    <a:pt x="200" y="6"/>
                    <a:pt x="199" y="6"/>
                  </a:cubicBezTo>
                  <a:cubicBezTo>
                    <a:pt x="199" y="5"/>
                    <a:pt x="198" y="5"/>
                    <a:pt x="199" y="4"/>
                  </a:cubicBezTo>
                  <a:cubicBezTo>
                    <a:pt x="199" y="5"/>
                    <a:pt x="200" y="5"/>
                    <a:pt x="200" y="4"/>
                  </a:cubicBezTo>
                  <a:cubicBezTo>
                    <a:pt x="201" y="4"/>
                    <a:pt x="201" y="5"/>
                    <a:pt x="201" y="5"/>
                  </a:cubicBezTo>
                  <a:cubicBezTo>
                    <a:pt x="201" y="4"/>
                    <a:pt x="202" y="4"/>
                    <a:pt x="202" y="3"/>
                  </a:cubicBezTo>
                  <a:cubicBezTo>
                    <a:pt x="202" y="2"/>
                    <a:pt x="203" y="3"/>
                    <a:pt x="203" y="2"/>
                  </a:cubicBezTo>
                  <a:cubicBezTo>
                    <a:pt x="203" y="2"/>
                    <a:pt x="204" y="2"/>
                    <a:pt x="203" y="1"/>
                  </a:cubicBezTo>
                  <a:cubicBezTo>
                    <a:pt x="202" y="1"/>
                    <a:pt x="202" y="2"/>
                    <a:pt x="201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1" y="2"/>
                    <a:pt x="198" y="2"/>
                    <a:pt x="198" y="3"/>
                  </a:cubicBezTo>
                  <a:cubicBezTo>
                    <a:pt x="199" y="3"/>
                    <a:pt x="200" y="3"/>
                    <a:pt x="200" y="3"/>
                  </a:cubicBezTo>
                  <a:cubicBezTo>
                    <a:pt x="199" y="4"/>
                    <a:pt x="198" y="3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3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5" y="1"/>
                    <a:pt x="195" y="0"/>
                  </a:cubicBezTo>
                  <a:cubicBezTo>
                    <a:pt x="194" y="1"/>
                    <a:pt x="193" y="1"/>
                    <a:pt x="193" y="2"/>
                  </a:cubicBezTo>
                  <a:cubicBezTo>
                    <a:pt x="194" y="2"/>
                    <a:pt x="195" y="2"/>
                    <a:pt x="195" y="3"/>
                  </a:cubicBezTo>
                  <a:cubicBezTo>
                    <a:pt x="194" y="3"/>
                    <a:pt x="192" y="3"/>
                    <a:pt x="192" y="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90" y="3"/>
                    <a:pt x="190" y="3"/>
                  </a:cubicBezTo>
                  <a:cubicBezTo>
                    <a:pt x="191" y="2"/>
                    <a:pt x="190" y="2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2"/>
                    <a:pt x="187" y="1"/>
                    <a:pt x="188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90" y="3"/>
                    <a:pt x="189" y="3"/>
                    <a:pt x="190" y="4"/>
                  </a:cubicBezTo>
                  <a:cubicBezTo>
                    <a:pt x="189" y="4"/>
                    <a:pt x="188" y="3"/>
                    <a:pt x="188" y="4"/>
                  </a:cubicBezTo>
                  <a:cubicBezTo>
                    <a:pt x="187" y="4"/>
                    <a:pt x="187" y="5"/>
                    <a:pt x="186" y="5"/>
                  </a:cubicBezTo>
                  <a:cubicBezTo>
                    <a:pt x="187" y="4"/>
                    <a:pt x="186" y="3"/>
                    <a:pt x="186" y="2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8" y="2"/>
                    <a:pt x="187" y="2"/>
                  </a:cubicBezTo>
                  <a:cubicBezTo>
                    <a:pt x="186" y="2"/>
                    <a:pt x="185" y="1"/>
                    <a:pt x="184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3" y="3"/>
                    <a:pt x="182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2" y="4"/>
                    <a:pt x="181" y="5"/>
                    <a:pt x="180" y="5"/>
                  </a:cubicBezTo>
                  <a:cubicBezTo>
                    <a:pt x="179" y="5"/>
                    <a:pt x="178" y="5"/>
                    <a:pt x="178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0" y="3"/>
                    <a:pt x="179" y="4"/>
                    <a:pt x="180" y="4"/>
                  </a:cubicBezTo>
                  <a:cubicBezTo>
                    <a:pt x="180" y="4"/>
                    <a:pt x="180" y="3"/>
                    <a:pt x="181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3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3"/>
                    <a:pt x="175" y="3"/>
                    <a:pt x="175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2"/>
                    <a:pt x="174" y="3"/>
                    <a:pt x="173" y="3"/>
                  </a:cubicBezTo>
                  <a:cubicBezTo>
                    <a:pt x="172" y="3"/>
                    <a:pt x="172" y="3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2"/>
                    <a:pt x="173" y="1"/>
                    <a:pt x="172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1" y="1"/>
                    <a:pt x="170" y="1"/>
                    <a:pt x="169" y="1"/>
                  </a:cubicBezTo>
                  <a:cubicBezTo>
                    <a:pt x="169" y="0"/>
                    <a:pt x="171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9" y="0"/>
                    <a:pt x="169" y="1"/>
                    <a:pt x="168" y="2"/>
                  </a:cubicBezTo>
                  <a:cubicBezTo>
                    <a:pt x="168" y="2"/>
                    <a:pt x="169" y="2"/>
                    <a:pt x="169" y="2"/>
                  </a:cubicBezTo>
                  <a:cubicBezTo>
                    <a:pt x="168" y="2"/>
                    <a:pt x="168" y="3"/>
                    <a:pt x="167" y="3"/>
                  </a:cubicBezTo>
                  <a:cubicBezTo>
                    <a:pt x="167" y="3"/>
                    <a:pt x="166" y="2"/>
                    <a:pt x="167" y="2"/>
                  </a:cubicBezTo>
                  <a:cubicBezTo>
                    <a:pt x="164" y="2"/>
                    <a:pt x="167" y="4"/>
                    <a:pt x="166" y="5"/>
                  </a:cubicBezTo>
                  <a:cubicBezTo>
                    <a:pt x="167" y="5"/>
                    <a:pt x="169" y="5"/>
                    <a:pt x="170" y="4"/>
                  </a:cubicBezTo>
                  <a:cubicBezTo>
                    <a:pt x="170" y="5"/>
                    <a:pt x="170" y="6"/>
                    <a:pt x="169" y="6"/>
                  </a:cubicBezTo>
                  <a:cubicBezTo>
                    <a:pt x="168" y="7"/>
                    <a:pt x="168" y="5"/>
                    <a:pt x="168" y="5"/>
                  </a:cubicBezTo>
                  <a:cubicBezTo>
                    <a:pt x="167" y="5"/>
                    <a:pt x="167" y="5"/>
                    <a:pt x="167" y="6"/>
                  </a:cubicBezTo>
                  <a:cubicBezTo>
                    <a:pt x="168" y="7"/>
                    <a:pt x="166" y="7"/>
                    <a:pt x="165" y="7"/>
                  </a:cubicBezTo>
                  <a:cubicBezTo>
                    <a:pt x="166" y="8"/>
                    <a:pt x="167" y="7"/>
                    <a:pt x="168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8"/>
                    <a:pt x="168" y="8"/>
                    <a:pt x="167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7" y="9"/>
                    <a:pt x="167" y="9"/>
                    <a:pt x="166" y="8"/>
                  </a:cubicBezTo>
                  <a:cubicBezTo>
                    <a:pt x="166" y="8"/>
                    <a:pt x="166" y="9"/>
                    <a:pt x="166" y="9"/>
                  </a:cubicBezTo>
                  <a:cubicBezTo>
                    <a:pt x="166" y="9"/>
                    <a:pt x="165" y="10"/>
                    <a:pt x="164" y="9"/>
                  </a:cubicBezTo>
                  <a:cubicBezTo>
                    <a:pt x="164" y="9"/>
                    <a:pt x="164" y="10"/>
                    <a:pt x="164" y="10"/>
                  </a:cubicBezTo>
                  <a:cubicBezTo>
                    <a:pt x="163" y="11"/>
                    <a:pt x="161" y="10"/>
                    <a:pt x="160" y="1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9"/>
                    <a:pt x="160" y="9"/>
                    <a:pt x="160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2" y="8"/>
                    <a:pt x="162" y="7"/>
                    <a:pt x="163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4" y="9"/>
                    <a:pt x="164" y="9"/>
                    <a:pt x="164" y="8"/>
                  </a:cubicBezTo>
                  <a:cubicBezTo>
                    <a:pt x="164" y="8"/>
                    <a:pt x="165" y="8"/>
                    <a:pt x="165" y="7"/>
                  </a:cubicBezTo>
                  <a:cubicBezTo>
                    <a:pt x="163" y="7"/>
                    <a:pt x="160" y="6"/>
                    <a:pt x="161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7"/>
                    <a:pt x="160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9" y="7"/>
                    <a:pt x="158" y="8"/>
                    <a:pt x="158" y="8"/>
                  </a:cubicBezTo>
                  <a:cubicBezTo>
                    <a:pt x="158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5" y="7"/>
                    <a:pt x="154" y="8"/>
                    <a:pt x="153" y="9"/>
                  </a:cubicBezTo>
                  <a:cubicBezTo>
                    <a:pt x="152" y="9"/>
                    <a:pt x="151" y="9"/>
                    <a:pt x="151" y="8"/>
                  </a:cubicBezTo>
                  <a:cubicBezTo>
                    <a:pt x="151" y="7"/>
                    <a:pt x="151" y="6"/>
                    <a:pt x="151" y="5"/>
                  </a:cubicBezTo>
                  <a:cubicBezTo>
                    <a:pt x="149" y="5"/>
                    <a:pt x="147" y="4"/>
                    <a:pt x="148" y="7"/>
                  </a:cubicBezTo>
                  <a:cubicBezTo>
                    <a:pt x="146" y="7"/>
                    <a:pt x="144" y="7"/>
                    <a:pt x="142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2" y="5"/>
                    <a:pt x="140" y="6"/>
                    <a:pt x="139" y="6"/>
                  </a:cubicBezTo>
                  <a:cubicBezTo>
                    <a:pt x="140" y="4"/>
                    <a:pt x="143" y="6"/>
                    <a:pt x="143" y="4"/>
                  </a:cubicBezTo>
                  <a:cubicBezTo>
                    <a:pt x="142" y="4"/>
                    <a:pt x="141" y="4"/>
                    <a:pt x="140" y="4"/>
                  </a:cubicBezTo>
                  <a:cubicBezTo>
                    <a:pt x="138" y="3"/>
                    <a:pt x="137" y="5"/>
                    <a:pt x="136" y="4"/>
                  </a:cubicBezTo>
                  <a:cubicBezTo>
                    <a:pt x="134" y="3"/>
                    <a:pt x="133" y="5"/>
                    <a:pt x="131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6"/>
                    <a:pt x="123" y="6"/>
                    <a:pt x="122" y="6"/>
                  </a:cubicBezTo>
                  <a:cubicBezTo>
                    <a:pt x="121" y="7"/>
                    <a:pt x="120" y="6"/>
                    <a:pt x="120" y="5"/>
                  </a:cubicBezTo>
                  <a:cubicBezTo>
                    <a:pt x="120" y="5"/>
                    <a:pt x="122" y="5"/>
                    <a:pt x="121" y="4"/>
                  </a:cubicBezTo>
                  <a:cubicBezTo>
                    <a:pt x="119" y="3"/>
                    <a:pt x="119" y="5"/>
                    <a:pt x="119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4"/>
                    <a:pt x="116" y="5"/>
                    <a:pt x="115" y="4"/>
                  </a:cubicBezTo>
                  <a:cubicBezTo>
                    <a:pt x="115" y="6"/>
                    <a:pt x="114" y="5"/>
                    <a:pt x="113" y="6"/>
                  </a:cubicBezTo>
                  <a:cubicBezTo>
                    <a:pt x="112" y="5"/>
                    <a:pt x="111" y="5"/>
                    <a:pt x="111" y="4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5"/>
                    <a:pt x="108" y="4"/>
                    <a:pt x="107" y="5"/>
                  </a:cubicBezTo>
                  <a:cubicBezTo>
                    <a:pt x="106" y="4"/>
                    <a:pt x="105" y="4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6"/>
                  </a:cubicBezTo>
                  <a:cubicBezTo>
                    <a:pt x="105" y="6"/>
                    <a:pt x="105" y="6"/>
                    <a:pt x="104" y="6"/>
                  </a:cubicBezTo>
                  <a:cubicBezTo>
                    <a:pt x="103" y="6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6"/>
                    <a:pt x="104" y="6"/>
                    <a:pt x="103" y="6"/>
                  </a:cubicBezTo>
                  <a:cubicBezTo>
                    <a:pt x="103" y="6"/>
                    <a:pt x="102" y="6"/>
                    <a:pt x="102" y="5"/>
                  </a:cubicBezTo>
                  <a:cubicBezTo>
                    <a:pt x="101" y="7"/>
                    <a:pt x="99" y="5"/>
                    <a:pt x="97" y="6"/>
                  </a:cubicBezTo>
                  <a:cubicBezTo>
                    <a:pt x="95" y="6"/>
                    <a:pt x="94" y="7"/>
                    <a:pt x="93" y="6"/>
                  </a:cubicBezTo>
                  <a:cubicBezTo>
                    <a:pt x="92" y="6"/>
                    <a:pt x="91" y="6"/>
                    <a:pt x="90" y="6"/>
                  </a:cubicBezTo>
                  <a:cubicBezTo>
                    <a:pt x="89" y="5"/>
                    <a:pt x="86" y="6"/>
                    <a:pt x="86" y="4"/>
                  </a:cubicBezTo>
                  <a:cubicBezTo>
                    <a:pt x="85" y="4"/>
                    <a:pt x="86" y="4"/>
                    <a:pt x="86" y="3"/>
                  </a:cubicBezTo>
                  <a:cubicBezTo>
                    <a:pt x="85" y="3"/>
                    <a:pt x="85" y="4"/>
                    <a:pt x="85" y="3"/>
                  </a:cubicBezTo>
                  <a:cubicBezTo>
                    <a:pt x="83" y="2"/>
                    <a:pt x="85" y="4"/>
                    <a:pt x="84" y="4"/>
                  </a:cubicBezTo>
                  <a:cubicBezTo>
                    <a:pt x="83" y="4"/>
                    <a:pt x="83" y="4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2"/>
                    <a:pt x="82" y="2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7"/>
                    <a:pt x="77" y="7"/>
                    <a:pt x="77" y="6"/>
                  </a:cubicBezTo>
                  <a:cubicBezTo>
                    <a:pt x="76" y="4"/>
                    <a:pt x="76" y="3"/>
                    <a:pt x="76" y="2"/>
                  </a:cubicBezTo>
                  <a:cubicBezTo>
                    <a:pt x="75" y="2"/>
                    <a:pt x="74" y="2"/>
                    <a:pt x="74" y="3"/>
                  </a:cubicBezTo>
                  <a:cubicBezTo>
                    <a:pt x="71" y="6"/>
                    <a:pt x="67" y="2"/>
                    <a:pt x="64" y="4"/>
                  </a:cubicBezTo>
                  <a:cubicBezTo>
                    <a:pt x="63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2"/>
                    <a:pt x="62" y="3"/>
                  </a:cubicBezTo>
                  <a:cubicBezTo>
                    <a:pt x="61" y="4"/>
                    <a:pt x="60" y="4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4"/>
                    <a:pt x="56" y="3"/>
                    <a:pt x="55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3"/>
                    <a:pt x="58" y="4"/>
                  </a:cubicBezTo>
                  <a:cubicBezTo>
                    <a:pt x="58" y="5"/>
                    <a:pt x="57" y="6"/>
                    <a:pt x="55" y="6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3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3"/>
                    <a:pt x="45" y="2"/>
                    <a:pt x="44" y="2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4"/>
                    <a:pt x="47" y="4"/>
                    <a:pt x="48" y="5"/>
                  </a:cubicBezTo>
                  <a:cubicBezTo>
                    <a:pt x="47" y="6"/>
                    <a:pt x="46" y="5"/>
                    <a:pt x="44" y="6"/>
                  </a:cubicBezTo>
                  <a:cubicBezTo>
                    <a:pt x="42" y="6"/>
                    <a:pt x="39" y="7"/>
                    <a:pt x="38" y="4"/>
                  </a:cubicBezTo>
                  <a:cubicBezTo>
                    <a:pt x="38" y="4"/>
                    <a:pt x="39" y="5"/>
                    <a:pt x="39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6"/>
                    <a:pt x="36" y="4"/>
                    <a:pt x="35" y="5"/>
                  </a:cubicBezTo>
                  <a:cubicBezTo>
                    <a:pt x="33" y="2"/>
                    <a:pt x="31" y="5"/>
                    <a:pt x="29" y="4"/>
                  </a:cubicBezTo>
                  <a:cubicBezTo>
                    <a:pt x="27" y="5"/>
                    <a:pt x="24" y="6"/>
                    <a:pt x="23" y="9"/>
                  </a:cubicBezTo>
                  <a:cubicBezTo>
                    <a:pt x="24" y="11"/>
                    <a:pt x="20" y="10"/>
                    <a:pt x="19" y="11"/>
                  </a:cubicBezTo>
                  <a:cubicBezTo>
                    <a:pt x="19" y="12"/>
                    <a:pt x="19" y="13"/>
                    <a:pt x="18" y="13"/>
                  </a:cubicBezTo>
                  <a:cubicBezTo>
                    <a:pt x="17" y="17"/>
                    <a:pt x="13" y="17"/>
                    <a:pt x="10" y="18"/>
                  </a:cubicBezTo>
                  <a:cubicBezTo>
                    <a:pt x="9" y="19"/>
                    <a:pt x="9" y="20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5"/>
                    <a:pt x="8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7"/>
                    <a:pt x="9" y="26"/>
                  </a:cubicBezTo>
                  <a:cubicBezTo>
                    <a:pt x="10" y="26"/>
                    <a:pt x="11" y="27"/>
                    <a:pt x="12" y="28"/>
                  </a:cubicBezTo>
                  <a:cubicBezTo>
                    <a:pt x="11" y="28"/>
                    <a:pt x="10" y="27"/>
                    <a:pt x="10" y="28"/>
                  </a:cubicBezTo>
                  <a:cubicBezTo>
                    <a:pt x="11" y="29"/>
                    <a:pt x="10" y="28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7" y="31"/>
                    <a:pt x="6" y="33"/>
                    <a:pt x="4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3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7"/>
                    <a:pt x="1" y="38"/>
                    <a:pt x="0" y="39"/>
                  </a:cubicBezTo>
                  <a:cubicBezTo>
                    <a:pt x="1" y="39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8" y="39"/>
                    <a:pt x="7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2" y="37"/>
                    <a:pt x="12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8"/>
                    <a:pt x="14" y="39"/>
                    <a:pt x="14" y="40"/>
                  </a:cubicBezTo>
                  <a:cubicBezTo>
                    <a:pt x="12" y="41"/>
                    <a:pt x="11" y="42"/>
                    <a:pt x="8" y="43"/>
                  </a:cubicBezTo>
                  <a:cubicBezTo>
                    <a:pt x="6" y="44"/>
                    <a:pt x="5" y="46"/>
                    <a:pt x="4" y="48"/>
                  </a:cubicBezTo>
                  <a:cubicBezTo>
                    <a:pt x="5" y="49"/>
                    <a:pt x="5" y="51"/>
                    <a:pt x="7" y="51"/>
                  </a:cubicBezTo>
                  <a:cubicBezTo>
                    <a:pt x="10" y="53"/>
                    <a:pt x="6" y="53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5" y="55"/>
                    <a:pt x="4" y="56"/>
                  </a:cubicBezTo>
                  <a:cubicBezTo>
                    <a:pt x="5" y="56"/>
                    <a:pt x="6" y="56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5"/>
                    <a:pt x="7" y="55"/>
                  </a:cubicBezTo>
                  <a:cubicBezTo>
                    <a:pt x="7" y="56"/>
                    <a:pt x="7" y="57"/>
                    <a:pt x="6" y="57"/>
                  </a:cubicBezTo>
                  <a:cubicBezTo>
                    <a:pt x="6" y="58"/>
                    <a:pt x="4" y="59"/>
                    <a:pt x="6" y="60"/>
                  </a:cubicBezTo>
                  <a:cubicBezTo>
                    <a:pt x="4" y="61"/>
                    <a:pt x="4" y="63"/>
                    <a:pt x="4" y="65"/>
                  </a:cubicBezTo>
                  <a:cubicBezTo>
                    <a:pt x="5" y="66"/>
                    <a:pt x="6" y="66"/>
                    <a:pt x="7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8" y="66"/>
                    <a:pt x="9" y="67"/>
                  </a:cubicBezTo>
                  <a:cubicBezTo>
                    <a:pt x="9" y="68"/>
                    <a:pt x="11" y="66"/>
                    <a:pt x="11" y="67"/>
                  </a:cubicBezTo>
                  <a:cubicBezTo>
                    <a:pt x="10" y="68"/>
                    <a:pt x="11" y="69"/>
                    <a:pt x="10" y="69"/>
                  </a:cubicBezTo>
                  <a:cubicBezTo>
                    <a:pt x="10" y="69"/>
                    <a:pt x="11" y="70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0"/>
                    <a:pt x="11" y="69"/>
                    <a:pt x="11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69"/>
                    <a:pt x="12" y="70"/>
                    <a:pt x="13" y="70"/>
                  </a:cubicBezTo>
                  <a:cubicBezTo>
                    <a:pt x="13" y="70"/>
                    <a:pt x="12" y="70"/>
                    <a:pt x="13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2" y="73"/>
                    <a:pt x="10" y="73"/>
                    <a:pt x="9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2" y="73"/>
                    <a:pt x="13" y="74"/>
                    <a:pt x="14" y="73"/>
                  </a:cubicBezTo>
                  <a:cubicBezTo>
                    <a:pt x="14" y="76"/>
                    <a:pt x="11" y="76"/>
                    <a:pt x="12" y="77"/>
                  </a:cubicBezTo>
                  <a:cubicBezTo>
                    <a:pt x="12" y="78"/>
                    <a:pt x="12" y="78"/>
                    <a:pt x="13" y="79"/>
                  </a:cubicBezTo>
                  <a:cubicBezTo>
                    <a:pt x="17" y="80"/>
                    <a:pt x="20" y="83"/>
                    <a:pt x="24" y="83"/>
                  </a:cubicBezTo>
                  <a:cubicBezTo>
                    <a:pt x="24" y="87"/>
                    <a:pt x="29" y="87"/>
                    <a:pt x="31" y="89"/>
                  </a:cubicBezTo>
                  <a:cubicBezTo>
                    <a:pt x="33" y="91"/>
                    <a:pt x="35" y="94"/>
                    <a:pt x="38" y="96"/>
                  </a:cubicBezTo>
                  <a:cubicBezTo>
                    <a:pt x="41" y="98"/>
                    <a:pt x="40" y="101"/>
                    <a:pt x="43" y="102"/>
                  </a:cubicBezTo>
                  <a:cubicBezTo>
                    <a:pt x="44" y="101"/>
                    <a:pt x="45" y="102"/>
                    <a:pt x="46" y="102"/>
                  </a:cubicBezTo>
                  <a:cubicBezTo>
                    <a:pt x="46" y="103"/>
                    <a:pt x="48" y="103"/>
                    <a:pt x="49" y="103"/>
                  </a:cubicBezTo>
                  <a:cubicBezTo>
                    <a:pt x="51" y="103"/>
                    <a:pt x="53" y="106"/>
                    <a:pt x="55" y="105"/>
                  </a:cubicBezTo>
                  <a:cubicBezTo>
                    <a:pt x="54" y="104"/>
                    <a:pt x="52" y="104"/>
                    <a:pt x="52" y="103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9" y="103"/>
                    <a:pt x="51" y="102"/>
                    <a:pt x="51" y="102"/>
                  </a:cubicBezTo>
                  <a:cubicBezTo>
                    <a:pt x="52" y="101"/>
                    <a:pt x="51" y="103"/>
                    <a:pt x="52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2" y="102"/>
                    <a:pt x="53" y="102"/>
                  </a:cubicBezTo>
                  <a:cubicBezTo>
                    <a:pt x="53" y="102"/>
                    <a:pt x="53" y="102"/>
                    <a:pt x="53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5" y="101"/>
                    <a:pt x="54" y="100"/>
                    <a:pt x="55" y="100"/>
                  </a:cubicBezTo>
                  <a:cubicBezTo>
                    <a:pt x="55" y="100"/>
                    <a:pt x="56" y="100"/>
                    <a:pt x="56" y="100"/>
                  </a:cubicBezTo>
                  <a:cubicBezTo>
                    <a:pt x="56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0"/>
                    <a:pt x="56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60" y="101"/>
                    <a:pt x="60" y="100"/>
                  </a:cubicBezTo>
                  <a:cubicBezTo>
                    <a:pt x="61" y="102"/>
                    <a:pt x="62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99"/>
                    <a:pt x="65" y="100"/>
                    <a:pt x="67" y="100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8" y="98"/>
                    <a:pt x="68" y="98"/>
                    <a:pt x="69" y="98"/>
                  </a:cubicBezTo>
                  <a:cubicBezTo>
                    <a:pt x="69" y="98"/>
                    <a:pt x="69" y="97"/>
                    <a:pt x="70" y="97"/>
                  </a:cubicBezTo>
                  <a:cubicBezTo>
                    <a:pt x="71" y="98"/>
                    <a:pt x="71" y="95"/>
                    <a:pt x="72" y="97"/>
                  </a:cubicBezTo>
                  <a:cubicBezTo>
                    <a:pt x="72" y="96"/>
                    <a:pt x="71" y="96"/>
                    <a:pt x="72" y="96"/>
                  </a:cubicBezTo>
                  <a:cubicBezTo>
                    <a:pt x="72" y="96"/>
                    <a:pt x="73" y="96"/>
                    <a:pt x="73" y="96"/>
                  </a:cubicBezTo>
                  <a:cubicBezTo>
                    <a:pt x="73" y="96"/>
                    <a:pt x="72" y="95"/>
                    <a:pt x="72" y="95"/>
                  </a:cubicBezTo>
                  <a:cubicBezTo>
                    <a:pt x="72" y="95"/>
                    <a:pt x="73" y="95"/>
                    <a:pt x="73" y="94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5" y="93"/>
                    <a:pt x="75" y="93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4"/>
                    <a:pt x="76" y="94"/>
                  </a:cubicBezTo>
                  <a:cubicBezTo>
                    <a:pt x="75" y="93"/>
                    <a:pt x="76" y="92"/>
                    <a:pt x="75" y="91"/>
                  </a:cubicBezTo>
                  <a:cubicBezTo>
                    <a:pt x="74" y="91"/>
                    <a:pt x="74" y="90"/>
                    <a:pt x="73" y="90"/>
                  </a:cubicBezTo>
                  <a:cubicBezTo>
                    <a:pt x="73" y="91"/>
                    <a:pt x="71" y="90"/>
                    <a:pt x="72" y="92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68" y="92"/>
                    <a:pt x="67" y="92"/>
                    <a:pt x="65" y="92"/>
                  </a:cubicBezTo>
                  <a:cubicBezTo>
                    <a:pt x="63" y="93"/>
                    <a:pt x="60" y="93"/>
                    <a:pt x="57" y="93"/>
                  </a:cubicBezTo>
                  <a:cubicBezTo>
                    <a:pt x="57" y="93"/>
                    <a:pt x="56" y="92"/>
                    <a:pt x="55" y="93"/>
                  </a:cubicBezTo>
                  <a:cubicBezTo>
                    <a:pt x="54" y="93"/>
                    <a:pt x="53" y="93"/>
                    <a:pt x="52" y="92"/>
                  </a:cubicBezTo>
                  <a:cubicBezTo>
                    <a:pt x="51" y="92"/>
                    <a:pt x="50" y="91"/>
                    <a:pt x="49" y="92"/>
                  </a:cubicBezTo>
                  <a:cubicBezTo>
                    <a:pt x="48" y="92"/>
                    <a:pt x="48" y="92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5" y="91"/>
                    <a:pt x="46" y="89"/>
                    <a:pt x="44" y="8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6" y="89"/>
                    <a:pt x="46" y="90"/>
                  </a:cubicBezTo>
                  <a:cubicBezTo>
                    <a:pt x="46" y="89"/>
                    <a:pt x="47" y="89"/>
                    <a:pt x="47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7"/>
                    <a:pt x="48" y="88"/>
                    <a:pt x="48" y="87"/>
                  </a:cubicBezTo>
                  <a:cubicBezTo>
                    <a:pt x="47" y="87"/>
                    <a:pt x="47" y="87"/>
                    <a:pt x="46" y="87"/>
                  </a:cubicBezTo>
                  <a:cubicBezTo>
                    <a:pt x="46" y="87"/>
                    <a:pt x="46" y="87"/>
                    <a:pt x="46" y="86"/>
                  </a:cubicBezTo>
                  <a:cubicBezTo>
                    <a:pt x="47" y="87"/>
                    <a:pt x="48" y="85"/>
                    <a:pt x="48" y="85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7"/>
                    <a:pt x="49" y="87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50" y="86"/>
                    <a:pt x="50" y="86"/>
                  </a:cubicBezTo>
                  <a:cubicBezTo>
                    <a:pt x="50" y="86"/>
                    <a:pt x="50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6"/>
                    <a:pt x="52" y="87"/>
                    <a:pt x="52" y="87"/>
                  </a:cubicBezTo>
                  <a:cubicBezTo>
                    <a:pt x="53" y="88"/>
                    <a:pt x="53" y="87"/>
                    <a:pt x="53" y="88"/>
                  </a:cubicBezTo>
                  <a:cubicBezTo>
                    <a:pt x="54" y="88"/>
                    <a:pt x="53" y="86"/>
                    <a:pt x="54" y="85"/>
                  </a:cubicBezTo>
                  <a:cubicBezTo>
                    <a:pt x="54" y="84"/>
                    <a:pt x="55" y="84"/>
                    <a:pt x="55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7" y="84"/>
                    <a:pt x="56" y="85"/>
                    <a:pt x="56" y="85"/>
                  </a:cubicBezTo>
                  <a:cubicBezTo>
                    <a:pt x="58" y="84"/>
                    <a:pt x="58" y="87"/>
                    <a:pt x="60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4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8" y="82"/>
                    <a:pt x="59" y="82"/>
                  </a:cubicBezTo>
                  <a:cubicBezTo>
                    <a:pt x="59" y="82"/>
                    <a:pt x="59" y="82"/>
                    <a:pt x="60" y="82"/>
                  </a:cubicBezTo>
                  <a:cubicBezTo>
                    <a:pt x="59" y="81"/>
                    <a:pt x="60" y="81"/>
                    <a:pt x="61" y="81"/>
                  </a:cubicBezTo>
                  <a:cubicBezTo>
                    <a:pt x="61" y="80"/>
                    <a:pt x="62" y="80"/>
                    <a:pt x="62" y="79"/>
                  </a:cubicBezTo>
                  <a:cubicBezTo>
                    <a:pt x="62" y="79"/>
                    <a:pt x="62" y="80"/>
                    <a:pt x="62" y="80"/>
                  </a:cubicBezTo>
                  <a:cubicBezTo>
                    <a:pt x="61" y="80"/>
                    <a:pt x="64" y="81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2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0"/>
                    <a:pt x="65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6" y="80"/>
                    <a:pt x="66" y="81"/>
                  </a:cubicBezTo>
                  <a:cubicBezTo>
                    <a:pt x="67" y="80"/>
                    <a:pt x="68" y="80"/>
                    <a:pt x="69" y="80"/>
                  </a:cubicBezTo>
                  <a:cubicBezTo>
                    <a:pt x="69" y="80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8" y="81"/>
                    <a:pt x="68" y="81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1" y="82"/>
                    <a:pt x="70" y="83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4"/>
                    <a:pt x="73" y="84"/>
                    <a:pt x="73" y="85"/>
                  </a:cubicBezTo>
                  <a:cubicBezTo>
                    <a:pt x="73" y="84"/>
                    <a:pt x="73" y="83"/>
                    <a:pt x="74" y="83"/>
                  </a:cubicBezTo>
                  <a:cubicBezTo>
                    <a:pt x="73" y="82"/>
                    <a:pt x="71" y="83"/>
                    <a:pt x="72" y="81"/>
                  </a:cubicBezTo>
                  <a:cubicBezTo>
                    <a:pt x="72" y="80"/>
                    <a:pt x="73" y="80"/>
                    <a:pt x="73" y="80"/>
                  </a:cubicBezTo>
                  <a:cubicBezTo>
                    <a:pt x="74" y="79"/>
                    <a:pt x="75" y="80"/>
                    <a:pt x="75" y="79"/>
                  </a:cubicBezTo>
                  <a:cubicBezTo>
                    <a:pt x="76" y="80"/>
                    <a:pt x="75" y="80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0"/>
                    <a:pt x="77" y="80"/>
                    <a:pt x="77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79" y="81"/>
                    <a:pt x="78" y="82"/>
                  </a:cubicBezTo>
                  <a:cubicBezTo>
                    <a:pt x="79" y="83"/>
                    <a:pt x="78" y="81"/>
                    <a:pt x="80" y="82"/>
                  </a:cubicBezTo>
                  <a:cubicBezTo>
                    <a:pt x="82" y="81"/>
                    <a:pt x="79" y="80"/>
                    <a:pt x="82" y="79"/>
                  </a:cubicBezTo>
                  <a:cubicBezTo>
                    <a:pt x="82" y="80"/>
                    <a:pt x="81" y="81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3"/>
                    <a:pt x="83" y="84"/>
                    <a:pt x="83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0"/>
                    <a:pt x="83" y="80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3" y="81"/>
                    <a:pt x="83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3" y="80"/>
                    <a:pt x="84" y="80"/>
                  </a:cubicBezTo>
                  <a:cubicBezTo>
                    <a:pt x="85" y="80"/>
                    <a:pt x="84" y="81"/>
                    <a:pt x="85" y="81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5" y="82"/>
                    <a:pt x="86" y="82"/>
                    <a:pt x="85" y="83"/>
                  </a:cubicBezTo>
                  <a:cubicBezTo>
                    <a:pt x="85" y="83"/>
                    <a:pt x="84" y="83"/>
                    <a:pt x="84" y="83"/>
                  </a:cubicBezTo>
                  <a:cubicBezTo>
                    <a:pt x="83" y="83"/>
                    <a:pt x="84" y="84"/>
                    <a:pt x="84" y="84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7" y="85"/>
                    <a:pt x="87" y="85"/>
                  </a:cubicBezTo>
                  <a:cubicBezTo>
                    <a:pt x="88" y="84"/>
                    <a:pt x="88" y="86"/>
                    <a:pt x="89" y="86"/>
                  </a:cubicBezTo>
                  <a:cubicBezTo>
                    <a:pt x="89" y="87"/>
                    <a:pt x="89" y="87"/>
                    <a:pt x="90" y="88"/>
                  </a:cubicBezTo>
                  <a:cubicBezTo>
                    <a:pt x="89" y="90"/>
                    <a:pt x="89" y="88"/>
                    <a:pt x="88" y="88"/>
                  </a:cubicBezTo>
                  <a:cubicBezTo>
                    <a:pt x="87" y="88"/>
                    <a:pt x="86" y="88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5" y="88"/>
                  </a:cubicBezTo>
                  <a:cubicBezTo>
                    <a:pt x="85" y="87"/>
                    <a:pt x="84" y="86"/>
                    <a:pt x="85" y="86"/>
                  </a:cubicBezTo>
                  <a:cubicBezTo>
                    <a:pt x="84" y="86"/>
                    <a:pt x="84" y="87"/>
                    <a:pt x="84" y="88"/>
                  </a:cubicBezTo>
                  <a:cubicBezTo>
                    <a:pt x="85" y="88"/>
                    <a:pt x="86" y="88"/>
                    <a:pt x="86" y="89"/>
                  </a:cubicBezTo>
                  <a:cubicBezTo>
                    <a:pt x="89" y="88"/>
                    <a:pt x="87" y="92"/>
                    <a:pt x="88" y="92"/>
                  </a:cubicBezTo>
                  <a:cubicBezTo>
                    <a:pt x="89" y="92"/>
                    <a:pt x="89" y="91"/>
                    <a:pt x="90" y="9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0" y="94"/>
                    <a:pt x="90" y="94"/>
                  </a:cubicBezTo>
                  <a:cubicBezTo>
                    <a:pt x="90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6"/>
                  </a:cubicBezTo>
                  <a:cubicBezTo>
                    <a:pt x="91" y="97"/>
                    <a:pt x="92" y="98"/>
                    <a:pt x="92" y="99"/>
                  </a:cubicBezTo>
                  <a:cubicBezTo>
                    <a:pt x="94" y="99"/>
                    <a:pt x="95" y="98"/>
                    <a:pt x="95" y="97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8" y="99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9"/>
                    <a:pt x="103" y="97"/>
                  </a:cubicBezTo>
                  <a:cubicBezTo>
                    <a:pt x="103" y="97"/>
                    <a:pt x="103" y="96"/>
                    <a:pt x="103" y="96"/>
                  </a:cubicBezTo>
                  <a:cubicBezTo>
                    <a:pt x="103" y="96"/>
                    <a:pt x="103" y="95"/>
                    <a:pt x="103" y="95"/>
                  </a:cubicBezTo>
                  <a:cubicBezTo>
                    <a:pt x="103" y="96"/>
                    <a:pt x="104" y="96"/>
                    <a:pt x="103" y="96"/>
                  </a:cubicBezTo>
                  <a:cubicBezTo>
                    <a:pt x="104" y="96"/>
                    <a:pt x="104" y="94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5" y="94"/>
                    <a:pt x="105" y="95"/>
                    <a:pt x="105" y="95"/>
                  </a:cubicBezTo>
                  <a:cubicBezTo>
                    <a:pt x="106" y="96"/>
                    <a:pt x="106" y="95"/>
                    <a:pt x="107" y="95"/>
                  </a:cubicBezTo>
                  <a:cubicBezTo>
                    <a:pt x="108" y="95"/>
                    <a:pt x="109" y="95"/>
                    <a:pt x="110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0" y="95"/>
                    <a:pt x="110" y="94"/>
                    <a:pt x="111" y="94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3" y="92"/>
                    <a:pt x="113" y="93"/>
                    <a:pt x="113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5" y="93"/>
                    <a:pt x="116" y="92"/>
                    <a:pt x="117" y="92"/>
                  </a:cubicBezTo>
                  <a:cubicBezTo>
                    <a:pt x="118" y="91"/>
                    <a:pt x="120" y="93"/>
                    <a:pt x="122" y="92"/>
                  </a:cubicBezTo>
                  <a:cubicBezTo>
                    <a:pt x="123" y="93"/>
                    <a:pt x="124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2"/>
                    <a:pt x="131" y="90"/>
                    <a:pt x="131" y="89"/>
                  </a:cubicBezTo>
                  <a:cubicBezTo>
                    <a:pt x="131" y="89"/>
                    <a:pt x="131" y="90"/>
                    <a:pt x="131" y="90"/>
                  </a:cubicBezTo>
                  <a:cubicBezTo>
                    <a:pt x="132" y="91"/>
                    <a:pt x="133" y="90"/>
                    <a:pt x="133" y="91"/>
                  </a:cubicBezTo>
                  <a:cubicBezTo>
                    <a:pt x="133" y="90"/>
                    <a:pt x="135" y="90"/>
                    <a:pt x="135" y="89"/>
                  </a:cubicBezTo>
                  <a:cubicBezTo>
                    <a:pt x="135" y="89"/>
                    <a:pt x="135" y="89"/>
                    <a:pt x="135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89"/>
                    <a:pt x="137" y="90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6" y="88"/>
                    <a:pt x="135" y="89"/>
                  </a:cubicBezTo>
                  <a:cubicBezTo>
                    <a:pt x="135" y="89"/>
                    <a:pt x="134" y="89"/>
                    <a:pt x="134" y="88"/>
                  </a:cubicBezTo>
                  <a:cubicBezTo>
                    <a:pt x="134" y="88"/>
                    <a:pt x="135" y="87"/>
                    <a:pt x="135" y="88"/>
                  </a:cubicBezTo>
                  <a:cubicBezTo>
                    <a:pt x="135" y="87"/>
                    <a:pt x="135" y="87"/>
                    <a:pt x="135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7"/>
                  </a:cubicBezTo>
                  <a:cubicBezTo>
                    <a:pt x="137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8" y="88"/>
                    <a:pt x="138" y="88"/>
                  </a:cubicBezTo>
                  <a:cubicBezTo>
                    <a:pt x="139" y="87"/>
                    <a:pt x="138" y="88"/>
                    <a:pt x="139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88"/>
                    <a:pt x="140" y="87"/>
                    <a:pt x="140" y="87"/>
                  </a:cubicBezTo>
                  <a:cubicBezTo>
                    <a:pt x="142" y="87"/>
                    <a:pt x="139" y="85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4"/>
                    <a:pt x="142" y="86"/>
                    <a:pt x="143" y="86"/>
                  </a:cubicBezTo>
                  <a:cubicBezTo>
                    <a:pt x="144" y="86"/>
                    <a:pt x="145" y="85"/>
                    <a:pt x="145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6" y="83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3"/>
                    <a:pt x="148" y="84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2"/>
                    <a:pt x="150" y="82"/>
                    <a:pt x="151" y="82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0" y="82"/>
                    <a:pt x="149" y="83"/>
                    <a:pt x="149" y="83"/>
                  </a:cubicBezTo>
                  <a:cubicBezTo>
                    <a:pt x="150" y="83"/>
                    <a:pt x="150" y="84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2" y="83"/>
                    <a:pt x="153" y="82"/>
                  </a:cubicBezTo>
                  <a:cubicBezTo>
                    <a:pt x="153" y="83"/>
                    <a:pt x="152" y="83"/>
                    <a:pt x="152" y="83"/>
                  </a:cubicBezTo>
                  <a:cubicBezTo>
                    <a:pt x="152" y="83"/>
                    <a:pt x="153" y="83"/>
                    <a:pt x="153" y="83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4" y="82"/>
                    <a:pt x="154" y="83"/>
                    <a:pt x="154" y="84"/>
                  </a:cubicBezTo>
                  <a:cubicBezTo>
                    <a:pt x="154" y="84"/>
                    <a:pt x="155" y="84"/>
                    <a:pt x="155" y="84"/>
                  </a:cubicBezTo>
                  <a:cubicBezTo>
                    <a:pt x="155" y="83"/>
                    <a:pt x="156" y="84"/>
                    <a:pt x="156" y="84"/>
                  </a:cubicBezTo>
                  <a:cubicBezTo>
                    <a:pt x="157" y="83"/>
                    <a:pt x="157" y="82"/>
                    <a:pt x="157" y="82"/>
                  </a:cubicBezTo>
                  <a:cubicBezTo>
                    <a:pt x="159" y="82"/>
                    <a:pt x="160" y="78"/>
                    <a:pt x="162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3" y="81"/>
                    <a:pt x="164" y="81"/>
                    <a:pt x="164" y="82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79"/>
                    <a:pt x="167" y="79"/>
                    <a:pt x="167" y="78"/>
                  </a:cubicBezTo>
                  <a:cubicBezTo>
                    <a:pt x="168" y="78"/>
                    <a:pt x="167" y="79"/>
                    <a:pt x="167" y="79"/>
                  </a:cubicBezTo>
                  <a:cubicBezTo>
                    <a:pt x="168" y="79"/>
                    <a:pt x="168" y="78"/>
                    <a:pt x="169" y="78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80"/>
                    <a:pt x="168" y="80"/>
                    <a:pt x="168" y="80"/>
                  </a:cubicBezTo>
                  <a:cubicBezTo>
                    <a:pt x="168" y="80"/>
                    <a:pt x="168" y="81"/>
                    <a:pt x="169" y="81"/>
                  </a:cubicBezTo>
                  <a:cubicBezTo>
                    <a:pt x="169" y="80"/>
                    <a:pt x="170" y="80"/>
                    <a:pt x="170" y="79"/>
                  </a:cubicBezTo>
                  <a:cubicBezTo>
                    <a:pt x="171" y="79"/>
                    <a:pt x="172" y="80"/>
                    <a:pt x="172" y="80"/>
                  </a:cubicBezTo>
                  <a:cubicBezTo>
                    <a:pt x="172" y="81"/>
                    <a:pt x="171" y="80"/>
                    <a:pt x="171" y="80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0"/>
                    <a:pt x="173" y="81"/>
                    <a:pt x="174" y="80"/>
                  </a:cubicBezTo>
                  <a:cubicBezTo>
                    <a:pt x="174" y="81"/>
                    <a:pt x="172" y="82"/>
                    <a:pt x="173" y="83"/>
                  </a:cubicBezTo>
                  <a:cubicBezTo>
                    <a:pt x="173" y="84"/>
                    <a:pt x="173" y="84"/>
                    <a:pt x="172" y="85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5"/>
                    <a:pt x="171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6"/>
                    <a:pt x="171" y="86"/>
                    <a:pt x="171" y="87"/>
                  </a:cubicBezTo>
                  <a:cubicBezTo>
                    <a:pt x="172" y="89"/>
                    <a:pt x="169" y="89"/>
                    <a:pt x="169" y="90"/>
                  </a:cubicBezTo>
                  <a:cubicBezTo>
                    <a:pt x="170" y="90"/>
                    <a:pt x="169" y="90"/>
                    <a:pt x="170" y="90"/>
                  </a:cubicBezTo>
                  <a:cubicBezTo>
                    <a:pt x="170" y="90"/>
                    <a:pt x="170" y="89"/>
                    <a:pt x="171" y="90"/>
                  </a:cubicBezTo>
                  <a:cubicBezTo>
                    <a:pt x="172" y="89"/>
                    <a:pt x="171" y="88"/>
                    <a:pt x="172" y="87"/>
                  </a:cubicBezTo>
                  <a:cubicBezTo>
                    <a:pt x="173" y="87"/>
                    <a:pt x="173" y="85"/>
                    <a:pt x="174" y="85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86"/>
                    <a:pt x="176" y="86"/>
                    <a:pt x="176" y="86"/>
                  </a:cubicBezTo>
                  <a:cubicBezTo>
                    <a:pt x="176" y="86"/>
                    <a:pt x="176" y="86"/>
                    <a:pt x="175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4" y="82"/>
                    <a:pt x="177" y="80"/>
                    <a:pt x="178" y="79"/>
                  </a:cubicBezTo>
                  <a:cubicBezTo>
                    <a:pt x="179" y="79"/>
                    <a:pt x="178" y="80"/>
                    <a:pt x="178" y="80"/>
                  </a:cubicBezTo>
                  <a:cubicBezTo>
                    <a:pt x="179" y="79"/>
                    <a:pt x="179" y="79"/>
                    <a:pt x="180" y="79"/>
                  </a:cubicBezTo>
                  <a:cubicBezTo>
                    <a:pt x="180" y="80"/>
                    <a:pt x="179" y="80"/>
                    <a:pt x="179" y="80"/>
                  </a:cubicBezTo>
                  <a:cubicBezTo>
                    <a:pt x="179" y="81"/>
                    <a:pt x="181" y="81"/>
                    <a:pt x="181" y="82"/>
                  </a:cubicBezTo>
                  <a:cubicBezTo>
                    <a:pt x="182" y="82"/>
                    <a:pt x="182" y="81"/>
                    <a:pt x="182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4" y="80"/>
                    <a:pt x="184" y="81"/>
                    <a:pt x="185" y="81"/>
                  </a:cubicBezTo>
                  <a:cubicBezTo>
                    <a:pt x="185" y="80"/>
                    <a:pt x="185" y="80"/>
                    <a:pt x="185" y="79"/>
                  </a:cubicBezTo>
                  <a:cubicBezTo>
                    <a:pt x="186" y="79"/>
                    <a:pt x="186" y="81"/>
                    <a:pt x="187" y="80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6" y="82"/>
                    <a:pt x="185" y="82"/>
                    <a:pt x="184" y="82"/>
                  </a:cubicBezTo>
                  <a:cubicBezTo>
                    <a:pt x="184" y="82"/>
                    <a:pt x="184" y="83"/>
                    <a:pt x="184" y="83"/>
                  </a:cubicBezTo>
                  <a:cubicBezTo>
                    <a:pt x="182" y="84"/>
                    <a:pt x="186" y="84"/>
                    <a:pt x="184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6" y="84"/>
                    <a:pt x="185" y="82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3"/>
                    <a:pt x="186" y="83"/>
                    <a:pt x="186" y="84"/>
                  </a:cubicBezTo>
                  <a:cubicBezTo>
                    <a:pt x="188" y="82"/>
                    <a:pt x="187" y="85"/>
                    <a:pt x="188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6"/>
                    <a:pt x="188" y="85"/>
                    <a:pt x="189" y="85"/>
                  </a:cubicBezTo>
                  <a:cubicBezTo>
                    <a:pt x="190" y="85"/>
                    <a:pt x="190" y="84"/>
                    <a:pt x="190" y="84"/>
                  </a:cubicBezTo>
                  <a:cubicBezTo>
                    <a:pt x="190" y="82"/>
                    <a:pt x="190" y="84"/>
                    <a:pt x="189" y="84"/>
                  </a:cubicBezTo>
                  <a:cubicBezTo>
                    <a:pt x="189" y="84"/>
                    <a:pt x="189" y="85"/>
                    <a:pt x="189" y="85"/>
                  </a:cubicBezTo>
                  <a:cubicBezTo>
                    <a:pt x="188" y="85"/>
                    <a:pt x="188" y="84"/>
                    <a:pt x="188" y="84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90" y="84"/>
                    <a:pt x="189" y="82"/>
                    <a:pt x="190" y="81"/>
                  </a:cubicBezTo>
                  <a:cubicBezTo>
                    <a:pt x="190" y="81"/>
                    <a:pt x="190" y="82"/>
                    <a:pt x="190" y="82"/>
                  </a:cubicBezTo>
                  <a:cubicBezTo>
                    <a:pt x="190" y="81"/>
                    <a:pt x="191" y="82"/>
                    <a:pt x="192" y="82"/>
                  </a:cubicBezTo>
                  <a:cubicBezTo>
                    <a:pt x="193" y="82"/>
                    <a:pt x="193" y="81"/>
                    <a:pt x="194" y="80"/>
                  </a:cubicBezTo>
                  <a:cubicBezTo>
                    <a:pt x="195" y="80"/>
                    <a:pt x="196" y="80"/>
                    <a:pt x="197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6" y="80"/>
                    <a:pt x="197" y="80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80"/>
                    <a:pt x="198" y="80"/>
                    <a:pt x="198" y="81"/>
                  </a:cubicBezTo>
                  <a:cubicBezTo>
                    <a:pt x="197" y="81"/>
                    <a:pt x="197" y="83"/>
                    <a:pt x="196" y="82"/>
                  </a:cubicBezTo>
                  <a:cubicBezTo>
                    <a:pt x="196" y="82"/>
                    <a:pt x="195" y="82"/>
                    <a:pt x="195" y="82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5" y="83"/>
                    <a:pt x="196" y="84"/>
                    <a:pt x="195" y="82"/>
                  </a:cubicBezTo>
                  <a:cubicBezTo>
                    <a:pt x="196" y="82"/>
                    <a:pt x="196" y="83"/>
                    <a:pt x="197" y="83"/>
                  </a:cubicBezTo>
                  <a:cubicBezTo>
                    <a:pt x="197" y="83"/>
                    <a:pt x="198" y="83"/>
                    <a:pt x="199" y="82"/>
                  </a:cubicBezTo>
                  <a:cubicBezTo>
                    <a:pt x="199" y="84"/>
                    <a:pt x="199" y="84"/>
                    <a:pt x="199" y="84"/>
                  </a:cubicBezTo>
                  <a:cubicBezTo>
                    <a:pt x="200" y="83"/>
                    <a:pt x="198" y="81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01" y="80"/>
                    <a:pt x="202" y="79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80"/>
                    <a:pt x="203" y="79"/>
                    <a:pt x="203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3" y="80"/>
                    <a:pt x="202" y="80"/>
                    <a:pt x="202" y="80"/>
                  </a:cubicBezTo>
                  <a:cubicBezTo>
                    <a:pt x="200" y="80"/>
                    <a:pt x="202" y="82"/>
                    <a:pt x="201" y="82"/>
                  </a:cubicBezTo>
                  <a:cubicBezTo>
                    <a:pt x="201" y="82"/>
                    <a:pt x="200" y="82"/>
                    <a:pt x="200" y="82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2" y="83"/>
                    <a:pt x="201" y="81"/>
                    <a:pt x="203" y="81"/>
                  </a:cubicBezTo>
                  <a:cubicBezTo>
                    <a:pt x="203" y="79"/>
                    <a:pt x="205" y="80"/>
                    <a:pt x="206" y="78"/>
                  </a:cubicBezTo>
                  <a:cubicBezTo>
                    <a:pt x="207" y="80"/>
                    <a:pt x="205" y="80"/>
                    <a:pt x="205" y="81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6" y="81"/>
                    <a:pt x="205" y="80"/>
                    <a:pt x="207" y="80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9"/>
                    <a:pt x="208" y="79"/>
                  </a:cubicBezTo>
                  <a:cubicBezTo>
                    <a:pt x="208" y="80"/>
                    <a:pt x="209" y="80"/>
                    <a:pt x="209" y="79"/>
                  </a:cubicBezTo>
                  <a:cubicBezTo>
                    <a:pt x="209" y="78"/>
                    <a:pt x="211" y="79"/>
                    <a:pt x="211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3" y="78"/>
                    <a:pt x="212" y="78"/>
                    <a:pt x="211" y="79"/>
                  </a:cubicBezTo>
                  <a:cubicBezTo>
                    <a:pt x="213" y="80"/>
                    <a:pt x="213" y="79"/>
                    <a:pt x="215" y="79"/>
                  </a:cubicBezTo>
                  <a:cubicBezTo>
                    <a:pt x="216" y="80"/>
                    <a:pt x="215" y="78"/>
                    <a:pt x="217" y="78"/>
                  </a:cubicBezTo>
                  <a:cubicBezTo>
                    <a:pt x="217" y="79"/>
                    <a:pt x="217" y="79"/>
                    <a:pt x="217" y="80"/>
                  </a:cubicBezTo>
                  <a:cubicBezTo>
                    <a:pt x="218" y="80"/>
                    <a:pt x="217" y="79"/>
                    <a:pt x="218" y="79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7" y="77"/>
                    <a:pt x="219" y="78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9"/>
                    <a:pt x="220" y="80"/>
                    <a:pt x="221" y="80"/>
                  </a:cubicBezTo>
                  <a:cubicBezTo>
                    <a:pt x="220" y="79"/>
                    <a:pt x="221" y="78"/>
                    <a:pt x="222" y="78"/>
                  </a:cubicBezTo>
                  <a:cubicBezTo>
                    <a:pt x="222" y="78"/>
                    <a:pt x="222" y="79"/>
                    <a:pt x="222" y="79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3" y="78"/>
                  </a:cubicBezTo>
                  <a:cubicBezTo>
                    <a:pt x="223" y="78"/>
                    <a:pt x="222" y="79"/>
                    <a:pt x="222" y="79"/>
                  </a:cubicBezTo>
                  <a:cubicBezTo>
                    <a:pt x="222" y="79"/>
                    <a:pt x="223" y="79"/>
                    <a:pt x="223" y="79"/>
                  </a:cubicBezTo>
                  <a:cubicBezTo>
                    <a:pt x="223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4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5" y="81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7" y="79"/>
                    <a:pt x="227" y="79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9"/>
                    <a:pt x="227" y="79"/>
                    <a:pt x="227" y="80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30" y="80"/>
                    <a:pt x="232" y="79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3" y="80"/>
                    <a:pt x="233" y="79"/>
                    <a:pt x="234" y="79"/>
                  </a:cubicBezTo>
                  <a:cubicBezTo>
                    <a:pt x="235" y="78"/>
                    <a:pt x="234" y="78"/>
                    <a:pt x="235" y="78"/>
                  </a:cubicBezTo>
                  <a:cubicBezTo>
                    <a:pt x="236" y="78"/>
                    <a:pt x="235" y="79"/>
                    <a:pt x="235" y="80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1"/>
                    <a:pt x="236" y="81"/>
                  </a:cubicBezTo>
                  <a:cubicBezTo>
                    <a:pt x="237" y="80"/>
                    <a:pt x="239" y="80"/>
                    <a:pt x="240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40" y="80"/>
                    <a:pt x="240" y="80"/>
                    <a:pt x="241" y="80"/>
                  </a:cubicBezTo>
                  <a:cubicBezTo>
                    <a:pt x="241" y="80"/>
                    <a:pt x="241" y="81"/>
                    <a:pt x="242" y="81"/>
                  </a:cubicBezTo>
                  <a:cubicBezTo>
                    <a:pt x="241" y="81"/>
                    <a:pt x="241" y="80"/>
                    <a:pt x="242" y="80"/>
                  </a:cubicBezTo>
                  <a:cubicBezTo>
                    <a:pt x="242" y="80"/>
                    <a:pt x="242" y="80"/>
                    <a:pt x="242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6" y="81"/>
                    <a:pt x="245" y="78"/>
                    <a:pt x="247" y="78"/>
                  </a:cubicBezTo>
                  <a:cubicBezTo>
                    <a:pt x="247" y="79"/>
                    <a:pt x="247" y="79"/>
                    <a:pt x="247" y="79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7" y="80"/>
                    <a:pt x="248" y="81"/>
                    <a:pt x="249" y="80"/>
                  </a:cubicBezTo>
                  <a:cubicBezTo>
                    <a:pt x="249" y="80"/>
                    <a:pt x="249" y="81"/>
                    <a:pt x="250" y="81"/>
                  </a:cubicBezTo>
                  <a:cubicBezTo>
                    <a:pt x="249" y="80"/>
                    <a:pt x="250" y="80"/>
                    <a:pt x="251" y="80"/>
                  </a:cubicBezTo>
                  <a:cubicBezTo>
                    <a:pt x="251" y="80"/>
                    <a:pt x="250" y="80"/>
                    <a:pt x="250" y="80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1" y="81"/>
                    <a:pt x="251" y="81"/>
                    <a:pt x="251" y="81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52" y="81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0"/>
                  </a:cubicBezTo>
                  <a:cubicBezTo>
                    <a:pt x="254" y="81"/>
                    <a:pt x="253" y="81"/>
                    <a:pt x="253" y="82"/>
                  </a:cubicBezTo>
                  <a:cubicBezTo>
                    <a:pt x="255" y="81"/>
                    <a:pt x="257" y="79"/>
                    <a:pt x="258" y="78"/>
                  </a:cubicBezTo>
                  <a:cubicBezTo>
                    <a:pt x="259" y="79"/>
                    <a:pt x="258" y="80"/>
                    <a:pt x="258" y="80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1"/>
                    <a:pt x="260" y="81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1" y="79"/>
                    <a:pt x="262" y="79"/>
                    <a:pt x="263" y="80"/>
                  </a:cubicBezTo>
                  <a:cubicBezTo>
                    <a:pt x="263" y="80"/>
                    <a:pt x="262" y="80"/>
                    <a:pt x="262" y="80"/>
                  </a:cubicBezTo>
                  <a:cubicBezTo>
                    <a:pt x="262" y="80"/>
                    <a:pt x="261" y="80"/>
                    <a:pt x="262" y="81"/>
                  </a:cubicBezTo>
                  <a:cubicBezTo>
                    <a:pt x="262" y="81"/>
                    <a:pt x="262" y="80"/>
                    <a:pt x="262" y="80"/>
                  </a:cubicBezTo>
                  <a:cubicBezTo>
                    <a:pt x="263" y="81"/>
                    <a:pt x="263" y="81"/>
                    <a:pt x="263" y="81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5" y="82"/>
                    <a:pt x="266" y="80"/>
                    <a:pt x="268" y="82"/>
                  </a:cubicBezTo>
                  <a:cubicBezTo>
                    <a:pt x="268" y="81"/>
                    <a:pt x="268" y="81"/>
                    <a:pt x="268" y="81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79"/>
                    <a:pt x="268" y="80"/>
                  </a:cubicBezTo>
                  <a:cubicBezTo>
                    <a:pt x="269" y="81"/>
                    <a:pt x="269" y="79"/>
                    <a:pt x="271" y="79"/>
                  </a:cubicBezTo>
                  <a:cubicBezTo>
                    <a:pt x="271" y="79"/>
                    <a:pt x="272" y="80"/>
                    <a:pt x="271" y="80"/>
                  </a:cubicBezTo>
                  <a:cubicBezTo>
                    <a:pt x="271" y="80"/>
                    <a:pt x="271" y="80"/>
                    <a:pt x="271" y="80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71" y="81"/>
                    <a:pt x="271" y="81"/>
                    <a:pt x="271" y="81"/>
                  </a:cubicBezTo>
                  <a:cubicBezTo>
                    <a:pt x="272" y="81"/>
                    <a:pt x="271" y="82"/>
                    <a:pt x="272" y="83"/>
                  </a:cubicBezTo>
                  <a:cubicBezTo>
                    <a:pt x="272" y="82"/>
                    <a:pt x="272" y="82"/>
                    <a:pt x="272" y="82"/>
                  </a:cubicBezTo>
                  <a:cubicBezTo>
                    <a:pt x="272" y="80"/>
                    <a:pt x="274" y="83"/>
                    <a:pt x="275" y="81"/>
                  </a:cubicBezTo>
                  <a:cubicBezTo>
                    <a:pt x="275" y="81"/>
                    <a:pt x="275" y="81"/>
                    <a:pt x="275" y="82"/>
                  </a:cubicBezTo>
                  <a:cubicBezTo>
                    <a:pt x="276" y="82"/>
                    <a:pt x="276" y="80"/>
                    <a:pt x="277" y="80"/>
                  </a:cubicBezTo>
                  <a:cubicBezTo>
                    <a:pt x="277" y="81"/>
                    <a:pt x="277" y="82"/>
                    <a:pt x="277" y="83"/>
                  </a:cubicBezTo>
                  <a:cubicBezTo>
                    <a:pt x="278" y="81"/>
                    <a:pt x="278" y="81"/>
                    <a:pt x="278" y="81"/>
                  </a:cubicBezTo>
                  <a:cubicBezTo>
                    <a:pt x="279" y="82"/>
                    <a:pt x="279" y="82"/>
                    <a:pt x="279" y="82"/>
                  </a:cubicBezTo>
                  <a:cubicBezTo>
                    <a:pt x="280" y="81"/>
                    <a:pt x="277" y="81"/>
                    <a:pt x="278" y="80"/>
                  </a:cubicBezTo>
                  <a:cubicBezTo>
                    <a:pt x="279" y="80"/>
                    <a:pt x="279" y="81"/>
                    <a:pt x="280" y="81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1" y="82"/>
                    <a:pt x="282" y="82"/>
                    <a:pt x="282" y="83"/>
                  </a:cubicBezTo>
                  <a:cubicBezTo>
                    <a:pt x="285" y="81"/>
                    <a:pt x="285" y="81"/>
                    <a:pt x="285" y="81"/>
                  </a:cubicBezTo>
                  <a:cubicBezTo>
                    <a:pt x="284" y="81"/>
                    <a:pt x="284" y="81"/>
                    <a:pt x="284" y="81"/>
                  </a:cubicBezTo>
                  <a:cubicBezTo>
                    <a:pt x="285" y="80"/>
                    <a:pt x="286" y="81"/>
                    <a:pt x="286" y="80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7" y="82"/>
                    <a:pt x="288" y="82"/>
                    <a:pt x="289" y="81"/>
                  </a:cubicBezTo>
                  <a:cubicBezTo>
                    <a:pt x="289" y="81"/>
                    <a:pt x="289" y="81"/>
                    <a:pt x="289" y="81"/>
                  </a:cubicBezTo>
                  <a:cubicBezTo>
                    <a:pt x="290" y="81"/>
                    <a:pt x="290" y="80"/>
                    <a:pt x="290" y="81"/>
                  </a:cubicBezTo>
                  <a:cubicBezTo>
                    <a:pt x="290" y="80"/>
                    <a:pt x="290" y="80"/>
                    <a:pt x="29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2"/>
                    <a:pt x="290" y="82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2"/>
                    <a:pt x="291" y="82"/>
                    <a:pt x="291" y="82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2" y="82"/>
                    <a:pt x="293" y="81"/>
                    <a:pt x="293" y="81"/>
                  </a:cubicBezTo>
                  <a:cubicBezTo>
                    <a:pt x="293" y="81"/>
                    <a:pt x="293" y="81"/>
                    <a:pt x="293" y="81"/>
                  </a:cubicBezTo>
                  <a:cubicBezTo>
                    <a:pt x="294" y="81"/>
                    <a:pt x="296" y="81"/>
                    <a:pt x="296" y="82"/>
                  </a:cubicBezTo>
                  <a:cubicBezTo>
                    <a:pt x="297" y="81"/>
                    <a:pt x="297" y="81"/>
                    <a:pt x="297" y="81"/>
                  </a:cubicBezTo>
                  <a:cubicBezTo>
                    <a:pt x="296" y="80"/>
                    <a:pt x="298" y="81"/>
                    <a:pt x="298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1" y="83"/>
                    <a:pt x="300" y="82"/>
                    <a:pt x="301" y="81"/>
                  </a:cubicBezTo>
                  <a:cubicBezTo>
                    <a:pt x="302" y="82"/>
                    <a:pt x="300" y="82"/>
                    <a:pt x="301" y="82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3" y="83"/>
                    <a:pt x="302" y="81"/>
                    <a:pt x="304" y="81"/>
                  </a:cubicBezTo>
                  <a:cubicBezTo>
                    <a:pt x="305" y="82"/>
                    <a:pt x="303" y="82"/>
                    <a:pt x="303" y="83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304" y="83"/>
                    <a:pt x="304" y="81"/>
                    <a:pt x="305" y="81"/>
                  </a:cubicBezTo>
                  <a:cubicBezTo>
                    <a:pt x="305" y="82"/>
                    <a:pt x="307" y="82"/>
                    <a:pt x="308" y="82"/>
                  </a:cubicBezTo>
                  <a:cubicBezTo>
                    <a:pt x="308" y="83"/>
                    <a:pt x="310" y="82"/>
                    <a:pt x="310" y="83"/>
                  </a:cubicBezTo>
                  <a:cubicBezTo>
                    <a:pt x="311" y="83"/>
                    <a:pt x="310" y="82"/>
                    <a:pt x="311" y="82"/>
                  </a:cubicBezTo>
                  <a:cubicBezTo>
                    <a:pt x="312" y="81"/>
                    <a:pt x="311" y="83"/>
                    <a:pt x="312" y="83"/>
                  </a:cubicBezTo>
                  <a:cubicBezTo>
                    <a:pt x="312" y="82"/>
                    <a:pt x="313" y="83"/>
                    <a:pt x="314" y="82"/>
                  </a:cubicBezTo>
                  <a:cubicBezTo>
                    <a:pt x="315" y="82"/>
                    <a:pt x="314" y="83"/>
                    <a:pt x="315" y="83"/>
                  </a:cubicBezTo>
                  <a:cubicBezTo>
                    <a:pt x="316" y="84"/>
                    <a:pt x="316" y="83"/>
                    <a:pt x="317" y="82"/>
                  </a:cubicBezTo>
                  <a:cubicBezTo>
                    <a:pt x="318" y="83"/>
                    <a:pt x="316" y="83"/>
                    <a:pt x="317" y="84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9" y="84"/>
                    <a:pt x="319" y="83"/>
                    <a:pt x="319" y="82"/>
                  </a:cubicBezTo>
                  <a:cubicBezTo>
                    <a:pt x="319" y="83"/>
                    <a:pt x="320" y="83"/>
                    <a:pt x="320" y="83"/>
                  </a:cubicBezTo>
                  <a:cubicBezTo>
                    <a:pt x="321" y="81"/>
                    <a:pt x="323" y="84"/>
                    <a:pt x="324" y="83"/>
                  </a:cubicBezTo>
                  <a:cubicBezTo>
                    <a:pt x="324" y="84"/>
                    <a:pt x="324" y="84"/>
                    <a:pt x="324" y="84"/>
                  </a:cubicBezTo>
                  <a:cubicBezTo>
                    <a:pt x="325" y="83"/>
                    <a:pt x="325" y="83"/>
                    <a:pt x="325" y="83"/>
                  </a:cubicBezTo>
                  <a:cubicBezTo>
                    <a:pt x="326" y="83"/>
                    <a:pt x="327" y="84"/>
                    <a:pt x="328" y="84"/>
                  </a:cubicBezTo>
                  <a:cubicBezTo>
                    <a:pt x="328" y="84"/>
                    <a:pt x="328" y="83"/>
                    <a:pt x="329" y="83"/>
                  </a:cubicBezTo>
                  <a:cubicBezTo>
                    <a:pt x="329" y="85"/>
                    <a:pt x="330" y="83"/>
                    <a:pt x="330" y="84"/>
                  </a:cubicBezTo>
                  <a:cubicBezTo>
                    <a:pt x="331" y="83"/>
                    <a:pt x="332" y="84"/>
                    <a:pt x="333" y="83"/>
                  </a:cubicBezTo>
                  <a:cubicBezTo>
                    <a:pt x="333" y="84"/>
                    <a:pt x="334" y="83"/>
                    <a:pt x="335" y="84"/>
                  </a:cubicBezTo>
                  <a:cubicBezTo>
                    <a:pt x="335" y="84"/>
                    <a:pt x="335" y="84"/>
                    <a:pt x="335" y="84"/>
                  </a:cubicBezTo>
                  <a:cubicBezTo>
                    <a:pt x="336" y="83"/>
                    <a:pt x="337" y="83"/>
                    <a:pt x="338" y="84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9" y="85"/>
                    <a:pt x="339" y="85"/>
                    <a:pt x="339" y="85"/>
                  </a:cubicBezTo>
                  <a:cubicBezTo>
                    <a:pt x="339" y="84"/>
                    <a:pt x="338" y="84"/>
                    <a:pt x="339" y="84"/>
                  </a:cubicBezTo>
                  <a:cubicBezTo>
                    <a:pt x="339" y="84"/>
                    <a:pt x="340" y="84"/>
                    <a:pt x="341" y="84"/>
                  </a:cubicBezTo>
                  <a:cubicBezTo>
                    <a:pt x="341" y="84"/>
                    <a:pt x="341" y="85"/>
                    <a:pt x="341" y="85"/>
                  </a:cubicBezTo>
                  <a:cubicBezTo>
                    <a:pt x="342" y="84"/>
                    <a:pt x="342" y="84"/>
                    <a:pt x="342" y="84"/>
                  </a:cubicBezTo>
                  <a:cubicBezTo>
                    <a:pt x="344" y="83"/>
                    <a:pt x="342" y="85"/>
                    <a:pt x="344" y="85"/>
                  </a:cubicBezTo>
                  <a:cubicBezTo>
                    <a:pt x="346" y="86"/>
                    <a:pt x="346" y="84"/>
                    <a:pt x="347" y="83"/>
                  </a:cubicBezTo>
                  <a:cubicBezTo>
                    <a:pt x="347" y="83"/>
                    <a:pt x="347" y="84"/>
                    <a:pt x="347" y="84"/>
                  </a:cubicBezTo>
                  <a:cubicBezTo>
                    <a:pt x="347" y="84"/>
                    <a:pt x="347" y="84"/>
                    <a:pt x="347" y="84"/>
                  </a:cubicBezTo>
                  <a:cubicBezTo>
                    <a:pt x="347" y="84"/>
                    <a:pt x="346" y="85"/>
                    <a:pt x="347" y="85"/>
                  </a:cubicBezTo>
                  <a:cubicBezTo>
                    <a:pt x="347" y="85"/>
                    <a:pt x="347" y="84"/>
                    <a:pt x="348" y="85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49" y="83"/>
                    <a:pt x="351" y="86"/>
                    <a:pt x="351" y="85"/>
                  </a:cubicBezTo>
                  <a:cubicBezTo>
                    <a:pt x="351" y="85"/>
                    <a:pt x="351" y="85"/>
                    <a:pt x="351" y="85"/>
                  </a:cubicBezTo>
                  <a:cubicBezTo>
                    <a:pt x="352" y="85"/>
                    <a:pt x="352" y="85"/>
                    <a:pt x="352" y="85"/>
                  </a:cubicBezTo>
                  <a:cubicBezTo>
                    <a:pt x="352" y="85"/>
                    <a:pt x="352" y="84"/>
                    <a:pt x="352" y="84"/>
                  </a:cubicBezTo>
                  <a:cubicBezTo>
                    <a:pt x="353" y="85"/>
                    <a:pt x="352" y="85"/>
                    <a:pt x="352" y="86"/>
                  </a:cubicBezTo>
                  <a:cubicBezTo>
                    <a:pt x="353" y="86"/>
                    <a:pt x="353" y="86"/>
                    <a:pt x="354" y="85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4" y="87"/>
                    <a:pt x="354" y="86"/>
                    <a:pt x="355" y="86"/>
                  </a:cubicBezTo>
                  <a:cubicBezTo>
                    <a:pt x="355" y="86"/>
                    <a:pt x="357" y="87"/>
                    <a:pt x="356" y="88"/>
                  </a:cubicBezTo>
                  <a:cubicBezTo>
                    <a:pt x="356" y="87"/>
                    <a:pt x="357" y="87"/>
                    <a:pt x="357" y="87"/>
                  </a:cubicBezTo>
                  <a:cubicBezTo>
                    <a:pt x="357" y="86"/>
                    <a:pt x="357" y="86"/>
                    <a:pt x="357" y="86"/>
                  </a:cubicBezTo>
                  <a:cubicBezTo>
                    <a:pt x="357" y="86"/>
                    <a:pt x="357" y="86"/>
                    <a:pt x="358" y="86"/>
                  </a:cubicBezTo>
                  <a:cubicBezTo>
                    <a:pt x="358" y="87"/>
                    <a:pt x="358" y="87"/>
                    <a:pt x="358" y="87"/>
                  </a:cubicBezTo>
                  <a:cubicBezTo>
                    <a:pt x="358" y="87"/>
                    <a:pt x="359" y="86"/>
                    <a:pt x="359" y="86"/>
                  </a:cubicBezTo>
                  <a:cubicBezTo>
                    <a:pt x="359" y="86"/>
                    <a:pt x="359" y="86"/>
                    <a:pt x="359" y="86"/>
                  </a:cubicBezTo>
                  <a:cubicBezTo>
                    <a:pt x="360" y="86"/>
                    <a:pt x="362" y="85"/>
                    <a:pt x="362" y="87"/>
                  </a:cubicBezTo>
                  <a:cubicBezTo>
                    <a:pt x="362" y="87"/>
                    <a:pt x="362" y="88"/>
                    <a:pt x="363" y="87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6"/>
                    <a:pt x="363" y="86"/>
                    <a:pt x="363" y="87"/>
                  </a:cubicBezTo>
                  <a:cubicBezTo>
                    <a:pt x="363" y="87"/>
                    <a:pt x="364" y="87"/>
                    <a:pt x="363" y="88"/>
                  </a:cubicBezTo>
                  <a:cubicBezTo>
                    <a:pt x="364" y="88"/>
                    <a:pt x="364" y="88"/>
                    <a:pt x="364" y="88"/>
                  </a:cubicBezTo>
                  <a:cubicBezTo>
                    <a:pt x="364" y="87"/>
                    <a:pt x="364" y="87"/>
                    <a:pt x="364" y="87"/>
                  </a:cubicBezTo>
                  <a:cubicBezTo>
                    <a:pt x="364" y="87"/>
                    <a:pt x="365" y="87"/>
                    <a:pt x="365" y="87"/>
                  </a:cubicBezTo>
                  <a:cubicBezTo>
                    <a:pt x="366" y="87"/>
                    <a:pt x="365" y="88"/>
                    <a:pt x="366" y="88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7" y="88"/>
                    <a:pt x="368" y="88"/>
                    <a:pt x="369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88"/>
                    <a:pt x="369" y="88"/>
                    <a:pt x="370" y="88"/>
                  </a:cubicBezTo>
                  <a:cubicBezTo>
                    <a:pt x="370" y="88"/>
                    <a:pt x="369" y="87"/>
                    <a:pt x="370" y="87"/>
                  </a:cubicBezTo>
                  <a:cubicBezTo>
                    <a:pt x="370" y="87"/>
                    <a:pt x="370" y="87"/>
                    <a:pt x="370" y="87"/>
                  </a:cubicBezTo>
                  <a:cubicBezTo>
                    <a:pt x="371" y="88"/>
                    <a:pt x="370" y="88"/>
                    <a:pt x="370" y="88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70" y="88"/>
                    <a:pt x="371" y="88"/>
                    <a:pt x="371" y="88"/>
                  </a:cubicBezTo>
                  <a:cubicBezTo>
                    <a:pt x="371" y="88"/>
                    <a:pt x="371" y="88"/>
                    <a:pt x="371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9"/>
                    <a:pt x="371" y="89"/>
                    <a:pt x="37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373" y="89"/>
                    <a:pt x="372" y="88"/>
                    <a:pt x="372" y="87"/>
                  </a:cubicBezTo>
                  <a:cubicBezTo>
                    <a:pt x="372" y="88"/>
                    <a:pt x="373" y="87"/>
                    <a:pt x="373" y="88"/>
                  </a:cubicBezTo>
                  <a:cubicBezTo>
                    <a:pt x="373" y="88"/>
                    <a:pt x="373" y="89"/>
                    <a:pt x="373" y="89"/>
                  </a:cubicBezTo>
                  <a:cubicBezTo>
                    <a:pt x="374" y="89"/>
                    <a:pt x="374" y="88"/>
                    <a:pt x="375" y="88"/>
                  </a:cubicBezTo>
                  <a:cubicBezTo>
                    <a:pt x="375" y="88"/>
                    <a:pt x="375" y="88"/>
                    <a:pt x="375" y="88"/>
                  </a:cubicBezTo>
                  <a:cubicBezTo>
                    <a:pt x="376" y="89"/>
                    <a:pt x="377" y="88"/>
                    <a:pt x="378" y="87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379" y="88"/>
                    <a:pt x="379" y="87"/>
                    <a:pt x="380" y="88"/>
                  </a:cubicBezTo>
                  <a:cubicBezTo>
                    <a:pt x="379" y="88"/>
                    <a:pt x="379" y="88"/>
                    <a:pt x="379" y="88"/>
                  </a:cubicBezTo>
                  <a:cubicBezTo>
                    <a:pt x="380" y="88"/>
                    <a:pt x="381" y="88"/>
                    <a:pt x="381" y="88"/>
                  </a:cubicBezTo>
                  <a:cubicBezTo>
                    <a:pt x="382" y="88"/>
                    <a:pt x="381" y="89"/>
                    <a:pt x="382" y="89"/>
                  </a:cubicBezTo>
                  <a:cubicBezTo>
                    <a:pt x="383" y="87"/>
                    <a:pt x="383" y="87"/>
                    <a:pt x="383" y="87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3" y="88"/>
                    <a:pt x="383" y="89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4" y="88"/>
                    <a:pt x="384" y="89"/>
                    <a:pt x="384" y="89"/>
                  </a:cubicBezTo>
                  <a:cubicBezTo>
                    <a:pt x="384" y="88"/>
                    <a:pt x="385" y="88"/>
                    <a:pt x="385" y="88"/>
                  </a:cubicBezTo>
                  <a:cubicBezTo>
                    <a:pt x="385" y="89"/>
                    <a:pt x="385" y="89"/>
                    <a:pt x="385" y="89"/>
                  </a:cubicBezTo>
                  <a:cubicBezTo>
                    <a:pt x="385" y="89"/>
                    <a:pt x="386" y="89"/>
                    <a:pt x="386" y="88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7" y="88"/>
                    <a:pt x="387" y="87"/>
                    <a:pt x="387" y="88"/>
                  </a:cubicBezTo>
                  <a:cubicBezTo>
                    <a:pt x="388" y="88"/>
                    <a:pt x="387" y="88"/>
                    <a:pt x="387" y="88"/>
                  </a:cubicBezTo>
                  <a:cubicBezTo>
                    <a:pt x="387" y="88"/>
                    <a:pt x="387" y="89"/>
                    <a:pt x="387" y="89"/>
                  </a:cubicBezTo>
                  <a:cubicBezTo>
                    <a:pt x="388" y="89"/>
                    <a:pt x="388" y="89"/>
                    <a:pt x="388" y="89"/>
                  </a:cubicBezTo>
                  <a:cubicBezTo>
                    <a:pt x="388" y="88"/>
                    <a:pt x="388" y="88"/>
                    <a:pt x="388" y="87"/>
                  </a:cubicBezTo>
                  <a:cubicBezTo>
                    <a:pt x="388" y="87"/>
                    <a:pt x="388" y="87"/>
                    <a:pt x="389" y="87"/>
                  </a:cubicBezTo>
                  <a:cubicBezTo>
                    <a:pt x="389" y="87"/>
                    <a:pt x="389" y="87"/>
                    <a:pt x="389" y="87"/>
                  </a:cubicBezTo>
                  <a:cubicBezTo>
                    <a:pt x="388" y="87"/>
                    <a:pt x="388" y="86"/>
                    <a:pt x="388" y="87"/>
                  </a:cubicBezTo>
                  <a:cubicBezTo>
                    <a:pt x="388" y="87"/>
                    <a:pt x="388" y="87"/>
                    <a:pt x="388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7"/>
                    <a:pt x="386" y="87"/>
                    <a:pt x="386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7" y="86"/>
                    <a:pt x="387" y="85"/>
                    <a:pt x="388" y="85"/>
                  </a:cubicBezTo>
                  <a:cubicBezTo>
                    <a:pt x="388" y="86"/>
                    <a:pt x="390" y="85"/>
                    <a:pt x="390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91" y="85"/>
                    <a:pt x="391" y="85"/>
                    <a:pt x="390" y="85"/>
                  </a:cubicBezTo>
                  <a:cubicBezTo>
                    <a:pt x="392" y="85"/>
                    <a:pt x="393" y="86"/>
                    <a:pt x="394" y="85"/>
                  </a:cubicBezTo>
                  <a:cubicBezTo>
                    <a:pt x="396" y="87"/>
                    <a:pt x="397" y="85"/>
                    <a:pt x="398" y="86"/>
                  </a:cubicBezTo>
                  <a:cubicBezTo>
                    <a:pt x="400" y="85"/>
                    <a:pt x="403" y="87"/>
                    <a:pt x="405" y="85"/>
                  </a:cubicBezTo>
                  <a:close/>
                  <a:moveTo>
                    <a:pt x="503" y="82"/>
                  </a:moveTo>
                  <a:cubicBezTo>
                    <a:pt x="502" y="82"/>
                    <a:pt x="502" y="83"/>
                    <a:pt x="501" y="82"/>
                  </a:cubicBezTo>
                  <a:cubicBezTo>
                    <a:pt x="502" y="82"/>
                    <a:pt x="502" y="82"/>
                    <a:pt x="503" y="82"/>
                  </a:cubicBezTo>
                  <a:close/>
                  <a:moveTo>
                    <a:pt x="490" y="81"/>
                  </a:moveTo>
                  <a:cubicBezTo>
                    <a:pt x="489" y="83"/>
                    <a:pt x="487" y="81"/>
                    <a:pt x="486" y="82"/>
                  </a:cubicBezTo>
                  <a:cubicBezTo>
                    <a:pt x="486" y="81"/>
                    <a:pt x="486" y="81"/>
                    <a:pt x="486" y="81"/>
                  </a:cubicBezTo>
                  <a:cubicBezTo>
                    <a:pt x="487" y="80"/>
                    <a:pt x="489" y="81"/>
                    <a:pt x="490" y="81"/>
                  </a:cubicBezTo>
                  <a:close/>
                  <a:moveTo>
                    <a:pt x="475" y="81"/>
                  </a:moveTo>
                  <a:cubicBezTo>
                    <a:pt x="475" y="81"/>
                    <a:pt x="475" y="81"/>
                    <a:pt x="475" y="81"/>
                  </a:cubicBezTo>
                  <a:cubicBezTo>
                    <a:pt x="475" y="81"/>
                    <a:pt x="475" y="81"/>
                    <a:pt x="475" y="82"/>
                  </a:cubicBezTo>
                  <a:lnTo>
                    <a:pt x="475" y="81"/>
                  </a:ln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7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474" y="78"/>
                  </a:moveTo>
                  <a:cubicBezTo>
                    <a:pt x="475" y="79"/>
                    <a:pt x="476" y="78"/>
                    <a:pt x="477" y="78"/>
                  </a:cubicBezTo>
                  <a:cubicBezTo>
                    <a:pt x="480" y="78"/>
                    <a:pt x="481" y="78"/>
                    <a:pt x="483" y="78"/>
                  </a:cubicBezTo>
                  <a:cubicBezTo>
                    <a:pt x="484" y="78"/>
                    <a:pt x="484" y="78"/>
                    <a:pt x="484" y="78"/>
                  </a:cubicBezTo>
                  <a:cubicBezTo>
                    <a:pt x="483" y="79"/>
                    <a:pt x="481" y="79"/>
                    <a:pt x="479" y="79"/>
                  </a:cubicBezTo>
                  <a:cubicBezTo>
                    <a:pt x="479" y="79"/>
                    <a:pt x="479" y="78"/>
                    <a:pt x="479" y="78"/>
                  </a:cubicBezTo>
                  <a:cubicBezTo>
                    <a:pt x="478" y="79"/>
                    <a:pt x="476" y="80"/>
                    <a:pt x="474" y="79"/>
                  </a:cubicBezTo>
                  <a:cubicBezTo>
                    <a:pt x="474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4" y="78"/>
                  </a:cubicBezTo>
                  <a:close/>
                  <a:moveTo>
                    <a:pt x="470" y="79"/>
                  </a:moveTo>
                  <a:cubicBezTo>
                    <a:pt x="472" y="78"/>
                    <a:pt x="472" y="78"/>
                    <a:pt x="472" y="78"/>
                  </a:cubicBezTo>
                  <a:cubicBezTo>
                    <a:pt x="472" y="79"/>
                    <a:pt x="472" y="79"/>
                    <a:pt x="472" y="79"/>
                  </a:cubicBezTo>
                  <a:cubicBezTo>
                    <a:pt x="470" y="79"/>
                    <a:pt x="468" y="79"/>
                    <a:pt x="467" y="79"/>
                  </a:cubicBezTo>
                  <a:cubicBezTo>
                    <a:pt x="468" y="79"/>
                    <a:pt x="469" y="78"/>
                    <a:pt x="470" y="79"/>
                  </a:cubicBezTo>
                  <a:close/>
                  <a:moveTo>
                    <a:pt x="459" y="79"/>
                  </a:moveTo>
                  <a:cubicBezTo>
                    <a:pt x="462" y="79"/>
                    <a:pt x="462" y="78"/>
                    <a:pt x="464" y="79"/>
                  </a:cubicBezTo>
                  <a:cubicBezTo>
                    <a:pt x="465" y="79"/>
                    <a:pt x="465" y="78"/>
                    <a:pt x="466" y="79"/>
                  </a:cubicBezTo>
                  <a:cubicBezTo>
                    <a:pt x="466" y="80"/>
                    <a:pt x="464" y="78"/>
                    <a:pt x="463" y="79"/>
                  </a:cubicBezTo>
                  <a:cubicBezTo>
                    <a:pt x="461" y="78"/>
                    <a:pt x="458" y="80"/>
                    <a:pt x="456" y="79"/>
                  </a:cubicBezTo>
                  <a:cubicBezTo>
                    <a:pt x="457" y="79"/>
                    <a:pt x="458" y="79"/>
                    <a:pt x="459" y="79"/>
                  </a:cubicBezTo>
                  <a:close/>
                  <a:moveTo>
                    <a:pt x="488" y="67"/>
                  </a:moveTo>
                  <a:cubicBezTo>
                    <a:pt x="487" y="67"/>
                    <a:pt x="487" y="68"/>
                    <a:pt x="486" y="68"/>
                  </a:cubicBezTo>
                  <a:cubicBezTo>
                    <a:pt x="486" y="67"/>
                    <a:pt x="485" y="68"/>
                    <a:pt x="485" y="67"/>
                  </a:cubicBezTo>
                  <a:cubicBezTo>
                    <a:pt x="485" y="66"/>
                    <a:pt x="487" y="67"/>
                    <a:pt x="488" y="67"/>
                  </a:cubicBezTo>
                  <a:close/>
                  <a:moveTo>
                    <a:pt x="478" y="61"/>
                  </a:moveTo>
                  <a:cubicBezTo>
                    <a:pt x="478" y="61"/>
                    <a:pt x="478" y="61"/>
                    <a:pt x="478" y="61"/>
                  </a:cubicBezTo>
                  <a:cubicBezTo>
                    <a:pt x="477" y="61"/>
                    <a:pt x="477" y="61"/>
                    <a:pt x="477" y="61"/>
                  </a:cubicBezTo>
                  <a:lnTo>
                    <a:pt x="478" y="61"/>
                  </a:lnTo>
                  <a:close/>
                  <a:moveTo>
                    <a:pt x="471" y="63"/>
                  </a:moveTo>
                  <a:cubicBezTo>
                    <a:pt x="472" y="63"/>
                    <a:pt x="472" y="63"/>
                    <a:pt x="472" y="63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3"/>
                    <a:pt x="471" y="63"/>
                    <a:pt x="471" y="63"/>
                  </a:cubicBezTo>
                  <a:close/>
                  <a:moveTo>
                    <a:pt x="470" y="64"/>
                  </a:moveTo>
                  <a:cubicBezTo>
                    <a:pt x="470" y="64"/>
                    <a:pt x="469" y="63"/>
                    <a:pt x="469" y="64"/>
                  </a:cubicBezTo>
                  <a:cubicBezTo>
                    <a:pt x="469" y="64"/>
                    <a:pt x="469" y="64"/>
                    <a:pt x="469" y="64"/>
                  </a:cubicBezTo>
                  <a:cubicBezTo>
                    <a:pt x="468" y="64"/>
                    <a:pt x="468" y="64"/>
                    <a:pt x="468" y="64"/>
                  </a:cubicBezTo>
                  <a:cubicBezTo>
                    <a:pt x="469" y="63"/>
                    <a:pt x="470" y="63"/>
                    <a:pt x="470" y="64"/>
                  </a:cubicBezTo>
                  <a:close/>
                  <a:moveTo>
                    <a:pt x="496" y="55"/>
                  </a:moveTo>
                  <a:cubicBezTo>
                    <a:pt x="495" y="56"/>
                    <a:pt x="495" y="56"/>
                    <a:pt x="495" y="56"/>
                  </a:cubicBezTo>
                  <a:cubicBezTo>
                    <a:pt x="495" y="55"/>
                    <a:pt x="495" y="55"/>
                    <a:pt x="495" y="55"/>
                  </a:cubicBezTo>
                  <a:lnTo>
                    <a:pt x="496" y="55"/>
                  </a:lnTo>
                  <a:close/>
                  <a:moveTo>
                    <a:pt x="495" y="54"/>
                  </a:moveTo>
                  <a:cubicBezTo>
                    <a:pt x="494" y="54"/>
                    <a:pt x="494" y="54"/>
                    <a:pt x="494" y="54"/>
                  </a:cubicBezTo>
                  <a:cubicBezTo>
                    <a:pt x="494" y="54"/>
                    <a:pt x="494" y="54"/>
                    <a:pt x="494" y="54"/>
                  </a:cubicBezTo>
                  <a:lnTo>
                    <a:pt x="495" y="54"/>
                  </a:lnTo>
                  <a:close/>
                  <a:moveTo>
                    <a:pt x="504" y="54"/>
                  </a:moveTo>
                  <a:cubicBezTo>
                    <a:pt x="503" y="55"/>
                    <a:pt x="503" y="55"/>
                    <a:pt x="503" y="55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504" y="54"/>
                  </a:lnTo>
                  <a:close/>
                  <a:moveTo>
                    <a:pt x="494" y="53"/>
                  </a:moveTo>
                  <a:cubicBezTo>
                    <a:pt x="493" y="54"/>
                    <a:pt x="493" y="54"/>
                    <a:pt x="492" y="54"/>
                  </a:cubicBezTo>
                  <a:lnTo>
                    <a:pt x="494" y="53"/>
                  </a:lnTo>
                  <a:close/>
                  <a:moveTo>
                    <a:pt x="490" y="53"/>
                  </a:moveTo>
                  <a:cubicBezTo>
                    <a:pt x="490" y="53"/>
                    <a:pt x="490" y="53"/>
                    <a:pt x="490" y="54"/>
                  </a:cubicBezTo>
                  <a:cubicBezTo>
                    <a:pt x="490" y="53"/>
                    <a:pt x="490" y="53"/>
                    <a:pt x="490" y="53"/>
                  </a:cubicBezTo>
                  <a:close/>
                  <a:moveTo>
                    <a:pt x="489" y="55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5"/>
                  </a:cubicBezTo>
                  <a:cubicBezTo>
                    <a:pt x="488" y="55"/>
                    <a:pt x="488" y="55"/>
                    <a:pt x="488" y="55"/>
                  </a:cubicBezTo>
                  <a:lnTo>
                    <a:pt x="489" y="55"/>
                  </a:lnTo>
                  <a:close/>
                  <a:moveTo>
                    <a:pt x="487" y="56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7" y="56"/>
                    <a:pt x="487" y="56"/>
                    <a:pt x="487" y="56"/>
                  </a:cubicBezTo>
                  <a:close/>
                  <a:moveTo>
                    <a:pt x="485" y="56"/>
                  </a:move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5" y="57"/>
                    <a:pt x="485" y="57"/>
                    <a:pt x="485" y="57"/>
                  </a:cubicBezTo>
                  <a:lnTo>
                    <a:pt x="485" y="56"/>
                  </a:lnTo>
                  <a:close/>
                  <a:moveTo>
                    <a:pt x="519" y="44"/>
                  </a:moveTo>
                  <a:cubicBezTo>
                    <a:pt x="519" y="45"/>
                    <a:pt x="519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cubicBezTo>
                    <a:pt x="520" y="45"/>
                    <a:pt x="519" y="44"/>
                    <a:pt x="520" y="44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0" y="45"/>
                    <a:pt x="520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lnTo>
                    <a:pt x="519" y="44"/>
                  </a:lnTo>
                  <a:close/>
                  <a:moveTo>
                    <a:pt x="518" y="45"/>
                  </a:moveTo>
                  <a:cubicBezTo>
                    <a:pt x="518" y="45"/>
                    <a:pt x="518" y="45"/>
                    <a:pt x="518" y="45"/>
                  </a:cubicBezTo>
                  <a:cubicBezTo>
                    <a:pt x="517" y="45"/>
                    <a:pt x="517" y="45"/>
                    <a:pt x="517" y="45"/>
                  </a:cubicBezTo>
                  <a:lnTo>
                    <a:pt x="518" y="45"/>
                  </a:lnTo>
                  <a:close/>
                  <a:moveTo>
                    <a:pt x="473" y="56"/>
                  </a:moveTo>
                  <a:cubicBezTo>
                    <a:pt x="473" y="56"/>
                    <a:pt x="473" y="56"/>
                    <a:pt x="473" y="56"/>
                  </a:cubicBezTo>
                  <a:cubicBezTo>
                    <a:pt x="473" y="56"/>
                    <a:pt x="473" y="57"/>
                    <a:pt x="474" y="57"/>
                  </a:cubicBezTo>
                  <a:cubicBezTo>
                    <a:pt x="473" y="57"/>
                    <a:pt x="472" y="57"/>
                    <a:pt x="473" y="56"/>
                  </a:cubicBezTo>
                  <a:close/>
                  <a:moveTo>
                    <a:pt x="475" y="56"/>
                  </a:moveTo>
                  <a:cubicBezTo>
                    <a:pt x="475" y="56"/>
                    <a:pt x="475" y="56"/>
                    <a:pt x="475" y="56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6"/>
                    <a:pt x="476" y="56"/>
                    <a:pt x="475" y="56"/>
                  </a:cubicBezTo>
                  <a:close/>
                  <a:moveTo>
                    <a:pt x="479" y="50"/>
                  </a:moveTo>
                  <a:cubicBezTo>
                    <a:pt x="479" y="49"/>
                    <a:pt x="479" y="49"/>
                    <a:pt x="479" y="49"/>
                  </a:cubicBezTo>
                  <a:cubicBezTo>
                    <a:pt x="479" y="49"/>
                    <a:pt x="478" y="49"/>
                    <a:pt x="478" y="50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77" y="49"/>
                    <a:pt x="476" y="51"/>
                    <a:pt x="476" y="50"/>
                  </a:cubicBezTo>
                  <a:cubicBezTo>
                    <a:pt x="476" y="50"/>
                    <a:pt x="477" y="50"/>
                    <a:pt x="476" y="49"/>
                  </a:cubicBezTo>
                  <a:cubicBezTo>
                    <a:pt x="477" y="49"/>
                    <a:pt x="477" y="49"/>
                    <a:pt x="478" y="49"/>
                  </a:cubicBezTo>
                  <a:cubicBezTo>
                    <a:pt x="478" y="49"/>
                    <a:pt x="478" y="49"/>
                    <a:pt x="478" y="49"/>
                  </a:cubicBezTo>
                  <a:cubicBezTo>
                    <a:pt x="478" y="49"/>
                    <a:pt x="479" y="49"/>
                    <a:pt x="480" y="49"/>
                  </a:cubicBezTo>
                  <a:cubicBezTo>
                    <a:pt x="480" y="49"/>
                    <a:pt x="480" y="49"/>
                    <a:pt x="481" y="49"/>
                  </a:cubicBezTo>
                  <a:cubicBezTo>
                    <a:pt x="480" y="50"/>
                    <a:pt x="482" y="50"/>
                    <a:pt x="482" y="51"/>
                  </a:cubicBezTo>
                  <a:cubicBezTo>
                    <a:pt x="482" y="50"/>
                    <a:pt x="480" y="50"/>
                    <a:pt x="479" y="50"/>
                  </a:cubicBezTo>
                  <a:close/>
                  <a:moveTo>
                    <a:pt x="482" y="43"/>
                  </a:moveTo>
                  <a:cubicBezTo>
                    <a:pt x="482" y="43"/>
                    <a:pt x="482" y="43"/>
                    <a:pt x="482" y="43"/>
                  </a:cubicBezTo>
                  <a:cubicBezTo>
                    <a:pt x="482" y="43"/>
                    <a:pt x="483" y="42"/>
                    <a:pt x="483" y="42"/>
                  </a:cubicBezTo>
                  <a:cubicBezTo>
                    <a:pt x="483" y="43"/>
                    <a:pt x="483" y="43"/>
                    <a:pt x="482" y="43"/>
                  </a:cubicBezTo>
                  <a:cubicBezTo>
                    <a:pt x="482" y="43"/>
                    <a:pt x="482" y="43"/>
                    <a:pt x="482" y="43"/>
                  </a:cubicBezTo>
                  <a:close/>
                  <a:moveTo>
                    <a:pt x="478" y="56"/>
                  </a:moveTo>
                  <a:cubicBezTo>
                    <a:pt x="478" y="56"/>
                    <a:pt x="478" y="56"/>
                    <a:pt x="478" y="56"/>
                  </a:cubicBezTo>
                  <a:cubicBezTo>
                    <a:pt x="479" y="56"/>
                    <a:pt x="480" y="55"/>
                    <a:pt x="481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79" y="58"/>
                    <a:pt x="479" y="56"/>
                    <a:pt x="478" y="56"/>
                  </a:cubicBezTo>
                  <a:close/>
                  <a:moveTo>
                    <a:pt x="479" y="59"/>
                  </a:moveTo>
                  <a:cubicBezTo>
                    <a:pt x="479" y="58"/>
                    <a:pt x="479" y="58"/>
                    <a:pt x="479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79" y="58"/>
                    <a:pt x="479" y="59"/>
                    <a:pt x="479" y="59"/>
                  </a:cubicBezTo>
                  <a:close/>
                  <a:moveTo>
                    <a:pt x="485" y="50"/>
                  </a:moveTo>
                  <a:cubicBezTo>
                    <a:pt x="485" y="50"/>
                    <a:pt x="485" y="50"/>
                    <a:pt x="485" y="50"/>
                  </a:cubicBezTo>
                  <a:cubicBezTo>
                    <a:pt x="485" y="50"/>
                    <a:pt x="485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5" y="49"/>
                    <a:pt x="486" y="50"/>
                    <a:pt x="486" y="49"/>
                  </a:cubicBezTo>
                  <a:cubicBezTo>
                    <a:pt x="486" y="49"/>
                    <a:pt x="485" y="50"/>
                    <a:pt x="485" y="50"/>
                  </a:cubicBezTo>
                  <a:close/>
                  <a:moveTo>
                    <a:pt x="488" y="48"/>
                  </a:moveTo>
                  <a:cubicBezTo>
                    <a:pt x="488" y="47"/>
                    <a:pt x="488" y="47"/>
                    <a:pt x="488" y="47"/>
                  </a:cubicBezTo>
                  <a:cubicBezTo>
                    <a:pt x="488" y="47"/>
                    <a:pt x="488" y="47"/>
                    <a:pt x="488" y="47"/>
                  </a:cubicBezTo>
                  <a:lnTo>
                    <a:pt x="488" y="48"/>
                  </a:lnTo>
                  <a:close/>
                  <a:moveTo>
                    <a:pt x="492" y="43"/>
                  </a:moveTo>
                  <a:cubicBezTo>
                    <a:pt x="492" y="43"/>
                    <a:pt x="492" y="43"/>
                    <a:pt x="491" y="43"/>
                  </a:cubicBezTo>
                  <a:cubicBezTo>
                    <a:pt x="491" y="43"/>
                    <a:pt x="490" y="43"/>
                    <a:pt x="489" y="43"/>
                  </a:cubicBezTo>
                  <a:cubicBezTo>
                    <a:pt x="490" y="43"/>
                    <a:pt x="491" y="42"/>
                    <a:pt x="492" y="42"/>
                  </a:cubicBezTo>
                  <a:cubicBezTo>
                    <a:pt x="492" y="43"/>
                    <a:pt x="491" y="43"/>
                    <a:pt x="491" y="43"/>
                  </a:cubicBezTo>
                  <a:cubicBezTo>
                    <a:pt x="492" y="43"/>
                    <a:pt x="492" y="43"/>
                    <a:pt x="492" y="43"/>
                  </a:cubicBezTo>
                  <a:close/>
                  <a:moveTo>
                    <a:pt x="492" y="47"/>
                  </a:moveTo>
                  <a:cubicBezTo>
                    <a:pt x="493" y="47"/>
                    <a:pt x="495" y="46"/>
                    <a:pt x="496" y="47"/>
                  </a:cubicBezTo>
                  <a:cubicBezTo>
                    <a:pt x="495" y="46"/>
                    <a:pt x="493" y="47"/>
                    <a:pt x="492" y="47"/>
                  </a:cubicBezTo>
                  <a:close/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4"/>
                    <a:pt x="495" y="44"/>
                    <a:pt x="495" y="44"/>
                  </a:cubicBezTo>
                  <a:lnTo>
                    <a:pt x="495" y="43"/>
                  </a:lnTo>
                  <a:close/>
                  <a:moveTo>
                    <a:pt x="496" y="43"/>
                  </a:move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lose/>
                  <a:moveTo>
                    <a:pt x="496" y="45"/>
                  </a:moveTo>
                  <a:cubicBezTo>
                    <a:pt x="496" y="45"/>
                    <a:pt x="496" y="45"/>
                    <a:pt x="496" y="45"/>
                  </a:cubicBezTo>
                  <a:cubicBezTo>
                    <a:pt x="497" y="45"/>
                    <a:pt x="497" y="45"/>
                    <a:pt x="497" y="45"/>
                  </a:cubicBezTo>
                  <a:lnTo>
                    <a:pt x="496" y="45"/>
                  </a:lnTo>
                  <a:close/>
                  <a:moveTo>
                    <a:pt x="502" y="45"/>
                  </a:move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3" y="44"/>
                    <a:pt x="504" y="45"/>
                  </a:cubicBezTo>
                  <a:cubicBezTo>
                    <a:pt x="503" y="45"/>
                    <a:pt x="503" y="45"/>
                    <a:pt x="502" y="45"/>
                  </a:cubicBezTo>
                  <a:close/>
                  <a:moveTo>
                    <a:pt x="506" y="45"/>
                  </a:moveTo>
                  <a:cubicBezTo>
                    <a:pt x="505" y="45"/>
                    <a:pt x="505" y="45"/>
                    <a:pt x="505" y="45"/>
                  </a:cubicBezTo>
                  <a:cubicBezTo>
                    <a:pt x="504" y="44"/>
                    <a:pt x="505" y="45"/>
                    <a:pt x="506" y="45"/>
                  </a:cubicBezTo>
                  <a:cubicBezTo>
                    <a:pt x="506" y="45"/>
                    <a:pt x="506" y="44"/>
                    <a:pt x="506" y="44"/>
                  </a:cubicBezTo>
                  <a:cubicBezTo>
                    <a:pt x="506" y="45"/>
                    <a:pt x="506" y="45"/>
                    <a:pt x="506" y="45"/>
                  </a:cubicBezTo>
                  <a:close/>
                  <a:moveTo>
                    <a:pt x="507" y="45"/>
                  </a:moveTo>
                  <a:cubicBezTo>
                    <a:pt x="507" y="45"/>
                    <a:pt x="507" y="45"/>
                    <a:pt x="507" y="45"/>
                  </a:cubicBezTo>
                  <a:cubicBezTo>
                    <a:pt x="508" y="45"/>
                    <a:pt x="508" y="45"/>
                    <a:pt x="508" y="45"/>
                  </a:cubicBezTo>
                  <a:lnTo>
                    <a:pt x="507" y="45"/>
                  </a:lnTo>
                  <a:close/>
                  <a:moveTo>
                    <a:pt x="509" y="45"/>
                  </a:move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10" y="45"/>
                    <a:pt x="509" y="45"/>
                    <a:pt x="510" y="44"/>
                  </a:cubicBezTo>
                  <a:cubicBezTo>
                    <a:pt x="510" y="45"/>
                    <a:pt x="510" y="45"/>
                    <a:pt x="510" y="45"/>
                  </a:cubicBezTo>
                  <a:cubicBezTo>
                    <a:pt x="511" y="46"/>
                    <a:pt x="509" y="45"/>
                    <a:pt x="509" y="45"/>
                  </a:cubicBezTo>
                  <a:close/>
                  <a:moveTo>
                    <a:pt x="512" y="46"/>
                  </a:moveTo>
                  <a:cubicBezTo>
                    <a:pt x="512" y="47"/>
                    <a:pt x="512" y="47"/>
                    <a:pt x="512" y="47"/>
                  </a:cubicBezTo>
                  <a:cubicBezTo>
                    <a:pt x="511" y="46"/>
                    <a:pt x="511" y="46"/>
                    <a:pt x="511" y="46"/>
                  </a:cubicBezTo>
                  <a:lnTo>
                    <a:pt x="512" y="46"/>
                  </a:lnTo>
                  <a:close/>
                  <a:moveTo>
                    <a:pt x="494" y="38"/>
                  </a:moveTo>
                  <a:cubicBezTo>
                    <a:pt x="492" y="38"/>
                    <a:pt x="491" y="39"/>
                    <a:pt x="490" y="39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1" y="39"/>
                    <a:pt x="493" y="38"/>
                    <a:pt x="494" y="38"/>
                  </a:cubicBezTo>
                  <a:close/>
                  <a:moveTo>
                    <a:pt x="490" y="41"/>
                  </a:moveTo>
                  <a:cubicBezTo>
                    <a:pt x="490" y="40"/>
                    <a:pt x="491" y="39"/>
                    <a:pt x="492" y="40"/>
                  </a:cubicBezTo>
                  <a:cubicBezTo>
                    <a:pt x="493" y="40"/>
                    <a:pt x="492" y="41"/>
                    <a:pt x="493" y="41"/>
                  </a:cubicBezTo>
                  <a:cubicBezTo>
                    <a:pt x="493" y="40"/>
                    <a:pt x="495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7" y="41"/>
                    <a:pt x="497" y="41"/>
                    <a:pt x="497" y="41"/>
                  </a:cubicBezTo>
                  <a:cubicBezTo>
                    <a:pt x="497" y="41"/>
                    <a:pt x="496" y="41"/>
                    <a:pt x="496" y="41"/>
                  </a:cubicBezTo>
                  <a:cubicBezTo>
                    <a:pt x="497" y="41"/>
                    <a:pt x="498" y="41"/>
                    <a:pt x="498" y="41"/>
                  </a:cubicBezTo>
                  <a:cubicBezTo>
                    <a:pt x="498" y="40"/>
                    <a:pt x="498" y="40"/>
                    <a:pt x="498" y="40"/>
                  </a:cubicBezTo>
                  <a:cubicBezTo>
                    <a:pt x="499" y="40"/>
                    <a:pt x="499" y="40"/>
                    <a:pt x="500" y="40"/>
                  </a:cubicBezTo>
                  <a:cubicBezTo>
                    <a:pt x="500" y="40"/>
                    <a:pt x="500" y="40"/>
                    <a:pt x="500" y="40"/>
                  </a:cubicBezTo>
                  <a:cubicBezTo>
                    <a:pt x="501" y="40"/>
                    <a:pt x="501" y="40"/>
                    <a:pt x="501" y="40"/>
                  </a:cubicBezTo>
                  <a:cubicBezTo>
                    <a:pt x="501" y="39"/>
                    <a:pt x="501" y="39"/>
                    <a:pt x="501" y="39"/>
                  </a:cubicBezTo>
                  <a:cubicBezTo>
                    <a:pt x="501" y="39"/>
                    <a:pt x="502" y="40"/>
                    <a:pt x="502" y="39"/>
                  </a:cubicBezTo>
                  <a:cubicBezTo>
                    <a:pt x="503" y="41"/>
                    <a:pt x="504" y="40"/>
                    <a:pt x="505" y="40"/>
                  </a:cubicBezTo>
                  <a:cubicBezTo>
                    <a:pt x="505" y="40"/>
                    <a:pt x="506" y="40"/>
                    <a:pt x="505" y="40"/>
                  </a:cubicBezTo>
                  <a:cubicBezTo>
                    <a:pt x="505" y="39"/>
                    <a:pt x="505" y="39"/>
                    <a:pt x="505" y="39"/>
                  </a:cubicBezTo>
                  <a:cubicBezTo>
                    <a:pt x="507" y="40"/>
                    <a:pt x="509" y="38"/>
                    <a:pt x="512" y="39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0"/>
                    <a:pt x="511" y="41"/>
                    <a:pt x="511" y="41"/>
                  </a:cubicBezTo>
                  <a:cubicBezTo>
                    <a:pt x="512" y="41"/>
                    <a:pt x="512" y="41"/>
                    <a:pt x="512" y="42"/>
                  </a:cubicBezTo>
                  <a:cubicBezTo>
                    <a:pt x="513" y="42"/>
                    <a:pt x="511" y="43"/>
                    <a:pt x="512" y="43"/>
                  </a:cubicBezTo>
                  <a:cubicBezTo>
                    <a:pt x="512" y="43"/>
                    <a:pt x="511" y="44"/>
                    <a:pt x="511" y="44"/>
                  </a:cubicBezTo>
                  <a:cubicBezTo>
                    <a:pt x="511" y="44"/>
                    <a:pt x="511" y="45"/>
                    <a:pt x="511" y="45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0" y="44"/>
                    <a:pt x="510" y="44"/>
                    <a:pt x="509" y="44"/>
                  </a:cubicBezTo>
                  <a:cubicBezTo>
                    <a:pt x="509" y="42"/>
                    <a:pt x="509" y="42"/>
                    <a:pt x="509" y="42"/>
                  </a:cubicBezTo>
                  <a:cubicBezTo>
                    <a:pt x="509" y="41"/>
                    <a:pt x="508" y="42"/>
                    <a:pt x="508" y="42"/>
                  </a:cubicBezTo>
                  <a:cubicBezTo>
                    <a:pt x="509" y="43"/>
                    <a:pt x="506" y="41"/>
                    <a:pt x="507" y="43"/>
                  </a:cubicBezTo>
                  <a:cubicBezTo>
                    <a:pt x="507" y="44"/>
                    <a:pt x="505" y="44"/>
                    <a:pt x="504" y="43"/>
                  </a:cubicBezTo>
                  <a:cubicBezTo>
                    <a:pt x="500" y="43"/>
                    <a:pt x="500" y="43"/>
                    <a:pt x="500" y="43"/>
                  </a:cubicBezTo>
                  <a:cubicBezTo>
                    <a:pt x="502" y="42"/>
                    <a:pt x="504" y="43"/>
                    <a:pt x="506" y="42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4" y="41"/>
                    <a:pt x="503" y="41"/>
                  </a:cubicBezTo>
                  <a:cubicBezTo>
                    <a:pt x="503" y="41"/>
                    <a:pt x="503" y="41"/>
                    <a:pt x="503" y="41"/>
                  </a:cubicBezTo>
                  <a:cubicBezTo>
                    <a:pt x="504" y="42"/>
                    <a:pt x="504" y="42"/>
                    <a:pt x="504" y="42"/>
                  </a:cubicBezTo>
                  <a:cubicBezTo>
                    <a:pt x="502" y="42"/>
                    <a:pt x="502" y="42"/>
                    <a:pt x="500" y="42"/>
                  </a:cubicBezTo>
                  <a:cubicBezTo>
                    <a:pt x="500" y="42"/>
                    <a:pt x="497" y="42"/>
                    <a:pt x="499" y="43"/>
                  </a:cubicBezTo>
                  <a:cubicBezTo>
                    <a:pt x="498" y="43"/>
                    <a:pt x="498" y="43"/>
                    <a:pt x="498" y="43"/>
                  </a:cubicBezTo>
                  <a:cubicBezTo>
                    <a:pt x="498" y="43"/>
                    <a:pt x="499" y="42"/>
                    <a:pt x="499" y="42"/>
                  </a:cubicBezTo>
                  <a:cubicBezTo>
                    <a:pt x="499" y="41"/>
                    <a:pt x="498" y="42"/>
                    <a:pt x="497" y="41"/>
                  </a:cubicBezTo>
                  <a:cubicBezTo>
                    <a:pt x="497" y="42"/>
                    <a:pt x="496" y="42"/>
                    <a:pt x="495" y="42"/>
                  </a:cubicBezTo>
                  <a:cubicBezTo>
                    <a:pt x="496" y="41"/>
                    <a:pt x="496" y="41"/>
                    <a:pt x="496" y="41"/>
                  </a:cubicBezTo>
                  <a:cubicBezTo>
                    <a:pt x="495" y="41"/>
                    <a:pt x="495" y="41"/>
                    <a:pt x="495" y="41"/>
                  </a:cubicBezTo>
                  <a:cubicBezTo>
                    <a:pt x="494" y="43"/>
                    <a:pt x="494" y="43"/>
                    <a:pt x="494" y="43"/>
                  </a:cubicBezTo>
                  <a:cubicBezTo>
                    <a:pt x="494" y="43"/>
                    <a:pt x="494" y="41"/>
                    <a:pt x="493" y="42"/>
                  </a:cubicBezTo>
                  <a:cubicBezTo>
                    <a:pt x="493" y="42"/>
                    <a:pt x="492" y="42"/>
                    <a:pt x="493" y="42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2" y="42"/>
                    <a:pt x="492" y="42"/>
                  </a:cubicBezTo>
                  <a:cubicBezTo>
                    <a:pt x="491" y="41"/>
                    <a:pt x="490" y="42"/>
                    <a:pt x="489" y="42"/>
                  </a:cubicBezTo>
                  <a:cubicBezTo>
                    <a:pt x="489" y="41"/>
                    <a:pt x="489" y="41"/>
                    <a:pt x="489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7" y="41"/>
                    <a:pt x="487" y="41"/>
                    <a:pt x="487" y="41"/>
                  </a:cubicBezTo>
                  <a:cubicBezTo>
                    <a:pt x="488" y="41"/>
                    <a:pt x="489" y="40"/>
                    <a:pt x="490" y="41"/>
                  </a:cubicBezTo>
                  <a:close/>
                  <a:moveTo>
                    <a:pt x="489" y="38"/>
                  </a:moveTo>
                  <a:cubicBezTo>
                    <a:pt x="488" y="38"/>
                    <a:pt x="488" y="38"/>
                    <a:pt x="488" y="38"/>
                  </a:cubicBezTo>
                  <a:cubicBezTo>
                    <a:pt x="488" y="38"/>
                    <a:pt x="488" y="38"/>
                    <a:pt x="488" y="38"/>
                  </a:cubicBezTo>
                  <a:lnTo>
                    <a:pt x="489" y="38"/>
                  </a:lnTo>
                  <a:close/>
                  <a:moveTo>
                    <a:pt x="484" y="49"/>
                  </a:moveTo>
                  <a:cubicBezTo>
                    <a:pt x="483" y="49"/>
                    <a:pt x="483" y="51"/>
                    <a:pt x="482" y="50"/>
                  </a:cubicBezTo>
                  <a:cubicBezTo>
                    <a:pt x="482" y="49"/>
                    <a:pt x="483" y="49"/>
                    <a:pt x="484" y="49"/>
                  </a:cubicBezTo>
                  <a:close/>
                  <a:moveTo>
                    <a:pt x="486" y="41"/>
                  </a:moveTo>
                  <a:cubicBezTo>
                    <a:pt x="486" y="40"/>
                    <a:pt x="485" y="41"/>
                    <a:pt x="485" y="41"/>
                  </a:cubicBezTo>
                  <a:cubicBezTo>
                    <a:pt x="485" y="40"/>
                    <a:pt x="485" y="40"/>
                    <a:pt x="485" y="40"/>
                  </a:cubicBezTo>
                  <a:cubicBezTo>
                    <a:pt x="485" y="40"/>
                    <a:pt x="486" y="40"/>
                    <a:pt x="486" y="41"/>
                  </a:cubicBezTo>
                  <a:close/>
                  <a:moveTo>
                    <a:pt x="482" y="41"/>
                  </a:moveTo>
                  <a:cubicBezTo>
                    <a:pt x="481" y="40"/>
                    <a:pt x="481" y="40"/>
                    <a:pt x="481" y="40"/>
                  </a:cubicBezTo>
                  <a:cubicBezTo>
                    <a:pt x="482" y="40"/>
                    <a:pt x="482" y="40"/>
                    <a:pt x="482" y="41"/>
                  </a:cubicBezTo>
                  <a:close/>
                  <a:moveTo>
                    <a:pt x="485" y="42"/>
                  </a:moveTo>
                  <a:cubicBezTo>
                    <a:pt x="483" y="41"/>
                    <a:pt x="481" y="42"/>
                    <a:pt x="479" y="41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80" y="42"/>
                    <a:pt x="483" y="41"/>
                    <a:pt x="485" y="42"/>
                  </a:cubicBezTo>
                  <a:close/>
                  <a:moveTo>
                    <a:pt x="476" y="49"/>
                  </a:moveTo>
                  <a:cubicBezTo>
                    <a:pt x="476" y="49"/>
                    <a:pt x="476" y="49"/>
                    <a:pt x="476" y="49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5" y="49"/>
                    <a:pt x="475" y="49"/>
                    <a:pt x="474" y="49"/>
                  </a:cubicBezTo>
                  <a:cubicBezTo>
                    <a:pt x="474" y="48"/>
                    <a:pt x="475" y="49"/>
                    <a:pt x="476" y="49"/>
                  </a:cubicBezTo>
                  <a:close/>
                  <a:moveTo>
                    <a:pt x="470" y="55"/>
                  </a:moveTo>
                  <a:cubicBezTo>
                    <a:pt x="470" y="56"/>
                    <a:pt x="470" y="56"/>
                    <a:pt x="470" y="56"/>
                  </a:cubicBezTo>
                  <a:cubicBezTo>
                    <a:pt x="470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5"/>
                    <a:pt x="470" y="55"/>
                  </a:cubicBezTo>
                  <a:close/>
                  <a:moveTo>
                    <a:pt x="471" y="50"/>
                  </a:moveTo>
                  <a:cubicBezTo>
                    <a:pt x="470" y="50"/>
                    <a:pt x="470" y="50"/>
                    <a:pt x="470" y="50"/>
                  </a:cubicBezTo>
                  <a:cubicBezTo>
                    <a:pt x="472" y="50"/>
                    <a:pt x="472" y="50"/>
                    <a:pt x="472" y="50"/>
                  </a:cubicBezTo>
                  <a:lnTo>
                    <a:pt x="471" y="50"/>
                  </a:lnTo>
                  <a:close/>
                  <a:moveTo>
                    <a:pt x="474" y="42"/>
                  </a:move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2"/>
                    <a:pt x="474" y="42"/>
                    <a:pt x="474" y="42"/>
                  </a:cubicBezTo>
                  <a:close/>
                  <a:moveTo>
                    <a:pt x="468" y="56"/>
                  </a:moveTo>
                  <a:cubicBezTo>
                    <a:pt x="468" y="56"/>
                    <a:pt x="468" y="56"/>
                    <a:pt x="468" y="56"/>
                  </a:cubicBezTo>
                  <a:cubicBezTo>
                    <a:pt x="467" y="56"/>
                    <a:pt x="467" y="56"/>
                    <a:pt x="467" y="56"/>
                  </a:cubicBezTo>
                  <a:lnTo>
                    <a:pt x="468" y="56"/>
                  </a:lnTo>
                  <a:close/>
                  <a:moveTo>
                    <a:pt x="467" y="56"/>
                  </a:moveTo>
                  <a:cubicBezTo>
                    <a:pt x="466" y="56"/>
                    <a:pt x="466" y="56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5" y="55"/>
                    <a:pt x="466" y="56"/>
                    <a:pt x="467" y="56"/>
                  </a:cubicBezTo>
                  <a:close/>
                  <a:moveTo>
                    <a:pt x="462" y="64"/>
                  </a:move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2" y="64"/>
                    <a:pt x="462" y="64"/>
                  </a:cubicBezTo>
                  <a:close/>
                  <a:moveTo>
                    <a:pt x="463" y="59"/>
                  </a:moveTo>
                  <a:cubicBezTo>
                    <a:pt x="463" y="60"/>
                    <a:pt x="463" y="60"/>
                    <a:pt x="463" y="60"/>
                  </a:cubicBezTo>
                  <a:cubicBezTo>
                    <a:pt x="463" y="59"/>
                    <a:pt x="463" y="59"/>
                    <a:pt x="463" y="59"/>
                  </a:cubicBezTo>
                  <a:close/>
                  <a:moveTo>
                    <a:pt x="464" y="56"/>
                  </a:moveTo>
                  <a:cubicBezTo>
                    <a:pt x="464" y="57"/>
                    <a:pt x="463" y="56"/>
                    <a:pt x="463" y="56"/>
                  </a:cubicBezTo>
                  <a:cubicBezTo>
                    <a:pt x="463" y="56"/>
                    <a:pt x="464" y="56"/>
                    <a:pt x="464" y="56"/>
                  </a:cubicBezTo>
                  <a:close/>
                  <a:moveTo>
                    <a:pt x="461" y="56"/>
                  </a:moveTo>
                  <a:cubicBezTo>
                    <a:pt x="461" y="56"/>
                    <a:pt x="459" y="56"/>
                    <a:pt x="458" y="56"/>
                  </a:cubicBezTo>
                  <a:cubicBezTo>
                    <a:pt x="457" y="56"/>
                    <a:pt x="457" y="55"/>
                    <a:pt x="456" y="56"/>
                  </a:cubicBezTo>
                  <a:cubicBezTo>
                    <a:pt x="458" y="55"/>
                    <a:pt x="460" y="56"/>
                    <a:pt x="461" y="56"/>
                  </a:cubicBezTo>
                  <a:close/>
                  <a:moveTo>
                    <a:pt x="455" y="55"/>
                  </a:moveTo>
                  <a:cubicBezTo>
                    <a:pt x="455" y="55"/>
                    <a:pt x="455" y="55"/>
                    <a:pt x="455" y="56"/>
                  </a:cubicBezTo>
                  <a:cubicBezTo>
                    <a:pt x="454" y="56"/>
                    <a:pt x="454" y="56"/>
                    <a:pt x="454" y="56"/>
                  </a:cubicBezTo>
                  <a:lnTo>
                    <a:pt x="455" y="55"/>
                  </a:lnTo>
                  <a:close/>
                  <a:moveTo>
                    <a:pt x="453" y="56"/>
                  </a:moveTo>
                  <a:cubicBezTo>
                    <a:pt x="453" y="56"/>
                    <a:pt x="453" y="56"/>
                    <a:pt x="453" y="56"/>
                  </a:cubicBezTo>
                  <a:cubicBezTo>
                    <a:pt x="453" y="55"/>
                    <a:pt x="453" y="55"/>
                    <a:pt x="453" y="55"/>
                  </a:cubicBezTo>
                  <a:lnTo>
                    <a:pt x="453" y="56"/>
                  </a:lnTo>
                  <a:close/>
                  <a:moveTo>
                    <a:pt x="451" y="55"/>
                  </a:moveTo>
                  <a:cubicBezTo>
                    <a:pt x="451" y="56"/>
                    <a:pt x="451" y="56"/>
                    <a:pt x="451" y="56"/>
                  </a:cubicBezTo>
                  <a:cubicBezTo>
                    <a:pt x="450" y="55"/>
                    <a:pt x="450" y="56"/>
                    <a:pt x="449" y="56"/>
                  </a:cubicBezTo>
                  <a:cubicBezTo>
                    <a:pt x="449" y="55"/>
                    <a:pt x="450" y="56"/>
                    <a:pt x="451" y="55"/>
                  </a:cubicBezTo>
                  <a:close/>
                  <a:moveTo>
                    <a:pt x="477" y="33"/>
                  </a:moveTo>
                  <a:cubicBezTo>
                    <a:pt x="477" y="34"/>
                    <a:pt x="477" y="34"/>
                    <a:pt x="476" y="34"/>
                  </a:cubicBezTo>
                  <a:cubicBezTo>
                    <a:pt x="476" y="33"/>
                    <a:pt x="477" y="34"/>
                    <a:pt x="477" y="33"/>
                  </a:cubicBezTo>
                  <a:close/>
                  <a:moveTo>
                    <a:pt x="469" y="34"/>
                  </a:moveTo>
                  <a:cubicBezTo>
                    <a:pt x="469" y="34"/>
                    <a:pt x="469" y="34"/>
                    <a:pt x="470" y="34"/>
                  </a:cubicBezTo>
                  <a:cubicBezTo>
                    <a:pt x="470" y="35"/>
                    <a:pt x="469" y="34"/>
                    <a:pt x="469" y="34"/>
                  </a:cubicBezTo>
                  <a:close/>
                  <a:moveTo>
                    <a:pt x="472" y="32"/>
                  </a:moveTo>
                  <a:cubicBezTo>
                    <a:pt x="471" y="32"/>
                    <a:pt x="471" y="32"/>
                    <a:pt x="471" y="31"/>
                  </a:cubicBezTo>
                  <a:cubicBezTo>
                    <a:pt x="471" y="31"/>
                    <a:pt x="472" y="32"/>
                    <a:pt x="472" y="32"/>
                  </a:cubicBezTo>
                  <a:close/>
                  <a:moveTo>
                    <a:pt x="473" y="29"/>
                  </a:moveTo>
                  <a:cubicBezTo>
                    <a:pt x="473" y="30"/>
                    <a:pt x="473" y="30"/>
                    <a:pt x="473" y="30"/>
                  </a:cubicBezTo>
                  <a:cubicBezTo>
                    <a:pt x="473" y="30"/>
                    <a:pt x="470" y="30"/>
                    <a:pt x="470" y="30"/>
                  </a:cubicBezTo>
                  <a:lnTo>
                    <a:pt x="473" y="29"/>
                  </a:lnTo>
                  <a:close/>
                  <a:moveTo>
                    <a:pt x="468" y="29"/>
                  </a:moveTo>
                  <a:cubicBezTo>
                    <a:pt x="468" y="30"/>
                    <a:pt x="468" y="30"/>
                    <a:pt x="468" y="30"/>
                  </a:cubicBezTo>
                  <a:cubicBezTo>
                    <a:pt x="468" y="30"/>
                    <a:pt x="467" y="30"/>
                    <a:pt x="467" y="30"/>
                  </a:cubicBezTo>
                  <a:lnTo>
                    <a:pt x="468" y="29"/>
                  </a:lnTo>
                  <a:close/>
                  <a:moveTo>
                    <a:pt x="467" y="31"/>
                  </a:moveTo>
                  <a:cubicBezTo>
                    <a:pt x="468" y="32"/>
                    <a:pt x="468" y="32"/>
                    <a:pt x="468" y="32"/>
                  </a:cubicBezTo>
                  <a:cubicBezTo>
                    <a:pt x="466" y="33"/>
                    <a:pt x="467" y="31"/>
                    <a:pt x="466" y="32"/>
                  </a:cubicBezTo>
                  <a:cubicBezTo>
                    <a:pt x="466" y="33"/>
                    <a:pt x="466" y="33"/>
                    <a:pt x="466" y="33"/>
                  </a:cubicBezTo>
                  <a:cubicBezTo>
                    <a:pt x="466" y="32"/>
                    <a:pt x="466" y="32"/>
                    <a:pt x="466" y="32"/>
                  </a:cubicBezTo>
                  <a:lnTo>
                    <a:pt x="467" y="31"/>
                  </a:lnTo>
                  <a:close/>
                  <a:moveTo>
                    <a:pt x="465" y="32"/>
                  </a:moveTo>
                  <a:cubicBezTo>
                    <a:pt x="465" y="32"/>
                    <a:pt x="464" y="32"/>
                    <a:pt x="464" y="32"/>
                  </a:cubicBezTo>
                  <a:cubicBezTo>
                    <a:pt x="464" y="31"/>
                    <a:pt x="465" y="32"/>
                    <a:pt x="465" y="32"/>
                  </a:cubicBezTo>
                  <a:close/>
                  <a:moveTo>
                    <a:pt x="461" y="29"/>
                  </a:moveTo>
                  <a:cubicBezTo>
                    <a:pt x="461" y="29"/>
                    <a:pt x="460" y="30"/>
                    <a:pt x="460" y="30"/>
                  </a:cubicBezTo>
                  <a:cubicBezTo>
                    <a:pt x="459" y="29"/>
                    <a:pt x="459" y="29"/>
                    <a:pt x="459" y="29"/>
                  </a:cubicBezTo>
                  <a:lnTo>
                    <a:pt x="461" y="29"/>
                  </a:lnTo>
                  <a:close/>
                  <a:moveTo>
                    <a:pt x="517" y="25"/>
                  </a:moveTo>
                  <a:cubicBezTo>
                    <a:pt x="517" y="25"/>
                    <a:pt x="517" y="25"/>
                    <a:pt x="517" y="25"/>
                  </a:cubicBezTo>
                  <a:cubicBezTo>
                    <a:pt x="517" y="25"/>
                    <a:pt x="517" y="25"/>
                    <a:pt x="516" y="24"/>
                  </a:cubicBezTo>
                  <a:cubicBezTo>
                    <a:pt x="516" y="24"/>
                    <a:pt x="517" y="24"/>
                    <a:pt x="517" y="25"/>
                  </a:cubicBezTo>
                  <a:close/>
                  <a:moveTo>
                    <a:pt x="512" y="25"/>
                  </a:moveTo>
                  <a:cubicBezTo>
                    <a:pt x="512" y="25"/>
                    <a:pt x="512" y="25"/>
                    <a:pt x="512" y="25"/>
                  </a:cubicBezTo>
                  <a:cubicBezTo>
                    <a:pt x="511" y="25"/>
                    <a:pt x="511" y="25"/>
                    <a:pt x="511" y="25"/>
                  </a:cubicBezTo>
                  <a:lnTo>
                    <a:pt x="512" y="25"/>
                  </a:lnTo>
                  <a:close/>
                  <a:moveTo>
                    <a:pt x="463" y="23"/>
                  </a:move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5" y="23"/>
                    <a:pt x="464" y="23"/>
                    <a:pt x="464" y="24"/>
                  </a:cubicBezTo>
                  <a:cubicBezTo>
                    <a:pt x="465" y="24"/>
                    <a:pt x="465" y="24"/>
                    <a:pt x="465" y="2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4"/>
                    <a:pt x="463" y="24"/>
                    <a:pt x="463" y="23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3"/>
                    <a:pt x="463" y="23"/>
                    <a:pt x="463" y="23"/>
                  </a:cubicBezTo>
                  <a:close/>
                  <a:moveTo>
                    <a:pt x="449" y="19"/>
                  </a:moveTo>
                  <a:cubicBezTo>
                    <a:pt x="449" y="19"/>
                    <a:pt x="450" y="19"/>
                    <a:pt x="450" y="20"/>
                  </a:cubicBezTo>
                  <a:lnTo>
                    <a:pt x="449" y="19"/>
                  </a:lnTo>
                  <a:close/>
                  <a:moveTo>
                    <a:pt x="454" y="17"/>
                  </a:moveTo>
                  <a:cubicBezTo>
                    <a:pt x="454" y="17"/>
                    <a:pt x="454" y="17"/>
                    <a:pt x="454" y="17"/>
                  </a:cubicBezTo>
                  <a:cubicBezTo>
                    <a:pt x="454" y="17"/>
                    <a:pt x="454" y="17"/>
                    <a:pt x="454" y="17"/>
                  </a:cubicBezTo>
                  <a:close/>
                  <a:moveTo>
                    <a:pt x="438" y="55"/>
                  </a:moveTo>
                  <a:cubicBezTo>
                    <a:pt x="438" y="55"/>
                    <a:pt x="439" y="55"/>
                    <a:pt x="439" y="55"/>
                  </a:cubicBezTo>
                  <a:lnTo>
                    <a:pt x="438" y="55"/>
                  </a:lnTo>
                  <a:close/>
                  <a:moveTo>
                    <a:pt x="432" y="73"/>
                  </a:moveTo>
                  <a:cubicBezTo>
                    <a:pt x="433" y="72"/>
                    <a:pt x="435" y="73"/>
                    <a:pt x="436" y="73"/>
                  </a:cubicBezTo>
                  <a:cubicBezTo>
                    <a:pt x="435" y="73"/>
                    <a:pt x="433" y="73"/>
                    <a:pt x="432" y="73"/>
                  </a:cubicBezTo>
                  <a:close/>
                  <a:moveTo>
                    <a:pt x="459" y="23"/>
                  </a:moveTo>
                  <a:cubicBezTo>
                    <a:pt x="460" y="23"/>
                    <a:pt x="461" y="22"/>
                    <a:pt x="461" y="23"/>
                  </a:cubicBezTo>
                  <a:cubicBezTo>
                    <a:pt x="460" y="23"/>
                    <a:pt x="460" y="23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59" y="24"/>
                    <a:pt x="459" y="24"/>
                    <a:pt x="459" y="24"/>
                  </a:cubicBezTo>
                  <a:cubicBezTo>
                    <a:pt x="459" y="24"/>
                    <a:pt x="459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lnTo>
                    <a:pt x="459" y="23"/>
                  </a:lnTo>
                  <a:close/>
                  <a:moveTo>
                    <a:pt x="458" y="24"/>
                  </a:moveTo>
                  <a:cubicBezTo>
                    <a:pt x="458" y="24"/>
                    <a:pt x="458" y="24"/>
                    <a:pt x="458" y="24"/>
                  </a:cubicBezTo>
                  <a:cubicBezTo>
                    <a:pt x="457" y="24"/>
                    <a:pt x="457" y="24"/>
                    <a:pt x="457" y="24"/>
                  </a:cubicBezTo>
                  <a:lnTo>
                    <a:pt x="458" y="24"/>
                  </a:lnTo>
                  <a:close/>
                  <a:moveTo>
                    <a:pt x="454" y="36"/>
                  </a:move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2" y="35"/>
                    <a:pt x="452" y="35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3" y="35"/>
                    <a:pt x="454" y="34"/>
                    <a:pt x="454" y="36"/>
                  </a:cubicBezTo>
                  <a:close/>
                  <a:moveTo>
                    <a:pt x="443" y="55"/>
                  </a:moveTo>
                  <a:cubicBezTo>
                    <a:pt x="444" y="55"/>
                    <a:pt x="445" y="55"/>
                    <a:pt x="446" y="56"/>
                  </a:cubicBezTo>
                  <a:cubicBezTo>
                    <a:pt x="441" y="56"/>
                    <a:pt x="441" y="56"/>
                    <a:pt x="441" y="56"/>
                  </a:cubicBezTo>
                  <a:cubicBezTo>
                    <a:pt x="442" y="55"/>
                    <a:pt x="443" y="56"/>
                    <a:pt x="443" y="55"/>
                  </a:cubicBezTo>
                  <a:close/>
                  <a:moveTo>
                    <a:pt x="449" y="35"/>
                  </a:moveTo>
                  <a:cubicBezTo>
                    <a:pt x="449" y="34"/>
                    <a:pt x="449" y="34"/>
                    <a:pt x="449" y="34"/>
                  </a:cubicBezTo>
                  <a:cubicBezTo>
                    <a:pt x="450" y="35"/>
                    <a:pt x="450" y="35"/>
                    <a:pt x="450" y="35"/>
                  </a:cubicBezTo>
                  <a:lnTo>
                    <a:pt x="449" y="35"/>
                  </a:lnTo>
                  <a:close/>
                  <a:moveTo>
                    <a:pt x="453" y="26"/>
                  </a:moveTo>
                  <a:cubicBezTo>
                    <a:pt x="454" y="25"/>
                    <a:pt x="454" y="25"/>
                    <a:pt x="454" y="25"/>
                  </a:cubicBezTo>
                  <a:cubicBezTo>
                    <a:pt x="454" y="26"/>
                    <a:pt x="454" y="26"/>
                    <a:pt x="454" y="26"/>
                  </a:cubicBezTo>
                  <a:lnTo>
                    <a:pt x="453" y="26"/>
                  </a:lnTo>
                  <a:close/>
                  <a:moveTo>
                    <a:pt x="456" y="26"/>
                  </a:moveTo>
                  <a:cubicBezTo>
                    <a:pt x="455" y="26"/>
                    <a:pt x="455" y="26"/>
                    <a:pt x="455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55" y="25"/>
                    <a:pt x="455" y="26"/>
                    <a:pt x="456" y="26"/>
                  </a:cubicBezTo>
                  <a:close/>
                  <a:moveTo>
                    <a:pt x="455" y="23"/>
                  </a:move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2"/>
                  </a:cubicBezTo>
                  <a:cubicBezTo>
                    <a:pt x="455" y="22"/>
                    <a:pt x="456" y="22"/>
                    <a:pt x="455" y="23"/>
                  </a:cubicBezTo>
                  <a:close/>
                  <a:moveTo>
                    <a:pt x="456" y="17"/>
                  </a:moveTo>
                  <a:cubicBezTo>
                    <a:pt x="457" y="18"/>
                    <a:pt x="458" y="16"/>
                    <a:pt x="459" y="17"/>
                  </a:cubicBezTo>
                  <a:cubicBezTo>
                    <a:pt x="461" y="17"/>
                    <a:pt x="461" y="17"/>
                    <a:pt x="461" y="17"/>
                  </a:cubicBezTo>
                  <a:cubicBezTo>
                    <a:pt x="461" y="17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59" y="18"/>
                    <a:pt x="459" y="18"/>
                  </a:cubicBezTo>
                  <a:cubicBezTo>
                    <a:pt x="458" y="19"/>
                    <a:pt x="456" y="17"/>
                    <a:pt x="456" y="17"/>
                  </a:cubicBezTo>
                  <a:cubicBezTo>
                    <a:pt x="455" y="18"/>
                    <a:pt x="455" y="18"/>
                    <a:pt x="455" y="18"/>
                  </a:cubicBezTo>
                  <a:cubicBezTo>
                    <a:pt x="455" y="18"/>
                    <a:pt x="455" y="16"/>
                    <a:pt x="456" y="17"/>
                  </a:cubicBezTo>
                  <a:close/>
                  <a:moveTo>
                    <a:pt x="455" y="20"/>
                  </a:moveTo>
                  <a:cubicBezTo>
                    <a:pt x="454" y="20"/>
                    <a:pt x="454" y="20"/>
                    <a:pt x="454" y="20"/>
                  </a:cubicBezTo>
                  <a:cubicBezTo>
                    <a:pt x="455" y="20"/>
                    <a:pt x="455" y="20"/>
                    <a:pt x="455" y="20"/>
                  </a:cubicBezTo>
                  <a:close/>
                  <a:moveTo>
                    <a:pt x="451" y="25"/>
                  </a:moveTo>
                  <a:cubicBezTo>
                    <a:pt x="452" y="25"/>
                    <a:pt x="452" y="25"/>
                    <a:pt x="452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3" y="26"/>
                    <a:pt x="452" y="25"/>
                    <a:pt x="453" y="25"/>
                  </a:cubicBezTo>
                  <a:cubicBezTo>
                    <a:pt x="453" y="25"/>
                    <a:pt x="452" y="26"/>
                    <a:pt x="453" y="26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4" y="26"/>
                    <a:pt x="454" y="26"/>
                    <a:pt x="454" y="26"/>
                  </a:cubicBezTo>
                  <a:cubicBezTo>
                    <a:pt x="453" y="26"/>
                    <a:pt x="453" y="27"/>
                    <a:pt x="452" y="27"/>
                  </a:cubicBezTo>
                  <a:cubicBezTo>
                    <a:pt x="452" y="27"/>
                    <a:pt x="452" y="27"/>
                    <a:pt x="452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5"/>
                    <a:pt x="451" y="26"/>
                    <a:pt x="450" y="26"/>
                  </a:cubicBezTo>
                  <a:lnTo>
                    <a:pt x="451" y="25"/>
                  </a:lnTo>
                  <a:close/>
                  <a:moveTo>
                    <a:pt x="446" y="34"/>
                  </a:moveTo>
                  <a:cubicBezTo>
                    <a:pt x="447" y="33"/>
                    <a:pt x="447" y="35"/>
                    <a:pt x="447" y="35"/>
                  </a:cubicBezTo>
                  <a:cubicBezTo>
                    <a:pt x="446" y="35"/>
                    <a:pt x="446" y="35"/>
                    <a:pt x="446" y="35"/>
                  </a:cubicBezTo>
                  <a:cubicBezTo>
                    <a:pt x="447" y="35"/>
                    <a:pt x="446" y="34"/>
                    <a:pt x="446" y="34"/>
                  </a:cubicBezTo>
                  <a:close/>
                  <a:moveTo>
                    <a:pt x="442" y="35"/>
                  </a:moveTo>
                  <a:cubicBezTo>
                    <a:pt x="442" y="35"/>
                    <a:pt x="442" y="35"/>
                    <a:pt x="442" y="34"/>
                  </a:cubicBezTo>
                  <a:cubicBezTo>
                    <a:pt x="443" y="34"/>
                    <a:pt x="443" y="35"/>
                    <a:pt x="443" y="35"/>
                  </a:cubicBezTo>
                  <a:cubicBezTo>
                    <a:pt x="442" y="35"/>
                    <a:pt x="442" y="35"/>
                    <a:pt x="442" y="35"/>
                  </a:cubicBezTo>
                  <a:cubicBezTo>
                    <a:pt x="442" y="35"/>
                    <a:pt x="442" y="35"/>
                    <a:pt x="442" y="35"/>
                  </a:cubicBezTo>
                  <a:close/>
                  <a:moveTo>
                    <a:pt x="446" y="25"/>
                  </a:moveTo>
                  <a:cubicBezTo>
                    <a:pt x="446" y="25"/>
                    <a:pt x="447" y="25"/>
                    <a:pt x="447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7" y="25"/>
                    <a:pt x="448" y="25"/>
                    <a:pt x="449" y="25"/>
                  </a:cubicBezTo>
                  <a:cubicBezTo>
                    <a:pt x="448" y="25"/>
                    <a:pt x="448" y="27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5"/>
                    <a:pt x="446" y="25"/>
                    <a:pt x="446" y="25"/>
                  </a:cubicBezTo>
                  <a:close/>
                  <a:moveTo>
                    <a:pt x="408" y="19"/>
                  </a:moveTo>
                  <a:cubicBezTo>
                    <a:pt x="409" y="18"/>
                    <a:pt x="409" y="18"/>
                    <a:pt x="409" y="18"/>
                  </a:cubicBezTo>
                  <a:cubicBezTo>
                    <a:pt x="409" y="19"/>
                    <a:pt x="409" y="19"/>
                    <a:pt x="409" y="19"/>
                  </a:cubicBezTo>
                  <a:lnTo>
                    <a:pt x="408" y="19"/>
                  </a:lnTo>
                  <a:close/>
                  <a:moveTo>
                    <a:pt x="414" y="23"/>
                  </a:move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lnTo>
                    <a:pt x="414" y="23"/>
                  </a:lnTo>
                  <a:close/>
                  <a:moveTo>
                    <a:pt x="420" y="22"/>
                  </a:moveTo>
                  <a:cubicBezTo>
                    <a:pt x="420" y="22"/>
                    <a:pt x="420" y="22"/>
                    <a:pt x="420" y="22"/>
                  </a:cubicBezTo>
                  <a:cubicBezTo>
                    <a:pt x="421" y="22"/>
                    <a:pt x="421" y="22"/>
                    <a:pt x="421" y="22"/>
                  </a:cubicBezTo>
                  <a:lnTo>
                    <a:pt x="420" y="22"/>
                  </a:lnTo>
                  <a:close/>
                  <a:moveTo>
                    <a:pt x="426" y="22"/>
                  </a:moveTo>
                  <a:cubicBezTo>
                    <a:pt x="425" y="22"/>
                    <a:pt x="425" y="22"/>
                    <a:pt x="425" y="2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6" y="22"/>
                    <a:pt x="426" y="22"/>
                    <a:pt x="426" y="22"/>
                  </a:cubicBezTo>
                  <a:close/>
                  <a:moveTo>
                    <a:pt x="437" y="23"/>
                  </a:moveTo>
                  <a:cubicBezTo>
                    <a:pt x="438" y="22"/>
                    <a:pt x="437" y="22"/>
                    <a:pt x="438" y="22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8" y="23"/>
                    <a:pt x="438" y="23"/>
                    <a:pt x="437" y="23"/>
                  </a:cubicBezTo>
                  <a:close/>
                  <a:moveTo>
                    <a:pt x="440" y="22"/>
                  </a:move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40" y="22"/>
                    <a:pt x="440" y="22"/>
                  </a:cubicBezTo>
                  <a:close/>
                  <a:moveTo>
                    <a:pt x="442" y="35"/>
                  </a:moveTo>
                  <a:cubicBezTo>
                    <a:pt x="441" y="35"/>
                    <a:pt x="441" y="35"/>
                    <a:pt x="441" y="35"/>
                  </a:cubicBezTo>
                  <a:cubicBezTo>
                    <a:pt x="441" y="35"/>
                    <a:pt x="441" y="35"/>
                    <a:pt x="441" y="35"/>
                  </a:cubicBezTo>
                  <a:lnTo>
                    <a:pt x="442" y="35"/>
                  </a:lnTo>
                  <a:close/>
                  <a:moveTo>
                    <a:pt x="443" y="25"/>
                  </a:moveTo>
                  <a:cubicBezTo>
                    <a:pt x="445" y="25"/>
                    <a:pt x="445" y="25"/>
                    <a:pt x="445" y="25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44" y="25"/>
                    <a:pt x="443" y="26"/>
                    <a:pt x="443" y="25"/>
                  </a:cubicBezTo>
                  <a:cubicBezTo>
                    <a:pt x="443" y="25"/>
                    <a:pt x="443" y="25"/>
                    <a:pt x="443" y="25"/>
                  </a:cubicBezTo>
                  <a:close/>
                  <a:moveTo>
                    <a:pt x="439" y="34"/>
                  </a:moveTo>
                  <a:cubicBezTo>
                    <a:pt x="439" y="34"/>
                    <a:pt x="439" y="34"/>
                    <a:pt x="439" y="34"/>
                  </a:cubicBezTo>
                  <a:cubicBezTo>
                    <a:pt x="439" y="34"/>
                    <a:pt x="439" y="34"/>
                    <a:pt x="439" y="34"/>
                  </a:cubicBezTo>
                  <a:cubicBezTo>
                    <a:pt x="438" y="35"/>
                    <a:pt x="440" y="34"/>
                    <a:pt x="440" y="34"/>
                  </a:cubicBezTo>
                  <a:cubicBezTo>
                    <a:pt x="441" y="34"/>
                    <a:pt x="441" y="34"/>
                    <a:pt x="441" y="34"/>
                  </a:cubicBezTo>
                  <a:cubicBezTo>
                    <a:pt x="441" y="35"/>
                    <a:pt x="439" y="35"/>
                    <a:pt x="438" y="35"/>
                  </a:cubicBezTo>
                  <a:cubicBezTo>
                    <a:pt x="438" y="34"/>
                    <a:pt x="438" y="35"/>
                    <a:pt x="439" y="34"/>
                  </a:cubicBezTo>
                  <a:close/>
                  <a:moveTo>
                    <a:pt x="436" y="35"/>
                  </a:moveTo>
                  <a:cubicBezTo>
                    <a:pt x="437" y="34"/>
                    <a:pt x="437" y="34"/>
                    <a:pt x="437" y="34"/>
                  </a:cubicBezTo>
                  <a:cubicBezTo>
                    <a:pt x="437" y="34"/>
                    <a:pt x="437" y="34"/>
                    <a:pt x="437" y="34"/>
                  </a:cubicBezTo>
                  <a:lnTo>
                    <a:pt x="436" y="35"/>
                  </a:lnTo>
                  <a:close/>
                  <a:moveTo>
                    <a:pt x="440" y="26"/>
                  </a:moveTo>
                  <a:cubicBezTo>
                    <a:pt x="440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40" y="26"/>
                    <a:pt x="440" y="25"/>
                    <a:pt x="440" y="26"/>
                  </a:cubicBezTo>
                  <a:close/>
                  <a:moveTo>
                    <a:pt x="379" y="25"/>
                  </a:moveTo>
                  <a:cubicBezTo>
                    <a:pt x="379" y="24"/>
                    <a:pt x="379" y="25"/>
                    <a:pt x="379" y="25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379" y="24"/>
                    <a:pt x="379" y="24"/>
                    <a:pt x="379" y="25"/>
                  </a:cubicBezTo>
                  <a:close/>
                  <a:moveTo>
                    <a:pt x="281" y="8"/>
                  </a:move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0" y="9"/>
                    <a:pt x="280" y="9"/>
                  </a:cubicBezTo>
                  <a:cubicBezTo>
                    <a:pt x="280" y="9"/>
                    <a:pt x="280" y="9"/>
                    <a:pt x="281" y="8"/>
                  </a:cubicBezTo>
                  <a:close/>
                  <a:moveTo>
                    <a:pt x="280" y="9"/>
                  </a:moveTo>
                  <a:cubicBezTo>
                    <a:pt x="279" y="10"/>
                    <a:pt x="279" y="10"/>
                    <a:pt x="279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7" y="8"/>
                    <a:pt x="279" y="9"/>
                    <a:pt x="280" y="9"/>
                  </a:cubicBezTo>
                  <a:close/>
                  <a:moveTo>
                    <a:pt x="270" y="7"/>
                  </a:moveTo>
                  <a:cubicBezTo>
                    <a:pt x="270" y="7"/>
                    <a:pt x="271" y="6"/>
                    <a:pt x="271" y="6"/>
                  </a:cubicBezTo>
                  <a:cubicBezTo>
                    <a:pt x="271" y="6"/>
                    <a:pt x="271" y="6"/>
                    <a:pt x="271" y="7"/>
                  </a:cubicBezTo>
                  <a:cubicBezTo>
                    <a:pt x="271" y="6"/>
                    <a:pt x="271" y="7"/>
                    <a:pt x="270" y="7"/>
                  </a:cubicBezTo>
                  <a:close/>
                  <a:moveTo>
                    <a:pt x="266" y="9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65" y="9"/>
                    <a:pt x="265" y="9"/>
                    <a:pt x="265" y="9"/>
                  </a:cubicBezTo>
                  <a:lnTo>
                    <a:pt x="266" y="9"/>
                  </a:lnTo>
                  <a:close/>
                  <a:moveTo>
                    <a:pt x="265" y="12"/>
                  </a:moveTo>
                  <a:cubicBezTo>
                    <a:pt x="265" y="12"/>
                    <a:pt x="265" y="12"/>
                    <a:pt x="265" y="12"/>
                  </a:cubicBezTo>
                  <a:cubicBezTo>
                    <a:pt x="265" y="12"/>
                    <a:pt x="264" y="12"/>
                    <a:pt x="264" y="12"/>
                  </a:cubicBezTo>
                  <a:cubicBezTo>
                    <a:pt x="264" y="12"/>
                    <a:pt x="264" y="12"/>
                    <a:pt x="264" y="11"/>
                  </a:cubicBezTo>
                  <a:cubicBezTo>
                    <a:pt x="265" y="12"/>
                    <a:pt x="265" y="11"/>
                    <a:pt x="267" y="11"/>
                  </a:cubicBezTo>
                  <a:cubicBezTo>
                    <a:pt x="267" y="12"/>
                    <a:pt x="266" y="12"/>
                    <a:pt x="266" y="12"/>
                  </a:cubicBezTo>
                  <a:cubicBezTo>
                    <a:pt x="266" y="13"/>
                    <a:pt x="266" y="13"/>
                    <a:pt x="267" y="13"/>
                  </a:cubicBezTo>
                  <a:cubicBezTo>
                    <a:pt x="266" y="13"/>
                    <a:pt x="266" y="13"/>
                    <a:pt x="266" y="12"/>
                  </a:cubicBezTo>
                  <a:cubicBezTo>
                    <a:pt x="266" y="12"/>
                    <a:pt x="265" y="13"/>
                    <a:pt x="265" y="12"/>
                  </a:cubicBezTo>
                  <a:close/>
                  <a:moveTo>
                    <a:pt x="246" y="11"/>
                  </a:move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lose/>
                  <a:moveTo>
                    <a:pt x="243" y="10"/>
                  </a:moveTo>
                  <a:cubicBezTo>
                    <a:pt x="242" y="8"/>
                    <a:pt x="244" y="10"/>
                    <a:pt x="244" y="9"/>
                  </a:cubicBezTo>
                  <a:cubicBezTo>
                    <a:pt x="244" y="9"/>
                    <a:pt x="244" y="9"/>
                    <a:pt x="245" y="10"/>
                  </a:cubicBezTo>
                  <a:cubicBezTo>
                    <a:pt x="243" y="8"/>
                    <a:pt x="243" y="11"/>
                    <a:pt x="242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0" y="9"/>
                    <a:pt x="240" y="9"/>
                    <a:pt x="240" y="9"/>
                  </a:cubicBezTo>
                  <a:cubicBezTo>
                    <a:pt x="242" y="9"/>
                    <a:pt x="241" y="9"/>
                    <a:pt x="243" y="10"/>
                  </a:cubicBezTo>
                  <a:close/>
                  <a:moveTo>
                    <a:pt x="199" y="2"/>
                  </a:move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3"/>
                    <a:pt x="200" y="3"/>
                  </a:cubicBezTo>
                  <a:cubicBezTo>
                    <a:pt x="199" y="3"/>
                    <a:pt x="200" y="2"/>
                    <a:pt x="199" y="2"/>
                  </a:cubicBezTo>
                  <a:close/>
                  <a:moveTo>
                    <a:pt x="7" y="35"/>
                  </a:moveTo>
                  <a:cubicBezTo>
                    <a:pt x="6" y="35"/>
                    <a:pt x="5" y="35"/>
                    <a:pt x="5" y="35"/>
                  </a:cubicBezTo>
                  <a:cubicBezTo>
                    <a:pt x="5" y="35"/>
                    <a:pt x="6" y="34"/>
                    <a:pt x="8" y="34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12" y="34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2" y="34"/>
                    <a:pt x="12" y="34"/>
                  </a:cubicBezTo>
                  <a:close/>
                  <a:moveTo>
                    <a:pt x="7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8" y="54"/>
                    <a:pt x="8" y="54"/>
                    <a:pt x="8" y="54"/>
                  </a:cubicBezTo>
                  <a:lnTo>
                    <a:pt x="7" y="54"/>
                  </a:lnTo>
                  <a:close/>
                  <a:moveTo>
                    <a:pt x="21" y="44"/>
                  </a:moveTo>
                  <a:cubicBezTo>
                    <a:pt x="22" y="44"/>
                    <a:pt x="23" y="41"/>
                    <a:pt x="23" y="43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2" y="44"/>
                    <a:pt x="22" y="44"/>
                    <a:pt x="21" y="44"/>
                  </a:cubicBezTo>
                  <a:close/>
                  <a:moveTo>
                    <a:pt x="19" y="57"/>
                  </a:moveTo>
                  <a:cubicBezTo>
                    <a:pt x="18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6"/>
                    <a:pt x="21" y="56"/>
                  </a:cubicBezTo>
                  <a:cubicBezTo>
                    <a:pt x="21" y="57"/>
                    <a:pt x="20" y="57"/>
                    <a:pt x="19" y="57"/>
                  </a:cubicBezTo>
                  <a:close/>
                  <a:moveTo>
                    <a:pt x="21" y="49"/>
                  </a:moveTo>
                  <a:cubicBezTo>
                    <a:pt x="22" y="48"/>
                    <a:pt x="21" y="48"/>
                    <a:pt x="21" y="47"/>
                  </a:cubicBezTo>
                  <a:cubicBezTo>
                    <a:pt x="21" y="46"/>
                    <a:pt x="22" y="45"/>
                    <a:pt x="24" y="45"/>
                  </a:cubicBezTo>
                  <a:cubicBezTo>
                    <a:pt x="26" y="46"/>
                    <a:pt x="24" y="49"/>
                    <a:pt x="27" y="51"/>
                  </a:cubicBezTo>
                  <a:cubicBezTo>
                    <a:pt x="28" y="53"/>
                    <a:pt x="24" y="53"/>
                    <a:pt x="24" y="53"/>
                  </a:cubicBezTo>
                  <a:cubicBezTo>
                    <a:pt x="23" y="52"/>
                    <a:pt x="22" y="51"/>
                    <a:pt x="21" y="49"/>
                  </a:cubicBezTo>
                  <a:close/>
                  <a:moveTo>
                    <a:pt x="23" y="60"/>
                  </a:moveTo>
                  <a:cubicBezTo>
                    <a:pt x="22" y="59"/>
                    <a:pt x="21" y="58"/>
                    <a:pt x="22" y="58"/>
                  </a:cubicBezTo>
                  <a:cubicBezTo>
                    <a:pt x="23" y="58"/>
                    <a:pt x="25" y="58"/>
                    <a:pt x="25" y="59"/>
                  </a:cubicBezTo>
                  <a:cubicBezTo>
                    <a:pt x="24" y="60"/>
                    <a:pt x="24" y="59"/>
                    <a:pt x="23" y="60"/>
                  </a:cubicBezTo>
                  <a:close/>
                  <a:moveTo>
                    <a:pt x="61" y="4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61" y="4"/>
                  </a:lnTo>
                  <a:close/>
                  <a:moveTo>
                    <a:pt x="26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lnTo>
                    <a:pt x="26" y="67"/>
                  </a:lnTo>
                  <a:close/>
                  <a:moveTo>
                    <a:pt x="25" y="64"/>
                  </a:moveTo>
                  <a:cubicBezTo>
                    <a:pt x="26" y="64"/>
                    <a:pt x="26" y="65"/>
                    <a:pt x="26" y="66"/>
                  </a:cubicBezTo>
                  <a:cubicBezTo>
                    <a:pt x="26" y="66"/>
                    <a:pt x="25" y="66"/>
                    <a:pt x="25" y="67"/>
                  </a:cubicBezTo>
                  <a:cubicBezTo>
                    <a:pt x="23" y="66"/>
                    <a:pt x="27" y="65"/>
                    <a:pt x="25" y="64"/>
                  </a:cubicBezTo>
                  <a:close/>
                  <a:moveTo>
                    <a:pt x="26" y="69"/>
                  </a:moveTo>
                  <a:cubicBezTo>
                    <a:pt x="26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5" y="68"/>
                    <a:pt x="25" y="68"/>
                    <a:pt x="25" y="69"/>
                  </a:cubicBezTo>
                  <a:cubicBezTo>
                    <a:pt x="26" y="68"/>
                    <a:pt x="27" y="68"/>
                    <a:pt x="27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7" y="69"/>
                    <a:pt x="27" y="68"/>
                    <a:pt x="26" y="69"/>
                  </a:cubicBezTo>
                  <a:close/>
                  <a:moveTo>
                    <a:pt x="32" y="75"/>
                  </a:moveTo>
                  <a:cubicBezTo>
                    <a:pt x="31" y="76"/>
                    <a:pt x="31" y="76"/>
                    <a:pt x="30" y="77"/>
                  </a:cubicBezTo>
                  <a:cubicBezTo>
                    <a:pt x="30" y="76"/>
                    <a:pt x="31" y="74"/>
                    <a:pt x="29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9" y="72"/>
                    <a:pt x="31" y="72"/>
                    <a:pt x="30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7" y="72"/>
                    <a:pt x="27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0"/>
                    <a:pt x="27" y="70"/>
                  </a:cubicBezTo>
                  <a:cubicBezTo>
                    <a:pt x="28" y="70"/>
                    <a:pt x="29" y="68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30" y="71"/>
                    <a:pt x="31" y="70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3" y="73"/>
                    <a:pt x="33" y="74"/>
                    <a:pt x="34" y="76"/>
                  </a:cubicBezTo>
                  <a:cubicBezTo>
                    <a:pt x="33" y="77"/>
                    <a:pt x="35" y="76"/>
                    <a:pt x="34" y="77"/>
                  </a:cubicBezTo>
                  <a:cubicBezTo>
                    <a:pt x="33" y="77"/>
                    <a:pt x="33" y="75"/>
                    <a:pt x="32" y="75"/>
                  </a:cubicBezTo>
                  <a:close/>
                  <a:moveTo>
                    <a:pt x="71" y="95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0" y="95"/>
                    <a:pt x="70" y="95"/>
                    <a:pt x="70" y="95"/>
                  </a:cubicBezTo>
                  <a:lnTo>
                    <a:pt x="71" y="95"/>
                  </a:lnTo>
                  <a:close/>
                  <a:moveTo>
                    <a:pt x="69" y="97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9" y="97"/>
                    <a:pt x="69" y="97"/>
                  </a:cubicBezTo>
                  <a:close/>
                  <a:moveTo>
                    <a:pt x="68" y="96"/>
                  </a:move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8" y="95"/>
                    <a:pt x="68" y="96"/>
                  </a:cubicBezTo>
                  <a:close/>
                  <a:moveTo>
                    <a:pt x="66" y="95"/>
                  </a:move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5" y="96"/>
                    <a:pt x="64" y="96"/>
                  </a:cubicBezTo>
                  <a:cubicBezTo>
                    <a:pt x="64" y="96"/>
                    <a:pt x="65" y="96"/>
                    <a:pt x="64" y="95"/>
                  </a:cubicBezTo>
                  <a:lnTo>
                    <a:pt x="66" y="95"/>
                  </a:lnTo>
                  <a:close/>
                  <a:moveTo>
                    <a:pt x="45" y="87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6" y="88"/>
                    <a:pt x="46" y="88"/>
                    <a:pt x="46" y="88"/>
                  </a:cubicBezTo>
                  <a:lnTo>
                    <a:pt x="45" y="87"/>
                  </a:lnTo>
                  <a:close/>
                  <a:moveTo>
                    <a:pt x="45" y="86"/>
                  </a:moveTo>
                  <a:cubicBezTo>
                    <a:pt x="45" y="85"/>
                    <a:pt x="46" y="86"/>
                    <a:pt x="46" y="85"/>
                  </a:cubicBezTo>
                  <a:cubicBezTo>
                    <a:pt x="47" y="85"/>
                    <a:pt x="46" y="86"/>
                    <a:pt x="47" y="86"/>
                  </a:cubicBezTo>
                  <a:cubicBezTo>
                    <a:pt x="46" y="86"/>
                    <a:pt x="45" y="86"/>
                    <a:pt x="45" y="86"/>
                  </a:cubicBezTo>
                  <a:close/>
                  <a:moveTo>
                    <a:pt x="50" y="82"/>
                  </a:moveTo>
                  <a:cubicBezTo>
                    <a:pt x="49" y="82"/>
                    <a:pt x="49" y="82"/>
                    <a:pt x="49" y="81"/>
                  </a:cubicBezTo>
                  <a:cubicBezTo>
                    <a:pt x="50" y="82"/>
                    <a:pt x="50" y="82"/>
                    <a:pt x="50" y="82"/>
                  </a:cubicBezTo>
                  <a:close/>
                  <a:moveTo>
                    <a:pt x="53" y="83"/>
                  </a:moveTo>
                  <a:cubicBezTo>
                    <a:pt x="53" y="82"/>
                    <a:pt x="53" y="82"/>
                    <a:pt x="52" y="82"/>
                  </a:cubicBezTo>
                  <a:cubicBezTo>
                    <a:pt x="52" y="82"/>
                    <a:pt x="54" y="82"/>
                    <a:pt x="54" y="81"/>
                  </a:cubicBezTo>
                  <a:cubicBezTo>
                    <a:pt x="54" y="82"/>
                    <a:pt x="53" y="82"/>
                    <a:pt x="54" y="83"/>
                  </a:cubicBezTo>
                  <a:cubicBezTo>
                    <a:pt x="54" y="83"/>
                    <a:pt x="54" y="83"/>
                    <a:pt x="53" y="83"/>
                  </a:cubicBezTo>
                  <a:close/>
                  <a:moveTo>
                    <a:pt x="55" y="81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54" y="80"/>
                    <a:pt x="55" y="80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lose/>
                  <a:moveTo>
                    <a:pt x="57" y="83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3"/>
                  </a:cubicBezTo>
                  <a:close/>
                  <a:moveTo>
                    <a:pt x="59" y="81"/>
                  </a:moveTo>
                  <a:cubicBezTo>
                    <a:pt x="58" y="80"/>
                    <a:pt x="58" y="80"/>
                    <a:pt x="58" y="80"/>
                  </a:cubicBezTo>
                  <a:cubicBezTo>
                    <a:pt x="59" y="80"/>
                    <a:pt x="59" y="80"/>
                    <a:pt x="59" y="80"/>
                  </a:cubicBezTo>
                  <a:lnTo>
                    <a:pt x="59" y="81"/>
                  </a:lnTo>
                  <a:close/>
                  <a:moveTo>
                    <a:pt x="69" y="80"/>
                  </a:moveTo>
                  <a:cubicBezTo>
                    <a:pt x="69" y="80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0"/>
                    <a:pt x="69" y="80"/>
                    <a:pt x="69" y="80"/>
                  </a:cubicBezTo>
                  <a:close/>
                  <a:moveTo>
                    <a:pt x="70" y="82"/>
                  </a:move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2"/>
                    <a:pt x="70" y="82"/>
                  </a:cubicBezTo>
                  <a:close/>
                  <a:moveTo>
                    <a:pt x="72" y="79"/>
                  </a:move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lnTo>
                    <a:pt x="72" y="79"/>
                  </a:lnTo>
                  <a:close/>
                  <a:moveTo>
                    <a:pt x="79" y="81"/>
                  </a:moveTo>
                  <a:cubicBezTo>
                    <a:pt x="79" y="80"/>
                    <a:pt x="79" y="80"/>
                    <a:pt x="79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79" y="81"/>
                  </a:lnTo>
                  <a:close/>
                  <a:moveTo>
                    <a:pt x="80" y="79"/>
                  </a:move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1" y="79"/>
                    <a:pt x="81" y="79"/>
                    <a:pt x="80" y="79"/>
                  </a:cubicBezTo>
                  <a:close/>
                  <a:moveTo>
                    <a:pt x="86" y="82"/>
                  </a:moveTo>
                  <a:cubicBezTo>
                    <a:pt x="86" y="81"/>
                    <a:pt x="86" y="81"/>
                    <a:pt x="86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2"/>
                    <a:pt x="88" y="81"/>
                    <a:pt x="88" y="83"/>
                  </a:cubicBezTo>
                  <a:cubicBezTo>
                    <a:pt x="87" y="83"/>
                    <a:pt x="86" y="81"/>
                    <a:pt x="86" y="82"/>
                  </a:cubicBezTo>
                  <a:close/>
                  <a:moveTo>
                    <a:pt x="89" y="86"/>
                  </a:move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lnTo>
                    <a:pt x="89" y="86"/>
                  </a:lnTo>
                  <a:close/>
                  <a:moveTo>
                    <a:pt x="131" y="6"/>
                  </a:moveTo>
                  <a:cubicBezTo>
                    <a:pt x="131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lnTo>
                    <a:pt x="131" y="6"/>
                  </a:lnTo>
                  <a:close/>
                  <a:moveTo>
                    <a:pt x="133" y="6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32" y="6"/>
                    <a:pt x="132" y="6"/>
                    <a:pt x="133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5" y="6"/>
                    <a:pt x="134" y="6"/>
                    <a:pt x="133" y="6"/>
                  </a:cubicBezTo>
                  <a:close/>
                  <a:moveTo>
                    <a:pt x="136" y="6"/>
                  </a:moveTo>
                  <a:cubicBezTo>
                    <a:pt x="136" y="5"/>
                    <a:pt x="137" y="5"/>
                    <a:pt x="138" y="5"/>
                  </a:cubicBezTo>
                  <a:lnTo>
                    <a:pt x="136" y="6"/>
                  </a:lnTo>
                  <a:close/>
                  <a:moveTo>
                    <a:pt x="147" y="9"/>
                  </a:moveTo>
                  <a:cubicBezTo>
                    <a:pt x="146" y="10"/>
                    <a:pt x="146" y="9"/>
                    <a:pt x="145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8"/>
                    <a:pt x="148" y="10"/>
                    <a:pt x="147" y="9"/>
                  </a:cubicBezTo>
                  <a:close/>
                  <a:moveTo>
                    <a:pt x="154" y="9"/>
                  </a:moveTo>
                  <a:cubicBezTo>
                    <a:pt x="154" y="10"/>
                    <a:pt x="155" y="10"/>
                    <a:pt x="155" y="11"/>
                  </a:cubicBezTo>
                  <a:cubicBezTo>
                    <a:pt x="153" y="10"/>
                    <a:pt x="153" y="10"/>
                    <a:pt x="153" y="10"/>
                  </a:cubicBezTo>
                  <a:lnTo>
                    <a:pt x="154" y="9"/>
                  </a:lnTo>
                  <a:close/>
                  <a:moveTo>
                    <a:pt x="153" y="13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53" y="12"/>
                    <a:pt x="154" y="10"/>
                    <a:pt x="155" y="12"/>
                  </a:cubicBezTo>
                  <a:cubicBezTo>
                    <a:pt x="154" y="12"/>
                    <a:pt x="154" y="12"/>
                    <a:pt x="155" y="13"/>
                  </a:cubicBezTo>
                  <a:cubicBezTo>
                    <a:pt x="155" y="14"/>
                    <a:pt x="153" y="12"/>
                    <a:pt x="153" y="13"/>
                  </a:cubicBezTo>
                  <a:close/>
                  <a:moveTo>
                    <a:pt x="134" y="85"/>
                  </a:moveTo>
                  <a:cubicBezTo>
                    <a:pt x="134" y="84"/>
                    <a:pt x="134" y="84"/>
                    <a:pt x="134" y="84"/>
                  </a:cubicBezTo>
                  <a:cubicBezTo>
                    <a:pt x="134" y="84"/>
                    <a:pt x="134" y="84"/>
                    <a:pt x="134" y="84"/>
                  </a:cubicBezTo>
                  <a:lnTo>
                    <a:pt x="134" y="85"/>
                  </a:lnTo>
                  <a:close/>
                  <a:moveTo>
                    <a:pt x="165" y="11"/>
                  </a:moveTo>
                  <a:cubicBezTo>
                    <a:pt x="165" y="10"/>
                    <a:pt x="166" y="10"/>
                    <a:pt x="167" y="9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7" y="10"/>
                    <a:pt x="165" y="10"/>
                    <a:pt x="165" y="11"/>
                  </a:cubicBezTo>
                  <a:close/>
                  <a:moveTo>
                    <a:pt x="133" y="89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33" y="90"/>
                    <a:pt x="133" y="90"/>
                    <a:pt x="133" y="90"/>
                  </a:cubicBezTo>
                  <a:lnTo>
                    <a:pt x="133" y="89"/>
                  </a:lnTo>
                  <a:close/>
                  <a:moveTo>
                    <a:pt x="138" y="85"/>
                  </a:moveTo>
                  <a:cubicBezTo>
                    <a:pt x="138" y="84"/>
                    <a:pt x="137" y="85"/>
                    <a:pt x="137" y="84"/>
                  </a:cubicBezTo>
                  <a:cubicBezTo>
                    <a:pt x="138" y="84"/>
                    <a:pt x="139" y="84"/>
                    <a:pt x="139" y="85"/>
                  </a:cubicBezTo>
                  <a:cubicBezTo>
                    <a:pt x="139" y="85"/>
                    <a:pt x="138" y="85"/>
                    <a:pt x="138" y="85"/>
                  </a:cubicBezTo>
                  <a:close/>
                  <a:moveTo>
                    <a:pt x="175" y="4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4" y="5"/>
                    <a:pt x="174" y="5"/>
                    <a:pt x="174" y="5"/>
                  </a:cubicBezTo>
                  <a:lnTo>
                    <a:pt x="175" y="4"/>
                  </a:lnTo>
                  <a:close/>
                  <a:moveTo>
                    <a:pt x="141" y="84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3"/>
                    <a:pt x="141" y="84"/>
                    <a:pt x="141" y="84"/>
                  </a:cubicBezTo>
                  <a:close/>
                  <a:moveTo>
                    <a:pt x="144" y="84"/>
                  </a:move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lnTo>
                    <a:pt x="144" y="84"/>
                  </a:lnTo>
                  <a:close/>
                  <a:moveTo>
                    <a:pt x="145" y="83"/>
                  </a:moveTo>
                  <a:cubicBezTo>
                    <a:pt x="145" y="82"/>
                    <a:pt x="145" y="82"/>
                    <a:pt x="145" y="82"/>
                  </a:cubicBezTo>
                  <a:cubicBezTo>
                    <a:pt x="146" y="83"/>
                    <a:pt x="146" y="83"/>
                    <a:pt x="146" y="83"/>
                  </a:cubicBezTo>
                  <a:lnTo>
                    <a:pt x="145" y="83"/>
                  </a:lnTo>
                  <a:close/>
                  <a:moveTo>
                    <a:pt x="183" y="4"/>
                  </a:moveTo>
                  <a:cubicBezTo>
                    <a:pt x="183" y="4"/>
                    <a:pt x="183" y="4"/>
                    <a:pt x="183" y="4"/>
                  </a:cubicBezTo>
                  <a:cubicBezTo>
                    <a:pt x="182" y="4"/>
                    <a:pt x="182" y="4"/>
                    <a:pt x="182" y="4"/>
                  </a:cubicBezTo>
                  <a:lnTo>
                    <a:pt x="183" y="4"/>
                  </a:lnTo>
                  <a:close/>
                  <a:moveTo>
                    <a:pt x="152" y="81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81"/>
                    <a:pt x="151" y="81"/>
                    <a:pt x="151" y="82"/>
                  </a:cubicBezTo>
                  <a:cubicBezTo>
                    <a:pt x="151" y="81"/>
                    <a:pt x="149" y="81"/>
                    <a:pt x="150" y="80"/>
                  </a:cubicBezTo>
                  <a:cubicBezTo>
                    <a:pt x="151" y="80"/>
                    <a:pt x="151" y="81"/>
                    <a:pt x="151" y="81"/>
                  </a:cubicBezTo>
                  <a:cubicBezTo>
                    <a:pt x="151" y="81"/>
                    <a:pt x="151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lose/>
                  <a:moveTo>
                    <a:pt x="184" y="4"/>
                  </a:moveTo>
                  <a:cubicBezTo>
                    <a:pt x="184" y="5"/>
                    <a:pt x="184" y="4"/>
                    <a:pt x="184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5"/>
                    <a:pt x="184" y="4"/>
                  </a:cubicBezTo>
                  <a:close/>
                  <a:moveTo>
                    <a:pt x="158" y="80"/>
                  </a:moveTo>
                  <a:cubicBezTo>
                    <a:pt x="157" y="80"/>
                    <a:pt x="157" y="80"/>
                    <a:pt x="157" y="80"/>
                  </a:cubicBezTo>
                  <a:cubicBezTo>
                    <a:pt x="157" y="80"/>
                    <a:pt x="157" y="80"/>
                    <a:pt x="157" y="80"/>
                  </a:cubicBezTo>
                  <a:cubicBezTo>
                    <a:pt x="158" y="80"/>
                    <a:pt x="158" y="80"/>
                    <a:pt x="158" y="80"/>
                  </a:cubicBezTo>
                  <a:close/>
                  <a:moveTo>
                    <a:pt x="161" y="79"/>
                  </a:moveTo>
                  <a:cubicBezTo>
                    <a:pt x="161" y="79"/>
                    <a:pt x="161" y="79"/>
                    <a:pt x="161" y="79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9"/>
                  </a:ln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4"/>
                    <a:pt x="195" y="4"/>
                    <a:pt x="195" y="5"/>
                  </a:cubicBezTo>
                  <a:close/>
                  <a:moveTo>
                    <a:pt x="195" y="7"/>
                  </a:moveTo>
                  <a:cubicBezTo>
                    <a:pt x="195" y="6"/>
                    <a:pt x="197" y="7"/>
                    <a:pt x="198" y="7"/>
                  </a:cubicBezTo>
                  <a:cubicBezTo>
                    <a:pt x="197" y="8"/>
                    <a:pt x="195" y="7"/>
                    <a:pt x="195" y="7"/>
                  </a:cubicBezTo>
                  <a:close/>
                  <a:moveTo>
                    <a:pt x="167" y="78"/>
                  </a:moveTo>
                  <a:cubicBezTo>
                    <a:pt x="167" y="77"/>
                    <a:pt x="168" y="77"/>
                    <a:pt x="168" y="78"/>
                  </a:cubicBezTo>
                  <a:cubicBezTo>
                    <a:pt x="168" y="78"/>
                    <a:pt x="168" y="78"/>
                    <a:pt x="167" y="78"/>
                  </a:cubicBezTo>
                  <a:close/>
                  <a:moveTo>
                    <a:pt x="198" y="7"/>
                  </a:moveTo>
                  <a:cubicBezTo>
                    <a:pt x="198" y="7"/>
                    <a:pt x="199" y="7"/>
                    <a:pt x="199" y="6"/>
                  </a:cubicBezTo>
                  <a:cubicBezTo>
                    <a:pt x="200" y="8"/>
                    <a:pt x="201" y="7"/>
                    <a:pt x="202" y="7"/>
                  </a:cubicBezTo>
                  <a:cubicBezTo>
                    <a:pt x="201" y="7"/>
                    <a:pt x="199" y="8"/>
                    <a:pt x="198" y="7"/>
                  </a:cubicBezTo>
                  <a:close/>
                  <a:moveTo>
                    <a:pt x="185" y="84"/>
                  </a:moveTo>
                  <a:cubicBezTo>
                    <a:pt x="185" y="85"/>
                    <a:pt x="184" y="84"/>
                    <a:pt x="184" y="84"/>
                  </a:cubicBezTo>
                  <a:cubicBezTo>
                    <a:pt x="185" y="84"/>
                    <a:pt x="185" y="84"/>
                    <a:pt x="185" y="84"/>
                  </a:cubicBezTo>
                  <a:close/>
                  <a:moveTo>
                    <a:pt x="239" y="8"/>
                  </a:moveTo>
                  <a:cubicBezTo>
                    <a:pt x="239" y="8"/>
                    <a:pt x="239" y="8"/>
                    <a:pt x="239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8" y="8"/>
                    <a:pt x="239" y="8"/>
                  </a:cubicBezTo>
                  <a:close/>
                  <a:moveTo>
                    <a:pt x="238" y="8"/>
                  </a:moveTo>
                  <a:cubicBezTo>
                    <a:pt x="238" y="8"/>
                    <a:pt x="237" y="8"/>
                    <a:pt x="237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8"/>
                    <a:pt x="236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9"/>
                    <a:pt x="236" y="8"/>
                  </a:cubicBezTo>
                  <a:cubicBezTo>
                    <a:pt x="236" y="8"/>
                    <a:pt x="237" y="8"/>
                    <a:pt x="238" y="8"/>
                  </a:cubicBezTo>
                  <a:close/>
                  <a:moveTo>
                    <a:pt x="237" y="6"/>
                  </a:moveTo>
                  <a:cubicBezTo>
                    <a:pt x="237" y="6"/>
                    <a:pt x="237" y="6"/>
                    <a:pt x="238" y="6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36" y="5"/>
                    <a:pt x="236" y="6"/>
                    <a:pt x="237" y="6"/>
                  </a:cubicBezTo>
                  <a:close/>
                  <a:moveTo>
                    <a:pt x="236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35" y="7"/>
                    <a:pt x="236" y="7"/>
                  </a:cubicBezTo>
                  <a:close/>
                  <a:moveTo>
                    <a:pt x="210" y="5"/>
                  </a:moveTo>
                  <a:cubicBezTo>
                    <a:pt x="209" y="5"/>
                    <a:pt x="209" y="5"/>
                    <a:pt x="209" y="5"/>
                  </a:cubicBezTo>
                  <a:cubicBezTo>
                    <a:pt x="208" y="5"/>
                    <a:pt x="207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8" y="4"/>
                    <a:pt x="210" y="5"/>
                  </a:cubicBezTo>
                  <a:close/>
                  <a:moveTo>
                    <a:pt x="175" y="81"/>
                  </a:moveTo>
                  <a:cubicBezTo>
                    <a:pt x="175" y="81"/>
                    <a:pt x="174" y="82"/>
                    <a:pt x="174" y="82"/>
                  </a:cubicBezTo>
                  <a:cubicBezTo>
                    <a:pt x="174" y="82"/>
                    <a:pt x="174" y="81"/>
                    <a:pt x="175" y="81"/>
                  </a:cubicBezTo>
                  <a:close/>
                  <a:moveTo>
                    <a:pt x="173" y="86"/>
                  </a:move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3" y="85"/>
                    <a:pt x="173" y="86"/>
                  </a:cubicBezTo>
                  <a:close/>
                  <a:moveTo>
                    <a:pt x="213" y="7"/>
                  </a:moveTo>
                  <a:cubicBezTo>
                    <a:pt x="212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6"/>
                    <a:pt x="208" y="8"/>
                    <a:pt x="208" y="7"/>
                  </a:cubicBezTo>
                  <a:cubicBezTo>
                    <a:pt x="206" y="9"/>
                    <a:pt x="205" y="7"/>
                    <a:pt x="203" y="8"/>
                  </a:cubicBezTo>
                  <a:cubicBezTo>
                    <a:pt x="204" y="8"/>
                    <a:pt x="202" y="8"/>
                    <a:pt x="203" y="7"/>
                  </a:cubicBezTo>
                  <a:cubicBezTo>
                    <a:pt x="205" y="7"/>
                    <a:pt x="208" y="8"/>
                    <a:pt x="210" y="7"/>
                  </a:cubicBezTo>
                  <a:cubicBezTo>
                    <a:pt x="209" y="7"/>
                    <a:pt x="210" y="7"/>
                    <a:pt x="210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2" y="6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lose/>
                  <a:moveTo>
                    <a:pt x="214" y="5"/>
                  </a:moveTo>
                  <a:cubicBezTo>
                    <a:pt x="215" y="5"/>
                    <a:pt x="215" y="4"/>
                    <a:pt x="216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6"/>
                    <a:pt x="214" y="5"/>
                    <a:pt x="214" y="5"/>
                  </a:cubicBezTo>
                  <a:close/>
                  <a:moveTo>
                    <a:pt x="183" y="80"/>
                  </a:moveTo>
                  <a:cubicBezTo>
                    <a:pt x="182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lose/>
                  <a:moveTo>
                    <a:pt x="214" y="8"/>
                  </a:moveTo>
                  <a:cubicBezTo>
                    <a:pt x="215" y="7"/>
                    <a:pt x="215" y="7"/>
                    <a:pt x="216" y="8"/>
                  </a:cubicBezTo>
                  <a:cubicBezTo>
                    <a:pt x="215" y="8"/>
                    <a:pt x="215" y="8"/>
                    <a:pt x="214" y="8"/>
                  </a:cubicBezTo>
                  <a:close/>
                  <a:moveTo>
                    <a:pt x="217" y="5"/>
                  </a:move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7" y="5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7" y="6"/>
                    <a:pt x="217" y="5"/>
                    <a:pt x="217" y="5"/>
                  </a:cubicBezTo>
                  <a:close/>
                  <a:moveTo>
                    <a:pt x="218" y="9"/>
                  </a:moveTo>
                  <a:cubicBezTo>
                    <a:pt x="218" y="9"/>
                    <a:pt x="218" y="9"/>
                    <a:pt x="218" y="9"/>
                  </a:cubicBezTo>
                  <a:cubicBezTo>
                    <a:pt x="219" y="10"/>
                    <a:pt x="219" y="10"/>
                    <a:pt x="219" y="10"/>
                  </a:cubicBezTo>
                  <a:lnTo>
                    <a:pt x="218" y="9"/>
                  </a:lnTo>
                  <a:close/>
                  <a:moveTo>
                    <a:pt x="190" y="80"/>
                  </a:moveTo>
                  <a:cubicBezTo>
                    <a:pt x="189" y="80"/>
                    <a:pt x="189" y="80"/>
                    <a:pt x="189" y="80"/>
                  </a:cubicBezTo>
                  <a:cubicBezTo>
                    <a:pt x="189" y="80"/>
                    <a:pt x="190" y="79"/>
                    <a:pt x="189" y="80"/>
                  </a:cubicBezTo>
                  <a:cubicBezTo>
                    <a:pt x="189" y="80"/>
                    <a:pt x="188" y="80"/>
                    <a:pt x="188" y="80"/>
                  </a:cubicBezTo>
                  <a:cubicBezTo>
                    <a:pt x="189" y="79"/>
                    <a:pt x="189" y="79"/>
                    <a:pt x="189" y="79"/>
                  </a:cubicBezTo>
                  <a:cubicBezTo>
                    <a:pt x="189" y="79"/>
                    <a:pt x="189" y="80"/>
                    <a:pt x="190" y="79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81"/>
                    <a:pt x="190" y="80"/>
                    <a:pt x="190" y="80"/>
                  </a:cubicBezTo>
                  <a:close/>
                  <a:moveTo>
                    <a:pt x="190" y="78"/>
                  </a:moveTo>
                  <a:cubicBezTo>
                    <a:pt x="190" y="78"/>
                    <a:pt x="190" y="78"/>
                    <a:pt x="190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79"/>
                    <a:pt x="190" y="79"/>
                    <a:pt x="190" y="79"/>
                  </a:cubicBezTo>
                  <a:lnTo>
                    <a:pt x="190" y="78"/>
                  </a:lnTo>
                  <a:close/>
                  <a:moveTo>
                    <a:pt x="219" y="10"/>
                  </a:moveTo>
                  <a:cubicBezTo>
                    <a:pt x="220" y="9"/>
                    <a:pt x="220" y="8"/>
                    <a:pt x="219" y="8"/>
                  </a:cubicBezTo>
                  <a:cubicBezTo>
                    <a:pt x="218" y="8"/>
                    <a:pt x="218" y="8"/>
                    <a:pt x="218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7"/>
                    <a:pt x="219" y="7"/>
                    <a:pt x="219" y="6"/>
                  </a:cubicBezTo>
                  <a:cubicBezTo>
                    <a:pt x="219" y="6"/>
                    <a:pt x="220" y="6"/>
                    <a:pt x="221" y="6"/>
                  </a:cubicBezTo>
                  <a:cubicBezTo>
                    <a:pt x="221" y="6"/>
                    <a:pt x="221" y="6"/>
                    <a:pt x="222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0" y="6"/>
                    <a:pt x="221" y="7"/>
                    <a:pt x="221" y="8"/>
                  </a:cubicBezTo>
                  <a:cubicBezTo>
                    <a:pt x="221" y="7"/>
                    <a:pt x="223" y="7"/>
                    <a:pt x="224" y="7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8"/>
                    <a:pt x="224" y="8"/>
                    <a:pt x="223" y="8"/>
                  </a:cubicBezTo>
                  <a:cubicBezTo>
                    <a:pt x="223" y="9"/>
                    <a:pt x="221" y="8"/>
                    <a:pt x="222" y="9"/>
                  </a:cubicBezTo>
                  <a:cubicBezTo>
                    <a:pt x="222" y="9"/>
                    <a:pt x="221" y="9"/>
                    <a:pt x="221" y="9"/>
                  </a:cubicBezTo>
                  <a:cubicBezTo>
                    <a:pt x="221" y="10"/>
                    <a:pt x="220" y="9"/>
                    <a:pt x="219" y="10"/>
                  </a:cubicBezTo>
                  <a:close/>
                  <a:moveTo>
                    <a:pt x="191" y="80"/>
                  </a:moveTo>
                  <a:cubicBezTo>
                    <a:pt x="192" y="78"/>
                    <a:pt x="192" y="78"/>
                    <a:pt x="192" y="78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1" y="80"/>
                  </a:lnTo>
                  <a:close/>
                  <a:moveTo>
                    <a:pt x="222" y="12"/>
                  </a:moveTo>
                  <a:cubicBezTo>
                    <a:pt x="222" y="12"/>
                    <a:pt x="222" y="12"/>
                    <a:pt x="222" y="12"/>
                  </a:cubicBezTo>
                  <a:cubicBezTo>
                    <a:pt x="222" y="12"/>
                    <a:pt x="221" y="12"/>
                    <a:pt x="220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1" y="11"/>
                    <a:pt x="221" y="10"/>
                    <a:pt x="221" y="10"/>
                  </a:cubicBezTo>
                  <a:cubicBezTo>
                    <a:pt x="221" y="10"/>
                    <a:pt x="221" y="11"/>
                    <a:pt x="221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2" y="11"/>
                    <a:pt x="222" y="11"/>
                    <a:pt x="222" y="11"/>
                  </a:cubicBezTo>
                  <a:cubicBezTo>
                    <a:pt x="222" y="11"/>
                    <a:pt x="222" y="11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3" y="10"/>
                    <a:pt x="223" y="11"/>
                    <a:pt x="223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4" y="11"/>
                    <a:pt x="224" y="11"/>
                    <a:pt x="224" y="11"/>
                  </a:cubicBezTo>
                  <a:cubicBezTo>
                    <a:pt x="223" y="12"/>
                    <a:pt x="223" y="12"/>
                    <a:pt x="223" y="12"/>
                  </a:cubicBezTo>
                  <a:lnTo>
                    <a:pt x="222" y="12"/>
                  </a:lnTo>
                  <a:close/>
                  <a:moveTo>
                    <a:pt x="195" y="80"/>
                  </a:moveTo>
                  <a:cubicBezTo>
                    <a:pt x="195" y="79"/>
                    <a:pt x="195" y="79"/>
                    <a:pt x="195" y="79"/>
                  </a:cubicBezTo>
                  <a:cubicBezTo>
                    <a:pt x="195" y="79"/>
                    <a:pt x="195" y="79"/>
                    <a:pt x="195" y="80"/>
                  </a:cubicBezTo>
                  <a:close/>
                  <a:moveTo>
                    <a:pt x="198" y="82"/>
                  </a:moveTo>
                  <a:cubicBezTo>
                    <a:pt x="198" y="82"/>
                    <a:pt x="198" y="82"/>
                    <a:pt x="198" y="82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198" y="82"/>
                    <a:pt x="198" y="82"/>
                    <a:pt x="198" y="82"/>
                  </a:cubicBezTo>
                  <a:close/>
                  <a:moveTo>
                    <a:pt x="229" y="13"/>
                  </a:moveTo>
                  <a:cubicBezTo>
                    <a:pt x="228" y="13"/>
                    <a:pt x="227" y="12"/>
                    <a:pt x="227" y="13"/>
                  </a:cubicBezTo>
                  <a:cubicBezTo>
                    <a:pt x="226" y="12"/>
                    <a:pt x="225" y="13"/>
                    <a:pt x="224" y="13"/>
                  </a:cubicBezTo>
                  <a:cubicBezTo>
                    <a:pt x="223" y="11"/>
                    <a:pt x="225" y="11"/>
                    <a:pt x="225" y="10"/>
                  </a:cubicBezTo>
                  <a:cubicBezTo>
                    <a:pt x="225" y="11"/>
                    <a:pt x="226" y="10"/>
                    <a:pt x="226" y="11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8" y="12"/>
                    <a:pt x="227" y="10"/>
                    <a:pt x="229" y="11"/>
                  </a:cubicBezTo>
                  <a:cubicBezTo>
                    <a:pt x="229" y="11"/>
                    <a:pt x="229" y="13"/>
                    <a:pt x="229" y="13"/>
                  </a:cubicBezTo>
                  <a:close/>
                  <a:moveTo>
                    <a:pt x="229" y="10"/>
                  </a:moveTo>
                  <a:cubicBezTo>
                    <a:pt x="229" y="9"/>
                    <a:pt x="230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8" y="9"/>
                    <a:pt x="228" y="8"/>
                  </a:cubicBezTo>
                  <a:cubicBezTo>
                    <a:pt x="228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8" y="9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9"/>
                    <a:pt x="230" y="8"/>
                    <a:pt x="230" y="9"/>
                  </a:cubicBezTo>
                  <a:cubicBezTo>
                    <a:pt x="230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9"/>
                  </a:cubicBezTo>
                  <a:cubicBezTo>
                    <a:pt x="233" y="8"/>
                    <a:pt x="234" y="8"/>
                    <a:pt x="235" y="8"/>
                  </a:cubicBezTo>
                  <a:cubicBezTo>
                    <a:pt x="235" y="8"/>
                    <a:pt x="235" y="9"/>
                    <a:pt x="235" y="9"/>
                  </a:cubicBezTo>
                  <a:cubicBezTo>
                    <a:pt x="235" y="9"/>
                    <a:pt x="234" y="9"/>
                    <a:pt x="234" y="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3" y="9"/>
                    <a:pt x="232" y="10"/>
                    <a:pt x="231" y="9"/>
                  </a:cubicBezTo>
                  <a:cubicBezTo>
                    <a:pt x="231" y="9"/>
                    <a:pt x="231" y="9"/>
                    <a:pt x="231" y="9"/>
                  </a:cubicBezTo>
                  <a:cubicBezTo>
                    <a:pt x="231" y="10"/>
                    <a:pt x="229" y="10"/>
                    <a:pt x="229" y="10"/>
                  </a:cubicBezTo>
                  <a:close/>
                  <a:moveTo>
                    <a:pt x="232" y="13"/>
                  </a:moveTo>
                  <a:cubicBezTo>
                    <a:pt x="231" y="13"/>
                    <a:pt x="231" y="13"/>
                    <a:pt x="231" y="13"/>
                  </a:cubicBezTo>
                  <a:cubicBezTo>
                    <a:pt x="232" y="12"/>
                    <a:pt x="232" y="12"/>
                    <a:pt x="232" y="12"/>
                  </a:cubicBezTo>
                  <a:lnTo>
                    <a:pt x="232" y="13"/>
                  </a:lnTo>
                  <a:close/>
                  <a:moveTo>
                    <a:pt x="233" y="13"/>
                  </a:moveTo>
                  <a:cubicBezTo>
                    <a:pt x="233" y="12"/>
                    <a:pt x="233" y="13"/>
                    <a:pt x="233" y="12"/>
                  </a:cubicBezTo>
                  <a:cubicBezTo>
                    <a:pt x="232" y="11"/>
                    <a:pt x="231" y="12"/>
                    <a:pt x="230" y="12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31" y="11"/>
                    <a:pt x="232" y="12"/>
                    <a:pt x="233" y="11"/>
                  </a:cubicBezTo>
                  <a:cubicBezTo>
                    <a:pt x="234" y="12"/>
                    <a:pt x="233" y="12"/>
                    <a:pt x="234" y="13"/>
                  </a:cubicBezTo>
                  <a:cubicBezTo>
                    <a:pt x="234" y="12"/>
                    <a:pt x="235" y="12"/>
                    <a:pt x="236" y="12"/>
                  </a:cubicBezTo>
                  <a:cubicBezTo>
                    <a:pt x="235" y="12"/>
                    <a:pt x="235" y="14"/>
                    <a:pt x="233" y="13"/>
                  </a:cubicBezTo>
                  <a:close/>
                  <a:moveTo>
                    <a:pt x="236" y="10"/>
                  </a:moveTo>
                  <a:cubicBezTo>
                    <a:pt x="237" y="9"/>
                    <a:pt x="238" y="9"/>
                    <a:pt x="239" y="9"/>
                  </a:cubicBezTo>
                  <a:cubicBezTo>
                    <a:pt x="239" y="10"/>
                    <a:pt x="237" y="9"/>
                    <a:pt x="236" y="10"/>
                  </a:cubicBezTo>
                  <a:close/>
                  <a:moveTo>
                    <a:pt x="220" y="78"/>
                  </a:moveTo>
                  <a:cubicBezTo>
                    <a:pt x="220" y="78"/>
                    <a:pt x="220" y="78"/>
                    <a:pt x="220" y="78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1" y="77"/>
                    <a:pt x="221" y="77"/>
                    <a:pt x="221" y="77"/>
                  </a:cubicBezTo>
                  <a:lnTo>
                    <a:pt x="220" y="78"/>
                  </a:lnTo>
                  <a:close/>
                  <a:moveTo>
                    <a:pt x="226" y="78"/>
                  </a:moveTo>
                  <a:cubicBezTo>
                    <a:pt x="226" y="77"/>
                    <a:pt x="226" y="77"/>
                    <a:pt x="226" y="77"/>
                  </a:cubicBezTo>
                  <a:cubicBezTo>
                    <a:pt x="227" y="78"/>
                    <a:pt x="227" y="78"/>
                    <a:pt x="227" y="78"/>
                  </a:cubicBezTo>
                  <a:lnTo>
                    <a:pt x="226" y="78"/>
                  </a:lnTo>
                  <a:close/>
                  <a:moveTo>
                    <a:pt x="253" y="15"/>
                  </a:moveTo>
                  <a:cubicBezTo>
                    <a:pt x="254" y="15"/>
                    <a:pt x="254" y="15"/>
                    <a:pt x="254" y="15"/>
                  </a:cubicBezTo>
                  <a:cubicBezTo>
                    <a:pt x="253" y="14"/>
                    <a:pt x="253" y="15"/>
                    <a:pt x="252" y="15"/>
                  </a:cubicBezTo>
                  <a:cubicBezTo>
                    <a:pt x="252" y="15"/>
                    <a:pt x="252" y="14"/>
                    <a:pt x="252" y="14"/>
                  </a:cubicBezTo>
                  <a:cubicBezTo>
                    <a:pt x="251" y="14"/>
                    <a:pt x="251" y="14"/>
                    <a:pt x="251" y="14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lose/>
                  <a:moveTo>
                    <a:pt x="230" y="79"/>
                  </a:moveTo>
                  <a:cubicBezTo>
                    <a:pt x="230" y="78"/>
                    <a:pt x="229" y="78"/>
                    <a:pt x="230" y="77"/>
                  </a:cubicBezTo>
                  <a:cubicBezTo>
                    <a:pt x="230" y="78"/>
                    <a:pt x="231" y="78"/>
                    <a:pt x="230" y="79"/>
                  </a:cubicBezTo>
                  <a:close/>
                  <a:moveTo>
                    <a:pt x="232" y="78"/>
                  </a:moveTo>
                  <a:cubicBezTo>
                    <a:pt x="232" y="78"/>
                    <a:pt x="232" y="78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2" y="78"/>
                  </a:cubicBezTo>
                  <a:close/>
                  <a:moveTo>
                    <a:pt x="237" y="79"/>
                  </a:moveTo>
                  <a:cubicBezTo>
                    <a:pt x="237" y="79"/>
                    <a:pt x="237" y="79"/>
                    <a:pt x="237" y="79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7" y="79"/>
                  </a:cubicBezTo>
                  <a:close/>
                  <a:moveTo>
                    <a:pt x="240" y="78"/>
                  </a:moveTo>
                  <a:cubicBezTo>
                    <a:pt x="241" y="78"/>
                    <a:pt x="241" y="78"/>
                    <a:pt x="241" y="78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1" y="79"/>
                    <a:pt x="241" y="78"/>
                    <a:pt x="240" y="78"/>
                  </a:cubicBezTo>
                  <a:close/>
                  <a:moveTo>
                    <a:pt x="273" y="9"/>
                  </a:move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2" y="9"/>
                    <a:pt x="272" y="9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3" y="9"/>
                    <a:pt x="273" y="9"/>
                  </a:cubicBezTo>
                  <a:close/>
                  <a:moveTo>
                    <a:pt x="271" y="12"/>
                  </a:move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69" y="13"/>
                    <a:pt x="268" y="14"/>
                    <a:pt x="267" y="12"/>
                  </a:cubicBezTo>
                  <a:cubicBezTo>
                    <a:pt x="268" y="12"/>
                    <a:pt x="267" y="10"/>
                    <a:pt x="268" y="10"/>
                  </a:cubicBezTo>
                  <a:cubicBezTo>
                    <a:pt x="268" y="9"/>
                    <a:pt x="269" y="10"/>
                    <a:pt x="270" y="10"/>
                  </a:cubicBezTo>
                  <a:cubicBezTo>
                    <a:pt x="271" y="10"/>
                    <a:pt x="271" y="10"/>
                    <a:pt x="271" y="11"/>
                  </a:cubicBezTo>
                  <a:cubicBezTo>
                    <a:pt x="270" y="11"/>
                    <a:pt x="270" y="11"/>
                    <a:pt x="269" y="11"/>
                  </a:cubicBezTo>
                  <a:cubicBezTo>
                    <a:pt x="269" y="12"/>
                    <a:pt x="270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1"/>
                    <a:pt x="272" y="11"/>
                  </a:cubicBezTo>
                  <a:cubicBezTo>
                    <a:pt x="272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1" y="12"/>
                  </a:cubicBezTo>
                  <a:close/>
                  <a:moveTo>
                    <a:pt x="245" y="79"/>
                  </a:moveTo>
                  <a:cubicBezTo>
                    <a:pt x="245" y="78"/>
                    <a:pt x="245" y="78"/>
                    <a:pt x="245" y="78"/>
                  </a:cubicBezTo>
                  <a:cubicBezTo>
                    <a:pt x="246" y="79"/>
                    <a:pt x="245" y="79"/>
                    <a:pt x="245" y="79"/>
                  </a:cubicBezTo>
                  <a:close/>
                  <a:moveTo>
                    <a:pt x="250" y="78"/>
                  </a:moveTo>
                  <a:cubicBezTo>
                    <a:pt x="249" y="77"/>
                    <a:pt x="249" y="77"/>
                    <a:pt x="249" y="77"/>
                  </a:cubicBezTo>
                  <a:cubicBezTo>
                    <a:pt x="250" y="78"/>
                    <a:pt x="250" y="78"/>
                    <a:pt x="250" y="78"/>
                  </a:cubicBezTo>
                  <a:close/>
                  <a:moveTo>
                    <a:pt x="277" y="17"/>
                  </a:move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6"/>
                    <a:pt x="276" y="16"/>
                  </a:cubicBezTo>
                  <a:cubicBezTo>
                    <a:pt x="277" y="16"/>
                    <a:pt x="277" y="16"/>
                    <a:pt x="277" y="15"/>
                  </a:cubicBezTo>
                  <a:cubicBezTo>
                    <a:pt x="276" y="15"/>
                    <a:pt x="275" y="15"/>
                    <a:pt x="275" y="15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4" y="17"/>
                    <a:pt x="273" y="15"/>
                    <a:pt x="272" y="16"/>
                  </a:cubicBezTo>
                  <a:cubicBezTo>
                    <a:pt x="271" y="16"/>
                    <a:pt x="271" y="17"/>
                    <a:pt x="271" y="17"/>
                  </a:cubicBezTo>
                  <a:cubicBezTo>
                    <a:pt x="270" y="17"/>
                    <a:pt x="270" y="16"/>
                    <a:pt x="270" y="15"/>
                  </a:cubicBezTo>
                  <a:cubicBezTo>
                    <a:pt x="270" y="15"/>
                    <a:pt x="273" y="16"/>
                    <a:pt x="272" y="14"/>
                  </a:cubicBezTo>
                  <a:cubicBezTo>
                    <a:pt x="272" y="14"/>
                    <a:pt x="275" y="15"/>
                    <a:pt x="275" y="14"/>
                  </a:cubicBezTo>
                  <a:cubicBezTo>
                    <a:pt x="275" y="14"/>
                    <a:pt x="276" y="15"/>
                    <a:pt x="277" y="15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7" y="16"/>
                    <a:pt x="279" y="16"/>
                    <a:pt x="277" y="17"/>
                  </a:cubicBezTo>
                  <a:close/>
                  <a:moveTo>
                    <a:pt x="252" y="79"/>
                  </a:moveTo>
                  <a:cubicBezTo>
                    <a:pt x="252" y="79"/>
                    <a:pt x="252" y="79"/>
                    <a:pt x="252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79"/>
                    <a:pt x="252" y="79"/>
                    <a:pt x="252" y="79"/>
                  </a:cubicBezTo>
                  <a:cubicBezTo>
                    <a:pt x="252" y="79"/>
                    <a:pt x="252" y="79"/>
                    <a:pt x="252" y="79"/>
                  </a:cubicBezTo>
                  <a:close/>
                  <a:moveTo>
                    <a:pt x="252" y="78"/>
                  </a:moveTo>
                  <a:cubicBezTo>
                    <a:pt x="252" y="78"/>
                    <a:pt x="252" y="78"/>
                    <a:pt x="252" y="78"/>
                  </a:cubicBezTo>
                  <a:cubicBezTo>
                    <a:pt x="252" y="78"/>
                    <a:pt x="253" y="78"/>
                    <a:pt x="253" y="78"/>
                  </a:cubicBezTo>
                  <a:lnTo>
                    <a:pt x="252" y="78"/>
                  </a:lnTo>
                  <a:close/>
                  <a:moveTo>
                    <a:pt x="279" y="17"/>
                  </a:moveTo>
                  <a:cubicBezTo>
                    <a:pt x="279" y="17"/>
                    <a:pt x="279" y="17"/>
                    <a:pt x="280" y="17"/>
                  </a:cubicBezTo>
                  <a:cubicBezTo>
                    <a:pt x="280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0" y="17"/>
                    <a:pt x="279" y="17"/>
                    <a:pt x="279" y="17"/>
                  </a:cubicBezTo>
                  <a:close/>
                  <a:moveTo>
                    <a:pt x="254" y="79"/>
                  </a:moveTo>
                  <a:cubicBezTo>
                    <a:pt x="253" y="79"/>
                    <a:pt x="253" y="79"/>
                    <a:pt x="253" y="79"/>
                  </a:cubicBezTo>
                  <a:cubicBezTo>
                    <a:pt x="254" y="79"/>
                    <a:pt x="254" y="78"/>
                    <a:pt x="254" y="78"/>
                  </a:cubicBezTo>
                  <a:cubicBezTo>
                    <a:pt x="254" y="78"/>
                    <a:pt x="254" y="79"/>
                    <a:pt x="254" y="79"/>
                  </a:cubicBezTo>
                  <a:close/>
                  <a:moveTo>
                    <a:pt x="259" y="79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9" y="78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60" y="79"/>
                    <a:pt x="260" y="79"/>
                    <a:pt x="260" y="80"/>
                  </a:cubicBezTo>
                  <a:cubicBezTo>
                    <a:pt x="260" y="80"/>
                    <a:pt x="259" y="80"/>
                    <a:pt x="259" y="79"/>
                  </a:cubicBezTo>
                  <a:close/>
                  <a:moveTo>
                    <a:pt x="262" y="79"/>
                  </a:moveTo>
                  <a:cubicBezTo>
                    <a:pt x="262" y="78"/>
                    <a:pt x="262" y="78"/>
                    <a:pt x="262" y="78"/>
                  </a:cubicBezTo>
                  <a:cubicBezTo>
                    <a:pt x="262" y="79"/>
                    <a:pt x="262" y="79"/>
                    <a:pt x="262" y="79"/>
                  </a:cubicBezTo>
                  <a:close/>
                  <a:moveTo>
                    <a:pt x="283" y="22"/>
                  </a:moveTo>
                  <a:cubicBezTo>
                    <a:pt x="284" y="21"/>
                    <a:pt x="286" y="23"/>
                    <a:pt x="286" y="21"/>
                  </a:cubicBezTo>
                  <a:cubicBezTo>
                    <a:pt x="286" y="22"/>
                    <a:pt x="288" y="21"/>
                    <a:pt x="288" y="22"/>
                  </a:cubicBezTo>
                  <a:cubicBezTo>
                    <a:pt x="286" y="22"/>
                    <a:pt x="285" y="22"/>
                    <a:pt x="283" y="22"/>
                  </a:cubicBezTo>
                  <a:close/>
                  <a:moveTo>
                    <a:pt x="287" y="21"/>
                  </a:moveTo>
                  <a:cubicBezTo>
                    <a:pt x="288" y="21"/>
                    <a:pt x="288" y="21"/>
                    <a:pt x="288" y="21"/>
                  </a:cubicBezTo>
                  <a:cubicBezTo>
                    <a:pt x="288" y="21"/>
                    <a:pt x="288" y="21"/>
                    <a:pt x="287" y="21"/>
                  </a:cubicBezTo>
                  <a:close/>
                  <a:moveTo>
                    <a:pt x="264" y="80"/>
                  </a:moveTo>
                  <a:cubicBezTo>
                    <a:pt x="265" y="79"/>
                    <a:pt x="265" y="79"/>
                    <a:pt x="265" y="79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5" y="80"/>
                    <a:pt x="265" y="80"/>
                    <a:pt x="264" y="80"/>
                  </a:cubicBezTo>
                  <a:close/>
                  <a:moveTo>
                    <a:pt x="290" y="24"/>
                  </a:moveTo>
                  <a:cubicBezTo>
                    <a:pt x="290" y="23"/>
                    <a:pt x="290" y="23"/>
                    <a:pt x="290" y="23"/>
                  </a:cubicBezTo>
                  <a:cubicBezTo>
                    <a:pt x="290" y="23"/>
                    <a:pt x="290" y="23"/>
                    <a:pt x="290" y="23"/>
                  </a:cubicBezTo>
                  <a:lnTo>
                    <a:pt x="290" y="24"/>
                  </a:lnTo>
                  <a:close/>
                  <a:moveTo>
                    <a:pt x="267" y="80"/>
                  </a:moveTo>
                  <a:cubicBezTo>
                    <a:pt x="266" y="80"/>
                    <a:pt x="266" y="80"/>
                    <a:pt x="266" y="80"/>
                  </a:cubicBezTo>
                  <a:cubicBezTo>
                    <a:pt x="267" y="79"/>
                    <a:pt x="267" y="79"/>
                    <a:pt x="267" y="79"/>
                  </a:cubicBezTo>
                  <a:cubicBezTo>
                    <a:pt x="267" y="79"/>
                    <a:pt x="267" y="80"/>
                    <a:pt x="267" y="80"/>
                  </a:cubicBezTo>
                  <a:close/>
                  <a:moveTo>
                    <a:pt x="291" y="24"/>
                  </a:moveTo>
                  <a:cubicBezTo>
                    <a:pt x="291" y="24"/>
                    <a:pt x="291" y="24"/>
                    <a:pt x="291" y="23"/>
                  </a:cubicBezTo>
                  <a:cubicBezTo>
                    <a:pt x="291" y="24"/>
                    <a:pt x="292" y="23"/>
                    <a:pt x="292" y="23"/>
                  </a:cubicBezTo>
                  <a:cubicBezTo>
                    <a:pt x="292" y="24"/>
                    <a:pt x="292" y="24"/>
                    <a:pt x="291" y="24"/>
                  </a:cubicBezTo>
                  <a:close/>
                  <a:moveTo>
                    <a:pt x="294" y="21"/>
                  </a:move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lose/>
                  <a:moveTo>
                    <a:pt x="298" y="23"/>
                  </a:moveTo>
                  <a:cubicBezTo>
                    <a:pt x="297" y="24"/>
                    <a:pt x="297" y="23"/>
                    <a:pt x="296" y="23"/>
                  </a:cubicBezTo>
                  <a:cubicBezTo>
                    <a:pt x="296" y="22"/>
                    <a:pt x="297" y="21"/>
                    <a:pt x="298" y="21"/>
                  </a:cubicBezTo>
                  <a:cubicBezTo>
                    <a:pt x="299" y="22"/>
                    <a:pt x="298" y="22"/>
                    <a:pt x="298" y="23"/>
                  </a:cubicBezTo>
                  <a:close/>
                  <a:moveTo>
                    <a:pt x="301" y="23"/>
                  </a:moveTo>
                  <a:cubicBezTo>
                    <a:pt x="301" y="22"/>
                    <a:pt x="301" y="22"/>
                    <a:pt x="301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302" y="22"/>
                    <a:pt x="302" y="22"/>
                    <a:pt x="301" y="23"/>
                  </a:cubicBezTo>
                  <a:close/>
                  <a:moveTo>
                    <a:pt x="303" y="24"/>
                  </a:moveTo>
                  <a:cubicBezTo>
                    <a:pt x="303" y="24"/>
                    <a:pt x="303" y="24"/>
                    <a:pt x="303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4" y="24"/>
                    <a:pt x="303" y="24"/>
                    <a:pt x="303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3" y="24"/>
                    <a:pt x="302" y="23"/>
                    <a:pt x="303" y="22"/>
                  </a:cubicBezTo>
                  <a:cubicBezTo>
                    <a:pt x="304" y="22"/>
                    <a:pt x="304" y="21"/>
                    <a:pt x="305" y="22"/>
                  </a:cubicBezTo>
                  <a:cubicBezTo>
                    <a:pt x="305" y="22"/>
                    <a:pt x="305" y="23"/>
                    <a:pt x="305" y="23"/>
                  </a:cubicBezTo>
                  <a:cubicBezTo>
                    <a:pt x="304" y="23"/>
                    <a:pt x="303" y="23"/>
                    <a:pt x="303" y="24"/>
                  </a:cubicBezTo>
                  <a:close/>
                  <a:moveTo>
                    <a:pt x="282" y="82"/>
                  </a:moveTo>
                  <a:cubicBezTo>
                    <a:pt x="282" y="81"/>
                    <a:pt x="281" y="81"/>
                    <a:pt x="282" y="80"/>
                  </a:cubicBezTo>
                  <a:cubicBezTo>
                    <a:pt x="282" y="80"/>
                    <a:pt x="283" y="81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1"/>
                    <a:pt x="283" y="81"/>
                  </a:cubicBezTo>
                  <a:cubicBezTo>
                    <a:pt x="283" y="80"/>
                    <a:pt x="282" y="82"/>
                    <a:pt x="282" y="82"/>
                  </a:cubicBezTo>
                  <a:close/>
                  <a:moveTo>
                    <a:pt x="309" y="25"/>
                  </a:moveTo>
                  <a:cubicBezTo>
                    <a:pt x="309" y="24"/>
                    <a:pt x="308" y="24"/>
                    <a:pt x="308" y="24"/>
                  </a:cubicBezTo>
                  <a:cubicBezTo>
                    <a:pt x="308" y="23"/>
                    <a:pt x="309" y="24"/>
                    <a:pt x="310" y="24"/>
                  </a:cubicBezTo>
                  <a:lnTo>
                    <a:pt x="309" y="25"/>
                  </a:lnTo>
                  <a:close/>
                  <a:moveTo>
                    <a:pt x="310" y="23"/>
                  </a:move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0" y="23"/>
                    <a:pt x="310" y="23"/>
                  </a:cubicBezTo>
                  <a:close/>
                  <a:moveTo>
                    <a:pt x="287" y="81"/>
                  </a:moveTo>
                  <a:cubicBezTo>
                    <a:pt x="287" y="80"/>
                    <a:pt x="287" y="80"/>
                    <a:pt x="287" y="80"/>
                  </a:cubicBezTo>
                  <a:cubicBezTo>
                    <a:pt x="288" y="80"/>
                    <a:pt x="287" y="81"/>
                    <a:pt x="287" y="81"/>
                  </a:cubicBezTo>
                  <a:cubicBezTo>
                    <a:pt x="287" y="81"/>
                    <a:pt x="287" y="81"/>
                    <a:pt x="287" y="81"/>
                  </a:cubicBezTo>
                  <a:close/>
                  <a:moveTo>
                    <a:pt x="313" y="24"/>
                  </a:moveTo>
                  <a:cubicBezTo>
                    <a:pt x="312" y="24"/>
                    <a:pt x="312" y="25"/>
                    <a:pt x="311" y="25"/>
                  </a:cubicBezTo>
                  <a:cubicBezTo>
                    <a:pt x="311" y="24"/>
                    <a:pt x="312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lose/>
                  <a:moveTo>
                    <a:pt x="314" y="24"/>
                  </a:moveTo>
                  <a:cubicBezTo>
                    <a:pt x="314" y="24"/>
                    <a:pt x="314" y="24"/>
                    <a:pt x="314" y="24"/>
                  </a:cubicBezTo>
                  <a:cubicBezTo>
                    <a:pt x="315" y="24"/>
                    <a:pt x="315" y="24"/>
                    <a:pt x="315" y="24"/>
                  </a:cubicBezTo>
                  <a:lnTo>
                    <a:pt x="314" y="24"/>
                  </a:lnTo>
                  <a:close/>
                  <a:moveTo>
                    <a:pt x="315" y="23"/>
                  </a:moveTo>
                  <a:cubicBezTo>
                    <a:pt x="314" y="23"/>
                    <a:pt x="314" y="23"/>
                    <a:pt x="314" y="23"/>
                  </a:cubicBezTo>
                  <a:cubicBezTo>
                    <a:pt x="316" y="22"/>
                    <a:pt x="316" y="22"/>
                    <a:pt x="316" y="22"/>
                  </a:cubicBezTo>
                  <a:lnTo>
                    <a:pt x="315" y="23"/>
                  </a:lnTo>
                  <a:close/>
                  <a:moveTo>
                    <a:pt x="316" y="23"/>
                  </a:moveTo>
                  <a:cubicBezTo>
                    <a:pt x="317" y="22"/>
                    <a:pt x="317" y="22"/>
                    <a:pt x="317" y="22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3"/>
                    <a:pt x="318" y="23"/>
                    <a:pt x="318" y="23"/>
                  </a:cubicBezTo>
                  <a:lnTo>
                    <a:pt x="316" y="23"/>
                  </a:lnTo>
                  <a:close/>
                  <a:moveTo>
                    <a:pt x="318" y="25"/>
                  </a:moveTo>
                  <a:cubicBezTo>
                    <a:pt x="318" y="25"/>
                    <a:pt x="318" y="25"/>
                    <a:pt x="318" y="25"/>
                  </a:cubicBezTo>
                  <a:cubicBezTo>
                    <a:pt x="318" y="24"/>
                    <a:pt x="320" y="25"/>
                    <a:pt x="320" y="24"/>
                  </a:cubicBezTo>
                  <a:cubicBezTo>
                    <a:pt x="320" y="25"/>
                    <a:pt x="319" y="25"/>
                    <a:pt x="318" y="25"/>
                  </a:cubicBezTo>
                  <a:close/>
                  <a:moveTo>
                    <a:pt x="325" y="25"/>
                  </a:moveTo>
                  <a:cubicBezTo>
                    <a:pt x="326" y="24"/>
                    <a:pt x="327" y="24"/>
                    <a:pt x="328" y="25"/>
                  </a:cubicBezTo>
                  <a:cubicBezTo>
                    <a:pt x="327" y="25"/>
                    <a:pt x="326" y="25"/>
                    <a:pt x="325" y="25"/>
                  </a:cubicBezTo>
                  <a:close/>
                  <a:moveTo>
                    <a:pt x="328" y="24"/>
                  </a:moveTo>
                  <a:cubicBezTo>
                    <a:pt x="327" y="24"/>
                    <a:pt x="327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5" y="24"/>
                    <a:pt x="325" y="24"/>
                    <a:pt x="324" y="24"/>
                  </a:cubicBezTo>
                  <a:cubicBezTo>
                    <a:pt x="324" y="24"/>
                    <a:pt x="324" y="24"/>
                    <a:pt x="324" y="24"/>
                  </a:cubicBezTo>
                  <a:cubicBezTo>
                    <a:pt x="324" y="25"/>
                    <a:pt x="323" y="24"/>
                    <a:pt x="322" y="25"/>
                  </a:cubicBezTo>
                  <a:cubicBezTo>
                    <a:pt x="322" y="24"/>
                    <a:pt x="322" y="24"/>
                    <a:pt x="322" y="24"/>
                  </a:cubicBezTo>
                  <a:cubicBezTo>
                    <a:pt x="322" y="24"/>
                    <a:pt x="324" y="23"/>
                    <a:pt x="323" y="23"/>
                  </a:cubicBezTo>
                  <a:cubicBezTo>
                    <a:pt x="324" y="24"/>
                    <a:pt x="325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3"/>
                    <a:pt x="328" y="23"/>
                    <a:pt x="327" y="23"/>
                  </a:cubicBezTo>
                  <a:cubicBezTo>
                    <a:pt x="328" y="23"/>
                    <a:pt x="329" y="22"/>
                    <a:pt x="330" y="23"/>
                  </a:cubicBezTo>
                  <a:cubicBezTo>
                    <a:pt x="329" y="22"/>
                    <a:pt x="328" y="24"/>
                    <a:pt x="328" y="24"/>
                  </a:cubicBezTo>
                  <a:close/>
                  <a:moveTo>
                    <a:pt x="333" y="25"/>
                  </a:moveTo>
                  <a:cubicBezTo>
                    <a:pt x="333" y="25"/>
                    <a:pt x="333" y="25"/>
                    <a:pt x="332" y="24"/>
                  </a:cubicBezTo>
                  <a:cubicBezTo>
                    <a:pt x="332" y="25"/>
                    <a:pt x="332" y="23"/>
                    <a:pt x="331" y="24"/>
                  </a:cubicBezTo>
                  <a:cubicBezTo>
                    <a:pt x="331" y="24"/>
                    <a:pt x="331" y="25"/>
                    <a:pt x="331" y="25"/>
                  </a:cubicBezTo>
                  <a:cubicBezTo>
                    <a:pt x="331" y="25"/>
                    <a:pt x="331" y="25"/>
                    <a:pt x="332" y="25"/>
                  </a:cubicBezTo>
                  <a:cubicBezTo>
                    <a:pt x="332" y="26"/>
                    <a:pt x="332" y="26"/>
                    <a:pt x="332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2" y="25"/>
                    <a:pt x="331" y="25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30" y="24"/>
                    <a:pt x="331" y="24"/>
                  </a:cubicBezTo>
                  <a:cubicBezTo>
                    <a:pt x="331" y="24"/>
                    <a:pt x="330" y="23"/>
                    <a:pt x="332" y="23"/>
                  </a:cubicBezTo>
                  <a:cubicBezTo>
                    <a:pt x="332" y="23"/>
                    <a:pt x="334" y="24"/>
                    <a:pt x="334" y="23"/>
                  </a:cubicBezTo>
                  <a:cubicBezTo>
                    <a:pt x="335" y="24"/>
                    <a:pt x="335" y="24"/>
                    <a:pt x="335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3" y="24"/>
                    <a:pt x="332" y="24"/>
                  </a:cubicBezTo>
                  <a:cubicBezTo>
                    <a:pt x="333" y="25"/>
                    <a:pt x="334" y="25"/>
                    <a:pt x="335" y="25"/>
                  </a:cubicBezTo>
                  <a:cubicBezTo>
                    <a:pt x="334" y="26"/>
                    <a:pt x="334" y="24"/>
                    <a:pt x="333" y="25"/>
                  </a:cubicBezTo>
                  <a:close/>
                  <a:moveTo>
                    <a:pt x="338" y="25"/>
                  </a:moveTo>
                  <a:cubicBezTo>
                    <a:pt x="338" y="25"/>
                    <a:pt x="338" y="25"/>
                    <a:pt x="338" y="25"/>
                  </a:cubicBezTo>
                  <a:cubicBezTo>
                    <a:pt x="338" y="26"/>
                    <a:pt x="338" y="26"/>
                    <a:pt x="338" y="26"/>
                  </a:cubicBezTo>
                  <a:cubicBezTo>
                    <a:pt x="337" y="26"/>
                    <a:pt x="338" y="25"/>
                    <a:pt x="337" y="25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6"/>
                    <a:pt x="336" y="26"/>
                    <a:pt x="336" y="26"/>
                  </a:cubicBezTo>
                  <a:cubicBezTo>
                    <a:pt x="337" y="25"/>
                    <a:pt x="335" y="25"/>
                    <a:pt x="336" y="25"/>
                  </a:cubicBezTo>
                  <a:cubicBezTo>
                    <a:pt x="336" y="25"/>
                    <a:pt x="337" y="24"/>
                    <a:pt x="337" y="24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7" y="23"/>
                    <a:pt x="337" y="23"/>
                    <a:pt x="336" y="23"/>
                  </a:cubicBezTo>
                  <a:cubicBezTo>
                    <a:pt x="336" y="23"/>
                    <a:pt x="336" y="24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8" y="23"/>
                    <a:pt x="338" y="23"/>
                    <a:pt x="339" y="23"/>
                  </a:cubicBezTo>
                  <a:cubicBezTo>
                    <a:pt x="340" y="24"/>
                    <a:pt x="340" y="24"/>
                    <a:pt x="340" y="24"/>
                  </a:cubicBezTo>
                  <a:cubicBezTo>
                    <a:pt x="339" y="24"/>
                    <a:pt x="338" y="24"/>
                    <a:pt x="338" y="25"/>
                  </a:cubicBezTo>
                  <a:close/>
                  <a:moveTo>
                    <a:pt x="341" y="24"/>
                  </a:moveTo>
                  <a:cubicBezTo>
                    <a:pt x="340" y="25"/>
                    <a:pt x="340" y="25"/>
                    <a:pt x="339" y="26"/>
                  </a:cubicBezTo>
                  <a:cubicBezTo>
                    <a:pt x="338" y="25"/>
                    <a:pt x="342" y="25"/>
                    <a:pt x="341" y="24"/>
                  </a:cubicBezTo>
                  <a:cubicBezTo>
                    <a:pt x="341" y="24"/>
                    <a:pt x="342" y="24"/>
                    <a:pt x="343" y="24"/>
                  </a:cubicBezTo>
                  <a:cubicBezTo>
                    <a:pt x="343" y="24"/>
                    <a:pt x="342" y="25"/>
                    <a:pt x="343" y="25"/>
                  </a:cubicBezTo>
                  <a:cubicBezTo>
                    <a:pt x="342" y="25"/>
                    <a:pt x="342" y="25"/>
                    <a:pt x="341" y="24"/>
                  </a:cubicBezTo>
                  <a:close/>
                  <a:moveTo>
                    <a:pt x="342" y="26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1" y="26"/>
                    <a:pt x="341" y="26"/>
                    <a:pt x="342" y="26"/>
                  </a:cubicBezTo>
                  <a:cubicBezTo>
                    <a:pt x="342" y="26"/>
                    <a:pt x="344" y="26"/>
                    <a:pt x="344" y="26"/>
                  </a:cubicBezTo>
                  <a:cubicBezTo>
                    <a:pt x="344" y="28"/>
                    <a:pt x="342" y="27"/>
                    <a:pt x="342" y="26"/>
                  </a:cubicBezTo>
                  <a:close/>
                  <a:moveTo>
                    <a:pt x="345" y="27"/>
                  </a:move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6"/>
                    <a:pt x="345" y="26"/>
                  </a:cubicBezTo>
                  <a:cubicBezTo>
                    <a:pt x="345" y="26"/>
                    <a:pt x="344" y="26"/>
                    <a:pt x="344" y="26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44" y="25"/>
                    <a:pt x="345" y="25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7" y="23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7" y="25"/>
                    <a:pt x="347" y="26"/>
                  </a:cubicBezTo>
                  <a:cubicBezTo>
                    <a:pt x="347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7"/>
                    <a:pt x="346" y="27"/>
                    <a:pt x="346" y="27"/>
                  </a:cubicBezTo>
                  <a:cubicBezTo>
                    <a:pt x="348" y="27"/>
                    <a:pt x="348" y="27"/>
                    <a:pt x="348" y="27"/>
                  </a:cubicBezTo>
                  <a:cubicBezTo>
                    <a:pt x="348" y="27"/>
                    <a:pt x="346" y="28"/>
                    <a:pt x="345" y="27"/>
                  </a:cubicBezTo>
                  <a:close/>
                  <a:moveTo>
                    <a:pt x="349" y="24"/>
                  </a:move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1" y="24"/>
                    <a:pt x="351" y="24"/>
                  </a:cubicBezTo>
                  <a:cubicBezTo>
                    <a:pt x="352" y="24"/>
                    <a:pt x="351" y="24"/>
                    <a:pt x="351" y="25"/>
                  </a:cubicBezTo>
                  <a:cubicBezTo>
                    <a:pt x="350" y="26"/>
                    <a:pt x="351" y="24"/>
                    <a:pt x="351" y="24"/>
                  </a:cubicBezTo>
                  <a:cubicBezTo>
                    <a:pt x="350" y="24"/>
                    <a:pt x="350" y="24"/>
                    <a:pt x="349" y="24"/>
                  </a:cubicBezTo>
                  <a:close/>
                  <a:moveTo>
                    <a:pt x="349" y="26"/>
                  </a:moveTo>
                  <a:cubicBezTo>
                    <a:pt x="349" y="26"/>
                    <a:pt x="349" y="26"/>
                    <a:pt x="349" y="26"/>
                  </a:cubicBezTo>
                  <a:cubicBezTo>
                    <a:pt x="349" y="26"/>
                    <a:pt x="348" y="26"/>
                    <a:pt x="348" y="26"/>
                  </a:cubicBezTo>
                  <a:cubicBezTo>
                    <a:pt x="348" y="26"/>
                    <a:pt x="349" y="26"/>
                    <a:pt x="349" y="26"/>
                  </a:cubicBezTo>
                  <a:cubicBezTo>
                    <a:pt x="349" y="26"/>
                    <a:pt x="350" y="25"/>
                    <a:pt x="351" y="26"/>
                  </a:cubicBezTo>
                  <a:cubicBezTo>
                    <a:pt x="350" y="26"/>
                    <a:pt x="349" y="27"/>
                    <a:pt x="349" y="26"/>
                  </a:cubicBezTo>
                  <a:close/>
                  <a:moveTo>
                    <a:pt x="354" y="28"/>
                  </a:moveTo>
                  <a:cubicBezTo>
                    <a:pt x="354" y="28"/>
                    <a:pt x="355" y="27"/>
                    <a:pt x="355" y="28"/>
                  </a:cubicBezTo>
                  <a:cubicBezTo>
                    <a:pt x="355" y="28"/>
                    <a:pt x="354" y="28"/>
                    <a:pt x="354" y="28"/>
                  </a:cubicBezTo>
                  <a:close/>
                  <a:moveTo>
                    <a:pt x="361" y="28"/>
                  </a:moveTo>
                  <a:cubicBezTo>
                    <a:pt x="360" y="28"/>
                    <a:pt x="360" y="28"/>
                    <a:pt x="360" y="28"/>
                  </a:cubicBezTo>
                  <a:cubicBezTo>
                    <a:pt x="360" y="28"/>
                    <a:pt x="360" y="28"/>
                    <a:pt x="359" y="28"/>
                  </a:cubicBezTo>
                  <a:cubicBezTo>
                    <a:pt x="359" y="28"/>
                    <a:pt x="359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6" y="27"/>
                    <a:pt x="356" y="27"/>
                    <a:pt x="356" y="27"/>
                  </a:cubicBezTo>
                  <a:cubicBezTo>
                    <a:pt x="357" y="27"/>
                    <a:pt x="358" y="27"/>
                    <a:pt x="358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6" y="26"/>
                    <a:pt x="355" y="27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5"/>
                    <a:pt x="354" y="26"/>
                    <a:pt x="354" y="25"/>
                  </a:cubicBezTo>
                  <a:cubicBezTo>
                    <a:pt x="353" y="24"/>
                    <a:pt x="353" y="25"/>
                    <a:pt x="352" y="25"/>
                  </a:cubicBezTo>
                  <a:cubicBezTo>
                    <a:pt x="353" y="24"/>
                    <a:pt x="355" y="24"/>
                    <a:pt x="356" y="24"/>
                  </a:cubicBezTo>
                  <a:cubicBezTo>
                    <a:pt x="356" y="24"/>
                    <a:pt x="357" y="25"/>
                    <a:pt x="357" y="24"/>
                  </a:cubicBezTo>
                  <a:cubicBezTo>
                    <a:pt x="358" y="24"/>
                    <a:pt x="359" y="25"/>
                    <a:pt x="360" y="2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9" y="26"/>
                    <a:pt x="359" y="26"/>
                    <a:pt x="359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7"/>
                    <a:pt x="359" y="27"/>
                    <a:pt x="359" y="28"/>
                  </a:cubicBezTo>
                  <a:cubicBezTo>
                    <a:pt x="359" y="27"/>
                    <a:pt x="360" y="28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0" y="27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lose/>
                  <a:moveTo>
                    <a:pt x="362" y="28"/>
                  </a:moveTo>
                  <a:cubicBezTo>
                    <a:pt x="362" y="28"/>
                    <a:pt x="362" y="28"/>
                    <a:pt x="362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2" y="28"/>
                    <a:pt x="362" y="28"/>
                    <a:pt x="362" y="28"/>
                  </a:cubicBezTo>
                  <a:close/>
                  <a:moveTo>
                    <a:pt x="362" y="27"/>
                  </a:moveTo>
                  <a:cubicBezTo>
                    <a:pt x="362" y="27"/>
                    <a:pt x="362" y="27"/>
                    <a:pt x="362" y="27"/>
                  </a:cubicBezTo>
                  <a:cubicBezTo>
                    <a:pt x="363" y="27"/>
                    <a:pt x="363" y="27"/>
                    <a:pt x="363" y="27"/>
                  </a:cubicBezTo>
                  <a:lnTo>
                    <a:pt x="362" y="27"/>
                  </a:lnTo>
                  <a:close/>
                  <a:moveTo>
                    <a:pt x="369" y="24"/>
                  </a:moveTo>
                  <a:cubicBezTo>
                    <a:pt x="369" y="24"/>
                    <a:pt x="369" y="24"/>
                    <a:pt x="369" y="24"/>
                  </a:cubicBezTo>
                  <a:cubicBezTo>
                    <a:pt x="368" y="24"/>
                    <a:pt x="368" y="24"/>
                    <a:pt x="368" y="24"/>
                  </a:cubicBezTo>
                  <a:lnTo>
                    <a:pt x="369" y="24"/>
                  </a:lnTo>
                  <a:close/>
                  <a:moveTo>
                    <a:pt x="363" y="28"/>
                  </a:moveTo>
                  <a:cubicBezTo>
                    <a:pt x="363" y="28"/>
                    <a:pt x="364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4" y="27"/>
                    <a:pt x="366" y="26"/>
                    <a:pt x="365" y="26"/>
                  </a:cubicBezTo>
                  <a:cubicBezTo>
                    <a:pt x="365" y="25"/>
                    <a:pt x="364" y="26"/>
                    <a:pt x="364" y="26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5" y="25"/>
                    <a:pt x="367" y="25"/>
                    <a:pt x="368" y="25"/>
                  </a:cubicBezTo>
                  <a:cubicBezTo>
                    <a:pt x="368" y="25"/>
                    <a:pt x="368" y="25"/>
                    <a:pt x="368" y="25"/>
                  </a:cubicBezTo>
                  <a:cubicBezTo>
                    <a:pt x="368" y="26"/>
                    <a:pt x="366" y="26"/>
                    <a:pt x="365" y="26"/>
                  </a:cubicBezTo>
                  <a:cubicBezTo>
                    <a:pt x="366" y="26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8"/>
                    <a:pt x="365" y="28"/>
                  </a:cubicBezTo>
                  <a:cubicBezTo>
                    <a:pt x="365" y="28"/>
                    <a:pt x="365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5" y="28"/>
                    <a:pt x="365" y="28"/>
                    <a:pt x="365" y="28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5" y="28"/>
                    <a:pt x="364" y="30"/>
                    <a:pt x="363" y="28"/>
                  </a:cubicBezTo>
                  <a:close/>
                  <a:moveTo>
                    <a:pt x="392" y="26"/>
                  </a:moveTo>
                  <a:cubicBezTo>
                    <a:pt x="392" y="26"/>
                    <a:pt x="392" y="26"/>
                    <a:pt x="392" y="26"/>
                  </a:cubicBezTo>
                  <a:cubicBezTo>
                    <a:pt x="393" y="26"/>
                    <a:pt x="393" y="26"/>
                    <a:pt x="393" y="26"/>
                  </a:cubicBezTo>
                  <a:cubicBezTo>
                    <a:pt x="393" y="26"/>
                    <a:pt x="393" y="26"/>
                    <a:pt x="394" y="26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394" y="27"/>
                    <a:pt x="394" y="27"/>
                    <a:pt x="394" y="27"/>
                  </a:cubicBezTo>
                  <a:cubicBezTo>
                    <a:pt x="394" y="27"/>
                    <a:pt x="393" y="27"/>
                    <a:pt x="393" y="27"/>
                  </a:cubicBezTo>
                  <a:cubicBezTo>
                    <a:pt x="392" y="27"/>
                    <a:pt x="391" y="27"/>
                    <a:pt x="391" y="28"/>
                  </a:cubicBezTo>
                  <a:cubicBezTo>
                    <a:pt x="390" y="27"/>
                    <a:pt x="392" y="27"/>
                    <a:pt x="390" y="26"/>
                  </a:cubicBezTo>
                  <a:cubicBezTo>
                    <a:pt x="390" y="26"/>
                    <a:pt x="392" y="26"/>
                    <a:pt x="392" y="26"/>
                  </a:cubicBezTo>
                  <a:close/>
                  <a:moveTo>
                    <a:pt x="379" y="26"/>
                  </a:moveTo>
                  <a:cubicBezTo>
                    <a:pt x="379" y="26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1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1" y="26"/>
                    <a:pt x="382" y="26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7"/>
                    <a:pt x="382" y="27"/>
                    <a:pt x="382" y="27"/>
                  </a:cubicBezTo>
                  <a:cubicBezTo>
                    <a:pt x="383" y="27"/>
                    <a:pt x="381" y="26"/>
                    <a:pt x="382" y="26"/>
                  </a:cubicBezTo>
                  <a:cubicBezTo>
                    <a:pt x="383" y="26"/>
                    <a:pt x="385" y="25"/>
                    <a:pt x="386" y="26"/>
                  </a:cubicBezTo>
                  <a:cubicBezTo>
                    <a:pt x="386" y="25"/>
                    <a:pt x="388" y="25"/>
                    <a:pt x="388" y="26"/>
                  </a:cubicBezTo>
                  <a:cubicBezTo>
                    <a:pt x="388" y="25"/>
                    <a:pt x="388" y="25"/>
                    <a:pt x="388" y="25"/>
                  </a:cubicBezTo>
                  <a:cubicBezTo>
                    <a:pt x="388" y="26"/>
                    <a:pt x="389" y="25"/>
                    <a:pt x="390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7"/>
                    <a:pt x="388" y="26"/>
                    <a:pt x="388" y="27"/>
                  </a:cubicBezTo>
                  <a:cubicBezTo>
                    <a:pt x="389" y="27"/>
                    <a:pt x="387" y="27"/>
                    <a:pt x="388" y="28"/>
                  </a:cubicBezTo>
                  <a:cubicBezTo>
                    <a:pt x="389" y="29"/>
                    <a:pt x="390" y="28"/>
                    <a:pt x="391" y="29"/>
                  </a:cubicBezTo>
                  <a:cubicBezTo>
                    <a:pt x="391" y="29"/>
                    <a:pt x="387" y="28"/>
                    <a:pt x="390" y="29"/>
                  </a:cubicBezTo>
                  <a:cubicBezTo>
                    <a:pt x="389" y="30"/>
                    <a:pt x="389" y="30"/>
                    <a:pt x="388" y="30"/>
                  </a:cubicBezTo>
                  <a:cubicBezTo>
                    <a:pt x="388" y="30"/>
                    <a:pt x="388" y="30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8"/>
                    <a:pt x="387" y="29"/>
                    <a:pt x="387" y="28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7" y="28"/>
                    <a:pt x="386" y="27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9"/>
                    <a:pt x="385" y="29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5" y="28"/>
                    <a:pt x="384" y="28"/>
                  </a:cubicBezTo>
                  <a:cubicBezTo>
                    <a:pt x="384" y="29"/>
                    <a:pt x="385" y="29"/>
                    <a:pt x="385" y="29"/>
                  </a:cubicBezTo>
                  <a:cubicBezTo>
                    <a:pt x="385" y="29"/>
                    <a:pt x="385" y="29"/>
                    <a:pt x="385" y="30"/>
                  </a:cubicBezTo>
                  <a:cubicBezTo>
                    <a:pt x="385" y="29"/>
                    <a:pt x="385" y="29"/>
                    <a:pt x="386" y="29"/>
                  </a:cubicBezTo>
                  <a:cubicBezTo>
                    <a:pt x="386" y="30"/>
                    <a:pt x="386" y="30"/>
                    <a:pt x="386" y="30"/>
                  </a:cubicBezTo>
                  <a:cubicBezTo>
                    <a:pt x="386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29"/>
                  </a:cubicBezTo>
                  <a:cubicBezTo>
                    <a:pt x="384" y="30"/>
                    <a:pt x="384" y="30"/>
                    <a:pt x="383" y="30"/>
                  </a:cubicBezTo>
                  <a:cubicBezTo>
                    <a:pt x="383" y="29"/>
                    <a:pt x="385" y="29"/>
                    <a:pt x="384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8"/>
                    <a:pt x="381" y="28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6"/>
                    <a:pt x="380" y="27"/>
                    <a:pt x="380" y="27"/>
                  </a:cubicBezTo>
                  <a:cubicBezTo>
                    <a:pt x="380" y="26"/>
                    <a:pt x="379" y="26"/>
                    <a:pt x="379" y="26"/>
                  </a:cubicBezTo>
                  <a:close/>
                  <a:moveTo>
                    <a:pt x="379" y="28"/>
                  </a:moveTo>
                  <a:cubicBezTo>
                    <a:pt x="380" y="28"/>
                    <a:pt x="379" y="27"/>
                    <a:pt x="379" y="27"/>
                  </a:cubicBezTo>
                  <a:cubicBezTo>
                    <a:pt x="379" y="28"/>
                    <a:pt x="380" y="28"/>
                    <a:pt x="380" y="28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9" y="28"/>
                    <a:pt x="379" y="28"/>
                    <a:pt x="378" y="28"/>
                  </a:cubicBezTo>
                  <a:cubicBezTo>
                    <a:pt x="378" y="28"/>
                    <a:pt x="379" y="29"/>
                    <a:pt x="378" y="29"/>
                  </a:cubicBezTo>
                  <a:cubicBezTo>
                    <a:pt x="378" y="29"/>
                    <a:pt x="378" y="28"/>
                    <a:pt x="378" y="28"/>
                  </a:cubicBezTo>
                  <a:cubicBezTo>
                    <a:pt x="378" y="28"/>
                    <a:pt x="379" y="28"/>
                    <a:pt x="379" y="28"/>
                  </a:cubicBezTo>
                  <a:close/>
                  <a:moveTo>
                    <a:pt x="380" y="29"/>
                  </a:moveTo>
                  <a:cubicBezTo>
                    <a:pt x="378" y="29"/>
                    <a:pt x="378" y="29"/>
                    <a:pt x="378" y="29"/>
                  </a:cubicBezTo>
                  <a:cubicBezTo>
                    <a:pt x="379" y="29"/>
                    <a:pt x="379" y="29"/>
                    <a:pt x="379" y="29"/>
                  </a:cubicBezTo>
                  <a:lnTo>
                    <a:pt x="380" y="29"/>
                  </a:lnTo>
                  <a:close/>
                  <a:moveTo>
                    <a:pt x="376" y="32"/>
                  </a:moveTo>
                  <a:cubicBezTo>
                    <a:pt x="377" y="32"/>
                    <a:pt x="377" y="31"/>
                    <a:pt x="378" y="32"/>
                  </a:cubicBezTo>
                  <a:cubicBezTo>
                    <a:pt x="378" y="32"/>
                    <a:pt x="378" y="31"/>
                    <a:pt x="378" y="31"/>
                  </a:cubicBezTo>
                  <a:cubicBezTo>
                    <a:pt x="378" y="31"/>
                    <a:pt x="378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lnTo>
                    <a:pt x="376" y="32"/>
                  </a:lnTo>
                  <a:close/>
                  <a:moveTo>
                    <a:pt x="380" y="29"/>
                  </a:moveTo>
                  <a:cubicBezTo>
                    <a:pt x="380" y="29"/>
                    <a:pt x="381" y="28"/>
                    <a:pt x="382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1" y="28"/>
                    <a:pt x="382" y="28"/>
                    <a:pt x="382" y="28"/>
                  </a:cubicBezTo>
                  <a:cubicBezTo>
                    <a:pt x="382" y="28"/>
                    <a:pt x="382" y="29"/>
                    <a:pt x="382" y="30"/>
                  </a:cubicBezTo>
                  <a:cubicBezTo>
                    <a:pt x="381" y="30"/>
                    <a:pt x="381" y="29"/>
                    <a:pt x="380" y="29"/>
                  </a:cubicBezTo>
                  <a:close/>
                  <a:moveTo>
                    <a:pt x="384" y="32"/>
                  </a:moveTo>
                  <a:cubicBezTo>
                    <a:pt x="384" y="32"/>
                    <a:pt x="384" y="32"/>
                    <a:pt x="384" y="32"/>
                  </a:cubicBezTo>
                  <a:cubicBezTo>
                    <a:pt x="384" y="33"/>
                    <a:pt x="383" y="33"/>
                    <a:pt x="383" y="33"/>
                  </a:cubicBezTo>
                  <a:cubicBezTo>
                    <a:pt x="383" y="33"/>
                    <a:pt x="383" y="33"/>
                    <a:pt x="382" y="33"/>
                  </a:cubicBezTo>
                  <a:cubicBezTo>
                    <a:pt x="382" y="32"/>
                    <a:pt x="383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2" y="32"/>
                    <a:pt x="382" y="32"/>
                    <a:pt x="381" y="31"/>
                  </a:cubicBezTo>
                  <a:cubicBezTo>
                    <a:pt x="381" y="31"/>
                    <a:pt x="381" y="31"/>
                    <a:pt x="381" y="31"/>
                  </a:cubicBezTo>
                  <a:cubicBezTo>
                    <a:pt x="381" y="30"/>
                    <a:pt x="381" y="32"/>
                    <a:pt x="383" y="31"/>
                  </a:cubicBezTo>
                  <a:cubicBezTo>
                    <a:pt x="382" y="30"/>
                    <a:pt x="383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5" y="31"/>
                    <a:pt x="385" y="31"/>
                    <a:pt x="385" y="31"/>
                  </a:cubicBezTo>
                  <a:cubicBezTo>
                    <a:pt x="385" y="32"/>
                    <a:pt x="384" y="31"/>
                    <a:pt x="384" y="32"/>
                  </a:cubicBezTo>
                  <a:close/>
                  <a:moveTo>
                    <a:pt x="364" y="87"/>
                  </a:moveTo>
                  <a:cubicBezTo>
                    <a:pt x="364" y="86"/>
                    <a:pt x="364" y="86"/>
                    <a:pt x="364" y="86"/>
                  </a:cubicBezTo>
                  <a:cubicBezTo>
                    <a:pt x="364" y="86"/>
                    <a:pt x="364" y="86"/>
                    <a:pt x="364" y="86"/>
                  </a:cubicBezTo>
                  <a:lnTo>
                    <a:pt x="364" y="87"/>
                  </a:lnTo>
                  <a:close/>
                  <a:moveTo>
                    <a:pt x="367" y="87"/>
                  </a:moveTo>
                  <a:cubicBezTo>
                    <a:pt x="366" y="87"/>
                    <a:pt x="366" y="87"/>
                    <a:pt x="366" y="87"/>
                  </a:cubicBezTo>
                  <a:cubicBezTo>
                    <a:pt x="367" y="87"/>
                    <a:pt x="367" y="87"/>
                    <a:pt x="367" y="87"/>
                  </a:cubicBezTo>
                  <a:close/>
                  <a:moveTo>
                    <a:pt x="370" y="84"/>
                  </a:move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4"/>
                    <a:pt x="370" y="84"/>
                  </a:cubicBezTo>
                  <a:close/>
                  <a:moveTo>
                    <a:pt x="394" y="32"/>
                  </a:moveTo>
                  <a:cubicBezTo>
                    <a:pt x="394" y="32"/>
                    <a:pt x="394" y="32"/>
                    <a:pt x="394" y="32"/>
                  </a:cubicBezTo>
                  <a:cubicBezTo>
                    <a:pt x="392" y="32"/>
                    <a:pt x="392" y="32"/>
                    <a:pt x="390" y="32"/>
                  </a:cubicBezTo>
                  <a:cubicBezTo>
                    <a:pt x="390" y="32"/>
                    <a:pt x="391" y="33"/>
                    <a:pt x="390" y="33"/>
                  </a:cubicBezTo>
                  <a:cubicBezTo>
                    <a:pt x="390" y="32"/>
                    <a:pt x="390" y="32"/>
                    <a:pt x="390" y="32"/>
                  </a:cubicBezTo>
                  <a:cubicBezTo>
                    <a:pt x="388" y="32"/>
                    <a:pt x="387" y="32"/>
                    <a:pt x="386" y="31"/>
                  </a:cubicBezTo>
                  <a:cubicBezTo>
                    <a:pt x="385" y="31"/>
                    <a:pt x="387" y="31"/>
                    <a:pt x="387" y="31"/>
                  </a:cubicBezTo>
                  <a:cubicBezTo>
                    <a:pt x="389" y="31"/>
                    <a:pt x="391" y="31"/>
                    <a:pt x="393" y="31"/>
                  </a:cubicBezTo>
                  <a:cubicBezTo>
                    <a:pt x="393" y="31"/>
                    <a:pt x="393" y="32"/>
                    <a:pt x="394" y="32"/>
                  </a:cubicBezTo>
                  <a:cubicBezTo>
                    <a:pt x="394" y="32"/>
                    <a:pt x="394" y="32"/>
                    <a:pt x="395" y="32"/>
                  </a:cubicBezTo>
                  <a:lnTo>
                    <a:pt x="394" y="32"/>
                  </a:lnTo>
                  <a:close/>
                  <a:moveTo>
                    <a:pt x="398" y="33"/>
                  </a:moveTo>
                  <a:cubicBezTo>
                    <a:pt x="398" y="32"/>
                    <a:pt x="398" y="32"/>
                    <a:pt x="398" y="32"/>
                  </a:cubicBezTo>
                  <a:cubicBezTo>
                    <a:pt x="397" y="33"/>
                    <a:pt x="396" y="33"/>
                    <a:pt x="396" y="32"/>
                  </a:cubicBezTo>
                  <a:cubicBezTo>
                    <a:pt x="397" y="31"/>
                    <a:pt x="398" y="31"/>
                    <a:pt x="398" y="31"/>
                  </a:cubicBezTo>
                  <a:lnTo>
                    <a:pt x="398" y="33"/>
                  </a:lnTo>
                  <a:close/>
                  <a:moveTo>
                    <a:pt x="375" y="87"/>
                  </a:moveTo>
                  <a:cubicBezTo>
                    <a:pt x="375" y="87"/>
                    <a:pt x="375" y="87"/>
                    <a:pt x="375" y="87"/>
                  </a:cubicBezTo>
                  <a:cubicBezTo>
                    <a:pt x="375" y="86"/>
                    <a:pt x="375" y="86"/>
                    <a:pt x="375" y="86"/>
                  </a:cubicBezTo>
                  <a:lnTo>
                    <a:pt x="375" y="87"/>
                  </a:lnTo>
                  <a:close/>
                  <a:moveTo>
                    <a:pt x="403" y="29"/>
                  </a:moveTo>
                  <a:cubicBezTo>
                    <a:pt x="403" y="29"/>
                    <a:pt x="403" y="29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lnTo>
                    <a:pt x="403" y="29"/>
                  </a:lnTo>
                  <a:close/>
                  <a:moveTo>
                    <a:pt x="398" y="35"/>
                  </a:moveTo>
                  <a:cubicBezTo>
                    <a:pt x="398" y="35"/>
                    <a:pt x="398" y="35"/>
                    <a:pt x="398" y="35"/>
                  </a:cubicBezTo>
                  <a:cubicBezTo>
                    <a:pt x="398" y="35"/>
                    <a:pt x="398" y="35"/>
                    <a:pt x="398" y="35"/>
                  </a:cubicBezTo>
                  <a:cubicBezTo>
                    <a:pt x="399" y="35"/>
                    <a:pt x="399" y="35"/>
                    <a:pt x="399" y="35"/>
                  </a:cubicBezTo>
                  <a:lnTo>
                    <a:pt x="398" y="35"/>
                  </a:lnTo>
                  <a:close/>
                  <a:moveTo>
                    <a:pt x="401" y="33"/>
                  </a:moveTo>
                  <a:cubicBezTo>
                    <a:pt x="401" y="33"/>
                    <a:pt x="401" y="33"/>
                    <a:pt x="401" y="33"/>
                  </a:cubicBezTo>
                  <a:cubicBezTo>
                    <a:pt x="400" y="33"/>
                    <a:pt x="400" y="33"/>
                    <a:pt x="399" y="33"/>
                  </a:cubicBezTo>
                  <a:cubicBezTo>
                    <a:pt x="400" y="33"/>
                    <a:pt x="400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ubicBezTo>
                    <a:pt x="401" y="32"/>
                    <a:pt x="401" y="32"/>
                    <a:pt x="402" y="32"/>
                  </a:cubicBezTo>
                  <a:cubicBezTo>
                    <a:pt x="402" y="33"/>
                    <a:pt x="402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lose/>
                  <a:moveTo>
                    <a:pt x="413" y="33"/>
                  </a:move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5" y="34"/>
                    <a:pt x="413" y="32"/>
                    <a:pt x="415" y="32"/>
                  </a:cubicBezTo>
                  <a:cubicBezTo>
                    <a:pt x="414" y="33"/>
                    <a:pt x="414" y="33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3" y="34"/>
                    <a:pt x="413" y="34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lose/>
                  <a:moveTo>
                    <a:pt x="413" y="26"/>
                  </a:moveTo>
                  <a:cubicBezTo>
                    <a:pt x="413" y="26"/>
                    <a:pt x="414" y="27"/>
                    <a:pt x="414" y="26"/>
                  </a:cubicBezTo>
                  <a:cubicBezTo>
                    <a:pt x="414" y="26"/>
                    <a:pt x="415" y="26"/>
                    <a:pt x="416" y="26"/>
                  </a:cubicBezTo>
                  <a:cubicBezTo>
                    <a:pt x="415" y="27"/>
                    <a:pt x="414" y="26"/>
                    <a:pt x="413" y="26"/>
                  </a:cubicBezTo>
                  <a:close/>
                  <a:moveTo>
                    <a:pt x="407" y="29"/>
                  </a:moveTo>
                  <a:cubicBezTo>
                    <a:pt x="406" y="29"/>
                    <a:pt x="406" y="29"/>
                    <a:pt x="406" y="29"/>
                  </a:cubicBezTo>
                  <a:cubicBezTo>
                    <a:pt x="407" y="30"/>
                    <a:pt x="407" y="29"/>
                    <a:pt x="408" y="29"/>
                  </a:cubicBezTo>
                  <a:cubicBezTo>
                    <a:pt x="408" y="29"/>
                    <a:pt x="408" y="29"/>
                    <a:pt x="408" y="29"/>
                  </a:cubicBezTo>
                  <a:cubicBezTo>
                    <a:pt x="408" y="30"/>
                    <a:pt x="409" y="29"/>
                    <a:pt x="410" y="30"/>
                  </a:cubicBezTo>
                  <a:cubicBezTo>
                    <a:pt x="410" y="30"/>
                    <a:pt x="409" y="30"/>
                    <a:pt x="409" y="30"/>
                  </a:cubicBezTo>
                  <a:cubicBezTo>
                    <a:pt x="409" y="30"/>
                    <a:pt x="410" y="30"/>
                    <a:pt x="410" y="31"/>
                  </a:cubicBezTo>
                  <a:cubicBezTo>
                    <a:pt x="411" y="30"/>
                    <a:pt x="412" y="30"/>
                    <a:pt x="412" y="30"/>
                  </a:cubicBezTo>
                  <a:cubicBezTo>
                    <a:pt x="412" y="30"/>
                    <a:pt x="412" y="30"/>
                    <a:pt x="412" y="30"/>
                  </a:cubicBezTo>
                  <a:cubicBezTo>
                    <a:pt x="412" y="30"/>
                    <a:pt x="411" y="30"/>
                    <a:pt x="411" y="30"/>
                  </a:cubicBezTo>
                  <a:cubicBezTo>
                    <a:pt x="411" y="30"/>
                    <a:pt x="411" y="30"/>
                    <a:pt x="411" y="31"/>
                  </a:cubicBezTo>
                  <a:cubicBezTo>
                    <a:pt x="410" y="31"/>
                    <a:pt x="409" y="31"/>
                    <a:pt x="408" y="31"/>
                  </a:cubicBezTo>
                  <a:cubicBezTo>
                    <a:pt x="408" y="30"/>
                    <a:pt x="407" y="30"/>
                    <a:pt x="407" y="30"/>
                  </a:cubicBezTo>
                  <a:cubicBezTo>
                    <a:pt x="406" y="31"/>
                    <a:pt x="406" y="31"/>
                    <a:pt x="406" y="31"/>
                  </a:cubicBezTo>
                  <a:cubicBezTo>
                    <a:pt x="405" y="31"/>
                    <a:pt x="405" y="29"/>
                    <a:pt x="404" y="30"/>
                  </a:cubicBezTo>
                  <a:cubicBezTo>
                    <a:pt x="404" y="30"/>
                    <a:pt x="404" y="30"/>
                    <a:pt x="404" y="29"/>
                  </a:cubicBezTo>
                  <a:cubicBezTo>
                    <a:pt x="404" y="29"/>
                    <a:pt x="406" y="29"/>
                    <a:pt x="407" y="29"/>
                  </a:cubicBezTo>
                  <a:close/>
                  <a:moveTo>
                    <a:pt x="401" y="35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lnTo>
                    <a:pt x="401" y="35"/>
                  </a:lnTo>
                  <a:close/>
                  <a:moveTo>
                    <a:pt x="385" y="87"/>
                  </a:moveTo>
                  <a:cubicBezTo>
                    <a:pt x="384" y="87"/>
                    <a:pt x="384" y="88"/>
                    <a:pt x="383" y="88"/>
                  </a:cubicBezTo>
                  <a:cubicBezTo>
                    <a:pt x="383" y="87"/>
                    <a:pt x="384" y="87"/>
                    <a:pt x="385" y="87"/>
                  </a:cubicBezTo>
                  <a:cubicBezTo>
                    <a:pt x="385" y="87"/>
                    <a:pt x="385" y="87"/>
                    <a:pt x="386" y="87"/>
                  </a:cubicBezTo>
                  <a:cubicBezTo>
                    <a:pt x="385" y="87"/>
                    <a:pt x="385" y="87"/>
                    <a:pt x="385" y="87"/>
                  </a:cubicBezTo>
                  <a:close/>
                  <a:moveTo>
                    <a:pt x="406" y="36"/>
                  </a:moveTo>
                  <a:cubicBezTo>
                    <a:pt x="406" y="35"/>
                    <a:pt x="406" y="35"/>
                    <a:pt x="406" y="35"/>
                  </a:cubicBezTo>
                  <a:cubicBezTo>
                    <a:pt x="407" y="35"/>
                    <a:pt x="407" y="35"/>
                    <a:pt x="407" y="35"/>
                  </a:cubicBezTo>
                  <a:cubicBezTo>
                    <a:pt x="406" y="36"/>
                    <a:pt x="406" y="36"/>
                    <a:pt x="406" y="36"/>
                  </a:cubicBezTo>
                  <a:close/>
                  <a:moveTo>
                    <a:pt x="384" y="86"/>
                  </a:move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lose/>
                  <a:moveTo>
                    <a:pt x="407" y="36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08" y="35"/>
                    <a:pt x="408" y="35"/>
                    <a:pt x="408" y="35"/>
                  </a:cubicBezTo>
                  <a:cubicBezTo>
                    <a:pt x="408" y="35"/>
                    <a:pt x="408" y="36"/>
                    <a:pt x="407" y="36"/>
                  </a:cubicBezTo>
                  <a:close/>
                  <a:moveTo>
                    <a:pt x="386" y="86"/>
                  </a:moveTo>
                  <a:cubicBezTo>
                    <a:pt x="386" y="86"/>
                    <a:pt x="386" y="86"/>
                    <a:pt x="386" y="86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6" y="86"/>
                    <a:pt x="386" y="86"/>
                    <a:pt x="386" y="86"/>
                  </a:cubicBezTo>
                  <a:close/>
                  <a:moveTo>
                    <a:pt x="403" y="33"/>
                  </a:moveTo>
                  <a:cubicBezTo>
                    <a:pt x="404" y="32"/>
                    <a:pt x="405" y="33"/>
                    <a:pt x="406" y="32"/>
                  </a:cubicBezTo>
                  <a:cubicBezTo>
                    <a:pt x="405" y="32"/>
                    <a:pt x="405" y="32"/>
                    <a:pt x="405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3"/>
                    <a:pt x="407" y="32"/>
                    <a:pt x="408" y="32"/>
                  </a:cubicBezTo>
                  <a:cubicBezTo>
                    <a:pt x="409" y="31"/>
                    <a:pt x="411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3" y="33"/>
                    <a:pt x="413" y="34"/>
                  </a:cubicBezTo>
                  <a:cubicBezTo>
                    <a:pt x="412" y="33"/>
                    <a:pt x="411" y="33"/>
                    <a:pt x="410" y="34"/>
                  </a:cubicBezTo>
                  <a:cubicBezTo>
                    <a:pt x="408" y="33"/>
                    <a:pt x="405" y="33"/>
                    <a:pt x="403" y="33"/>
                  </a:cubicBezTo>
                  <a:close/>
                  <a:moveTo>
                    <a:pt x="413" y="36"/>
                  </a:moveTo>
                  <a:cubicBezTo>
                    <a:pt x="411" y="35"/>
                    <a:pt x="410" y="36"/>
                    <a:pt x="408" y="36"/>
                  </a:cubicBezTo>
                  <a:cubicBezTo>
                    <a:pt x="409" y="35"/>
                    <a:pt x="411" y="36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3" y="36"/>
                    <a:pt x="414" y="35"/>
                    <a:pt x="415" y="35"/>
                  </a:cubicBezTo>
                  <a:cubicBezTo>
                    <a:pt x="415" y="36"/>
                    <a:pt x="413" y="36"/>
                    <a:pt x="413" y="36"/>
                  </a:cubicBezTo>
                  <a:close/>
                  <a:moveTo>
                    <a:pt x="429" y="33"/>
                  </a:moveTo>
                  <a:cubicBezTo>
                    <a:pt x="429" y="34"/>
                    <a:pt x="429" y="34"/>
                    <a:pt x="429" y="34"/>
                  </a:cubicBezTo>
                  <a:cubicBezTo>
                    <a:pt x="430" y="35"/>
                    <a:pt x="430" y="33"/>
                    <a:pt x="430" y="34"/>
                  </a:cubicBezTo>
                  <a:cubicBezTo>
                    <a:pt x="432" y="34"/>
                    <a:pt x="432" y="34"/>
                    <a:pt x="432" y="34"/>
                  </a:cubicBezTo>
                  <a:cubicBezTo>
                    <a:pt x="431" y="34"/>
                    <a:pt x="430" y="35"/>
                    <a:pt x="429" y="34"/>
                  </a:cubicBezTo>
                  <a:cubicBezTo>
                    <a:pt x="429" y="34"/>
                    <a:pt x="429" y="34"/>
                    <a:pt x="429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3"/>
                    <a:pt x="428" y="33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3"/>
                    <a:pt x="428" y="33"/>
                    <a:pt x="429" y="33"/>
                  </a:cubicBezTo>
                  <a:close/>
                  <a:moveTo>
                    <a:pt x="415" y="36"/>
                  </a:move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7" y="36"/>
                    <a:pt x="417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6" y="36"/>
                    <a:pt x="415" y="36"/>
                  </a:cubicBezTo>
                  <a:close/>
                  <a:moveTo>
                    <a:pt x="418" y="34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lnTo>
                    <a:pt x="418" y="34"/>
                  </a:lnTo>
                  <a:close/>
                  <a:moveTo>
                    <a:pt x="424" y="36"/>
                  </a:move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5" y="36"/>
                    <a:pt x="425" y="36"/>
                    <a:pt x="425" y="36"/>
                  </a:cubicBezTo>
                  <a:cubicBezTo>
                    <a:pt x="424" y="36"/>
                    <a:pt x="424" y="36"/>
                    <a:pt x="424" y="36"/>
                  </a:cubicBezTo>
                  <a:close/>
                  <a:moveTo>
                    <a:pt x="426" y="34"/>
                  </a:moveTo>
                  <a:cubicBezTo>
                    <a:pt x="426" y="34"/>
                    <a:pt x="426" y="34"/>
                    <a:pt x="426" y="34"/>
                  </a:cubicBezTo>
                  <a:cubicBezTo>
                    <a:pt x="424" y="34"/>
                    <a:pt x="424" y="34"/>
                    <a:pt x="424" y="34"/>
                  </a:cubicBezTo>
                  <a:cubicBezTo>
                    <a:pt x="424" y="34"/>
                    <a:pt x="424" y="33"/>
                    <a:pt x="424" y="33"/>
                  </a:cubicBezTo>
                  <a:cubicBezTo>
                    <a:pt x="424" y="33"/>
                    <a:pt x="424" y="33"/>
                    <a:pt x="424" y="33"/>
                  </a:cubicBezTo>
                  <a:cubicBezTo>
                    <a:pt x="423" y="33"/>
                    <a:pt x="424" y="34"/>
                    <a:pt x="424" y="34"/>
                  </a:cubicBezTo>
                  <a:cubicBezTo>
                    <a:pt x="423" y="34"/>
                    <a:pt x="420" y="34"/>
                    <a:pt x="419" y="33"/>
                  </a:cubicBezTo>
                  <a:cubicBezTo>
                    <a:pt x="419" y="33"/>
                    <a:pt x="419" y="33"/>
                    <a:pt x="419" y="33"/>
                  </a:cubicBezTo>
                  <a:cubicBezTo>
                    <a:pt x="421" y="34"/>
                    <a:pt x="424" y="33"/>
                    <a:pt x="426" y="33"/>
                  </a:cubicBezTo>
                  <a:cubicBezTo>
                    <a:pt x="426" y="33"/>
                    <a:pt x="426" y="33"/>
                    <a:pt x="426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FED42B2F-C9BC-429A-B915-30005AC4F18F}"/>
                </a:ext>
              </a:extLst>
            </p:cNvPr>
            <p:cNvSpPr txBox="1"/>
            <p:nvPr/>
          </p:nvSpPr>
          <p:spPr>
            <a:xfrm>
              <a:off x="3898743" y="219164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C293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输入你的标题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30AF86A-6A3D-49C4-B234-3DA66ADECB02}"/>
              </a:ext>
            </a:extLst>
          </p:cNvPr>
          <p:cNvGrpSpPr/>
          <p:nvPr/>
        </p:nvGrpSpPr>
        <p:grpSpPr>
          <a:xfrm>
            <a:off x="3358043" y="4032789"/>
            <a:ext cx="2324100" cy="461963"/>
            <a:chOff x="3467100" y="3462338"/>
            <a:chExt cx="2324100" cy="461963"/>
          </a:xfrm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20713E3D-3309-4C76-85C3-646CBEC33B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3462338"/>
              <a:ext cx="2324100" cy="461963"/>
            </a:xfrm>
            <a:custGeom>
              <a:avLst/>
              <a:gdLst>
                <a:gd name="T0" fmla="*/ 504 w 546"/>
                <a:gd name="T1" fmla="*/ 75 h 106"/>
                <a:gd name="T2" fmla="*/ 483 w 546"/>
                <a:gd name="T3" fmla="*/ 64 h 106"/>
                <a:gd name="T4" fmla="*/ 507 w 546"/>
                <a:gd name="T5" fmla="*/ 54 h 106"/>
                <a:gd name="T6" fmla="*/ 505 w 546"/>
                <a:gd name="T7" fmla="*/ 47 h 106"/>
                <a:gd name="T8" fmla="*/ 514 w 546"/>
                <a:gd name="T9" fmla="*/ 40 h 106"/>
                <a:gd name="T10" fmla="*/ 466 w 546"/>
                <a:gd name="T11" fmla="*/ 34 h 106"/>
                <a:gd name="T12" fmla="*/ 475 w 546"/>
                <a:gd name="T13" fmla="*/ 28 h 106"/>
                <a:gd name="T14" fmla="*/ 525 w 546"/>
                <a:gd name="T15" fmla="*/ 24 h 106"/>
                <a:gd name="T16" fmla="*/ 492 w 546"/>
                <a:gd name="T17" fmla="*/ 24 h 106"/>
                <a:gd name="T18" fmla="*/ 460 w 546"/>
                <a:gd name="T19" fmla="*/ 20 h 106"/>
                <a:gd name="T20" fmla="*/ 456 w 546"/>
                <a:gd name="T21" fmla="*/ 15 h 106"/>
                <a:gd name="T22" fmla="*/ 443 w 546"/>
                <a:gd name="T23" fmla="*/ 22 h 106"/>
                <a:gd name="T24" fmla="*/ 418 w 546"/>
                <a:gd name="T25" fmla="*/ 19 h 106"/>
                <a:gd name="T26" fmla="*/ 442 w 546"/>
                <a:gd name="T27" fmla="*/ 24 h 106"/>
                <a:gd name="T28" fmla="*/ 398 w 546"/>
                <a:gd name="T29" fmla="*/ 27 h 106"/>
                <a:gd name="T30" fmla="*/ 375 w 546"/>
                <a:gd name="T31" fmla="*/ 25 h 106"/>
                <a:gd name="T32" fmla="*/ 340 w 546"/>
                <a:gd name="T33" fmla="*/ 18 h 106"/>
                <a:gd name="T34" fmla="*/ 292 w 546"/>
                <a:gd name="T35" fmla="*/ 17 h 106"/>
                <a:gd name="T36" fmla="*/ 281 w 546"/>
                <a:gd name="T37" fmla="*/ 6 h 106"/>
                <a:gd name="T38" fmla="*/ 268 w 546"/>
                <a:gd name="T39" fmla="*/ 15 h 106"/>
                <a:gd name="T40" fmla="*/ 245 w 546"/>
                <a:gd name="T41" fmla="*/ 9 h 106"/>
                <a:gd name="T42" fmla="*/ 220 w 546"/>
                <a:gd name="T43" fmla="*/ 4 h 106"/>
                <a:gd name="T44" fmla="*/ 186 w 546"/>
                <a:gd name="T45" fmla="*/ 2 h 106"/>
                <a:gd name="T46" fmla="*/ 160 w 546"/>
                <a:gd name="T47" fmla="*/ 8 h 106"/>
                <a:gd name="T48" fmla="*/ 65 w 546"/>
                <a:gd name="T49" fmla="*/ 3 h 106"/>
                <a:gd name="T50" fmla="*/ 9 w 546"/>
                <a:gd name="T51" fmla="*/ 38 h 106"/>
                <a:gd name="T52" fmla="*/ 57 w 546"/>
                <a:gd name="T53" fmla="*/ 100 h 106"/>
                <a:gd name="T54" fmla="*/ 59 w 546"/>
                <a:gd name="T55" fmla="*/ 84 h 106"/>
                <a:gd name="T56" fmla="*/ 84 w 546"/>
                <a:gd name="T57" fmla="*/ 83 h 106"/>
                <a:gd name="T58" fmla="*/ 136 w 546"/>
                <a:gd name="T59" fmla="*/ 87 h 106"/>
                <a:gd name="T60" fmla="*/ 176 w 546"/>
                <a:gd name="T61" fmla="*/ 86 h 106"/>
                <a:gd name="T62" fmla="*/ 205 w 546"/>
                <a:gd name="T63" fmla="*/ 81 h 106"/>
                <a:gd name="T64" fmla="*/ 253 w 546"/>
                <a:gd name="T65" fmla="*/ 81 h 106"/>
                <a:gd name="T66" fmla="*/ 299 w 546"/>
                <a:gd name="T67" fmla="*/ 83 h 106"/>
                <a:gd name="T68" fmla="*/ 363 w 546"/>
                <a:gd name="T69" fmla="*/ 87 h 106"/>
                <a:gd name="T70" fmla="*/ 390 w 546"/>
                <a:gd name="T71" fmla="*/ 85 h 106"/>
                <a:gd name="T72" fmla="*/ 494 w 546"/>
                <a:gd name="T73" fmla="*/ 54 h 106"/>
                <a:gd name="T74" fmla="*/ 482 w 546"/>
                <a:gd name="T75" fmla="*/ 43 h 106"/>
                <a:gd name="T76" fmla="*/ 506 w 546"/>
                <a:gd name="T77" fmla="*/ 45 h 106"/>
                <a:gd name="T78" fmla="*/ 499 w 546"/>
                <a:gd name="T79" fmla="*/ 43 h 106"/>
                <a:gd name="T80" fmla="*/ 474 w 546"/>
                <a:gd name="T81" fmla="*/ 42 h 106"/>
                <a:gd name="T82" fmla="*/ 460 w 546"/>
                <a:gd name="T83" fmla="*/ 30 h 106"/>
                <a:gd name="T84" fmla="*/ 454 w 546"/>
                <a:gd name="T85" fmla="*/ 25 h 106"/>
                <a:gd name="T86" fmla="*/ 409 w 546"/>
                <a:gd name="T87" fmla="*/ 19 h 106"/>
                <a:gd name="T88" fmla="*/ 280 w 546"/>
                <a:gd name="T89" fmla="*/ 9 h 106"/>
                <a:gd name="T90" fmla="*/ 23 w 546"/>
                <a:gd name="T91" fmla="*/ 60 h 106"/>
                <a:gd name="T92" fmla="*/ 67 w 546"/>
                <a:gd name="T93" fmla="*/ 96 h 106"/>
                <a:gd name="T94" fmla="*/ 88 w 546"/>
                <a:gd name="T95" fmla="*/ 83 h 106"/>
                <a:gd name="T96" fmla="*/ 146 w 546"/>
                <a:gd name="T97" fmla="*/ 83 h 106"/>
                <a:gd name="T98" fmla="*/ 237 w 546"/>
                <a:gd name="T99" fmla="*/ 8 h 106"/>
                <a:gd name="T100" fmla="*/ 190 w 546"/>
                <a:gd name="T101" fmla="*/ 79 h 106"/>
                <a:gd name="T102" fmla="*/ 225 w 546"/>
                <a:gd name="T103" fmla="*/ 10 h 106"/>
                <a:gd name="T104" fmla="*/ 252 w 546"/>
                <a:gd name="T105" fmla="*/ 14 h 106"/>
                <a:gd name="T106" fmla="*/ 277 w 546"/>
                <a:gd name="T107" fmla="*/ 15 h 106"/>
                <a:gd name="T108" fmla="*/ 294 w 546"/>
                <a:gd name="T109" fmla="*/ 21 h 106"/>
                <a:gd name="T110" fmla="*/ 318 w 546"/>
                <a:gd name="T111" fmla="*/ 25 h 106"/>
                <a:gd name="T112" fmla="*/ 340 w 546"/>
                <a:gd name="T113" fmla="*/ 24 h 106"/>
                <a:gd name="T114" fmla="*/ 353 w 546"/>
                <a:gd name="T115" fmla="*/ 26 h 106"/>
                <a:gd name="T116" fmla="*/ 393 w 546"/>
                <a:gd name="T117" fmla="*/ 27 h 106"/>
                <a:gd name="T118" fmla="*/ 383 w 546"/>
                <a:gd name="T119" fmla="*/ 30 h 106"/>
                <a:gd name="T120" fmla="*/ 370 w 546"/>
                <a:gd name="T121" fmla="*/ 84 h 106"/>
                <a:gd name="T122" fmla="*/ 411 w 546"/>
                <a:gd name="T123" fmla="*/ 30 h 106"/>
                <a:gd name="T124" fmla="*/ 428 w 546"/>
                <a:gd name="T12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106">
                  <a:moveTo>
                    <a:pt x="405" y="85"/>
                  </a:moveTo>
                  <a:cubicBezTo>
                    <a:pt x="405" y="86"/>
                    <a:pt x="405" y="86"/>
                    <a:pt x="405" y="86"/>
                  </a:cubicBezTo>
                  <a:cubicBezTo>
                    <a:pt x="406" y="86"/>
                    <a:pt x="406" y="86"/>
                    <a:pt x="407" y="86"/>
                  </a:cubicBezTo>
                  <a:cubicBezTo>
                    <a:pt x="406" y="86"/>
                    <a:pt x="406" y="86"/>
                    <a:pt x="406" y="86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7" y="85"/>
                    <a:pt x="408" y="85"/>
                    <a:pt x="408" y="86"/>
                  </a:cubicBezTo>
                  <a:cubicBezTo>
                    <a:pt x="409" y="86"/>
                    <a:pt x="410" y="87"/>
                    <a:pt x="410" y="86"/>
                  </a:cubicBezTo>
                  <a:cubicBezTo>
                    <a:pt x="411" y="86"/>
                    <a:pt x="411" y="86"/>
                    <a:pt x="412" y="86"/>
                  </a:cubicBezTo>
                  <a:cubicBezTo>
                    <a:pt x="413" y="85"/>
                    <a:pt x="415" y="86"/>
                    <a:pt x="416" y="86"/>
                  </a:cubicBezTo>
                  <a:cubicBezTo>
                    <a:pt x="417" y="84"/>
                    <a:pt x="419" y="87"/>
                    <a:pt x="419" y="85"/>
                  </a:cubicBezTo>
                  <a:cubicBezTo>
                    <a:pt x="421" y="86"/>
                    <a:pt x="422" y="85"/>
                    <a:pt x="423" y="86"/>
                  </a:cubicBezTo>
                  <a:cubicBezTo>
                    <a:pt x="423" y="85"/>
                    <a:pt x="423" y="85"/>
                    <a:pt x="423" y="85"/>
                  </a:cubicBezTo>
                  <a:cubicBezTo>
                    <a:pt x="425" y="87"/>
                    <a:pt x="428" y="85"/>
                    <a:pt x="430" y="86"/>
                  </a:cubicBezTo>
                  <a:cubicBezTo>
                    <a:pt x="430" y="86"/>
                    <a:pt x="430" y="86"/>
                    <a:pt x="430" y="86"/>
                  </a:cubicBezTo>
                  <a:cubicBezTo>
                    <a:pt x="431" y="86"/>
                    <a:pt x="432" y="85"/>
                    <a:pt x="432" y="86"/>
                  </a:cubicBezTo>
                  <a:cubicBezTo>
                    <a:pt x="433" y="86"/>
                    <a:pt x="434" y="86"/>
                    <a:pt x="434" y="86"/>
                  </a:cubicBezTo>
                  <a:cubicBezTo>
                    <a:pt x="436" y="87"/>
                    <a:pt x="437" y="85"/>
                    <a:pt x="439" y="86"/>
                  </a:cubicBezTo>
                  <a:cubicBezTo>
                    <a:pt x="439" y="86"/>
                    <a:pt x="439" y="86"/>
                    <a:pt x="439" y="86"/>
                  </a:cubicBezTo>
                  <a:cubicBezTo>
                    <a:pt x="440" y="87"/>
                    <a:pt x="440" y="85"/>
                    <a:pt x="441" y="86"/>
                  </a:cubicBezTo>
                  <a:cubicBezTo>
                    <a:pt x="443" y="85"/>
                    <a:pt x="445" y="87"/>
                    <a:pt x="447" y="86"/>
                  </a:cubicBezTo>
                  <a:cubicBezTo>
                    <a:pt x="448" y="87"/>
                    <a:pt x="450" y="85"/>
                    <a:pt x="451" y="86"/>
                  </a:cubicBezTo>
                  <a:cubicBezTo>
                    <a:pt x="453" y="87"/>
                    <a:pt x="455" y="86"/>
                    <a:pt x="457" y="86"/>
                  </a:cubicBezTo>
                  <a:cubicBezTo>
                    <a:pt x="459" y="85"/>
                    <a:pt x="461" y="86"/>
                    <a:pt x="462" y="86"/>
                  </a:cubicBezTo>
                  <a:cubicBezTo>
                    <a:pt x="464" y="86"/>
                    <a:pt x="465" y="86"/>
                    <a:pt x="466" y="85"/>
                  </a:cubicBezTo>
                  <a:cubicBezTo>
                    <a:pt x="467" y="85"/>
                    <a:pt x="467" y="86"/>
                    <a:pt x="467" y="86"/>
                  </a:cubicBezTo>
                  <a:cubicBezTo>
                    <a:pt x="468" y="86"/>
                    <a:pt x="469" y="85"/>
                    <a:pt x="470" y="85"/>
                  </a:cubicBezTo>
                  <a:cubicBezTo>
                    <a:pt x="470" y="85"/>
                    <a:pt x="471" y="84"/>
                    <a:pt x="472" y="85"/>
                  </a:cubicBezTo>
                  <a:cubicBezTo>
                    <a:pt x="472" y="85"/>
                    <a:pt x="472" y="85"/>
                    <a:pt x="473" y="85"/>
                  </a:cubicBezTo>
                  <a:cubicBezTo>
                    <a:pt x="473" y="85"/>
                    <a:pt x="474" y="85"/>
                    <a:pt x="474" y="85"/>
                  </a:cubicBezTo>
                  <a:cubicBezTo>
                    <a:pt x="475" y="85"/>
                    <a:pt x="475" y="86"/>
                    <a:pt x="476" y="86"/>
                  </a:cubicBezTo>
                  <a:cubicBezTo>
                    <a:pt x="477" y="85"/>
                    <a:pt x="480" y="86"/>
                    <a:pt x="481" y="85"/>
                  </a:cubicBezTo>
                  <a:cubicBezTo>
                    <a:pt x="482" y="86"/>
                    <a:pt x="484" y="85"/>
                    <a:pt x="485" y="85"/>
                  </a:cubicBezTo>
                  <a:cubicBezTo>
                    <a:pt x="486" y="85"/>
                    <a:pt x="487" y="86"/>
                    <a:pt x="488" y="85"/>
                  </a:cubicBezTo>
                  <a:cubicBezTo>
                    <a:pt x="490" y="85"/>
                    <a:pt x="492" y="85"/>
                    <a:pt x="494" y="85"/>
                  </a:cubicBezTo>
                  <a:cubicBezTo>
                    <a:pt x="493" y="85"/>
                    <a:pt x="493" y="85"/>
                    <a:pt x="493" y="85"/>
                  </a:cubicBezTo>
                  <a:cubicBezTo>
                    <a:pt x="495" y="84"/>
                    <a:pt x="495" y="85"/>
                    <a:pt x="497" y="85"/>
                  </a:cubicBezTo>
                  <a:cubicBezTo>
                    <a:pt x="497" y="83"/>
                    <a:pt x="497" y="83"/>
                    <a:pt x="497" y="83"/>
                  </a:cubicBezTo>
                  <a:cubicBezTo>
                    <a:pt x="497" y="83"/>
                    <a:pt x="499" y="84"/>
                    <a:pt x="499" y="83"/>
                  </a:cubicBezTo>
                  <a:cubicBezTo>
                    <a:pt x="499" y="83"/>
                    <a:pt x="500" y="83"/>
                    <a:pt x="500" y="83"/>
                  </a:cubicBezTo>
                  <a:cubicBezTo>
                    <a:pt x="501" y="83"/>
                    <a:pt x="503" y="84"/>
                    <a:pt x="503" y="82"/>
                  </a:cubicBezTo>
                  <a:cubicBezTo>
                    <a:pt x="504" y="81"/>
                    <a:pt x="505" y="82"/>
                    <a:pt x="506" y="82"/>
                  </a:cubicBezTo>
                  <a:cubicBezTo>
                    <a:pt x="505" y="81"/>
                    <a:pt x="503" y="81"/>
                    <a:pt x="502" y="82"/>
                  </a:cubicBezTo>
                  <a:cubicBezTo>
                    <a:pt x="501" y="81"/>
                    <a:pt x="500" y="81"/>
                    <a:pt x="499" y="82"/>
                  </a:cubicBezTo>
                  <a:cubicBezTo>
                    <a:pt x="496" y="81"/>
                    <a:pt x="493" y="82"/>
                    <a:pt x="491" y="81"/>
                  </a:cubicBezTo>
                  <a:cubicBezTo>
                    <a:pt x="492" y="80"/>
                    <a:pt x="494" y="80"/>
                    <a:pt x="495" y="80"/>
                  </a:cubicBezTo>
                  <a:cubicBezTo>
                    <a:pt x="495" y="79"/>
                    <a:pt x="496" y="79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2" y="79"/>
                    <a:pt x="491" y="80"/>
                    <a:pt x="490" y="79"/>
                  </a:cubicBezTo>
                  <a:cubicBezTo>
                    <a:pt x="491" y="79"/>
                    <a:pt x="491" y="79"/>
                    <a:pt x="491" y="79"/>
                  </a:cubicBezTo>
                  <a:cubicBezTo>
                    <a:pt x="489" y="79"/>
                    <a:pt x="488" y="79"/>
                    <a:pt x="486" y="79"/>
                  </a:cubicBezTo>
                  <a:cubicBezTo>
                    <a:pt x="486" y="79"/>
                    <a:pt x="486" y="79"/>
                    <a:pt x="486" y="79"/>
                  </a:cubicBezTo>
                  <a:cubicBezTo>
                    <a:pt x="486" y="79"/>
                    <a:pt x="485" y="79"/>
                    <a:pt x="485" y="78"/>
                  </a:cubicBezTo>
                  <a:cubicBezTo>
                    <a:pt x="486" y="77"/>
                    <a:pt x="488" y="78"/>
                    <a:pt x="489" y="77"/>
                  </a:cubicBezTo>
                  <a:cubicBezTo>
                    <a:pt x="491" y="78"/>
                    <a:pt x="492" y="76"/>
                    <a:pt x="494" y="76"/>
                  </a:cubicBezTo>
                  <a:cubicBezTo>
                    <a:pt x="495" y="76"/>
                    <a:pt x="495" y="75"/>
                    <a:pt x="497" y="75"/>
                  </a:cubicBezTo>
                  <a:cubicBezTo>
                    <a:pt x="496" y="74"/>
                    <a:pt x="496" y="74"/>
                    <a:pt x="496" y="74"/>
                  </a:cubicBezTo>
                  <a:cubicBezTo>
                    <a:pt x="497" y="74"/>
                    <a:pt x="498" y="75"/>
                    <a:pt x="498" y="76"/>
                  </a:cubicBezTo>
                  <a:cubicBezTo>
                    <a:pt x="499" y="75"/>
                    <a:pt x="500" y="75"/>
                    <a:pt x="501" y="75"/>
                  </a:cubicBezTo>
                  <a:cubicBezTo>
                    <a:pt x="502" y="76"/>
                    <a:pt x="503" y="75"/>
                    <a:pt x="504" y="75"/>
                  </a:cubicBezTo>
                  <a:cubicBezTo>
                    <a:pt x="506" y="74"/>
                    <a:pt x="508" y="76"/>
                    <a:pt x="510" y="74"/>
                  </a:cubicBezTo>
                  <a:cubicBezTo>
                    <a:pt x="510" y="74"/>
                    <a:pt x="511" y="74"/>
                    <a:pt x="511" y="74"/>
                  </a:cubicBezTo>
                  <a:cubicBezTo>
                    <a:pt x="513" y="74"/>
                    <a:pt x="515" y="75"/>
                    <a:pt x="516" y="74"/>
                  </a:cubicBezTo>
                  <a:cubicBezTo>
                    <a:pt x="516" y="74"/>
                    <a:pt x="516" y="74"/>
                    <a:pt x="516" y="74"/>
                  </a:cubicBezTo>
                  <a:cubicBezTo>
                    <a:pt x="517" y="74"/>
                    <a:pt x="518" y="75"/>
                    <a:pt x="519" y="74"/>
                  </a:cubicBezTo>
                  <a:cubicBezTo>
                    <a:pt x="518" y="73"/>
                    <a:pt x="518" y="73"/>
                    <a:pt x="518" y="73"/>
                  </a:cubicBezTo>
                  <a:cubicBezTo>
                    <a:pt x="518" y="74"/>
                    <a:pt x="517" y="74"/>
                    <a:pt x="517" y="74"/>
                  </a:cubicBezTo>
                  <a:cubicBezTo>
                    <a:pt x="515" y="72"/>
                    <a:pt x="512" y="75"/>
                    <a:pt x="511" y="72"/>
                  </a:cubicBezTo>
                  <a:cubicBezTo>
                    <a:pt x="510" y="73"/>
                    <a:pt x="509" y="72"/>
                    <a:pt x="508" y="73"/>
                  </a:cubicBezTo>
                  <a:cubicBezTo>
                    <a:pt x="509" y="73"/>
                    <a:pt x="510" y="72"/>
                    <a:pt x="511" y="73"/>
                  </a:cubicBezTo>
                  <a:cubicBezTo>
                    <a:pt x="511" y="75"/>
                    <a:pt x="510" y="73"/>
                    <a:pt x="509" y="73"/>
                  </a:cubicBezTo>
                  <a:cubicBezTo>
                    <a:pt x="509" y="74"/>
                    <a:pt x="509" y="74"/>
                    <a:pt x="509" y="74"/>
                  </a:cubicBezTo>
                  <a:cubicBezTo>
                    <a:pt x="507" y="73"/>
                    <a:pt x="505" y="74"/>
                    <a:pt x="503" y="73"/>
                  </a:cubicBezTo>
                  <a:cubicBezTo>
                    <a:pt x="503" y="73"/>
                    <a:pt x="504" y="73"/>
                    <a:pt x="504" y="73"/>
                  </a:cubicBezTo>
                  <a:cubicBezTo>
                    <a:pt x="503" y="73"/>
                    <a:pt x="503" y="72"/>
                    <a:pt x="503" y="73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502" y="73"/>
                    <a:pt x="501" y="74"/>
                    <a:pt x="499" y="74"/>
                  </a:cubicBezTo>
                  <a:cubicBezTo>
                    <a:pt x="498" y="74"/>
                    <a:pt x="498" y="74"/>
                    <a:pt x="498" y="74"/>
                  </a:cubicBezTo>
                  <a:cubicBezTo>
                    <a:pt x="498" y="74"/>
                    <a:pt x="499" y="73"/>
                    <a:pt x="498" y="74"/>
                  </a:cubicBezTo>
                  <a:cubicBezTo>
                    <a:pt x="496" y="74"/>
                    <a:pt x="495" y="74"/>
                    <a:pt x="494" y="73"/>
                  </a:cubicBezTo>
                  <a:cubicBezTo>
                    <a:pt x="494" y="73"/>
                    <a:pt x="494" y="73"/>
                    <a:pt x="494" y="73"/>
                  </a:cubicBezTo>
                  <a:cubicBezTo>
                    <a:pt x="492" y="74"/>
                    <a:pt x="494" y="77"/>
                    <a:pt x="491" y="77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0" y="74"/>
                    <a:pt x="493" y="76"/>
                    <a:pt x="492" y="74"/>
                  </a:cubicBezTo>
                  <a:cubicBezTo>
                    <a:pt x="487" y="73"/>
                    <a:pt x="482" y="74"/>
                    <a:pt x="477" y="74"/>
                  </a:cubicBezTo>
                  <a:cubicBezTo>
                    <a:pt x="471" y="73"/>
                    <a:pt x="466" y="75"/>
                    <a:pt x="460" y="73"/>
                  </a:cubicBezTo>
                  <a:cubicBezTo>
                    <a:pt x="458" y="74"/>
                    <a:pt x="456" y="73"/>
                    <a:pt x="454" y="73"/>
                  </a:cubicBezTo>
                  <a:cubicBezTo>
                    <a:pt x="451" y="74"/>
                    <a:pt x="447" y="73"/>
                    <a:pt x="443" y="73"/>
                  </a:cubicBezTo>
                  <a:cubicBezTo>
                    <a:pt x="442" y="73"/>
                    <a:pt x="441" y="73"/>
                    <a:pt x="441" y="73"/>
                  </a:cubicBezTo>
                  <a:cubicBezTo>
                    <a:pt x="439" y="72"/>
                    <a:pt x="437" y="74"/>
                    <a:pt x="436" y="73"/>
                  </a:cubicBezTo>
                  <a:cubicBezTo>
                    <a:pt x="437" y="72"/>
                    <a:pt x="438" y="73"/>
                    <a:pt x="438" y="73"/>
                  </a:cubicBezTo>
                  <a:cubicBezTo>
                    <a:pt x="440" y="72"/>
                    <a:pt x="441" y="73"/>
                    <a:pt x="442" y="72"/>
                  </a:cubicBezTo>
                  <a:cubicBezTo>
                    <a:pt x="443" y="74"/>
                    <a:pt x="445" y="72"/>
                    <a:pt x="446" y="72"/>
                  </a:cubicBezTo>
                  <a:cubicBezTo>
                    <a:pt x="449" y="72"/>
                    <a:pt x="451" y="74"/>
                    <a:pt x="453" y="71"/>
                  </a:cubicBezTo>
                  <a:cubicBezTo>
                    <a:pt x="454" y="72"/>
                    <a:pt x="454" y="72"/>
                    <a:pt x="454" y="72"/>
                  </a:cubicBezTo>
                  <a:cubicBezTo>
                    <a:pt x="456" y="71"/>
                    <a:pt x="459" y="72"/>
                    <a:pt x="461" y="73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3" y="72"/>
                    <a:pt x="463" y="72"/>
                    <a:pt x="463" y="72"/>
                  </a:cubicBezTo>
                  <a:cubicBezTo>
                    <a:pt x="463" y="72"/>
                    <a:pt x="463" y="72"/>
                    <a:pt x="463" y="71"/>
                  </a:cubicBezTo>
                  <a:cubicBezTo>
                    <a:pt x="463" y="71"/>
                    <a:pt x="464" y="71"/>
                    <a:pt x="464" y="72"/>
                  </a:cubicBezTo>
                  <a:cubicBezTo>
                    <a:pt x="467" y="70"/>
                    <a:pt x="470" y="72"/>
                    <a:pt x="473" y="71"/>
                  </a:cubicBezTo>
                  <a:cubicBezTo>
                    <a:pt x="476" y="72"/>
                    <a:pt x="479" y="70"/>
                    <a:pt x="483" y="72"/>
                  </a:cubicBezTo>
                  <a:cubicBezTo>
                    <a:pt x="483" y="71"/>
                    <a:pt x="485" y="71"/>
                    <a:pt x="486" y="71"/>
                  </a:cubicBezTo>
                  <a:cubicBezTo>
                    <a:pt x="488" y="69"/>
                    <a:pt x="493" y="71"/>
                    <a:pt x="495" y="69"/>
                  </a:cubicBezTo>
                  <a:cubicBezTo>
                    <a:pt x="494" y="68"/>
                    <a:pt x="493" y="70"/>
                    <a:pt x="493" y="68"/>
                  </a:cubicBezTo>
                  <a:cubicBezTo>
                    <a:pt x="492" y="67"/>
                    <a:pt x="491" y="68"/>
                    <a:pt x="490" y="68"/>
                  </a:cubicBezTo>
                  <a:cubicBezTo>
                    <a:pt x="490" y="68"/>
                    <a:pt x="490" y="68"/>
                    <a:pt x="490" y="68"/>
                  </a:cubicBezTo>
                  <a:cubicBezTo>
                    <a:pt x="489" y="69"/>
                    <a:pt x="489" y="68"/>
                    <a:pt x="488" y="67"/>
                  </a:cubicBezTo>
                  <a:cubicBezTo>
                    <a:pt x="488" y="67"/>
                    <a:pt x="488" y="67"/>
                    <a:pt x="489" y="67"/>
                  </a:cubicBezTo>
                  <a:cubicBezTo>
                    <a:pt x="490" y="67"/>
                    <a:pt x="491" y="66"/>
                    <a:pt x="492" y="67"/>
                  </a:cubicBezTo>
                  <a:cubicBezTo>
                    <a:pt x="494" y="65"/>
                    <a:pt x="496" y="67"/>
                    <a:pt x="498" y="66"/>
                  </a:cubicBezTo>
                  <a:cubicBezTo>
                    <a:pt x="499" y="67"/>
                    <a:pt x="499" y="67"/>
                    <a:pt x="499" y="67"/>
                  </a:cubicBezTo>
                  <a:cubicBezTo>
                    <a:pt x="499" y="66"/>
                    <a:pt x="500" y="66"/>
                    <a:pt x="501" y="66"/>
                  </a:cubicBezTo>
                  <a:cubicBezTo>
                    <a:pt x="501" y="66"/>
                    <a:pt x="501" y="65"/>
                    <a:pt x="502" y="65"/>
                  </a:cubicBezTo>
                  <a:cubicBezTo>
                    <a:pt x="500" y="65"/>
                    <a:pt x="498" y="65"/>
                    <a:pt x="496" y="64"/>
                  </a:cubicBezTo>
                  <a:cubicBezTo>
                    <a:pt x="495" y="65"/>
                    <a:pt x="493" y="63"/>
                    <a:pt x="491" y="64"/>
                  </a:cubicBezTo>
                  <a:cubicBezTo>
                    <a:pt x="491" y="65"/>
                    <a:pt x="490" y="65"/>
                    <a:pt x="489" y="64"/>
                  </a:cubicBezTo>
                  <a:cubicBezTo>
                    <a:pt x="489" y="65"/>
                    <a:pt x="489" y="65"/>
                    <a:pt x="489" y="65"/>
                  </a:cubicBezTo>
                  <a:cubicBezTo>
                    <a:pt x="487" y="64"/>
                    <a:pt x="485" y="66"/>
                    <a:pt x="483" y="64"/>
                  </a:cubicBezTo>
                  <a:cubicBezTo>
                    <a:pt x="482" y="65"/>
                    <a:pt x="480" y="65"/>
                    <a:pt x="478" y="64"/>
                  </a:cubicBezTo>
                  <a:cubicBezTo>
                    <a:pt x="477" y="64"/>
                    <a:pt x="473" y="66"/>
                    <a:pt x="473" y="63"/>
                  </a:cubicBezTo>
                  <a:cubicBezTo>
                    <a:pt x="476" y="62"/>
                    <a:pt x="476" y="62"/>
                    <a:pt x="476" y="62"/>
                  </a:cubicBezTo>
                  <a:cubicBezTo>
                    <a:pt x="476" y="62"/>
                    <a:pt x="477" y="63"/>
                    <a:pt x="477" y="63"/>
                  </a:cubicBezTo>
                  <a:cubicBezTo>
                    <a:pt x="478" y="62"/>
                    <a:pt x="480" y="63"/>
                    <a:pt x="481" y="62"/>
                  </a:cubicBezTo>
                  <a:cubicBezTo>
                    <a:pt x="481" y="62"/>
                    <a:pt x="481" y="62"/>
                    <a:pt x="481" y="62"/>
                  </a:cubicBezTo>
                  <a:cubicBezTo>
                    <a:pt x="483" y="63"/>
                    <a:pt x="484" y="61"/>
                    <a:pt x="485" y="62"/>
                  </a:cubicBezTo>
                  <a:cubicBezTo>
                    <a:pt x="487" y="62"/>
                    <a:pt x="489" y="62"/>
                    <a:pt x="491" y="61"/>
                  </a:cubicBezTo>
                  <a:cubicBezTo>
                    <a:pt x="488" y="60"/>
                    <a:pt x="485" y="62"/>
                    <a:pt x="483" y="61"/>
                  </a:cubicBezTo>
                  <a:cubicBezTo>
                    <a:pt x="483" y="60"/>
                    <a:pt x="483" y="60"/>
                    <a:pt x="483" y="60"/>
                  </a:cubicBezTo>
                  <a:cubicBezTo>
                    <a:pt x="483" y="60"/>
                    <a:pt x="483" y="60"/>
                    <a:pt x="482" y="60"/>
                  </a:cubicBezTo>
                  <a:cubicBezTo>
                    <a:pt x="483" y="61"/>
                    <a:pt x="483" y="61"/>
                    <a:pt x="483" y="61"/>
                  </a:cubicBezTo>
                  <a:cubicBezTo>
                    <a:pt x="481" y="62"/>
                    <a:pt x="480" y="61"/>
                    <a:pt x="479" y="61"/>
                  </a:cubicBezTo>
                  <a:cubicBezTo>
                    <a:pt x="479" y="60"/>
                    <a:pt x="480" y="61"/>
                    <a:pt x="480" y="60"/>
                  </a:cubicBezTo>
                  <a:cubicBezTo>
                    <a:pt x="478" y="60"/>
                    <a:pt x="476" y="60"/>
                    <a:pt x="475" y="61"/>
                  </a:cubicBezTo>
                  <a:cubicBezTo>
                    <a:pt x="474" y="60"/>
                    <a:pt x="474" y="60"/>
                    <a:pt x="474" y="60"/>
                  </a:cubicBezTo>
                  <a:cubicBezTo>
                    <a:pt x="473" y="60"/>
                    <a:pt x="471" y="60"/>
                    <a:pt x="470" y="60"/>
                  </a:cubicBezTo>
                  <a:cubicBezTo>
                    <a:pt x="469" y="60"/>
                    <a:pt x="468" y="60"/>
                    <a:pt x="467" y="60"/>
                  </a:cubicBezTo>
                  <a:cubicBezTo>
                    <a:pt x="466" y="61"/>
                    <a:pt x="465" y="58"/>
                    <a:pt x="464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7" y="58"/>
                    <a:pt x="470" y="60"/>
                    <a:pt x="473" y="59"/>
                  </a:cubicBezTo>
                  <a:cubicBezTo>
                    <a:pt x="473" y="58"/>
                    <a:pt x="473" y="58"/>
                    <a:pt x="474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8" y="59"/>
                    <a:pt x="480" y="60"/>
                    <a:pt x="481" y="59"/>
                  </a:cubicBezTo>
                  <a:cubicBezTo>
                    <a:pt x="483" y="60"/>
                    <a:pt x="484" y="58"/>
                    <a:pt x="485" y="59"/>
                  </a:cubicBezTo>
                  <a:cubicBezTo>
                    <a:pt x="487" y="57"/>
                    <a:pt x="489" y="58"/>
                    <a:pt x="491" y="57"/>
                  </a:cubicBezTo>
                  <a:cubicBezTo>
                    <a:pt x="489" y="56"/>
                    <a:pt x="489" y="56"/>
                    <a:pt x="489" y="56"/>
                  </a:cubicBezTo>
                  <a:cubicBezTo>
                    <a:pt x="490" y="56"/>
                    <a:pt x="490" y="55"/>
                    <a:pt x="490" y="55"/>
                  </a:cubicBezTo>
                  <a:cubicBezTo>
                    <a:pt x="490" y="56"/>
                    <a:pt x="491" y="55"/>
                    <a:pt x="491" y="56"/>
                  </a:cubicBezTo>
                  <a:cubicBezTo>
                    <a:pt x="491" y="55"/>
                    <a:pt x="492" y="56"/>
                    <a:pt x="492" y="55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495" y="54"/>
                    <a:pt x="495" y="54"/>
                    <a:pt x="495" y="54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55"/>
                    <a:pt x="494" y="55"/>
                    <a:pt x="494" y="55"/>
                  </a:cubicBezTo>
                  <a:cubicBezTo>
                    <a:pt x="494" y="56"/>
                    <a:pt x="494" y="56"/>
                    <a:pt x="494" y="56"/>
                  </a:cubicBezTo>
                  <a:cubicBezTo>
                    <a:pt x="493" y="56"/>
                    <a:pt x="492" y="58"/>
                    <a:pt x="491" y="56"/>
                  </a:cubicBezTo>
                  <a:cubicBezTo>
                    <a:pt x="491" y="59"/>
                    <a:pt x="494" y="56"/>
                    <a:pt x="495" y="58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7" y="58"/>
                    <a:pt x="497" y="56"/>
                    <a:pt x="499" y="56"/>
                  </a:cubicBezTo>
                  <a:cubicBezTo>
                    <a:pt x="499" y="56"/>
                    <a:pt x="498" y="56"/>
                    <a:pt x="498" y="56"/>
                  </a:cubicBezTo>
                  <a:cubicBezTo>
                    <a:pt x="498" y="56"/>
                    <a:pt x="498" y="56"/>
                    <a:pt x="498" y="56"/>
                  </a:cubicBezTo>
                  <a:cubicBezTo>
                    <a:pt x="497" y="56"/>
                    <a:pt x="497" y="56"/>
                    <a:pt x="496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7" y="54"/>
                    <a:pt x="498" y="54"/>
                    <a:pt x="497" y="53"/>
                  </a:cubicBezTo>
                  <a:cubicBezTo>
                    <a:pt x="497" y="54"/>
                    <a:pt x="496" y="53"/>
                    <a:pt x="495" y="54"/>
                  </a:cubicBezTo>
                  <a:cubicBezTo>
                    <a:pt x="495" y="53"/>
                    <a:pt x="495" y="53"/>
                    <a:pt x="495" y="53"/>
                  </a:cubicBezTo>
                  <a:cubicBezTo>
                    <a:pt x="495" y="53"/>
                    <a:pt x="495" y="53"/>
                    <a:pt x="494" y="53"/>
                  </a:cubicBezTo>
                  <a:cubicBezTo>
                    <a:pt x="494" y="53"/>
                    <a:pt x="494" y="53"/>
                    <a:pt x="494" y="53"/>
                  </a:cubicBezTo>
                  <a:cubicBezTo>
                    <a:pt x="496" y="52"/>
                    <a:pt x="498" y="53"/>
                    <a:pt x="500" y="52"/>
                  </a:cubicBezTo>
                  <a:cubicBezTo>
                    <a:pt x="502" y="53"/>
                    <a:pt x="503" y="52"/>
                    <a:pt x="504" y="53"/>
                  </a:cubicBezTo>
                  <a:cubicBezTo>
                    <a:pt x="503" y="53"/>
                    <a:pt x="502" y="54"/>
                    <a:pt x="501" y="53"/>
                  </a:cubicBezTo>
                  <a:cubicBezTo>
                    <a:pt x="501" y="54"/>
                    <a:pt x="502" y="54"/>
                    <a:pt x="501" y="54"/>
                  </a:cubicBezTo>
                  <a:cubicBezTo>
                    <a:pt x="502" y="55"/>
                    <a:pt x="501" y="55"/>
                    <a:pt x="501" y="55"/>
                  </a:cubicBezTo>
                  <a:cubicBezTo>
                    <a:pt x="502" y="55"/>
                    <a:pt x="504" y="56"/>
                    <a:pt x="504" y="55"/>
                  </a:cubicBezTo>
                  <a:cubicBezTo>
                    <a:pt x="506" y="56"/>
                    <a:pt x="506" y="56"/>
                    <a:pt x="506" y="56"/>
                  </a:cubicBezTo>
                  <a:cubicBezTo>
                    <a:pt x="506" y="55"/>
                    <a:pt x="506" y="55"/>
                    <a:pt x="506" y="55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6" y="55"/>
                    <a:pt x="506" y="55"/>
                    <a:pt x="507" y="54"/>
                  </a:cubicBezTo>
                  <a:cubicBezTo>
                    <a:pt x="506" y="54"/>
                    <a:pt x="505" y="55"/>
                    <a:pt x="505" y="54"/>
                  </a:cubicBezTo>
                  <a:cubicBezTo>
                    <a:pt x="505" y="54"/>
                    <a:pt x="505" y="54"/>
                    <a:pt x="505" y="54"/>
                  </a:cubicBezTo>
                  <a:cubicBezTo>
                    <a:pt x="506" y="53"/>
                    <a:pt x="506" y="53"/>
                    <a:pt x="506" y="53"/>
                  </a:cubicBezTo>
                  <a:cubicBezTo>
                    <a:pt x="504" y="54"/>
                    <a:pt x="504" y="54"/>
                    <a:pt x="504" y="54"/>
                  </a:cubicBezTo>
                  <a:cubicBezTo>
                    <a:pt x="504" y="53"/>
                    <a:pt x="504" y="53"/>
                    <a:pt x="504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4" y="52"/>
                    <a:pt x="504" y="52"/>
                    <a:pt x="504" y="52"/>
                  </a:cubicBezTo>
                  <a:cubicBezTo>
                    <a:pt x="505" y="52"/>
                    <a:pt x="505" y="52"/>
                    <a:pt x="507" y="52"/>
                  </a:cubicBezTo>
                  <a:cubicBezTo>
                    <a:pt x="507" y="51"/>
                    <a:pt x="510" y="52"/>
                    <a:pt x="511" y="51"/>
                  </a:cubicBezTo>
                  <a:cubicBezTo>
                    <a:pt x="510" y="52"/>
                    <a:pt x="509" y="51"/>
                    <a:pt x="509" y="51"/>
                  </a:cubicBezTo>
                  <a:cubicBezTo>
                    <a:pt x="508" y="51"/>
                    <a:pt x="508" y="51"/>
                    <a:pt x="508" y="51"/>
                  </a:cubicBezTo>
                  <a:cubicBezTo>
                    <a:pt x="508" y="50"/>
                    <a:pt x="508" y="52"/>
                    <a:pt x="507" y="51"/>
                  </a:cubicBezTo>
                  <a:cubicBezTo>
                    <a:pt x="507" y="51"/>
                    <a:pt x="507" y="51"/>
                    <a:pt x="507" y="51"/>
                  </a:cubicBezTo>
                  <a:cubicBezTo>
                    <a:pt x="506" y="49"/>
                    <a:pt x="505" y="52"/>
                    <a:pt x="504" y="50"/>
                  </a:cubicBezTo>
                  <a:cubicBezTo>
                    <a:pt x="504" y="51"/>
                    <a:pt x="503" y="51"/>
                    <a:pt x="504" y="51"/>
                  </a:cubicBezTo>
                  <a:cubicBezTo>
                    <a:pt x="503" y="52"/>
                    <a:pt x="503" y="51"/>
                    <a:pt x="501" y="51"/>
                  </a:cubicBezTo>
                  <a:cubicBezTo>
                    <a:pt x="502" y="50"/>
                    <a:pt x="502" y="51"/>
                    <a:pt x="502" y="50"/>
                  </a:cubicBezTo>
                  <a:cubicBezTo>
                    <a:pt x="502" y="50"/>
                    <a:pt x="500" y="50"/>
                    <a:pt x="500" y="51"/>
                  </a:cubicBezTo>
                  <a:cubicBezTo>
                    <a:pt x="499" y="50"/>
                    <a:pt x="498" y="52"/>
                    <a:pt x="497" y="50"/>
                  </a:cubicBezTo>
                  <a:cubicBezTo>
                    <a:pt x="497" y="50"/>
                    <a:pt x="497" y="51"/>
                    <a:pt x="498" y="51"/>
                  </a:cubicBezTo>
                  <a:cubicBezTo>
                    <a:pt x="496" y="51"/>
                    <a:pt x="493" y="51"/>
                    <a:pt x="491" y="50"/>
                  </a:cubicBezTo>
                  <a:cubicBezTo>
                    <a:pt x="491" y="50"/>
                    <a:pt x="491" y="50"/>
                    <a:pt x="491" y="50"/>
                  </a:cubicBezTo>
                  <a:cubicBezTo>
                    <a:pt x="491" y="50"/>
                    <a:pt x="491" y="51"/>
                    <a:pt x="492" y="51"/>
                  </a:cubicBezTo>
                  <a:cubicBezTo>
                    <a:pt x="491" y="51"/>
                    <a:pt x="491" y="51"/>
                    <a:pt x="490" y="50"/>
                  </a:cubicBezTo>
                  <a:cubicBezTo>
                    <a:pt x="489" y="51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8" y="51"/>
                    <a:pt x="489" y="51"/>
                    <a:pt x="489" y="50"/>
                  </a:cubicBezTo>
                  <a:cubicBezTo>
                    <a:pt x="489" y="50"/>
                    <a:pt x="490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1"/>
                    <a:pt x="488" y="50"/>
                    <a:pt x="488" y="50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7" y="51"/>
                    <a:pt x="487" y="51"/>
                    <a:pt x="486" y="51"/>
                  </a:cubicBezTo>
                  <a:cubicBezTo>
                    <a:pt x="485" y="48"/>
                    <a:pt x="488" y="49"/>
                    <a:pt x="489" y="49"/>
                  </a:cubicBezTo>
                  <a:cubicBezTo>
                    <a:pt x="489" y="49"/>
                    <a:pt x="488" y="49"/>
                    <a:pt x="488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90" y="48"/>
                  </a:cubicBezTo>
                  <a:cubicBezTo>
                    <a:pt x="490" y="49"/>
                    <a:pt x="490" y="49"/>
                    <a:pt x="490" y="49"/>
                  </a:cubicBezTo>
                  <a:cubicBezTo>
                    <a:pt x="490" y="48"/>
                    <a:pt x="491" y="48"/>
                    <a:pt x="491" y="48"/>
                  </a:cubicBezTo>
                  <a:cubicBezTo>
                    <a:pt x="492" y="49"/>
                    <a:pt x="492" y="49"/>
                    <a:pt x="492" y="49"/>
                  </a:cubicBezTo>
                  <a:cubicBezTo>
                    <a:pt x="492" y="49"/>
                    <a:pt x="492" y="49"/>
                    <a:pt x="493" y="49"/>
                  </a:cubicBezTo>
                  <a:cubicBezTo>
                    <a:pt x="492" y="49"/>
                    <a:pt x="492" y="48"/>
                    <a:pt x="492" y="48"/>
                  </a:cubicBezTo>
                  <a:cubicBezTo>
                    <a:pt x="492" y="48"/>
                    <a:pt x="492" y="48"/>
                    <a:pt x="492" y="48"/>
                  </a:cubicBezTo>
                  <a:cubicBezTo>
                    <a:pt x="493" y="47"/>
                    <a:pt x="494" y="48"/>
                    <a:pt x="494" y="49"/>
                  </a:cubicBezTo>
                  <a:cubicBezTo>
                    <a:pt x="495" y="48"/>
                    <a:pt x="495" y="48"/>
                    <a:pt x="495" y="48"/>
                  </a:cubicBezTo>
                  <a:cubicBezTo>
                    <a:pt x="496" y="47"/>
                    <a:pt x="497" y="47"/>
                    <a:pt x="498" y="48"/>
                  </a:cubicBezTo>
                  <a:cubicBezTo>
                    <a:pt x="498" y="47"/>
                    <a:pt x="498" y="47"/>
                    <a:pt x="498" y="47"/>
                  </a:cubicBezTo>
                  <a:cubicBezTo>
                    <a:pt x="497" y="46"/>
                    <a:pt x="497" y="48"/>
                    <a:pt x="496" y="47"/>
                  </a:cubicBezTo>
                  <a:cubicBezTo>
                    <a:pt x="497" y="47"/>
                    <a:pt x="498" y="46"/>
                    <a:pt x="499" y="47"/>
                  </a:cubicBezTo>
                  <a:cubicBezTo>
                    <a:pt x="499" y="47"/>
                    <a:pt x="499" y="47"/>
                    <a:pt x="499" y="47"/>
                  </a:cubicBezTo>
                  <a:cubicBezTo>
                    <a:pt x="500" y="48"/>
                    <a:pt x="500" y="47"/>
                    <a:pt x="501" y="48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2" y="47"/>
                    <a:pt x="502" y="47"/>
                    <a:pt x="502" y="47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4" y="47"/>
                    <a:pt x="504" y="47"/>
                    <a:pt x="504" y="46"/>
                  </a:cubicBezTo>
                  <a:cubicBezTo>
                    <a:pt x="505" y="46"/>
                    <a:pt x="505" y="46"/>
                    <a:pt x="505" y="47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6" y="47"/>
                    <a:pt x="506" y="47"/>
                    <a:pt x="507" y="47"/>
                  </a:cubicBezTo>
                  <a:cubicBezTo>
                    <a:pt x="506" y="46"/>
                    <a:pt x="506" y="46"/>
                    <a:pt x="506" y="46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8" y="47"/>
                    <a:pt x="508" y="47"/>
                    <a:pt x="508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6"/>
                    <a:pt x="509" y="46"/>
                  </a:cubicBezTo>
                  <a:cubicBezTo>
                    <a:pt x="509" y="46"/>
                    <a:pt x="510" y="46"/>
                    <a:pt x="511" y="47"/>
                  </a:cubicBezTo>
                  <a:cubicBezTo>
                    <a:pt x="510" y="47"/>
                    <a:pt x="510" y="47"/>
                    <a:pt x="510" y="47"/>
                  </a:cubicBezTo>
                  <a:cubicBezTo>
                    <a:pt x="511" y="47"/>
                    <a:pt x="512" y="47"/>
                    <a:pt x="512" y="47"/>
                  </a:cubicBezTo>
                  <a:cubicBezTo>
                    <a:pt x="513" y="47"/>
                    <a:pt x="513" y="47"/>
                    <a:pt x="512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4" y="46"/>
                    <a:pt x="514" y="45"/>
                    <a:pt x="513" y="44"/>
                  </a:cubicBezTo>
                  <a:cubicBezTo>
                    <a:pt x="515" y="45"/>
                    <a:pt x="514" y="43"/>
                    <a:pt x="515" y="42"/>
                  </a:cubicBezTo>
                  <a:cubicBezTo>
                    <a:pt x="516" y="42"/>
                    <a:pt x="517" y="42"/>
                    <a:pt x="517" y="43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6" y="43"/>
                    <a:pt x="515" y="44"/>
                    <a:pt x="515" y="45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5" y="46"/>
                    <a:pt x="515" y="46"/>
                  </a:cubicBezTo>
                  <a:cubicBezTo>
                    <a:pt x="517" y="46"/>
                    <a:pt x="518" y="46"/>
                    <a:pt x="520" y="46"/>
                  </a:cubicBezTo>
                  <a:cubicBezTo>
                    <a:pt x="521" y="46"/>
                    <a:pt x="522" y="46"/>
                    <a:pt x="523" y="46"/>
                  </a:cubicBezTo>
                  <a:cubicBezTo>
                    <a:pt x="522" y="45"/>
                    <a:pt x="522" y="45"/>
                    <a:pt x="522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5" y="44"/>
                    <a:pt x="526" y="45"/>
                    <a:pt x="526" y="44"/>
                  </a:cubicBezTo>
                  <a:cubicBezTo>
                    <a:pt x="527" y="44"/>
                    <a:pt x="527" y="44"/>
                    <a:pt x="528" y="44"/>
                  </a:cubicBezTo>
                  <a:cubicBezTo>
                    <a:pt x="528" y="43"/>
                    <a:pt x="528" y="43"/>
                    <a:pt x="528" y="43"/>
                  </a:cubicBezTo>
                  <a:cubicBezTo>
                    <a:pt x="529" y="43"/>
                    <a:pt x="529" y="44"/>
                    <a:pt x="529" y="44"/>
                  </a:cubicBezTo>
                  <a:cubicBezTo>
                    <a:pt x="530" y="44"/>
                    <a:pt x="531" y="44"/>
                    <a:pt x="532" y="43"/>
                  </a:cubicBezTo>
                  <a:cubicBezTo>
                    <a:pt x="532" y="45"/>
                    <a:pt x="534" y="44"/>
                    <a:pt x="534" y="44"/>
                  </a:cubicBezTo>
                  <a:cubicBezTo>
                    <a:pt x="536" y="44"/>
                    <a:pt x="537" y="43"/>
                    <a:pt x="539" y="44"/>
                  </a:cubicBezTo>
                  <a:cubicBezTo>
                    <a:pt x="541" y="44"/>
                    <a:pt x="542" y="43"/>
                    <a:pt x="544" y="44"/>
                  </a:cubicBezTo>
                  <a:cubicBezTo>
                    <a:pt x="544" y="43"/>
                    <a:pt x="545" y="44"/>
                    <a:pt x="546" y="43"/>
                  </a:cubicBezTo>
                  <a:cubicBezTo>
                    <a:pt x="544" y="43"/>
                    <a:pt x="542" y="43"/>
                    <a:pt x="540" y="43"/>
                  </a:cubicBezTo>
                  <a:cubicBezTo>
                    <a:pt x="539" y="43"/>
                    <a:pt x="538" y="43"/>
                    <a:pt x="537" y="43"/>
                  </a:cubicBezTo>
                  <a:cubicBezTo>
                    <a:pt x="535" y="43"/>
                    <a:pt x="532" y="43"/>
                    <a:pt x="530" y="43"/>
                  </a:cubicBezTo>
                  <a:cubicBezTo>
                    <a:pt x="529" y="43"/>
                    <a:pt x="527" y="43"/>
                    <a:pt x="526" y="43"/>
                  </a:cubicBezTo>
                  <a:cubicBezTo>
                    <a:pt x="526" y="43"/>
                    <a:pt x="525" y="43"/>
                    <a:pt x="52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4" y="43"/>
                    <a:pt x="524" y="42"/>
                    <a:pt x="524" y="42"/>
                  </a:cubicBezTo>
                  <a:cubicBezTo>
                    <a:pt x="523" y="42"/>
                    <a:pt x="525" y="43"/>
                    <a:pt x="524" y="44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4"/>
                    <a:pt x="522" y="43"/>
                  </a:cubicBezTo>
                  <a:cubicBezTo>
                    <a:pt x="521" y="43"/>
                    <a:pt x="521" y="43"/>
                    <a:pt x="521" y="43"/>
                  </a:cubicBezTo>
                  <a:cubicBezTo>
                    <a:pt x="521" y="44"/>
                    <a:pt x="520" y="43"/>
                    <a:pt x="519" y="44"/>
                  </a:cubicBezTo>
                  <a:cubicBezTo>
                    <a:pt x="519" y="43"/>
                    <a:pt x="519" y="43"/>
                    <a:pt x="519" y="43"/>
                  </a:cubicBezTo>
                  <a:cubicBezTo>
                    <a:pt x="518" y="43"/>
                    <a:pt x="518" y="43"/>
                    <a:pt x="518" y="43"/>
                  </a:cubicBezTo>
                  <a:cubicBezTo>
                    <a:pt x="518" y="42"/>
                    <a:pt x="518" y="43"/>
                    <a:pt x="518" y="43"/>
                  </a:cubicBezTo>
                  <a:cubicBezTo>
                    <a:pt x="517" y="43"/>
                    <a:pt x="517" y="42"/>
                    <a:pt x="517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7" y="42"/>
                    <a:pt x="515" y="42"/>
                    <a:pt x="514" y="42"/>
                  </a:cubicBezTo>
                  <a:cubicBezTo>
                    <a:pt x="515" y="43"/>
                    <a:pt x="514" y="43"/>
                    <a:pt x="514" y="44"/>
                  </a:cubicBezTo>
                  <a:cubicBezTo>
                    <a:pt x="513" y="43"/>
                    <a:pt x="513" y="43"/>
                    <a:pt x="513" y="43"/>
                  </a:cubicBezTo>
                  <a:cubicBezTo>
                    <a:pt x="515" y="42"/>
                    <a:pt x="512" y="42"/>
                    <a:pt x="512" y="41"/>
                  </a:cubicBezTo>
                  <a:cubicBezTo>
                    <a:pt x="513" y="40"/>
                    <a:pt x="513" y="39"/>
                    <a:pt x="514" y="40"/>
                  </a:cubicBezTo>
                  <a:cubicBezTo>
                    <a:pt x="514" y="40"/>
                    <a:pt x="514" y="40"/>
                    <a:pt x="513" y="40"/>
                  </a:cubicBezTo>
                  <a:cubicBezTo>
                    <a:pt x="514" y="41"/>
                    <a:pt x="514" y="40"/>
                    <a:pt x="515" y="40"/>
                  </a:cubicBezTo>
                  <a:cubicBezTo>
                    <a:pt x="515" y="40"/>
                    <a:pt x="515" y="40"/>
                    <a:pt x="515" y="40"/>
                  </a:cubicBezTo>
                  <a:cubicBezTo>
                    <a:pt x="515" y="39"/>
                    <a:pt x="515" y="40"/>
                    <a:pt x="514" y="40"/>
                  </a:cubicBezTo>
                  <a:cubicBezTo>
                    <a:pt x="514" y="39"/>
                    <a:pt x="514" y="39"/>
                    <a:pt x="514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6" y="39"/>
                    <a:pt x="516" y="39"/>
                  </a:cubicBezTo>
                  <a:cubicBezTo>
                    <a:pt x="516" y="38"/>
                    <a:pt x="516" y="38"/>
                    <a:pt x="517" y="37"/>
                  </a:cubicBezTo>
                  <a:cubicBezTo>
                    <a:pt x="515" y="36"/>
                    <a:pt x="516" y="39"/>
                    <a:pt x="515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9"/>
                    <a:pt x="513" y="39"/>
                    <a:pt x="512" y="40"/>
                  </a:cubicBezTo>
                  <a:cubicBezTo>
                    <a:pt x="512" y="39"/>
                    <a:pt x="513" y="39"/>
                    <a:pt x="513" y="39"/>
                  </a:cubicBezTo>
                  <a:cubicBezTo>
                    <a:pt x="512" y="39"/>
                    <a:pt x="512" y="39"/>
                    <a:pt x="512" y="39"/>
                  </a:cubicBezTo>
                  <a:cubicBezTo>
                    <a:pt x="512" y="39"/>
                    <a:pt x="512" y="38"/>
                    <a:pt x="512" y="38"/>
                  </a:cubicBezTo>
                  <a:cubicBezTo>
                    <a:pt x="512" y="38"/>
                    <a:pt x="511" y="37"/>
                    <a:pt x="511" y="38"/>
                  </a:cubicBezTo>
                  <a:cubicBezTo>
                    <a:pt x="511" y="38"/>
                    <a:pt x="511" y="38"/>
                    <a:pt x="511" y="38"/>
                  </a:cubicBezTo>
                  <a:cubicBezTo>
                    <a:pt x="511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9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7" y="37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9"/>
                    <a:pt x="506" y="39"/>
                  </a:cubicBezTo>
                  <a:cubicBezTo>
                    <a:pt x="505" y="39"/>
                    <a:pt x="503" y="38"/>
                    <a:pt x="503" y="38"/>
                  </a:cubicBezTo>
                  <a:cubicBezTo>
                    <a:pt x="503" y="38"/>
                    <a:pt x="503" y="38"/>
                    <a:pt x="502" y="38"/>
                  </a:cubicBezTo>
                  <a:cubicBezTo>
                    <a:pt x="502" y="37"/>
                    <a:pt x="501" y="38"/>
                    <a:pt x="501" y="37"/>
                  </a:cubicBezTo>
                  <a:cubicBezTo>
                    <a:pt x="500" y="38"/>
                    <a:pt x="500" y="38"/>
                    <a:pt x="500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8" y="38"/>
                    <a:pt x="497" y="38"/>
                    <a:pt x="496" y="37"/>
                  </a:cubicBezTo>
                  <a:cubicBezTo>
                    <a:pt x="495" y="38"/>
                    <a:pt x="494" y="37"/>
                    <a:pt x="493" y="38"/>
                  </a:cubicBezTo>
                  <a:cubicBezTo>
                    <a:pt x="490" y="37"/>
                    <a:pt x="488" y="38"/>
                    <a:pt x="486" y="37"/>
                  </a:cubicBezTo>
                  <a:cubicBezTo>
                    <a:pt x="483" y="36"/>
                    <a:pt x="481" y="38"/>
                    <a:pt x="478" y="37"/>
                  </a:cubicBezTo>
                  <a:cubicBezTo>
                    <a:pt x="477" y="37"/>
                    <a:pt x="474" y="36"/>
                    <a:pt x="474" y="38"/>
                  </a:cubicBezTo>
                  <a:cubicBezTo>
                    <a:pt x="473" y="38"/>
                    <a:pt x="474" y="37"/>
                    <a:pt x="473" y="37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2" y="37"/>
                    <a:pt x="472" y="37"/>
                    <a:pt x="472" y="37"/>
                  </a:cubicBezTo>
                  <a:cubicBezTo>
                    <a:pt x="470" y="38"/>
                    <a:pt x="468" y="35"/>
                    <a:pt x="467" y="37"/>
                  </a:cubicBezTo>
                  <a:cubicBezTo>
                    <a:pt x="464" y="36"/>
                    <a:pt x="461" y="36"/>
                    <a:pt x="459" y="36"/>
                  </a:cubicBezTo>
                  <a:cubicBezTo>
                    <a:pt x="458" y="36"/>
                    <a:pt x="457" y="36"/>
                    <a:pt x="456" y="36"/>
                  </a:cubicBezTo>
                  <a:cubicBezTo>
                    <a:pt x="455" y="36"/>
                    <a:pt x="455" y="35"/>
                    <a:pt x="456" y="34"/>
                  </a:cubicBezTo>
                  <a:cubicBezTo>
                    <a:pt x="456" y="35"/>
                    <a:pt x="457" y="35"/>
                    <a:pt x="457" y="35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8" y="35"/>
                    <a:pt x="458" y="35"/>
                    <a:pt x="459" y="36"/>
                  </a:cubicBezTo>
                  <a:cubicBezTo>
                    <a:pt x="460" y="35"/>
                    <a:pt x="458" y="35"/>
                    <a:pt x="459" y="34"/>
                  </a:cubicBezTo>
                  <a:cubicBezTo>
                    <a:pt x="459" y="34"/>
                    <a:pt x="459" y="34"/>
                    <a:pt x="460" y="34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5"/>
                    <a:pt x="461" y="36"/>
                    <a:pt x="462" y="35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4"/>
                    <a:pt x="462" y="34"/>
                    <a:pt x="462" y="35"/>
                  </a:cubicBezTo>
                  <a:cubicBezTo>
                    <a:pt x="462" y="34"/>
                    <a:pt x="462" y="34"/>
                    <a:pt x="462" y="34"/>
                  </a:cubicBezTo>
                  <a:cubicBezTo>
                    <a:pt x="463" y="34"/>
                    <a:pt x="464" y="34"/>
                    <a:pt x="464" y="35"/>
                  </a:cubicBezTo>
                  <a:cubicBezTo>
                    <a:pt x="465" y="35"/>
                    <a:pt x="465" y="35"/>
                    <a:pt x="465" y="35"/>
                  </a:cubicBezTo>
                  <a:cubicBezTo>
                    <a:pt x="464" y="35"/>
                    <a:pt x="464" y="34"/>
                    <a:pt x="464" y="34"/>
                  </a:cubicBezTo>
                  <a:cubicBezTo>
                    <a:pt x="465" y="34"/>
                    <a:pt x="465" y="34"/>
                    <a:pt x="466" y="34"/>
                  </a:cubicBezTo>
                  <a:cubicBezTo>
                    <a:pt x="465" y="34"/>
                    <a:pt x="465" y="34"/>
                    <a:pt x="465" y="35"/>
                  </a:cubicBezTo>
                  <a:cubicBezTo>
                    <a:pt x="466" y="35"/>
                    <a:pt x="466" y="34"/>
                    <a:pt x="467" y="35"/>
                  </a:cubicBezTo>
                  <a:cubicBezTo>
                    <a:pt x="466" y="34"/>
                    <a:pt x="466" y="34"/>
                    <a:pt x="466" y="34"/>
                  </a:cubicBezTo>
                  <a:cubicBezTo>
                    <a:pt x="467" y="34"/>
                    <a:pt x="468" y="34"/>
                    <a:pt x="469" y="34"/>
                  </a:cubicBezTo>
                  <a:cubicBezTo>
                    <a:pt x="468" y="34"/>
                    <a:pt x="468" y="35"/>
                    <a:pt x="468" y="35"/>
                  </a:cubicBezTo>
                  <a:cubicBezTo>
                    <a:pt x="469" y="35"/>
                    <a:pt x="469" y="35"/>
                    <a:pt x="469" y="35"/>
                  </a:cubicBezTo>
                  <a:cubicBezTo>
                    <a:pt x="469" y="34"/>
                    <a:pt x="471" y="36"/>
                    <a:pt x="470" y="34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72" y="34"/>
                    <a:pt x="472" y="34"/>
                    <a:pt x="472" y="34"/>
                  </a:cubicBezTo>
                  <a:cubicBezTo>
                    <a:pt x="473" y="34"/>
                    <a:pt x="473" y="34"/>
                    <a:pt x="473" y="34"/>
                  </a:cubicBezTo>
                  <a:cubicBezTo>
                    <a:pt x="474" y="34"/>
                    <a:pt x="474" y="34"/>
                    <a:pt x="475" y="33"/>
                  </a:cubicBezTo>
                  <a:cubicBezTo>
                    <a:pt x="475" y="34"/>
                    <a:pt x="476" y="34"/>
                    <a:pt x="476" y="34"/>
                  </a:cubicBezTo>
                  <a:cubicBezTo>
                    <a:pt x="477" y="34"/>
                    <a:pt x="478" y="35"/>
                    <a:pt x="479" y="34"/>
                  </a:cubicBezTo>
                  <a:cubicBezTo>
                    <a:pt x="479" y="34"/>
                    <a:pt x="479" y="34"/>
                    <a:pt x="479" y="34"/>
                  </a:cubicBezTo>
                  <a:cubicBezTo>
                    <a:pt x="478" y="33"/>
                    <a:pt x="478" y="32"/>
                    <a:pt x="478" y="31"/>
                  </a:cubicBezTo>
                  <a:cubicBezTo>
                    <a:pt x="479" y="32"/>
                    <a:pt x="479" y="32"/>
                    <a:pt x="479" y="32"/>
                  </a:cubicBezTo>
                  <a:cubicBezTo>
                    <a:pt x="480" y="32"/>
                    <a:pt x="479" y="33"/>
                    <a:pt x="480" y="33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1" y="34"/>
                    <a:pt x="480" y="34"/>
                    <a:pt x="480" y="33"/>
                  </a:cubicBezTo>
                  <a:cubicBezTo>
                    <a:pt x="481" y="33"/>
                    <a:pt x="482" y="34"/>
                    <a:pt x="483" y="33"/>
                  </a:cubicBezTo>
                  <a:cubicBezTo>
                    <a:pt x="482" y="33"/>
                    <a:pt x="482" y="32"/>
                    <a:pt x="481" y="33"/>
                  </a:cubicBezTo>
                  <a:cubicBezTo>
                    <a:pt x="480" y="33"/>
                    <a:pt x="480" y="32"/>
                    <a:pt x="480" y="32"/>
                  </a:cubicBezTo>
                  <a:cubicBezTo>
                    <a:pt x="481" y="32"/>
                    <a:pt x="481" y="31"/>
                    <a:pt x="482" y="32"/>
                  </a:cubicBezTo>
                  <a:cubicBezTo>
                    <a:pt x="482" y="31"/>
                    <a:pt x="482" y="31"/>
                    <a:pt x="482" y="31"/>
                  </a:cubicBezTo>
                  <a:cubicBezTo>
                    <a:pt x="482" y="31"/>
                    <a:pt x="482" y="31"/>
                    <a:pt x="482" y="32"/>
                  </a:cubicBezTo>
                  <a:cubicBezTo>
                    <a:pt x="483" y="32"/>
                    <a:pt x="484" y="32"/>
                    <a:pt x="484" y="31"/>
                  </a:cubicBezTo>
                  <a:cubicBezTo>
                    <a:pt x="484" y="32"/>
                    <a:pt x="484" y="32"/>
                    <a:pt x="485" y="32"/>
                  </a:cubicBezTo>
                  <a:cubicBezTo>
                    <a:pt x="485" y="32"/>
                    <a:pt x="485" y="31"/>
                    <a:pt x="485" y="31"/>
                  </a:cubicBezTo>
                  <a:cubicBezTo>
                    <a:pt x="485" y="31"/>
                    <a:pt x="486" y="31"/>
                    <a:pt x="486" y="31"/>
                  </a:cubicBezTo>
                  <a:cubicBezTo>
                    <a:pt x="486" y="31"/>
                    <a:pt x="486" y="31"/>
                    <a:pt x="486" y="30"/>
                  </a:cubicBezTo>
                  <a:cubicBezTo>
                    <a:pt x="485" y="31"/>
                    <a:pt x="482" y="29"/>
                    <a:pt x="483" y="31"/>
                  </a:cubicBezTo>
                  <a:cubicBezTo>
                    <a:pt x="482" y="30"/>
                    <a:pt x="482" y="30"/>
                    <a:pt x="482" y="30"/>
                  </a:cubicBezTo>
                  <a:cubicBezTo>
                    <a:pt x="480" y="31"/>
                    <a:pt x="479" y="30"/>
                    <a:pt x="477" y="30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8" y="31"/>
                    <a:pt x="478" y="32"/>
                    <a:pt x="478" y="32"/>
                  </a:cubicBezTo>
                  <a:cubicBezTo>
                    <a:pt x="477" y="33"/>
                    <a:pt x="476" y="32"/>
                    <a:pt x="475" y="32"/>
                  </a:cubicBezTo>
                  <a:cubicBezTo>
                    <a:pt x="474" y="32"/>
                    <a:pt x="473" y="32"/>
                    <a:pt x="473" y="32"/>
                  </a:cubicBezTo>
                  <a:cubicBezTo>
                    <a:pt x="474" y="31"/>
                    <a:pt x="476" y="32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3" y="30"/>
                    <a:pt x="474" y="29"/>
                    <a:pt x="474" y="29"/>
                  </a:cubicBezTo>
                  <a:cubicBezTo>
                    <a:pt x="475" y="29"/>
                    <a:pt x="477" y="28"/>
                    <a:pt x="478" y="30"/>
                  </a:cubicBezTo>
                  <a:cubicBezTo>
                    <a:pt x="478" y="30"/>
                    <a:pt x="478" y="29"/>
                    <a:pt x="478" y="29"/>
                  </a:cubicBezTo>
                  <a:cubicBezTo>
                    <a:pt x="479" y="29"/>
                    <a:pt x="481" y="29"/>
                    <a:pt x="482" y="30"/>
                  </a:cubicBezTo>
                  <a:cubicBezTo>
                    <a:pt x="483" y="28"/>
                    <a:pt x="485" y="30"/>
                    <a:pt x="486" y="29"/>
                  </a:cubicBezTo>
                  <a:cubicBezTo>
                    <a:pt x="487" y="29"/>
                    <a:pt x="489" y="29"/>
                    <a:pt x="491" y="30"/>
                  </a:cubicBezTo>
                  <a:cubicBezTo>
                    <a:pt x="491" y="30"/>
                    <a:pt x="491" y="30"/>
                    <a:pt x="491" y="30"/>
                  </a:cubicBezTo>
                  <a:cubicBezTo>
                    <a:pt x="491" y="29"/>
                    <a:pt x="490" y="29"/>
                    <a:pt x="490" y="29"/>
                  </a:cubicBezTo>
                  <a:cubicBezTo>
                    <a:pt x="491" y="29"/>
                    <a:pt x="493" y="30"/>
                    <a:pt x="494" y="29"/>
                  </a:cubicBezTo>
                  <a:cubicBezTo>
                    <a:pt x="494" y="29"/>
                    <a:pt x="494" y="29"/>
                    <a:pt x="494" y="29"/>
                  </a:cubicBezTo>
                  <a:cubicBezTo>
                    <a:pt x="495" y="29"/>
                    <a:pt x="496" y="29"/>
                    <a:pt x="496" y="28"/>
                  </a:cubicBezTo>
                  <a:cubicBezTo>
                    <a:pt x="496" y="28"/>
                    <a:pt x="496" y="28"/>
                    <a:pt x="496" y="28"/>
                  </a:cubicBezTo>
                  <a:cubicBezTo>
                    <a:pt x="495" y="28"/>
                    <a:pt x="495" y="29"/>
                    <a:pt x="495" y="29"/>
                  </a:cubicBezTo>
                  <a:cubicBezTo>
                    <a:pt x="493" y="28"/>
                    <a:pt x="493" y="28"/>
                    <a:pt x="493" y="28"/>
                  </a:cubicBezTo>
                  <a:cubicBezTo>
                    <a:pt x="490" y="28"/>
                    <a:pt x="487" y="28"/>
                    <a:pt x="484" y="28"/>
                  </a:cubicBezTo>
                  <a:cubicBezTo>
                    <a:pt x="482" y="28"/>
                    <a:pt x="480" y="28"/>
                    <a:pt x="479" y="28"/>
                  </a:cubicBezTo>
                  <a:cubicBezTo>
                    <a:pt x="478" y="28"/>
                    <a:pt x="477" y="28"/>
                    <a:pt x="475" y="28"/>
                  </a:cubicBezTo>
                  <a:cubicBezTo>
                    <a:pt x="473" y="28"/>
                    <a:pt x="470" y="28"/>
                    <a:pt x="468" y="28"/>
                  </a:cubicBezTo>
                  <a:cubicBezTo>
                    <a:pt x="468" y="27"/>
                    <a:pt x="468" y="27"/>
                    <a:pt x="468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8"/>
                    <a:pt x="467" y="28"/>
                    <a:pt x="467" y="28"/>
                  </a:cubicBezTo>
                  <a:cubicBezTo>
                    <a:pt x="467" y="28"/>
                    <a:pt x="466" y="27"/>
                    <a:pt x="465" y="28"/>
                  </a:cubicBezTo>
                  <a:cubicBezTo>
                    <a:pt x="465" y="27"/>
                    <a:pt x="465" y="27"/>
                    <a:pt x="465" y="27"/>
                  </a:cubicBezTo>
                  <a:cubicBezTo>
                    <a:pt x="463" y="26"/>
                    <a:pt x="462" y="29"/>
                    <a:pt x="461" y="27"/>
                  </a:cubicBezTo>
                  <a:cubicBezTo>
                    <a:pt x="461" y="27"/>
                    <a:pt x="461" y="27"/>
                    <a:pt x="461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59" y="26"/>
                    <a:pt x="458" y="26"/>
                    <a:pt x="458" y="27"/>
                  </a:cubicBezTo>
                  <a:cubicBezTo>
                    <a:pt x="457" y="27"/>
                    <a:pt x="457" y="26"/>
                    <a:pt x="456" y="26"/>
                  </a:cubicBezTo>
                  <a:cubicBezTo>
                    <a:pt x="458" y="24"/>
                    <a:pt x="458" y="27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2" y="25"/>
                    <a:pt x="463" y="25"/>
                    <a:pt x="465" y="26"/>
                  </a:cubicBezTo>
                  <a:cubicBezTo>
                    <a:pt x="467" y="25"/>
                    <a:pt x="470" y="27"/>
                    <a:pt x="471" y="26"/>
                  </a:cubicBezTo>
                  <a:cubicBezTo>
                    <a:pt x="473" y="27"/>
                    <a:pt x="474" y="25"/>
                    <a:pt x="475" y="26"/>
                  </a:cubicBezTo>
                  <a:cubicBezTo>
                    <a:pt x="476" y="25"/>
                    <a:pt x="477" y="27"/>
                    <a:pt x="478" y="26"/>
                  </a:cubicBezTo>
                  <a:cubicBezTo>
                    <a:pt x="480" y="27"/>
                    <a:pt x="481" y="25"/>
                    <a:pt x="483" y="26"/>
                  </a:cubicBezTo>
                  <a:cubicBezTo>
                    <a:pt x="486" y="26"/>
                    <a:pt x="489" y="27"/>
                    <a:pt x="492" y="26"/>
                  </a:cubicBezTo>
                  <a:cubicBezTo>
                    <a:pt x="492" y="26"/>
                    <a:pt x="492" y="26"/>
                    <a:pt x="492" y="26"/>
                  </a:cubicBezTo>
                  <a:cubicBezTo>
                    <a:pt x="494" y="26"/>
                    <a:pt x="496" y="27"/>
                    <a:pt x="497" y="26"/>
                  </a:cubicBezTo>
                  <a:cubicBezTo>
                    <a:pt x="497" y="26"/>
                    <a:pt x="497" y="26"/>
                    <a:pt x="498" y="27"/>
                  </a:cubicBezTo>
                  <a:cubicBezTo>
                    <a:pt x="498" y="26"/>
                    <a:pt x="500" y="27"/>
                    <a:pt x="500" y="26"/>
                  </a:cubicBezTo>
                  <a:cubicBezTo>
                    <a:pt x="500" y="26"/>
                    <a:pt x="500" y="26"/>
                    <a:pt x="500" y="26"/>
                  </a:cubicBezTo>
                  <a:cubicBezTo>
                    <a:pt x="500" y="27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7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03" y="27"/>
                    <a:pt x="503" y="27"/>
                    <a:pt x="503" y="27"/>
                  </a:cubicBezTo>
                  <a:cubicBezTo>
                    <a:pt x="503" y="26"/>
                    <a:pt x="503" y="26"/>
                    <a:pt x="503" y="26"/>
                  </a:cubicBezTo>
                  <a:cubicBezTo>
                    <a:pt x="504" y="28"/>
                    <a:pt x="504" y="25"/>
                    <a:pt x="506" y="26"/>
                  </a:cubicBezTo>
                  <a:cubicBezTo>
                    <a:pt x="507" y="27"/>
                    <a:pt x="507" y="27"/>
                    <a:pt x="508" y="26"/>
                  </a:cubicBezTo>
                  <a:cubicBezTo>
                    <a:pt x="508" y="27"/>
                    <a:pt x="508" y="27"/>
                    <a:pt x="508" y="27"/>
                  </a:cubicBezTo>
                  <a:cubicBezTo>
                    <a:pt x="508" y="25"/>
                    <a:pt x="510" y="27"/>
                    <a:pt x="510" y="26"/>
                  </a:cubicBezTo>
                  <a:cubicBezTo>
                    <a:pt x="510" y="26"/>
                    <a:pt x="511" y="26"/>
                    <a:pt x="511" y="26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2" y="27"/>
                    <a:pt x="512" y="27"/>
                  </a:cubicBezTo>
                  <a:cubicBezTo>
                    <a:pt x="512" y="26"/>
                    <a:pt x="511" y="26"/>
                    <a:pt x="511" y="26"/>
                  </a:cubicBezTo>
                  <a:cubicBezTo>
                    <a:pt x="512" y="26"/>
                    <a:pt x="512" y="26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3" y="26"/>
                    <a:pt x="514" y="26"/>
                    <a:pt x="514" y="26"/>
                  </a:cubicBezTo>
                  <a:cubicBezTo>
                    <a:pt x="514" y="25"/>
                    <a:pt x="514" y="25"/>
                    <a:pt x="514" y="25"/>
                  </a:cubicBezTo>
                  <a:cubicBezTo>
                    <a:pt x="516" y="26"/>
                    <a:pt x="516" y="26"/>
                    <a:pt x="517" y="27"/>
                  </a:cubicBezTo>
                  <a:cubicBezTo>
                    <a:pt x="517" y="27"/>
                    <a:pt x="517" y="27"/>
                    <a:pt x="517" y="27"/>
                  </a:cubicBezTo>
                  <a:cubicBezTo>
                    <a:pt x="517" y="27"/>
                    <a:pt x="517" y="27"/>
                    <a:pt x="517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20" y="26"/>
                  </a:cubicBezTo>
                  <a:cubicBezTo>
                    <a:pt x="519" y="25"/>
                    <a:pt x="521" y="26"/>
                    <a:pt x="521" y="26"/>
                  </a:cubicBezTo>
                  <a:cubicBezTo>
                    <a:pt x="522" y="25"/>
                    <a:pt x="524" y="27"/>
                    <a:pt x="524" y="25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24" y="26"/>
                    <a:pt x="524" y="26"/>
                    <a:pt x="525" y="25"/>
                  </a:cubicBezTo>
                  <a:cubicBezTo>
                    <a:pt x="525" y="26"/>
                    <a:pt x="525" y="26"/>
                    <a:pt x="525" y="26"/>
                  </a:cubicBezTo>
                  <a:cubicBezTo>
                    <a:pt x="526" y="27"/>
                    <a:pt x="526" y="25"/>
                    <a:pt x="527" y="26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26" y="24"/>
                    <a:pt x="526" y="25"/>
                    <a:pt x="526" y="25"/>
                  </a:cubicBezTo>
                  <a:cubicBezTo>
                    <a:pt x="525" y="25"/>
                    <a:pt x="526" y="24"/>
                    <a:pt x="525" y="24"/>
                  </a:cubicBezTo>
                  <a:cubicBezTo>
                    <a:pt x="525" y="25"/>
                    <a:pt x="525" y="25"/>
                    <a:pt x="525" y="25"/>
                  </a:cubicBezTo>
                  <a:cubicBezTo>
                    <a:pt x="524" y="25"/>
                    <a:pt x="524" y="24"/>
                    <a:pt x="524" y="25"/>
                  </a:cubicBezTo>
                  <a:cubicBezTo>
                    <a:pt x="523" y="25"/>
                    <a:pt x="522" y="25"/>
                    <a:pt x="521" y="24"/>
                  </a:cubicBezTo>
                  <a:cubicBezTo>
                    <a:pt x="521" y="24"/>
                    <a:pt x="522" y="25"/>
                    <a:pt x="521" y="25"/>
                  </a:cubicBezTo>
                  <a:cubicBezTo>
                    <a:pt x="521" y="24"/>
                    <a:pt x="520" y="24"/>
                    <a:pt x="519" y="24"/>
                  </a:cubicBezTo>
                  <a:cubicBezTo>
                    <a:pt x="519" y="24"/>
                    <a:pt x="519" y="24"/>
                    <a:pt x="519" y="24"/>
                  </a:cubicBezTo>
                  <a:cubicBezTo>
                    <a:pt x="520" y="24"/>
                    <a:pt x="521" y="24"/>
                    <a:pt x="521" y="25"/>
                  </a:cubicBezTo>
                  <a:cubicBezTo>
                    <a:pt x="521" y="25"/>
                    <a:pt x="521" y="25"/>
                    <a:pt x="521" y="25"/>
                  </a:cubicBezTo>
                  <a:cubicBezTo>
                    <a:pt x="520" y="25"/>
                    <a:pt x="518" y="25"/>
                    <a:pt x="518" y="24"/>
                  </a:cubicBezTo>
                  <a:cubicBezTo>
                    <a:pt x="517" y="24"/>
                    <a:pt x="516" y="24"/>
                    <a:pt x="515" y="24"/>
                  </a:cubicBezTo>
                  <a:cubicBezTo>
                    <a:pt x="515" y="24"/>
                    <a:pt x="515" y="24"/>
                    <a:pt x="515" y="24"/>
                  </a:cubicBezTo>
                  <a:cubicBezTo>
                    <a:pt x="515" y="24"/>
                    <a:pt x="516" y="24"/>
                    <a:pt x="516" y="24"/>
                  </a:cubicBezTo>
                  <a:cubicBezTo>
                    <a:pt x="515" y="24"/>
                    <a:pt x="516" y="25"/>
                    <a:pt x="515" y="25"/>
                  </a:cubicBezTo>
                  <a:cubicBezTo>
                    <a:pt x="515" y="25"/>
                    <a:pt x="515" y="25"/>
                    <a:pt x="514" y="24"/>
                  </a:cubicBezTo>
                  <a:cubicBezTo>
                    <a:pt x="514" y="25"/>
                    <a:pt x="513" y="24"/>
                    <a:pt x="512" y="25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11" y="25"/>
                    <a:pt x="511" y="24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0" y="26"/>
                    <a:pt x="509" y="25"/>
                    <a:pt x="508" y="25"/>
                  </a:cubicBezTo>
                  <a:cubicBezTo>
                    <a:pt x="507" y="25"/>
                    <a:pt x="508" y="23"/>
                    <a:pt x="507" y="23"/>
                  </a:cubicBezTo>
                  <a:cubicBezTo>
                    <a:pt x="507" y="24"/>
                    <a:pt x="507" y="24"/>
                    <a:pt x="508" y="24"/>
                  </a:cubicBezTo>
                  <a:cubicBezTo>
                    <a:pt x="507" y="24"/>
                    <a:pt x="507" y="24"/>
                    <a:pt x="507" y="25"/>
                  </a:cubicBezTo>
                  <a:cubicBezTo>
                    <a:pt x="508" y="25"/>
                    <a:pt x="508" y="25"/>
                    <a:pt x="508" y="25"/>
                  </a:cubicBezTo>
                  <a:cubicBezTo>
                    <a:pt x="508" y="25"/>
                    <a:pt x="507" y="26"/>
                    <a:pt x="507" y="26"/>
                  </a:cubicBezTo>
                  <a:cubicBezTo>
                    <a:pt x="507" y="26"/>
                    <a:pt x="506" y="26"/>
                    <a:pt x="506" y="26"/>
                  </a:cubicBezTo>
                  <a:cubicBezTo>
                    <a:pt x="507" y="26"/>
                    <a:pt x="507" y="26"/>
                    <a:pt x="507" y="25"/>
                  </a:cubicBezTo>
                  <a:cubicBezTo>
                    <a:pt x="506" y="25"/>
                    <a:pt x="505" y="25"/>
                    <a:pt x="504" y="25"/>
                  </a:cubicBezTo>
                  <a:cubicBezTo>
                    <a:pt x="504" y="25"/>
                    <a:pt x="504" y="24"/>
                    <a:pt x="504" y="24"/>
                  </a:cubicBezTo>
                  <a:cubicBezTo>
                    <a:pt x="505" y="24"/>
                    <a:pt x="505" y="24"/>
                    <a:pt x="505" y="24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5" y="23"/>
                    <a:pt x="505" y="23"/>
                  </a:cubicBezTo>
                  <a:cubicBezTo>
                    <a:pt x="504" y="23"/>
                    <a:pt x="504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3" y="24"/>
                    <a:pt x="503" y="24"/>
                    <a:pt x="503" y="24"/>
                  </a:cubicBezTo>
                  <a:cubicBezTo>
                    <a:pt x="503" y="24"/>
                    <a:pt x="503" y="23"/>
                    <a:pt x="502" y="23"/>
                  </a:cubicBezTo>
                  <a:cubicBezTo>
                    <a:pt x="502" y="23"/>
                    <a:pt x="502" y="24"/>
                    <a:pt x="502" y="24"/>
                  </a:cubicBezTo>
                  <a:cubicBezTo>
                    <a:pt x="503" y="25"/>
                    <a:pt x="503" y="25"/>
                    <a:pt x="503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1" y="25"/>
                    <a:pt x="500" y="25"/>
                    <a:pt x="500" y="24"/>
                  </a:cubicBezTo>
                  <a:cubicBezTo>
                    <a:pt x="501" y="24"/>
                    <a:pt x="501" y="24"/>
                    <a:pt x="501" y="24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9" y="25"/>
                    <a:pt x="499" y="25"/>
                    <a:pt x="499" y="25"/>
                  </a:cubicBezTo>
                  <a:cubicBezTo>
                    <a:pt x="499" y="25"/>
                    <a:pt x="498" y="25"/>
                    <a:pt x="498" y="25"/>
                  </a:cubicBezTo>
                  <a:cubicBezTo>
                    <a:pt x="497" y="24"/>
                    <a:pt x="496" y="26"/>
                    <a:pt x="495" y="24"/>
                  </a:cubicBezTo>
                  <a:cubicBezTo>
                    <a:pt x="496" y="24"/>
                    <a:pt x="497" y="24"/>
                    <a:pt x="497" y="24"/>
                  </a:cubicBezTo>
                  <a:cubicBezTo>
                    <a:pt x="497" y="23"/>
                    <a:pt x="497" y="23"/>
                    <a:pt x="497" y="23"/>
                  </a:cubicBezTo>
                  <a:cubicBezTo>
                    <a:pt x="497" y="24"/>
                    <a:pt x="497" y="24"/>
                    <a:pt x="497" y="24"/>
                  </a:cubicBezTo>
                  <a:cubicBezTo>
                    <a:pt x="497" y="23"/>
                    <a:pt x="496" y="23"/>
                    <a:pt x="495" y="23"/>
                  </a:cubicBezTo>
                  <a:cubicBezTo>
                    <a:pt x="496" y="22"/>
                    <a:pt x="496" y="22"/>
                    <a:pt x="496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3"/>
                    <a:pt x="495" y="23"/>
                  </a:cubicBezTo>
                  <a:cubicBezTo>
                    <a:pt x="494" y="23"/>
                    <a:pt x="495" y="24"/>
                    <a:pt x="495" y="24"/>
                  </a:cubicBezTo>
                  <a:cubicBezTo>
                    <a:pt x="495" y="24"/>
                    <a:pt x="495" y="24"/>
                    <a:pt x="495" y="25"/>
                  </a:cubicBezTo>
                  <a:cubicBezTo>
                    <a:pt x="493" y="25"/>
                    <a:pt x="493" y="25"/>
                    <a:pt x="493" y="25"/>
                  </a:cubicBezTo>
                  <a:cubicBezTo>
                    <a:pt x="493" y="25"/>
                    <a:pt x="493" y="24"/>
                    <a:pt x="493" y="24"/>
                  </a:cubicBezTo>
                  <a:cubicBezTo>
                    <a:pt x="493" y="24"/>
                    <a:pt x="493" y="24"/>
                    <a:pt x="493" y="24"/>
                  </a:cubicBezTo>
                  <a:cubicBezTo>
                    <a:pt x="493" y="24"/>
                    <a:pt x="493" y="25"/>
                    <a:pt x="493" y="25"/>
                  </a:cubicBezTo>
                  <a:cubicBezTo>
                    <a:pt x="491" y="24"/>
                    <a:pt x="493" y="24"/>
                    <a:pt x="492" y="24"/>
                  </a:cubicBezTo>
                  <a:cubicBezTo>
                    <a:pt x="492" y="23"/>
                    <a:pt x="491" y="23"/>
                    <a:pt x="491" y="23"/>
                  </a:cubicBezTo>
                  <a:cubicBezTo>
                    <a:pt x="491" y="24"/>
                    <a:pt x="490" y="24"/>
                    <a:pt x="491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4"/>
                    <a:pt x="489" y="24"/>
                    <a:pt x="489" y="25"/>
                  </a:cubicBezTo>
                  <a:cubicBezTo>
                    <a:pt x="489" y="24"/>
                    <a:pt x="488" y="23"/>
                    <a:pt x="488" y="23"/>
                  </a:cubicBezTo>
                  <a:cubicBezTo>
                    <a:pt x="488" y="23"/>
                    <a:pt x="487" y="23"/>
                    <a:pt x="488" y="24"/>
                  </a:cubicBezTo>
                  <a:cubicBezTo>
                    <a:pt x="487" y="24"/>
                    <a:pt x="486" y="24"/>
                    <a:pt x="486" y="25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6" y="24"/>
                    <a:pt x="486" y="23"/>
                    <a:pt x="485" y="23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4" y="24"/>
                    <a:pt x="484" y="23"/>
                  </a:cubicBezTo>
                  <a:cubicBezTo>
                    <a:pt x="484" y="24"/>
                    <a:pt x="485" y="24"/>
                    <a:pt x="485" y="25"/>
                  </a:cubicBezTo>
                  <a:cubicBezTo>
                    <a:pt x="485" y="25"/>
                    <a:pt x="485" y="24"/>
                    <a:pt x="484" y="24"/>
                  </a:cubicBezTo>
                  <a:cubicBezTo>
                    <a:pt x="484" y="26"/>
                    <a:pt x="482" y="24"/>
                    <a:pt x="481" y="25"/>
                  </a:cubicBezTo>
                  <a:cubicBezTo>
                    <a:pt x="481" y="24"/>
                    <a:pt x="482" y="23"/>
                    <a:pt x="483" y="23"/>
                  </a:cubicBezTo>
                  <a:cubicBezTo>
                    <a:pt x="482" y="23"/>
                    <a:pt x="481" y="23"/>
                    <a:pt x="480" y="23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8" y="25"/>
                    <a:pt x="477" y="24"/>
                    <a:pt x="477" y="23"/>
                  </a:cubicBezTo>
                  <a:cubicBezTo>
                    <a:pt x="478" y="23"/>
                    <a:pt x="478" y="23"/>
                    <a:pt x="478" y="23"/>
                  </a:cubicBezTo>
                  <a:cubicBezTo>
                    <a:pt x="477" y="23"/>
                    <a:pt x="477" y="23"/>
                    <a:pt x="476" y="23"/>
                  </a:cubicBezTo>
                  <a:cubicBezTo>
                    <a:pt x="477" y="24"/>
                    <a:pt x="477" y="24"/>
                    <a:pt x="477" y="24"/>
                  </a:cubicBezTo>
                  <a:cubicBezTo>
                    <a:pt x="477" y="24"/>
                    <a:pt x="477" y="24"/>
                    <a:pt x="477" y="25"/>
                  </a:cubicBezTo>
                  <a:cubicBezTo>
                    <a:pt x="477" y="25"/>
                    <a:pt x="476" y="25"/>
                    <a:pt x="476" y="25"/>
                  </a:cubicBezTo>
                  <a:cubicBezTo>
                    <a:pt x="476" y="24"/>
                    <a:pt x="475" y="25"/>
                    <a:pt x="475" y="25"/>
                  </a:cubicBezTo>
                  <a:cubicBezTo>
                    <a:pt x="475" y="25"/>
                    <a:pt x="474" y="25"/>
                    <a:pt x="474" y="24"/>
                  </a:cubicBezTo>
                  <a:cubicBezTo>
                    <a:pt x="475" y="24"/>
                    <a:pt x="475" y="24"/>
                    <a:pt x="475" y="24"/>
                  </a:cubicBezTo>
                  <a:cubicBezTo>
                    <a:pt x="474" y="24"/>
                    <a:pt x="474" y="24"/>
                    <a:pt x="474" y="24"/>
                  </a:cubicBezTo>
                  <a:cubicBezTo>
                    <a:pt x="474" y="24"/>
                    <a:pt x="474" y="24"/>
                    <a:pt x="474" y="25"/>
                  </a:cubicBezTo>
                  <a:cubicBezTo>
                    <a:pt x="473" y="24"/>
                    <a:pt x="473" y="24"/>
                    <a:pt x="472" y="24"/>
                  </a:cubicBezTo>
                  <a:cubicBezTo>
                    <a:pt x="473" y="24"/>
                    <a:pt x="474" y="23"/>
                    <a:pt x="475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3" y="23"/>
                    <a:pt x="470" y="22"/>
                    <a:pt x="470" y="23"/>
                  </a:cubicBezTo>
                  <a:cubicBezTo>
                    <a:pt x="471" y="24"/>
                    <a:pt x="472" y="22"/>
                    <a:pt x="472" y="23"/>
                  </a:cubicBezTo>
                  <a:cubicBezTo>
                    <a:pt x="471" y="24"/>
                    <a:pt x="471" y="23"/>
                    <a:pt x="470" y="24"/>
                  </a:cubicBezTo>
                  <a:cubicBezTo>
                    <a:pt x="470" y="25"/>
                    <a:pt x="469" y="24"/>
                    <a:pt x="469" y="24"/>
                  </a:cubicBezTo>
                  <a:cubicBezTo>
                    <a:pt x="470" y="24"/>
                    <a:pt x="469" y="23"/>
                    <a:pt x="470" y="22"/>
                  </a:cubicBezTo>
                  <a:cubicBezTo>
                    <a:pt x="469" y="22"/>
                    <a:pt x="468" y="22"/>
                    <a:pt x="468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8" y="23"/>
                    <a:pt x="468" y="23"/>
                    <a:pt x="467" y="23"/>
                  </a:cubicBezTo>
                  <a:cubicBezTo>
                    <a:pt x="468" y="23"/>
                    <a:pt x="468" y="23"/>
                    <a:pt x="468" y="24"/>
                  </a:cubicBezTo>
                  <a:cubicBezTo>
                    <a:pt x="469" y="25"/>
                    <a:pt x="467" y="24"/>
                    <a:pt x="466" y="24"/>
                  </a:cubicBezTo>
                  <a:cubicBezTo>
                    <a:pt x="467" y="22"/>
                    <a:pt x="467" y="22"/>
                    <a:pt x="467" y="22"/>
                  </a:cubicBezTo>
                  <a:cubicBezTo>
                    <a:pt x="466" y="22"/>
                    <a:pt x="466" y="22"/>
                    <a:pt x="465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5" y="24"/>
                  </a:cubicBezTo>
                  <a:cubicBezTo>
                    <a:pt x="465" y="23"/>
                    <a:pt x="465" y="23"/>
                    <a:pt x="465" y="23"/>
                  </a:cubicBezTo>
                  <a:cubicBezTo>
                    <a:pt x="464" y="22"/>
                    <a:pt x="464" y="22"/>
                    <a:pt x="464" y="22"/>
                  </a:cubicBezTo>
                  <a:cubicBezTo>
                    <a:pt x="461" y="23"/>
                    <a:pt x="459" y="21"/>
                    <a:pt x="456" y="21"/>
                  </a:cubicBezTo>
                  <a:cubicBezTo>
                    <a:pt x="456" y="21"/>
                    <a:pt x="456" y="21"/>
                    <a:pt x="456" y="21"/>
                  </a:cubicBezTo>
                  <a:cubicBezTo>
                    <a:pt x="456" y="21"/>
                    <a:pt x="456" y="21"/>
                    <a:pt x="457" y="21"/>
                  </a:cubicBezTo>
                  <a:cubicBezTo>
                    <a:pt x="456" y="20"/>
                    <a:pt x="458" y="21"/>
                    <a:pt x="458" y="20"/>
                  </a:cubicBezTo>
                  <a:cubicBezTo>
                    <a:pt x="459" y="20"/>
                    <a:pt x="460" y="19"/>
                    <a:pt x="460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19"/>
                    <a:pt x="462" y="20"/>
                    <a:pt x="461" y="20"/>
                  </a:cubicBezTo>
                  <a:cubicBezTo>
                    <a:pt x="462" y="20"/>
                    <a:pt x="463" y="21"/>
                    <a:pt x="463" y="21"/>
                  </a:cubicBezTo>
                  <a:cubicBezTo>
                    <a:pt x="464" y="19"/>
                    <a:pt x="466" y="21"/>
                    <a:pt x="467" y="20"/>
                  </a:cubicBezTo>
                  <a:cubicBezTo>
                    <a:pt x="469" y="21"/>
                    <a:pt x="472" y="20"/>
                    <a:pt x="474" y="20"/>
                  </a:cubicBezTo>
                  <a:cubicBezTo>
                    <a:pt x="476" y="21"/>
                    <a:pt x="479" y="21"/>
                    <a:pt x="481" y="21"/>
                  </a:cubicBezTo>
                  <a:cubicBezTo>
                    <a:pt x="482" y="22"/>
                    <a:pt x="484" y="19"/>
                    <a:pt x="485" y="21"/>
                  </a:cubicBezTo>
                  <a:cubicBezTo>
                    <a:pt x="485" y="21"/>
                    <a:pt x="486" y="21"/>
                    <a:pt x="487" y="21"/>
                  </a:cubicBezTo>
                  <a:cubicBezTo>
                    <a:pt x="488" y="20"/>
                    <a:pt x="489" y="22"/>
                    <a:pt x="490" y="20"/>
                  </a:cubicBezTo>
                  <a:cubicBezTo>
                    <a:pt x="490" y="21"/>
                    <a:pt x="490" y="21"/>
                    <a:pt x="490" y="21"/>
                  </a:cubicBezTo>
                  <a:cubicBezTo>
                    <a:pt x="490" y="21"/>
                    <a:pt x="492" y="22"/>
                    <a:pt x="492" y="21"/>
                  </a:cubicBezTo>
                  <a:cubicBezTo>
                    <a:pt x="493" y="21"/>
                    <a:pt x="493" y="21"/>
                    <a:pt x="493" y="21"/>
                  </a:cubicBezTo>
                  <a:cubicBezTo>
                    <a:pt x="493" y="20"/>
                    <a:pt x="493" y="20"/>
                    <a:pt x="493" y="20"/>
                  </a:cubicBezTo>
                  <a:cubicBezTo>
                    <a:pt x="490" y="20"/>
                    <a:pt x="490" y="20"/>
                    <a:pt x="490" y="20"/>
                  </a:cubicBezTo>
                  <a:cubicBezTo>
                    <a:pt x="490" y="20"/>
                    <a:pt x="489" y="21"/>
                    <a:pt x="489" y="20"/>
                  </a:cubicBezTo>
                  <a:cubicBezTo>
                    <a:pt x="489" y="20"/>
                    <a:pt x="489" y="20"/>
                    <a:pt x="489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7" y="20"/>
                    <a:pt x="487" y="20"/>
                  </a:cubicBezTo>
                  <a:cubicBezTo>
                    <a:pt x="486" y="20"/>
                    <a:pt x="486" y="20"/>
                    <a:pt x="486" y="20"/>
                  </a:cubicBezTo>
                  <a:cubicBezTo>
                    <a:pt x="486" y="21"/>
                    <a:pt x="486" y="20"/>
                    <a:pt x="485" y="20"/>
                  </a:cubicBezTo>
                  <a:cubicBezTo>
                    <a:pt x="485" y="20"/>
                    <a:pt x="485" y="21"/>
                    <a:pt x="485" y="21"/>
                  </a:cubicBezTo>
                  <a:cubicBezTo>
                    <a:pt x="485" y="20"/>
                    <a:pt x="484" y="21"/>
                    <a:pt x="484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4" y="19"/>
                    <a:pt x="484" y="19"/>
                    <a:pt x="483" y="20"/>
                  </a:cubicBezTo>
                  <a:cubicBezTo>
                    <a:pt x="482" y="20"/>
                    <a:pt x="481" y="19"/>
                    <a:pt x="480" y="19"/>
                  </a:cubicBezTo>
                  <a:cubicBezTo>
                    <a:pt x="480" y="19"/>
                    <a:pt x="480" y="19"/>
                    <a:pt x="480" y="19"/>
                  </a:cubicBezTo>
                  <a:cubicBezTo>
                    <a:pt x="480" y="19"/>
                    <a:pt x="481" y="19"/>
                    <a:pt x="481" y="20"/>
                  </a:cubicBezTo>
                  <a:cubicBezTo>
                    <a:pt x="478" y="20"/>
                    <a:pt x="478" y="20"/>
                    <a:pt x="478" y="20"/>
                  </a:cubicBezTo>
                  <a:cubicBezTo>
                    <a:pt x="479" y="19"/>
                    <a:pt x="477" y="18"/>
                    <a:pt x="477" y="17"/>
                  </a:cubicBezTo>
                  <a:cubicBezTo>
                    <a:pt x="476" y="17"/>
                    <a:pt x="477" y="19"/>
                    <a:pt x="477" y="19"/>
                  </a:cubicBezTo>
                  <a:cubicBezTo>
                    <a:pt x="477" y="19"/>
                    <a:pt x="476" y="19"/>
                    <a:pt x="476" y="18"/>
                  </a:cubicBezTo>
                  <a:cubicBezTo>
                    <a:pt x="476" y="18"/>
                    <a:pt x="476" y="19"/>
                    <a:pt x="476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4" y="19"/>
                    <a:pt x="473" y="19"/>
                    <a:pt x="472" y="2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20"/>
                    <a:pt x="472" y="20"/>
                    <a:pt x="472" y="20"/>
                  </a:cubicBezTo>
                  <a:cubicBezTo>
                    <a:pt x="470" y="19"/>
                    <a:pt x="470" y="19"/>
                    <a:pt x="470" y="19"/>
                  </a:cubicBezTo>
                  <a:cubicBezTo>
                    <a:pt x="469" y="18"/>
                    <a:pt x="467" y="19"/>
                    <a:pt x="467" y="18"/>
                  </a:cubicBezTo>
                  <a:cubicBezTo>
                    <a:pt x="467" y="19"/>
                    <a:pt x="465" y="19"/>
                    <a:pt x="465" y="19"/>
                  </a:cubicBezTo>
                  <a:cubicBezTo>
                    <a:pt x="465" y="18"/>
                    <a:pt x="464" y="18"/>
                    <a:pt x="464" y="17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3" y="19"/>
                    <a:pt x="463" y="18"/>
                  </a:cubicBezTo>
                  <a:cubicBezTo>
                    <a:pt x="463" y="18"/>
                    <a:pt x="463" y="18"/>
                    <a:pt x="463" y="18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2" y="18"/>
                    <a:pt x="462" y="17"/>
                    <a:pt x="462" y="17"/>
                  </a:cubicBezTo>
                  <a:cubicBezTo>
                    <a:pt x="462" y="17"/>
                    <a:pt x="462" y="17"/>
                    <a:pt x="463" y="17"/>
                  </a:cubicBezTo>
                  <a:cubicBezTo>
                    <a:pt x="463" y="17"/>
                    <a:pt x="463" y="17"/>
                    <a:pt x="463" y="17"/>
                  </a:cubicBezTo>
                  <a:cubicBezTo>
                    <a:pt x="462" y="15"/>
                    <a:pt x="461" y="17"/>
                    <a:pt x="460" y="15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59" y="16"/>
                    <a:pt x="458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5" y="15"/>
                    <a:pt x="455" y="15"/>
                    <a:pt x="456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55" y="14"/>
                    <a:pt x="455" y="15"/>
                    <a:pt x="454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3" y="15"/>
                    <a:pt x="454" y="18"/>
                    <a:pt x="452" y="17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1" y="18"/>
                    <a:pt x="450" y="19"/>
                    <a:pt x="449" y="18"/>
                  </a:cubicBezTo>
                  <a:cubicBezTo>
                    <a:pt x="450" y="17"/>
                    <a:pt x="450" y="17"/>
                    <a:pt x="450" y="17"/>
                  </a:cubicBezTo>
                  <a:cubicBezTo>
                    <a:pt x="449" y="17"/>
                    <a:pt x="450" y="18"/>
                    <a:pt x="449" y="17"/>
                  </a:cubicBezTo>
                  <a:cubicBezTo>
                    <a:pt x="448" y="16"/>
                    <a:pt x="450" y="17"/>
                    <a:pt x="451" y="16"/>
                  </a:cubicBezTo>
                  <a:cubicBezTo>
                    <a:pt x="450" y="15"/>
                    <a:pt x="449" y="17"/>
                    <a:pt x="448" y="16"/>
                  </a:cubicBezTo>
                  <a:cubicBezTo>
                    <a:pt x="449" y="15"/>
                    <a:pt x="449" y="15"/>
                    <a:pt x="449" y="15"/>
                  </a:cubicBezTo>
                  <a:cubicBezTo>
                    <a:pt x="448" y="15"/>
                    <a:pt x="448" y="15"/>
                    <a:pt x="448" y="15"/>
                  </a:cubicBezTo>
                  <a:cubicBezTo>
                    <a:pt x="448" y="15"/>
                    <a:pt x="448" y="16"/>
                    <a:pt x="448" y="16"/>
                  </a:cubicBezTo>
                  <a:cubicBezTo>
                    <a:pt x="446" y="18"/>
                    <a:pt x="446" y="18"/>
                    <a:pt x="446" y="18"/>
                  </a:cubicBezTo>
                  <a:cubicBezTo>
                    <a:pt x="445" y="17"/>
                    <a:pt x="444" y="17"/>
                    <a:pt x="443" y="16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2" y="17"/>
                    <a:pt x="442" y="17"/>
                    <a:pt x="442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4" y="17"/>
                    <a:pt x="444" y="18"/>
                  </a:cubicBezTo>
                  <a:cubicBezTo>
                    <a:pt x="443" y="18"/>
                    <a:pt x="443" y="18"/>
                    <a:pt x="442" y="18"/>
                  </a:cubicBezTo>
                  <a:cubicBezTo>
                    <a:pt x="442" y="18"/>
                    <a:pt x="442" y="19"/>
                    <a:pt x="442" y="19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3" y="19"/>
                    <a:pt x="443" y="18"/>
                    <a:pt x="444" y="19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2" y="20"/>
                    <a:pt x="441" y="19"/>
                    <a:pt x="441" y="18"/>
                  </a:cubicBezTo>
                  <a:cubicBezTo>
                    <a:pt x="441" y="18"/>
                    <a:pt x="441" y="18"/>
                    <a:pt x="440" y="18"/>
                  </a:cubicBezTo>
                  <a:cubicBezTo>
                    <a:pt x="440" y="18"/>
                    <a:pt x="440" y="19"/>
                    <a:pt x="441" y="19"/>
                  </a:cubicBezTo>
                  <a:cubicBezTo>
                    <a:pt x="441" y="20"/>
                    <a:pt x="440" y="19"/>
                    <a:pt x="440" y="20"/>
                  </a:cubicBezTo>
                  <a:cubicBezTo>
                    <a:pt x="441" y="20"/>
                    <a:pt x="443" y="20"/>
                    <a:pt x="445" y="20"/>
                  </a:cubicBezTo>
                  <a:cubicBezTo>
                    <a:pt x="445" y="21"/>
                    <a:pt x="446" y="21"/>
                    <a:pt x="447" y="21"/>
                  </a:cubicBezTo>
                  <a:cubicBezTo>
                    <a:pt x="446" y="20"/>
                    <a:pt x="446" y="20"/>
                    <a:pt x="446" y="20"/>
                  </a:cubicBezTo>
                  <a:cubicBezTo>
                    <a:pt x="446" y="20"/>
                    <a:pt x="446" y="21"/>
                    <a:pt x="445" y="20"/>
                  </a:cubicBezTo>
                  <a:cubicBezTo>
                    <a:pt x="445" y="20"/>
                    <a:pt x="444" y="19"/>
                    <a:pt x="444" y="19"/>
                  </a:cubicBezTo>
                  <a:cubicBezTo>
                    <a:pt x="445" y="19"/>
                    <a:pt x="445" y="19"/>
                    <a:pt x="447" y="18"/>
                  </a:cubicBezTo>
                  <a:cubicBezTo>
                    <a:pt x="447" y="19"/>
                    <a:pt x="447" y="19"/>
                    <a:pt x="448" y="19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9" y="21"/>
                    <a:pt x="447" y="21"/>
                    <a:pt x="447" y="21"/>
                  </a:cubicBezTo>
                  <a:cubicBezTo>
                    <a:pt x="447" y="22"/>
                    <a:pt x="447" y="22"/>
                    <a:pt x="447" y="22"/>
                  </a:cubicBezTo>
                  <a:cubicBezTo>
                    <a:pt x="447" y="21"/>
                    <a:pt x="448" y="21"/>
                    <a:pt x="448" y="2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9" y="23"/>
                    <a:pt x="449" y="23"/>
                    <a:pt x="449" y="23"/>
                  </a:cubicBezTo>
                  <a:cubicBezTo>
                    <a:pt x="449" y="22"/>
                    <a:pt x="450" y="22"/>
                    <a:pt x="450" y="22"/>
                  </a:cubicBezTo>
                  <a:cubicBezTo>
                    <a:pt x="451" y="21"/>
                    <a:pt x="449" y="22"/>
                    <a:pt x="449" y="21"/>
                  </a:cubicBezTo>
                  <a:cubicBezTo>
                    <a:pt x="450" y="20"/>
                    <a:pt x="450" y="20"/>
                    <a:pt x="450" y="20"/>
                  </a:cubicBezTo>
                  <a:cubicBezTo>
                    <a:pt x="451" y="20"/>
                    <a:pt x="452" y="20"/>
                    <a:pt x="452" y="21"/>
                  </a:cubicBezTo>
                  <a:cubicBezTo>
                    <a:pt x="452" y="21"/>
                    <a:pt x="452" y="21"/>
                    <a:pt x="452" y="21"/>
                  </a:cubicBezTo>
                  <a:cubicBezTo>
                    <a:pt x="452" y="22"/>
                    <a:pt x="453" y="23"/>
                    <a:pt x="452" y="23"/>
                  </a:cubicBezTo>
                  <a:cubicBezTo>
                    <a:pt x="451" y="22"/>
                    <a:pt x="451" y="22"/>
                    <a:pt x="451" y="22"/>
                  </a:cubicBezTo>
                  <a:cubicBezTo>
                    <a:pt x="451" y="24"/>
                    <a:pt x="448" y="22"/>
                    <a:pt x="449" y="24"/>
                  </a:cubicBezTo>
                  <a:cubicBezTo>
                    <a:pt x="449" y="23"/>
                    <a:pt x="448" y="23"/>
                    <a:pt x="447" y="22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2"/>
                    <a:pt x="445" y="21"/>
                    <a:pt x="443" y="22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441" y="20"/>
                    <a:pt x="441" y="21"/>
                    <a:pt x="441" y="22"/>
                  </a:cubicBezTo>
                  <a:cubicBezTo>
                    <a:pt x="440" y="21"/>
                    <a:pt x="441" y="21"/>
                    <a:pt x="440" y="20"/>
                  </a:cubicBezTo>
                  <a:cubicBezTo>
                    <a:pt x="440" y="23"/>
                    <a:pt x="438" y="20"/>
                    <a:pt x="437" y="20"/>
                  </a:cubicBezTo>
                  <a:cubicBezTo>
                    <a:pt x="437" y="21"/>
                    <a:pt x="437" y="20"/>
                    <a:pt x="438" y="21"/>
                  </a:cubicBezTo>
                  <a:cubicBezTo>
                    <a:pt x="437" y="21"/>
                    <a:pt x="438" y="22"/>
                    <a:pt x="437" y="21"/>
                  </a:cubicBezTo>
                  <a:cubicBezTo>
                    <a:pt x="436" y="19"/>
                    <a:pt x="436" y="22"/>
                    <a:pt x="434" y="22"/>
                  </a:cubicBezTo>
                  <a:cubicBezTo>
                    <a:pt x="434" y="23"/>
                    <a:pt x="436" y="22"/>
                    <a:pt x="435" y="23"/>
                  </a:cubicBezTo>
                  <a:cubicBezTo>
                    <a:pt x="434" y="23"/>
                    <a:pt x="433" y="23"/>
                    <a:pt x="433" y="22"/>
                  </a:cubicBezTo>
                  <a:cubicBezTo>
                    <a:pt x="436" y="20"/>
                    <a:pt x="431" y="22"/>
                    <a:pt x="431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18"/>
                    <a:pt x="430" y="18"/>
                    <a:pt x="430" y="18"/>
                  </a:cubicBezTo>
                  <a:cubicBezTo>
                    <a:pt x="431" y="18"/>
                    <a:pt x="431" y="18"/>
                    <a:pt x="432" y="18"/>
                  </a:cubicBezTo>
                  <a:cubicBezTo>
                    <a:pt x="431" y="18"/>
                    <a:pt x="431" y="17"/>
                    <a:pt x="431" y="17"/>
                  </a:cubicBezTo>
                  <a:cubicBezTo>
                    <a:pt x="430" y="18"/>
                    <a:pt x="429" y="19"/>
                    <a:pt x="430" y="19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1" y="21"/>
                    <a:pt x="430" y="21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1"/>
                    <a:pt x="429" y="21"/>
                    <a:pt x="429" y="21"/>
                  </a:cubicBezTo>
                  <a:cubicBezTo>
                    <a:pt x="429" y="21"/>
                    <a:pt x="428" y="21"/>
                    <a:pt x="428" y="20"/>
                  </a:cubicBezTo>
                  <a:cubicBezTo>
                    <a:pt x="429" y="20"/>
                    <a:pt x="429" y="20"/>
                    <a:pt x="429" y="20"/>
                  </a:cubicBezTo>
                  <a:cubicBezTo>
                    <a:pt x="428" y="19"/>
                    <a:pt x="428" y="20"/>
                    <a:pt x="427" y="20"/>
                  </a:cubicBezTo>
                  <a:cubicBezTo>
                    <a:pt x="427" y="20"/>
                    <a:pt x="427" y="20"/>
                    <a:pt x="427" y="20"/>
                  </a:cubicBezTo>
                  <a:cubicBezTo>
                    <a:pt x="428" y="21"/>
                    <a:pt x="427" y="21"/>
                    <a:pt x="427" y="21"/>
                  </a:cubicBezTo>
                  <a:cubicBezTo>
                    <a:pt x="428" y="21"/>
                    <a:pt x="429" y="21"/>
                    <a:pt x="430" y="21"/>
                  </a:cubicBezTo>
                  <a:cubicBezTo>
                    <a:pt x="429" y="21"/>
                    <a:pt x="431" y="22"/>
                    <a:pt x="431" y="22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0" y="22"/>
                    <a:pt x="430" y="23"/>
                    <a:pt x="430" y="22"/>
                  </a:cubicBezTo>
                  <a:cubicBezTo>
                    <a:pt x="429" y="22"/>
                    <a:pt x="429" y="22"/>
                    <a:pt x="428" y="22"/>
                  </a:cubicBezTo>
                  <a:cubicBezTo>
                    <a:pt x="427" y="23"/>
                    <a:pt x="428" y="21"/>
                    <a:pt x="426" y="21"/>
                  </a:cubicBezTo>
                  <a:cubicBezTo>
                    <a:pt x="427" y="21"/>
                    <a:pt x="427" y="21"/>
                    <a:pt x="427" y="21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27" y="19"/>
                    <a:pt x="427" y="19"/>
                    <a:pt x="427" y="19"/>
                  </a:cubicBezTo>
                  <a:cubicBezTo>
                    <a:pt x="425" y="18"/>
                    <a:pt x="425" y="18"/>
                    <a:pt x="425" y="18"/>
                  </a:cubicBezTo>
                  <a:cubicBezTo>
                    <a:pt x="425" y="19"/>
                    <a:pt x="425" y="20"/>
                    <a:pt x="425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5" y="20"/>
                    <a:pt x="423" y="20"/>
                    <a:pt x="424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3" y="21"/>
                    <a:pt x="423" y="22"/>
                    <a:pt x="423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1" y="22"/>
                    <a:pt x="421" y="22"/>
                    <a:pt x="421" y="22"/>
                  </a:cubicBezTo>
                  <a:cubicBezTo>
                    <a:pt x="421" y="21"/>
                    <a:pt x="421" y="21"/>
                    <a:pt x="421" y="21"/>
                  </a:cubicBezTo>
                  <a:cubicBezTo>
                    <a:pt x="422" y="20"/>
                    <a:pt x="422" y="21"/>
                    <a:pt x="423" y="21"/>
                  </a:cubicBezTo>
                  <a:cubicBezTo>
                    <a:pt x="423" y="20"/>
                    <a:pt x="423" y="20"/>
                    <a:pt x="423" y="19"/>
                  </a:cubicBezTo>
                  <a:cubicBezTo>
                    <a:pt x="422" y="20"/>
                    <a:pt x="422" y="20"/>
                    <a:pt x="422" y="20"/>
                  </a:cubicBezTo>
                  <a:cubicBezTo>
                    <a:pt x="421" y="20"/>
                    <a:pt x="422" y="19"/>
                    <a:pt x="422" y="19"/>
                  </a:cubicBezTo>
                  <a:cubicBezTo>
                    <a:pt x="424" y="19"/>
                    <a:pt x="424" y="19"/>
                    <a:pt x="424" y="19"/>
                  </a:cubicBezTo>
                  <a:cubicBezTo>
                    <a:pt x="423" y="18"/>
                    <a:pt x="422" y="19"/>
                    <a:pt x="422" y="19"/>
                  </a:cubicBezTo>
                  <a:cubicBezTo>
                    <a:pt x="421" y="19"/>
                    <a:pt x="421" y="19"/>
                    <a:pt x="421" y="19"/>
                  </a:cubicBezTo>
                  <a:cubicBezTo>
                    <a:pt x="420" y="18"/>
                    <a:pt x="421" y="19"/>
                    <a:pt x="420" y="19"/>
                  </a:cubicBezTo>
                  <a:cubicBezTo>
                    <a:pt x="420" y="19"/>
                    <a:pt x="419" y="19"/>
                    <a:pt x="419" y="19"/>
                  </a:cubicBezTo>
                  <a:cubicBezTo>
                    <a:pt x="420" y="19"/>
                    <a:pt x="420" y="19"/>
                    <a:pt x="420" y="19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8" y="18"/>
                    <a:pt x="418" y="19"/>
                    <a:pt x="418" y="19"/>
                  </a:cubicBezTo>
                  <a:cubicBezTo>
                    <a:pt x="419" y="18"/>
                    <a:pt x="419" y="20"/>
                    <a:pt x="420" y="20"/>
                  </a:cubicBezTo>
                  <a:cubicBezTo>
                    <a:pt x="419" y="20"/>
                    <a:pt x="418" y="19"/>
                    <a:pt x="418" y="20"/>
                  </a:cubicBezTo>
                  <a:cubicBezTo>
                    <a:pt x="417" y="19"/>
                    <a:pt x="417" y="19"/>
                    <a:pt x="418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6" y="18"/>
                    <a:pt x="415" y="18"/>
                    <a:pt x="414" y="19"/>
                  </a:cubicBezTo>
                  <a:cubicBezTo>
                    <a:pt x="415" y="19"/>
                    <a:pt x="417" y="18"/>
                    <a:pt x="417" y="19"/>
                  </a:cubicBezTo>
                  <a:cubicBezTo>
                    <a:pt x="417" y="20"/>
                    <a:pt x="415" y="19"/>
                    <a:pt x="414" y="20"/>
                  </a:cubicBezTo>
                  <a:cubicBezTo>
                    <a:pt x="413" y="19"/>
                    <a:pt x="414" y="19"/>
                    <a:pt x="414" y="18"/>
                  </a:cubicBezTo>
                  <a:cubicBezTo>
                    <a:pt x="414" y="18"/>
                    <a:pt x="413" y="18"/>
                    <a:pt x="413" y="18"/>
                  </a:cubicBezTo>
                  <a:cubicBezTo>
                    <a:pt x="412" y="18"/>
                    <a:pt x="411" y="19"/>
                    <a:pt x="411" y="18"/>
                  </a:cubicBezTo>
                  <a:cubicBezTo>
                    <a:pt x="410" y="18"/>
                    <a:pt x="409" y="18"/>
                    <a:pt x="409" y="18"/>
                  </a:cubicBezTo>
                  <a:cubicBezTo>
                    <a:pt x="409" y="18"/>
                    <a:pt x="409" y="18"/>
                    <a:pt x="409" y="18"/>
                  </a:cubicBezTo>
                  <a:cubicBezTo>
                    <a:pt x="406" y="18"/>
                    <a:pt x="406" y="18"/>
                    <a:pt x="406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20"/>
                    <a:pt x="407" y="19"/>
                    <a:pt x="407" y="20"/>
                  </a:cubicBezTo>
                  <a:cubicBezTo>
                    <a:pt x="407" y="20"/>
                    <a:pt x="408" y="20"/>
                    <a:pt x="408" y="20"/>
                  </a:cubicBezTo>
                  <a:cubicBezTo>
                    <a:pt x="409" y="20"/>
                    <a:pt x="410" y="21"/>
                    <a:pt x="410" y="20"/>
                  </a:cubicBezTo>
                  <a:cubicBezTo>
                    <a:pt x="410" y="20"/>
                    <a:pt x="410" y="20"/>
                    <a:pt x="410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2" y="19"/>
                    <a:pt x="412" y="20"/>
                    <a:pt x="412" y="20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2" y="18"/>
                    <a:pt x="412" y="18"/>
                    <a:pt x="412" y="18"/>
                  </a:cubicBezTo>
                  <a:cubicBezTo>
                    <a:pt x="412" y="19"/>
                    <a:pt x="413" y="19"/>
                    <a:pt x="412" y="19"/>
                  </a:cubicBezTo>
                  <a:cubicBezTo>
                    <a:pt x="413" y="19"/>
                    <a:pt x="414" y="19"/>
                    <a:pt x="414" y="19"/>
                  </a:cubicBezTo>
                  <a:cubicBezTo>
                    <a:pt x="414" y="20"/>
                    <a:pt x="414" y="20"/>
                    <a:pt x="414" y="20"/>
                  </a:cubicBezTo>
                  <a:cubicBezTo>
                    <a:pt x="413" y="20"/>
                    <a:pt x="414" y="20"/>
                    <a:pt x="414" y="21"/>
                  </a:cubicBezTo>
                  <a:cubicBezTo>
                    <a:pt x="415" y="19"/>
                    <a:pt x="417" y="21"/>
                    <a:pt x="419" y="20"/>
                  </a:cubicBezTo>
                  <a:cubicBezTo>
                    <a:pt x="419" y="21"/>
                    <a:pt x="419" y="22"/>
                    <a:pt x="419" y="22"/>
                  </a:cubicBezTo>
                  <a:cubicBezTo>
                    <a:pt x="418" y="22"/>
                    <a:pt x="418" y="23"/>
                    <a:pt x="417" y="2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6" y="21"/>
                    <a:pt x="416" y="22"/>
                    <a:pt x="416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3" y="22"/>
                    <a:pt x="413" y="21"/>
                    <a:pt x="413" y="22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13" y="22"/>
                    <a:pt x="411" y="21"/>
                    <a:pt x="410" y="21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1" y="23"/>
                    <a:pt x="409" y="24"/>
                    <a:pt x="409" y="25"/>
                  </a:cubicBezTo>
                  <a:cubicBezTo>
                    <a:pt x="410" y="24"/>
                    <a:pt x="411" y="24"/>
                    <a:pt x="411" y="22"/>
                  </a:cubicBezTo>
                  <a:cubicBezTo>
                    <a:pt x="411" y="22"/>
                    <a:pt x="412" y="22"/>
                    <a:pt x="412" y="22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3" y="23"/>
                    <a:pt x="413" y="22"/>
                    <a:pt x="413" y="22"/>
                  </a:cubicBezTo>
                  <a:cubicBezTo>
                    <a:pt x="413" y="22"/>
                    <a:pt x="413" y="23"/>
                    <a:pt x="413" y="23"/>
                  </a:cubicBezTo>
                  <a:cubicBezTo>
                    <a:pt x="414" y="23"/>
                    <a:pt x="415" y="22"/>
                    <a:pt x="416" y="22"/>
                  </a:cubicBezTo>
                  <a:cubicBezTo>
                    <a:pt x="416" y="22"/>
                    <a:pt x="416" y="23"/>
                    <a:pt x="416" y="23"/>
                  </a:cubicBezTo>
                  <a:cubicBezTo>
                    <a:pt x="417" y="23"/>
                    <a:pt x="419" y="23"/>
                    <a:pt x="419" y="24"/>
                  </a:cubicBezTo>
                  <a:cubicBezTo>
                    <a:pt x="419" y="23"/>
                    <a:pt x="419" y="23"/>
                    <a:pt x="419" y="23"/>
                  </a:cubicBezTo>
                  <a:cubicBezTo>
                    <a:pt x="420" y="24"/>
                    <a:pt x="422" y="23"/>
                    <a:pt x="423" y="23"/>
                  </a:cubicBezTo>
                  <a:cubicBezTo>
                    <a:pt x="424" y="24"/>
                    <a:pt x="426" y="23"/>
                    <a:pt x="427" y="24"/>
                  </a:cubicBezTo>
                  <a:cubicBezTo>
                    <a:pt x="428" y="24"/>
                    <a:pt x="429" y="24"/>
                    <a:pt x="431" y="24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4"/>
                    <a:pt x="431" y="24"/>
                    <a:pt x="431" y="24"/>
                  </a:cubicBezTo>
                  <a:cubicBezTo>
                    <a:pt x="432" y="24"/>
                    <a:pt x="433" y="24"/>
                    <a:pt x="435" y="24"/>
                  </a:cubicBezTo>
                  <a:cubicBezTo>
                    <a:pt x="436" y="23"/>
                    <a:pt x="438" y="26"/>
                    <a:pt x="438" y="24"/>
                  </a:cubicBezTo>
                  <a:cubicBezTo>
                    <a:pt x="439" y="24"/>
                    <a:pt x="440" y="25"/>
                    <a:pt x="442" y="24"/>
                  </a:cubicBezTo>
                  <a:cubicBezTo>
                    <a:pt x="442" y="25"/>
                    <a:pt x="442" y="25"/>
                    <a:pt x="442" y="25"/>
                  </a:cubicBezTo>
                  <a:cubicBezTo>
                    <a:pt x="441" y="25"/>
                    <a:pt x="441" y="25"/>
                    <a:pt x="440" y="25"/>
                  </a:cubicBezTo>
                  <a:cubicBezTo>
                    <a:pt x="440" y="25"/>
                    <a:pt x="440" y="25"/>
                    <a:pt x="440" y="25"/>
                  </a:cubicBezTo>
                  <a:cubicBezTo>
                    <a:pt x="440" y="25"/>
                    <a:pt x="439" y="26"/>
                    <a:pt x="439" y="25"/>
                  </a:cubicBezTo>
                  <a:cubicBezTo>
                    <a:pt x="438" y="25"/>
                    <a:pt x="437" y="27"/>
                    <a:pt x="437" y="25"/>
                  </a:cubicBezTo>
                  <a:cubicBezTo>
                    <a:pt x="435" y="25"/>
                    <a:pt x="433" y="27"/>
                    <a:pt x="431" y="26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29" y="25"/>
                    <a:pt x="429" y="25"/>
                    <a:pt x="429" y="25"/>
                  </a:cubicBezTo>
                  <a:cubicBezTo>
                    <a:pt x="429" y="25"/>
                    <a:pt x="430" y="25"/>
                    <a:pt x="430" y="25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24"/>
                    <a:pt x="428" y="25"/>
                    <a:pt x="428" y="26"/>
                  </a:cubicBezTo>
                  <a:cubicBezTo>
                    <a:pt x="428" y="26"/>
                    <a:pt x="428" y="26"/>
                    <a:pt x="428" y="26"/>
                  </a:cubicBezTo>
                  <a:cubicBezTo>
                    <a:pt x="426" y="26"/>
                    <a:pt x="427" y="25"/>
                    <a:pt x="426" y="25"/>
                  </a:cubicBezTo>
                  <a:cubicBezTo>
                    <a:pt x="427" y="25"/>
                    <a:pt x="427" y="25"/>
                    <a:pt x="427" y="25"/>
                  </a:cubicBezTo>
                  <a:cubicBezTo>
                    <a:pt x="426" y="25"/>
                    <a:pt x="425" y="25"/>
                    <a:pt x="424" y="24"/>
                  </a:cubicBezTo>
                  <a:cubicBezTo>
                    <a:pt x="424" y="25"/>
                    <a:pt x="424" y="25"/>
                    <a:pt x="423" y="25"/>
                  </a:cubicBezTo>
                  <a:cubicBezTo>
                    <a:pt x="424" y="25"/>
                    <a:pt x="425" y="25"/>
                    <a:pt x="425" y="26"/>
                  </a:cubicBezTo>
                  <a:cubicBezTo>
                    <a:pt x="425" y="26"/>
                    <a:pt x="425" y="26"/>
                    <a:pt x="425" y="26"/>
                  </a:cubicBezTo>
                  <a:cubicBezTo>
                    <a:pt x="425" y="25"/>
                    <a:pt x="424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2" y="26"/>
                    <a:pt x="422" y="26"/>
                    <a:pt x="420" y="25"/>
                  </a:cubicBezTo>
                  <a:cubicBezTo>
                    <a:pt x="421" y="25"/>
                    <a:pt x="421" y="25"/>
                    <a:pt x="421" y="25"/>
                  </a:cubicBezTo>
                  <a:cubicBezTo>
                    <a:pt x="421" y="25"/>
                    <a:pt x="421" y="25"/>
                    <a:pt x="420" y="25"/>
                  </a:cubicBezTo>
                  <a:cubicBezTo>
                    <a:pt x="420" y="27"/>
                    <a:pt x="417" y="25"/>
                    <a:pt x="416" y="25"/>
                  </a:cubicBezTo>
                  <a:cubicBezTo>
                    <a:pt x="415" y="25"/>
                    <a:pt x="416" y="24"/>
                    <a:pt x="415" y="24"/>
                  </a:cubicBezTo>
                  <a:cubicBezTo>
                    <a:pt x="416" y="25"/>
                    <a:pt x="415" y="26"/>
                    <a:pt x="414" y="25"/>
                  </a:cubicBezTo>
                  <a:cubicBezTo>
                    <a:pt x="414" y="25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3" y="24"/>
                    <a:pt x="412" y="24"/>
                    <a:pt x="413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1" y="25"/>
                    <a:pt x="411" y="25"/>
                    <a:pt x="411" y="25"/>
                  </a:cubicBezTo>
                  <a:cubicBezTo>
                    <a:pt x="411" y="25"/>
                    <a:pt x="413" y="25"/>
                    <a:pt x="412" y="26"/>
                  </a:cubicBezTo>
                  <a:cubicBezTo>
                    <a:pt x="412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09" y="26"/>
                    <a:pt x="407" y="25"/>
                    <a:pt x="407" y="24"/>
                  </a:cubicBezTo>
                  <a:cubicBezTo>
                    <a:pt x="406" y="24"/>
                    <a:pt x="407" y="24"/>
                    <a:pt x="407" y="25"/>
                  </a:cubicBezTo>
                  <a:cubicBezTo>
                    <a:pt x="406" y="25"/>
                    <a:pt x="405" y="25"/>
                    <a:pt x="405" y="24"/>
                  </a:cubicBezTo>
                  <a:cubicBezTo>
                    <a:pt x="405" y="25"/>
                    <a:pt x="405" y="25"/>
                    <a:pt x="404" y="25"/>
                  </a:cubicBezTo>
                  <a:cubicBezTo>
                    <a:pt x="405" y="25"/>
                    <a:pt x="405" y="25"/>
                    <a:pt x="405" y="25"/>
                  </a:cubicBezTo>
                  <a:cubicBezTo>
                    <a:pt x="405" y="26"/>
                    <a:pt x="404" y="26"/>
                    <a:pt x="403" y="26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4" y="27"/>
                    <a:pt x="404" y="27"/>
                    <a:pt x="404" y="27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06" y="27"/>
                    <a:pt x="407" y="26"/>
                    <a:pt x="408" y="27"/>
                  </a:cubicBezTo>
                  <a:cubicBezTo>
                    <a:pt x="407" y="27"/>
                    <a:pt x="407" y="27"/>
                    <a:pt x="407" y="27"/>
                  </a:cubicBezTo>
                  <a:cubicBezTo>
                    <a:pt x="408" y="28"/>
                    <a:pt x="408" y="28"/>
                    <a:pt x="408" y="28"/>
                  </a:cubicBezTo>
                  <a:cubicBezTo>
                    <a:pt x="408" y="27"/>
                    <a:pt x="409" y="27"/>
                    <a:pt x="409" y="27"/>
                  </a:cubicBezTo>
                  <a:cubicBezTo>
                    <a:pt x="410" y="27"/>
                    <a:pt x="413" y="27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2" y="28"/>
                    <a:pt x="411" y="29"/>
                  </a:cubicBezTo>
                  <a:cubicBezTo>
                    <a:pt x="411" y="29"/>
                    <a:pt x="411" y="28"/>
                    <a:pt x="410" y="28"/>
                  </a:cubicBezTo>
                  <a:cubicBezTo>
                    <a:pt x="407" y="28"/>
                    <a:pt x="404" y="28"/>
                    <a:pt x="402" y="28"/>
                  </a:cubicBezTo>
                  <a:cubicBezTo>
                    <a:pt x="401" y="28"/>
                    <a:pt x="400" y="29"/>
                    <a:pt x="400" y="27"/>
                  </a:cubicBezTo>
                  <a:cubicBezTo>
                    <a:pt x="399" y="27"/>
                    <a:pt x="398" y="27"/>
                    <a:pt x="398" y="27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7" y="28"/>
                    <a:pt x="397" y="29"/>
                    <a:pt x="397" y="29"/>
                  </a:cubicBezTo>
                  <a:cubicBezTo>
                    <a:pt x="397" y="28"/>
                    <a:pt x="396" y="28"/>
                    <a:pt x="397" y="28"/>
                  </a:cubicBezTo>
                  <a:cubicBezTo>
                    <a:pt x="397" y="28"/>
                    <a:pt x="396" y="28"/>
                    <a:pt x="396" y="27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9"/>
                    <a:pt x="397" y="29"/>
                    <a:pt x="397" y="29"/>
                  </a:cubicBezTo>
                  <a:cubicBezTo>
                    <a:pt x="398" y="29"/>
                    <a:pt x="399" y="29"/>
                    <a:pt x="400" y="28"/>
                  </a:cubicBezTo>
                  <a:cubicBezTo>
                    <a:pt x="400" y="28"/>
                    <a:pt x="400" y="28"/>
                    <a:pt x="401" y="28"/>
                  </a:cubicBezTo>
                  <a:cubicBezTo>
                    <a:pt x="401" y="29"/>
                    <a:pt x="400" y="29"/>
                    <a:pt x="400" y="29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2" y="30"/>
                    <a:pt x="402" y="30"/>
                    <a:pt x="402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1"/>
                    <a:pt x="398" y="30"/>
                    <a:pt x="397" y="31"/>
                  </a:cubicBezTo>
                  <a:cubicBezTo>
                    <a:pt x="396" y="30"/>
                    <a:pt x="394" y="30"/>
                    <a:pt x="393" y="30"/>
                  </a:cubicBezTo>
                  <a:cubicBezTo>
                    <a:pt x="393" y="30"/>
                    <a:pt x="393" y="29"/>
                    <a:pt x="394" y="29"/>
                  </a:cubicBezTo>
                  <a:cubicBezTo>
                    <a:pt x="394" y="29"/>
                    <a:pt x="394" y="29"/>
                    <a:pt x="394" y="30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3" y="29"/>
                    <a:pt x="393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4" y="29"/>
                    <a:pt x="395" y="29"/>
                  </a:cubicBezTo>
                  <a:cubicBezTo>
                    <a:pt x="395" y="28"/>
                    <a:pt x="396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4" y="28"/>
                    <a:pt x="394" y="28"/>
                    <a:pt x="394" y="28"/>
                  </a:cubicBezTo>
                  <a:cubicBezTo>
                    <a:pt x="394" y="28"/>
                    <a:pt x="394" y="28"/>
                    <a:pt x="394" y="27"/>
                  </a:cubicBezTo>
                  <a:cubicBezTo>
                    <a:pt x="394" y="27"/>
                    <a:pt x="395" y="28"/>
                    <a:pt x="395" y="27"/>
                  </a:cubicBezTo>
                  <a:cubicBezTo>
                    <a:pt x="395" y="27"/>
                    <a:pt x="395" y="26"/>
                    <a:pt x="395" y="26"/>
                  </a:cubicBezTo>
                  <a:cubicBezTo>
                    <a:pt x="395" y="27"/>
                    <a:pt x="395" y="27"/>
                    <a:pt x="395" y="27"/>
                  </a:cubicBezTo>
                  <a:cubicBezTo>
                    <a:pt x="395" y="26"/>
                    <a:pt x="395" y="25"/>
                    <a:pt x="394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3" y="25"/>
                    <a:pt x="393" y="25"/>
                    <a:pt x="393" y="25"/>
                  </a:cubicBezTo>
                  <a:cubicBezTo>
                    <a:pt x="392" y="25"/>
                    <a:pt x="391" y="25"/>
                    <a:pt x="390" y="25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91" y="25"/>
                    <a:pt x="390" y="24"/>
                    <a:pt x="391" y="24"/>
                  </a:cubicBezTo>
                  <a:cubicBezTo>
                    <a:pt x="391" y="24"/>
                    <a:pt x="391" y="24"/>
                    <a:pt x="391" y="25"/>
                  </a:cubicBezTo>
                  <a:cubicBezTo>
                    <a:pt x="392" y="24"/>
                    <a:pt x="392" y="24"/>
                    <a:pt x="392" y="24"/>
                  </a:cubicBezTo>
                  <a:cubicBezTo>
                    <a:pt x="391" y="24"/>
                    <a:pt x="391" y="24"/>
                    <a:pt x="390" y="23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0" y="21"/>
                    <a:pt x="388" y="26"/>
                    <a:pt x="387" y="24"/>
                  </a:cubicBezTo>
                  <a:cubicBezTo>
                    <a:pt x="386" y="24"/>
                    <a:pt x="387" y="24"/>
                    <a:pt x="387" y="25"/>
                  </a:cubicBezTo>
                  <a:cubicBezTo>
                    <a:pt x="385" y="24"/>
                    <a:pt x="383" y="25"/>
                    <a:pt x="381" y="24"/>
                  </a:cubicBezTo>
                  <a:cubicBezTo>
                    <a:pt x="382" y="24"/>
                    <a:pt x="382" y="23"/>
                    <a:pt x="383" y="24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2" y="23"/>
                    <a:pt x="382" y="23"/>
                    <a:pt x="381" y="23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80" y="24"/>
                    <a:pt x="380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2"/>
                    <a:pt x="378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3"/>
                    <a:pt x="378" y="24"/>
                    <a:pt x="378" y="25"/>
                  </a:cubicBezTo>
                  <a:cubicBezTo>
                    <a:pt x="377" y="24"/>
                    <a:pt x="377" y="26"/>
                    <a:pt x="376" y="24"/>
                  </a:cubicBezTo>
                  <a:cubicBezTo>
                    <a:pt x="377" y="24"/>
                    <a:pt x="377" y="24"/>
                    <a:pt x="377" y="23"/>
                  </a:cubicBezTo>
                  <a:cubicBezTo>
                    <a:pt x="376" y="23"/>
                    <a:pt x="376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7" y="25"/>
                    <a:pt x="377" y="25"/>
                    <a:pt x="377" y="25"/>
                  </a:cubicBezTo>
                  <a:cubicBezTo>
                    <a:pt x="377" y="25"/>
                    <a:pt x="378" y="25"/>
                    <a:pt x="379" y="25"/>
                  </a:cubicBezTo>
                  <a:cubicBezTo>
                    <a:pt x="380" y="26"/>
                    <a:pt x="377" y="26"/>
                    <a:pt x="378" y="27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8" y="27"/>
                    <a:pt x="378" y="28"/>
                    <a:pt x="377" y="28"/>
                  </a:cubicBezTo>
                  <a:cubicBezTo>
                    <a:pt x="377" y="29"/>
                    <a:pt x="376" y="28"/>
                    <a:pt x="376" y="29"/>
                  </a:cubicBezTo>
                  <a:cubicBezTo>
                    <a:pt x="374" y="28"/>
                    <a:pt x="372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30"/>
                    <a:pt x="368" y="29"/>
                    <a:pt x="367" y="29"/>
                  </a:cubicBezTo>
                  <a:cubicBezTo>
                    <a:pt x="366" y="28"/>
                    <a:pt x="366" y="28"/>
                    <a:pt x="366" y="27"/>
                  </a:cubicBezTo>
                  <a:cubicBezTo>
                    <a:pt x="367" y="27"/>
                    <a:pt x="368" y="26"/>
                    <a:pt x="368" y="27"/>
                  </a:cubicBezTo>
                  <a:cubicBezTo>
                    <a:pt x="369" y="26"/>
                    <a:pt x="371" y="27"/>
                    <a:pt x="372" y="27"/>
                  </a:cubicBezTo>
                  <a:cubicBezTo>
                    <a:pt x="371" y="26"/>
                    <a:pt x="370" y="26"/>
                    <a:pt x="369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70" y="25"/>
                    <a:pt x="371" y="24"/>
                    <a:pt x="372" y="25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3" y="23"/>
                    <a:pt x="373" y="24"/>
                    <a:pt x="374" y="24"/>
                  </a:cubicBezTo>
                  <a:cubicBezTo>
                    <a:pt x="374" y="23"/>
                    <a:pt x="375" y="23"/>
                    <a:pt x="374" y="22"/>
                  </a:cubicBezTo>
                  <a:cubicBezTo>
                    <a:pt x="374" y="23"/>
                    <a:pt x="373" y="24"/>
                    <a:pt x="372" y="23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71" y="24"/>
                    <a:pt x="371" y="24"/>
                    <a:pt x="372" y="24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69" y="24"/>
                    <a:pt x="370" y="23"/>
                    <a:pt x="369" y="23"/>
                  </a:cubicBezTo>
                  <a:cubicBezTo>
                    <a:pt x="369" y="23"/>
                    <a:pt x="369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1"/>
                    <a:pt x="370" y="22"/>
                  </a:cubicBezTo>
                  <a:cubicBezTo>
                    <a:pt x="370" y="21"/>
                    <a:pt x="370" y="21"/>
                    <a:pt x="370" y="21"/>
                  </a:cubicBezTo>
                  <a:cubicBezTo>
                    <a:pt x="369" y="20"/>
                    <a:pt x="369" y="22"/>
                    <a:pt x="368" y="21"/>
                  </a:cubicBezTo>
                  <a:cubicBezTo>
                    <a:pt x="368" y="22"/>
                    <a:pt x="368" y="22"/>
                    <a:pt x="368" y="23"/>
                  </a:cubicBezTo>
                  <a:cubicBezTo>
                    <a:pt x="368" y="24"/>
                    <a:pt x="368" y="23"/>
                    <a:pt x="367" y="2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6" y="23"/>
                    <a:pt x="366" y="23"/>
                    <a:pt x="365" y="23"/>
                  </a:cubicBezTo>
                  <a:cubicBezTo>
                    <a:pt x="365" y="23"/>
                    <a:pt x="365" y="23"/>
                    <a:pt x="365" y="24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63" y="23"/>
                    <a:pt x="362" y="23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8" y="22"/>
                    <a:pt x="356" y="24"/>
                    <a:pt x="354" y="22"/>
                  </a:cubicBezTo>
                  <a:cubicBezTo>
                    <a:pt x="352" y="23"/>
                    <a:pt x="350" y="22"/>
                    <a:pt x="347" y="23"/>
                  </a:cubicBezTo>
                  <a:cubicBezTo>
                    <a:pt x="346" y="22"/>
                    <a:pt x="344" y="22"/>
                    <a:pt x="343" y="22"/>
                  </a:cubicBezTo>
                  <a:cubicBezTo>
                    <a:pt x="343" y="22"/>
                    <a:pt x="341" y="22"/>
                    <a:pt x="341" y="21"/>
                  </a:cubicBezTo>
                  <a:cubicBezTo>
                    <a:pt x="341" y="21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1" y="19"/>
                    <a:pt x="341" y="20"/>
                  </a:cubicBezTo>
                  <a:cubicBezTo>
                    <a:pt x="342" y="19"/>
                    <a:pt x="341" y="19"/>
                    <a:pt x="341" y="19"/>
                  </a:cubicBezTo>
                  <a:cubicBezTo>
                    <a:pt x="342" y="18"/>
                    <a:pt x="342" y="18"/>
                    <a:pt x="342" y="19"/>
                  </a:cubicBezTo>
                  <a:cubicBezTo>
                    <a:pt x="342" y="17"/>
                    <a:pt x="344" y="19"/>
                    <a:pt x="344" y="18"/>
                  </a:cubicBezTo>
                  <a:cubicBezTo>
                    <a:pt x="343" y="17"/>
                    <a:pt x="341" y="17"/>
                    <a:pt x="340" y="18"/>
                  </a:cubicBezTo>
                  <a:cubicBezTo>
                    <a:pt x="340" y="18"/>
                    <a:pt x="340" y="18"/>
                    <a:pt x="340" y="18"/>
                  </a:cubicBezTo>
                  <a:cubicBezTo>
                    <a:pt x="340" y="19"/>
                    <a:pt x="340" y="19"/>
                    <a:pt x="340" y="20"/>
                  </a:cubicBezTo>
                  <a:cubicBezTo>
                    <a:pt x="339" y="19"/>
                    <a:pt x="340" y="21"/>
                    <a:pt x="339" y="21"/>
                  </a:cubicBezTo>
                  <a:cubicBezTo>
                    <a:pt x="339" y="22"/>
                    <a:pt x="339" y="22"/>
                    <a:pt x="339" y="22"/>
                  </a:cubicBezTo>
                  <a:cubicBezTo>
                    <a:pt x="339" y="22"/>
                    <a:pt x="337" y="22"/>
                    <a:pt x="337" y="21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2"/>
                    <a:pt x="334" y="21"/>
                    <a:pt x="333" y="21"/>
                  </a:cubicBezTo>
                  <a:cubicBezTo>
                    <a:pt x="332" y="21"/>
                    <a:pt x="331" y="22"/>
                    <a:pt x="330" y="21"/>
                  </a:cubicBezTo>
                  <a:cubicBezTo>
                    <a:pt x="329" y="22"/>
                    <a:pt x="328" y="21"/>
                    <a:pt x="327" y="21"/>
                  </a:cubicBezTo>
                  <a:cubicBezTo>
                    <a:pt x="326" y="22"/>
                    <a:pt x="325" y="20"/>
                    <a:pt x="324" y="21"/>
                  </a:cubicBezTo>
                  <a:cubicBezTo>
                    <a:pt x="323" y="20"/>
                    <a:pt x="322" y="20"/>
                    <a:pt x="321" y="21"/>
                  </a:cubicBezTo>
                  <a:cubicBezTo>
                    <a:pt x="320" y="20"/>
                    <a:pt x="320" y="21"/>
                    <a:pt x="319" y="20"/>
                  </a:cubicBezTo>
                  <a:cubicBezTo>
                    <a:pt x="318" y="20"/>
                    <a:pt x="318" y="21"/>
                    <a:pt x="318" y="21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20"/>
                    <a:pt x="316" y="21"/>
                    <a:pt x="316" y="20"/>
                  </a:cubicBezTo>
                  <a:cubicBezTo>
                    <a:pt x="316" y="19"/>
                    <a:pt x="316" y="19"/>
                    <a:pt x="317" y="19"/>
                  </a:cubicBezTo>
                  <a:cubicBezTo>
                    <a:pt x="317" y="19"/>
                    <a:pt x="318" y="19"/>
                    <a:pt x="318" y="19"/>
                  </a:cubicBezTo>
                  <a:cubicBezTo>
                    <a:pt x="318" y="19"/>
                    <a:pt x="319" y="19"/>
                    <a:pt x="319" y="20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18" y="19"/>
                    <a:pt x="317" y="18"/>
                    <a:pt x="317" y="19"/>
                  </a:cubicBezTo>
                  <a:cubicBezTo>
                    <a:pt x="317" y="18"/>
                    <a:pt x="317" y="18"/>
                    <a:pt x="317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9"/>
                    <a:pt x="313" y="19"/>
                    <a:pt x="315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9"/>
                    <a:pt x="313" y="19"/>
                    <a:pt x="314" y="19"/>
                  </a:cubicBezTo>
                  <a:cubicBezTo>
                    <a:pt x="313" y="19"/>
                    <a:pt x="313" y="17"/>
                    <a:pt x="312" y="18"/>
                  </a:cubicBezTo>
                  <a:cubicBezTo>
                    <a:pt x="313" y="19"/>
                    <a:pt x="313" y="19"/>
                    <a:pt x="313" y="19"/>
                  </a:cubicBezTo>
                  <a:cubicBezTo>
                    <a:pt x="313" y="19"/>
                    <a:pt x="313" y="19"/>
                    <a:pt x="312" y="19"/>
                  </a:cubicBezTo>
                  <a:cubicBezTo>
                    <a:pt x="312" y="19"/>
                    <a:pt x="313" y="20"/>
                    <a:pt x="313" y="20"/>
                  </a:cubicBezTo>
                  <a:cubicBezTo>
                    <a:pt x="313" y="20"/>
                    <a:pt x="313" y="20"/>
                    <a:pt x="312" y="20"/>
                  </a:cubicBezTo>
                  <a:cubicBezTo>
                    <a:pt x="312" y="20"/>
                    <a:pt x="311" y="19"/>
                    <a:pt x="311" y="19"/>
                  </a:cubicBezTo>
                  <a:cubicBezTo>
                    <a:pt x="311" y="19"/>
                    <a:pt x="311" y="19"/>
                    <a:pt x="310" y="20"/>
                  </a:cubicBezTo>
                  <a:cubicBezTo>
                    <a:pt x="309" y="20"/>
                    <a:pt x="308" y="20"/>
                    <a:pt x="307" y="20"/>
                  </a:cubicBezTo>
                  <a:cubicBezTo>
                    <a:pt x="308" y="18"/>
                    <a:pt x="310" y="19"/>
                    <a:pt x="311" y="17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8"/>
                    <a:pt x="310" y="18"/>
                    <a:pt x="310" y="18"/>
                  </a:cubicBezTo>
                  <a:cubicBezTo>
                    <a:pt x="308" y="17"/>
                    <a:pt x="308" y="20"/>
                    <a:pt x="305" y="19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5" y="20"/>
                    <a:pt x="304" y="20"/>
                    <a:pt x="303" y="19"/>
                  </a:cubicBezTo>
                  <a:cubicBezTo>
                    <a:pt x="304" y="19"/>
                    <a:pt x="304" y="19"/>
                    <a:pt x="304" y="19"/>
                  </a:cubicBezTo>
                  <a:cubicBezTo>
                    <a:pt x="303" y="20"/>
                    <a:pt x="300" y="19"/>
                    <a:pt x="298" y="19"/>
                  </a:cubicBezTo>
                  <a:cubicBezTo>
                    <a:pt x="297" y="18"/>
                    <a:pt x="297" y="18"/>
                    <a:pt x="297" y="18"/>
                  </a:cubicBezTo>
                  <a:cubicBezTo>
                    <a:pt x="297" y="18"/>
                    <a:pt x="297" y="18"/>
                    <a:pt x="297" y="19"/>
                  </a:cubicBezTo>
                  <a:cubicBezTo>
                    <a:pt x="297" y="19"/>
                    <a:pt x="296" y="19"/>
                    <a:pt x="296" y="1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5" y="19"/>
                    <a:pt x="295" y="19"/>
                    <a:pt x="295" y="19"/>
                  </a:cubicBezTo>
                  <a:cubicBezTo>
                    <a:pt x="295" y="18"/>
                    <a:pt x="295" y="18"/>
                    <a:pt x="294" y="18"/>
                  </a:cubicBezTo>
                  <a:cubicBezTo>
                    <a:pt x="294" y="18"/>
                    <a:pt x="295" y="18"/>
                    <a:pt x="295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8"/>
                    <a:pt x="297" y="17"/>
                    <a:pt x="297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4" y="17"/>
                    <a:pt x="293" y="18"/>
                    <a:pt x="292" y="18"/>
                  </a:cubicBezTo>
                  <a:cubicBezTo>
                    <a:pt x="292" y="18"/>
                    <a:pt x="293" y="18"/>
                    <a:pt x="292" y="17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92" y="18"/>
                    <a:pt x="291" y="18"/>
                    <a:pt x="291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7"/>
                    <a:pt x="287" y="18"/>
                    <a:pt x="287" y="17"/>
                  </a:cubicBezTo>
                  <a:cubicBezTo>
                    <a:pt x="286" y="17"/>
                    <a:pt x="286" y="18"/>
                    <a:pt x="286" y="18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5" y="17"/>
                    <a:pt x="285" y="17"/>
                  </a:cubicBezTo>
                  <a:cubicBezTo>
                    <a:pt x="285" y="17"/>
                    <a:pt x="285" y="17"/>
                    <a:pt x="285" y="18"/>
                  </a:cubicBezTo>
                  <a:cubicBezTo>
                    <a:pt x="284" y="18"/>
                    <a:pt x="283" y="18"/>
                    <a:pt x="282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2" y="16"/>
                    <a:pt x="282" y="17"/>
                    <a:pt x="281" y="17"/>
                  </a:cubicBezTo>
                  <a:cubicBezTo>
                    <a:pt x="281" y="17"/>
                    <a:pt x="281" y="18"/>
                    <a:pt x="280" y="17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1" y="15"/>
                    <a:pt x="283" y="17"/>
                    <a:pt x="283" y="16"/>
                  </a:cubicBezTo>
                  <a:cubicBezTo>
                    <a:pt x="282" y="15"/>
                    <a:pt x="281" y="16"/>
                    <a:pt x="280" y="15"/>
                  </a:cubicBezTo>
                  <a:cubicBezTo>
                    <a:pt x="280" y="15"/>
                    <a:pt x="281" y="15"/>
                    <a:pt x="281" y="15"/>
                  </a:cubicBezTo>
                  <a:cubicBezTo>
                    <a:pt x="280" y="14"/>
                    <a:pt x="280" y="15"/>
                    <a:pt x="279" y="14"/>
                  </a:cubicBezTo>
                  <a:cubicBezTo>
                    <a:pt x="281" y="13"/>
                    <a:pt x="282" y="15"/>
                    <a:pt x="283" y="14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1" y="14"/>
                    <a:pt x="279" y="13"/>
                    <a:pt x="278" y="14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2"/>
                    <a:pt x="275" y="13"/>
                    <a:pt x="274" y="13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3" y="11"/>
                    <a:pt x="275" y="12"/>
                    <a:pt x="275" y="11"/>
                  </a:cubicBezTo>
                  <a:cubicBezTo>
                    <a:pt x="276" y="11"/>
                    <a:pt x="277" y="10"/>
                    <a:pt x="277" y="11"/>
                  </a:cubicBezTo>
                  <a:cubicBezTo>
                    <a:pt x="278" y="11"/>
                    <a:pt x="279" y="11"/>
                    <a:pt x="280" y="11"/>
                  </a:cubicBezTo>
                  <a:cubicBezTo>
                    <a:pt x="280" y="12"/>
                    <a:pt x="280" y="12"/>
                    <a:pt x="280" y="12"/>
                  </a:cubicBezTo>
                  <a:cubicBezTo>
                    <a:pt x="281" y="12"/>
                    <a:pt x="282" y="11"/>
                    <a:pt x="283" y="12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1"/>
                    <a:pt x="285" y="11"/>
                    <a:pt x="285" y="12"/>
                  </a:cubicBezTo>
                  <a:cubicBezTo>
                    <a:pt x="286" y="12"/>
                    <a:pt x="286" y="12"/>
                    <a:pt x="286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10"/>
                    <a:pt x="286" y="10"/>
                    <a:pt x="286" y="10"/>
                  </a:cubicBezTo>
                  <a:cubicBezTo>
                    <a:pt x="285" y="10"/>
                    <a:pt x="284" y="10"/>
                    <a:pt x="282" y="10"/>
                  </a:cubicBezTo>
                  <a:cubicBezTo>
                    <a:pt x="283" y="10"/>
                    <a:pt x="282" y="10"/>
                    <a:pt x="282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9"/>
                    <a:pt x="284" y="8"/>
                    <a:pt x="284" y="7"/>
                  </a:cubicBezTo>
                  <a:cubicBezTo>
                    <a:pt x="283" y="8"/>
                    <a:pt x="282" y="7"/>
                    <a:pt x="282" y="9"/>
                  </a:cubicBezTo>
                  <a:cubicBezTo>
                    <a:pt x="281" y="9"/>
                    <a:pt x="281" y="7"/>
                    <a:pt x="280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78" y="8"/>
                    <a:pt x="278" y="8"/>
                    <a:pt x="278" y="8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9" y="7"/>
                    <a:pt x="279" y="7"/>
                    <a:pt x="280" y="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1" y="7"/>
                    <a:pt x="280" y="6"/>
                    <a:pt x="281" y="6"/>
                  </a:cubicBezTo>
                  <a:cubicBezTo>
                    <a:pt x="281" y="6"/>
                    <a:pt x="281" y="6"/>
                    <a:pt x="281" y="5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80" y="6"/>
                    <a:pt x="278" y="5"/>
                    <a:pt x="277" y="5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7"/>
                    <a:pt x="277" y="7"/>
                  </a:cubicBezTo>
                  <a:cubicBezTo>
                    <a:pt x="277" y="6"/>
                    <a:pt x="276" y="6"/>
                    <a:pt x="277" y="6"/>
                  </a:cubicBezTo>
                  <a:cubicBezTo>
                    <a:pt x="277" y="6"/>
                    <a:pt x="277" y="6"/>
                    <a:pt x="278" y="6"/>
                  </a:cubicBezTo>
                  <a:cubicBezTo>
                    <a:pt x="277" y="7"/>
                    <a:pt x="278" y="8"/>
                    <a:pt x="277" y="8"/>
                  </a:cubicBezTo>
                  <a:cubicBezTo>
                    <a:pt x="277" y="9"/>
                    <a:pt x="277" y="9"/>
                    <a:pt x="277" y="9"/>
                  </a:cubicBezTo>
                  <a:cubicBezTo>
                    <a:pt x="275" y="9"/>
                    <a:pt x="274" y="9"/>
                    <a:pt x="274" y="8"/>
                  </a:cubicBezTo>
                  <a:cubicBezTo>
                    <a:pt x="274" y="9"/>
                    <a:pt x="274" y="9"/>
                    <a:pt x="274" y="9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8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7"/>
                    <a:pt x="274" y="7"/>
                    <a:pt x="274" y="7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6"/>
                    <a:pt x="275" y="6"/>
                    <a:pt x="275" y="6"/>
                  </a:cubicBezTo>
                  <a:cubicBezTo>
                    <a:pt x="275" y="6"/>
                    <a:pt x="274" y="7"/>
                    <a:pt x="274" y="6"/>
                  </a:cubicBezTo>
                  <a:cubicBezTo>
                    <a:pt x="275" y="6"/>
                    <a:pt x="274" y="5"/>
                    <a:pt x="275" y="5"/>
                  </a:cubicBezTo>
                  <a:cubicBezTo>
                    <a:pt x="274" y="4"/>
                    <a:pt x="272" y="5"/>
                    <a:pt x="271" y="5"/>
                  </a:cubicBezTo>
                  <a:cubicBezTo>
                    <a:pt x="269" y="6"/>
                    <a:pt x="266" y="5"/>
                    <a:pt x="266" y="6"/>
                  </a:cubicBezTo>
                  <a:cubicBezTo>
                    <a:pt x="266" y="6"/>
                    <a:pt x="266" y="6"/>
                    <a:pt x="266" y="6"/>
                  </a:cubicBezTo>
                  <a:cubicBezTo>
                    <a:pt x="266" y="6"/>
                    <a:pt x="265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7" y="8"/>
                    <a:pt x="268" y="7"/>
                    <a:pt x="268" y="7"/>
                  </a:cubicBezTo>
                  <a:cubicBezTo>
                    <a:pt x="267" y="7"/>
                    <a:pt x="267" y="7"/>
                    <a:pt x="267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68" y="6"/>
                    <a:pt x="268" y="6"/>
                    <a:pt x="268" y="7"/>
                  </a:cubicBezTo>
                  <a:cubicBezTo>
                    <a:pt x="268" y="6"/>
                    <a:pt x="269" y="6"/>
                    <a:pt x="269" y="6"/>
                  </a:cubicBezTo>
                  <a:cubicBezTo>
                    <a:pt x="269" y="7"/>
                    <a:pt x="270" y="7"/>
                    <a:pt x="269" y="7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1" y="8"/>
                    <a:pt x="271" y="9"/>
                  </a:cubicBezTo>
                  <a:cubicBezTo>
                    <a:pt x="270" y="9"/>
                    <a:pt x="270" y="9"/>
                    <a:pt x="269" y="9"/>
                  </a:cubicBezTo>
                  <a:cubicBezTo>
                    <a:pt x="270" y="9"/>
                    <a:pt x="270" y="9"/>
                    <a:pt x="270" y="9"/>
                  </a:cubicBezTo>
                  <a:cubicBezTo>
                    <a:pt x="268" y="9"/>
                    <a:pt x="269" y="8"/>
                    <a:pt x="268" y="8"/>
                  </a:cubicBezTo>
                  <a:cubicBezTo>
                    <a:pt x="268" y="8"/>
                    <a:pt x="268" y="8"/>
                    <a:pt x="268" y="9"/>
                  </a:cubicBezTo>
                  <a:cubicBezTo>
                    <a:pt x="268" y="8"/>
                    <a:pt x="267" y="8"/>
                    <a:pt x="267" y="8"/>
                  </a:cubicBezTo>
                  <a:cubicBezTo>
                    <a:pt x="266" y="9"/>
                    <a:pt x="266" y="9"/>
                    <a:pt x="266" y="9"/>
                  </a:cubicBezTo>
                  <a:cubicBezTo>
                    <a:pt x="265" y="7"/>
                    <a:pt x="263" y="9"/>
                    <a:pt x="261" y="8"/>
                  </a:cubicBezTo>
                  <a:cubicBezTo>
                    <a:pt x="261" y="8"/>
                    <a:pt x="261" y="8"/>
                    <a:pt x="261" y="8"/>
                  </a:cubicBezTo>
                  <a:cubicBezTo>
                    <a:pt x="263" y="9"/>
                    <a:pt x="261" y="9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1"/>
                    <a:pt x="262" y="11"/>
                    <a:pt x="263" y="12"/>
                  </a:cubicBezTo>
                  <a:cubicBezTo>
                    <a:pt x="263" y="12"/>
                    <a:pt x="263" y="12"/>
                    <a:pt x="262" y="12"/>
                  </a:cubicBezTo>
                  <a:cubicBezTo>
                    <a:pt x="262" y="12"/>
                    <a:pt x="262" y="12"/>
                    <a:pt x="262" y="12"/>
                  </a:cubicBezTo>
                  <a:cubicBezTo>
                    <a:pt x="261" y="12"/>
                    <a:pt x="261" y="12"/>
                    <a:pt x="260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2" y="13"/>
                    <a:pt x="264" y="14"/>
                    <a:pt x="265" y="13"/>
                  </a:cubicBezTo>
                  <a:cubicBezTo>
                    <a:pt x="266" y="13"/>
                    <a:pt x="267" y="14"/>
                    <a:pt x="267" y="13"/>
                  </a:cubicBezTo>
                  <a:cubicBezTo>
                    <a:pt x="268" y="15"/>
                    <a:pt x="270" y="13"/>
                    <a:pt x="271" y="14"/>
                  </a:cubicBezTo>
                  <a:cubicBezTo>
                    <a:pt x="270" y="14"/>
                    <a:pt x="270" y="16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7" y="16"/>
                    <a:pt x="268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5" y="16"/>
                    <a:pt x="265" y="15"/>
                    <a:pt x="266" y="14"/>
                  </a:cubicBezTo>
                  <a:cubicBezTo>
                    <a:pt x="265" y="14"/>
                    <a:pt x="264" y="15"/>
                    <a:pt x="264" y="16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6"/>
                    <a:pt x="261" y="16"/>
                    <a:pt x="260" y="15"/>
                  </a:cubicBezTo>
                  <a:cubicBezTo>
                    <a:pt x="260" y="15"/>
                    <a:pt x="260" y="16"/>
                    <a:pt x="260" y="16"/>
                  </a:cubicBezTo>
                  <a:cubicBezTo>
                    <a:pt x="259" y="16"/>
                    <a:pt x="258" y="16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55" y="15"/>
                    <a:pt x="255" y="14"/>
                  </a:cubicBezTo>
                  <a:cubicBezTo>
                    <a:pt x="256" y="15"/>
                    <a:pt x="257" y="14"/>
                    <a:pt x="258" y="14"/>
                  </a:cubicBezTo>
                  <a:cubicBezTo>
                    <a:pt x="258" y="14"/>
                    <a:pt x="258" y="13"/>
                    <a:pt x="257" y="13"/>
                  </a:cubicBezTo>
                  <a:cubicBezTo>
                    <a:pt x="256" y="13"/>
                    <a:pt x="256" y="14"/>
                    <a:pt x="256" y="14"/>
                  </a:cubicBezTo>
                  <a:cubicBezTo>
                    <a:pt x="255" y="13"/>
                    <a:pt x="253" y="14"/>
                    <a:pt x="252" y="13"/>
                  </a:cubicBezTo>
                  <a:cubicBezTo>
                    <a:pt x="253" y="12"/>
                    <a:pt x="255" y="12"/>
                    <a:pt x="255" y="13"/>
                  </a:cubicBezTo>
                  <a:cubicBezTo>
                    <a:pt x="257" y="12"/>
                    <a:pt x="259" y="13"/>
                    <a:pt x="259" y="12"/>
                  </a:cubicBezTo>
                  <a:cubicBezTo>
                    <a:pt x="259" y="12"/>
                    <a:pt x="259" y="12"/>
                    <a:pt x="259" y="12"/>
                  </a:cubicBezTo>
                  <a:cubicBezTo>
                    <a:pt x="258" y="12"/>
                    <a:pt x="257" y="11"/>
                    <a:pt x="255" y="12"/>
                  </a:cubicBezTo>
                  <a:cubicBezTo>
                    <a:pt x="255" y="12"/>
                    <a:pt x="254" y="12"/>
                    <a:pt x="253" y="12"/>
                  </a:cubicBezTo>
                  <a:cubicBezTo>
                    <a:pt x="253" y="12"/>
                    <a:pt x="252" y="13"/>
                    <a:pt x="253" y="13"/>
                  </a:cubicBezTo>
                  <a:cubicBezTo>
                    <a:pt x="252" y="13"/>
                    <a:pt x="251" y="13"/>
                    <a:pt x="251" y="14"/>
                  </a:cubicBezTo>
                  <a:cubicBezTo>
                    <a:pt x="251" y="13"/>
                    <a:pt x="249" y="13"/>
                    <a:pt x="249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3"/>
                    <a:pt x="248" y="14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8" y="13"/>
                    <a:pt x="248" y="13"/>
                  </a:cubicBezTo>
                  <a:cubicBezTo>
                    <a:pt x="245" y="14"/>
                    <a:pt x="243" y="15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0" y="14"/>
                    <a:pt x="240" y="14"/>
                    <a:pt x="239" y="14"/>
                  </a:cubicBezTo>
                  <a:cubicBezTo>
                    <a:pt x="239" y="14"/>
                    <a:pt x="238" y="13"/>
                    <a:pt x="239" y="13"/>
                  </a:cubicBezTo>
                  <a:cubicBezTo>
                    <a:pt x="239" y="13"/>
                    <a:pt x="239" y="13"/>
                    <a:pt x="239" y="13"/>
                  </a:cubicBezTo>
                  <a:cubicBezTo>
                    <a:pt x="239" y="12"/>
                    <a:pt x="239" y="12"/>
                    <a:pt x="239" y="12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4" y="13"/>
                    <a:pt x="238" y="12"/>
                    <a:pt x="236" y="11"/>
                  </a:cubicBezTo>
                  <a:cubicBezTo>
                    <a:pt x="237" y="12"/>
                    <a:pt x="238" y="11"/>
                    <a:pt x="240" y="11"/>
                  </a:cubicBezTo>
                  <a:cubicBezTo>
                    <a:pt x="240" y="11"/>
                    <a:pt x="241" y="12"/>
                    <a:pt x="242" y="12"/>
                  </a:cubicBezTo>
                  <a:cubicBezTo>
                    <a:pt x="241" y="13"/>
                    <a:pt x="243" y="12"/>
                    <a:pt x="242" y="14"/>
                  </a:cubicBezTo>
                  <a:cubicBezTo>
                    <a:pt x="243" y="14"/>
                    <a:pt x="243" y="14"/>
                    <a:pt x="243" y="14"/>
                  </a:cubicBezTo>
                  <a:cubicBezTo>
                    <a:pt x="244" y="13"/>
                    <a:pt x="243" y="14"/>
                    <a:pt x="243" y="13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5" y="11"/>
                    <a:pt x="247" y="13"/>
                    <a:pt x="24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1"/>
                    <a:pt x="249" y="11"/>
                    <a:pt x="249" y="11"/>
                  </a:cubicBezTo>
                  <a:cubicBezTo>
                    <a:pt x="250" y="11"/>
                    <a:pt x="250" y="12"/>
                    <a:pt x="250" y="12"/>
                  </a:cubicBezTo>
                  <a:cubicBezTo>
                    <a:pt x="250" y="13"/>
                    <a:pt x="251" y="12"/>
                    <a:pt x="251" y="12"/>
                  </a:cubicBezTo>
                  <a:cubicBezTo>
                    <a:pt x="251" y="11"/>
                    <a:pt x="254" y="12"/>
                    <a:pt x="253" y="10"/>
                  </a:cubicBezTo>
                  <a:cubicBezTo>
                    <a:pt x="253" y="11"/>
                    <a:pt x="252" y="11"/>
                    <a:pt x="252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1" y="10"/>
                    <a:pt x="251" y="11"/>
                    <a:pt x="251" y="11"/>
                  </a:cubicBezTo>
                  <a:cubicBezTo>
                    <a:pt x="249" y="11"/>
                    <a:pt x="246" y="10"/>
                    <a:pt x="244" y="10"/>
                  </a:cubicBezTo>
                  <a:cubicBezTo>
                    <a:pt x="244" y="10"/>
                    <a:pt x="244" y="10"/>
                    <a:pt x="244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0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6" y="8"/>
                    <a:pt x="247" y="8"/>
                    <a:pt x="247" y="8"/>
                  </a:cubicBezTo>
                  <a:cubicBezTo>
                    <a:pt x="247" y="7"/>
                    <a:pt x="246" y="8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5" y="7"/>
                    <a:pt x="245" y="7"/>
                    <a:pt x="244" y="7"/>
                  </a:cubicBezTo>
                  <a:cubicBezTo>
                    <a:pt x="243" y="6"/>
                    <a:pt x="243" y="7"/>
                    <a:pt x="242" y="7"/>
                  </a:cubicBezTo>
                  <a:cubicBezTo>
                    <a:pt x="242" y="7"/>
                    <a:pt x="241" y="7"/>
                    <a:pt x="241" y="6"/>
                  </a:cubicBezTo>
                  <a:cubicBezTo>
                    <a:pt x="240" y="6"/>
                    <a:pt x="241" y="7"/>
                    <a:pt x="240" y="7"/>
                  </a:cubicBezTo>
                  <a:cubicBezTo>
                    <a:pt x="239" y="7"/>
                    <a:pt x="240" y="6"/>
                    <a:pt x="240" y="6"/>
                  </a:cubicBezTo>
                  <a:cubicBezTo>
                    <a:pt x="239" y="8"/>
                    <a:pt x="239" y="6"/>
                    <a:pt x="238" y="6"/>
                  </a:cubicBezTo>
                  <a:cubicBezTo>
                    <a:pt x="239" y="5"/>
                    <a:pt x="240" y="6"/>
                    <a:pt x="241" y="6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39" y="4"/>
                    <a:pt x="239" y="5"/>
                    <a:pt x="240" y="5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3"/>
                    <a:pt x="239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37" y="2"/>
                    <a:pt x="238" y="4"/>
                    <a:pt x="237" y="5"/>
                  </a:cubicBezTo>
                  <a:cubicBezTo>
                    <a:pt x="237" y="4"/>
                    <a:pt x="236" y="4"/>
                    <a:pt x="237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7" y="4"/>
                    <a:pt x="237" y="4"/>
                  </a:cubicBezTo>
                  <a:cubicBezTo>
                    <a:pt x="235" y="4"/>
                    <a:pt x="236" y="6"/>
                    <a:pt x="234" y="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3" y="6"/>
                    <a:pt x="232" y="6"/>
                    <a:pt x="232" y="6"/>
                  </a:cubicBezTo>
                  <a:cubicBezTo>
                    <a:pt x="231" y="6"/>
                    <a:pt x="231" y="7"/>
                    <a:pt x="230" y="8"/>
                  </a:cubicBezTo>
                  <a:cubicBezTo>
                    <a:pt x="229" y="8"/>
                    <a:pt x="228" y="8"/>
                    <a:pt x="228" y="7"/>
                  </a:cubicBezTo>
                  <a:cubicBezTo>
                    <a:pt x="227" y="7"/>
                    <a:pt x="227" y="8"/>
                    <a:pt x="227" y="9"/>
                  </a:cubicBezTo>
                  <a:cubicBezTo>
                    <a:pt x="227" y="8"/>
                    <a:pt x="226" y="8"/>
                    <a:pt x="226" y="7"/>
                  </a:cubicBezTo>
                  <a:cubicBezTo>
                    <a:pt x="226" y="7"/>
                    <a:pt x="226" y="7"/>
                    <a:pt x="227" y="7"/>
                  </a:cubicBezTo>
                  <a:cubicBezTo>
                    <a:pt x="227" y="7"/>
                    <a:pt x="228" y="7"/>
                    <a:pt x="227" y="6"/>
                  </a:cubicBezTo>
                  <a:cubicBezTo>
                    <a:pt x="228" y="6"/>
                    <a:pt x="229" y="6"/>
                    <a:pt x="229" y="7"/>
                  </a:cubicBezTo>
                  <a:cubicBezTo>
                    <a:pt x="229" y="6"/>
                    <a:pt x="229" y="6"/>
                    <a:pt x="230" y="6"/>
                  </a:cubicBezTo>
                  <a:cubicBezTo>
                    <a:pt x="230" y="6"/>
                    <a:pt x="230" y="6"/>
                    <a:pt x="230" y="5"/>
                  </a:cubicBezTo>
                  <a:cubicBezTo>
                    <a:pt x="231" y="4"/>
                    <a:pt x="232" y="4"/>
                    <a:pt x="233" y="5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2" y="4"/>
                    <a:pt x="231" y="4"/>
                    <a:pt x="231" y="4"/>
                  </a:cubicBezTo>
                  <a:cubicBezTo>
                    <a:pt x="231" y="3"/>
                    <a:pt x="231" y="2"/>
                    <a:pt x="231" y="2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0" y="3"/>
                    <a:pt x="229" y="4"/>
                    <a:pt x="229" y="4"/>
                  </a:cubicBezTo>
                  <a:cubicBezTo>
                    <a:pt x="228" y="4"/>
                    <a:pt x="229" y="4"/>
                    <a:pt x="228" y="5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8" y="5"/>
                    <a:pt x="229" y="5"/>
                    <a:pt x="229" y="5"/>
                  </a:cubicBezTo>
                  <a:cubicBezTo>
                    <a:pt x="229" y="6"/>
                    <a:pt x="229" y="6"/>
                    <a:pt x="229" y="6"/>
                  </a:cubicBezTo>
                  <a:cubicBezTo>
                    <a:pt x="229" y="6"/>
                    <a:pt x="228" y="6"/>
                    <a:pt x="228" y="5"/>
                  </a:cubicBezTo>
                  <a:cubicBezTo>
                    <a:pt x="227" y="6"/>
                    <a:pt x="225" y="5"/>
                    <a:pt x="226" y="6"/>
                  </a:cubicBezTo>
                  <a:cubicBezTo>
                    <a:pt x="225" y="6"/>
                    <a:pt x="223" y="7"/>
                    <a:pt x="223" y="5"/>
                  </a:cubicBezTo>
                  <a:cubicBezTo>
                    <a:pt x="224" y="4"/>
                    <a:pt x="226" y="5"/>
                    <a:pt x="226" y="4"/>
                  </a:cubicBezTo>
                  <a:cubicBezTo>
                    <a:pt x="225" y="4"/>
                    <a:pt x="226" y="3"/>
                    <a:pt x="225" y="2"/>
                  </a:cubicBezTo>
                  <a:cubicBezTo>
                    <a:pt x="225" y="3"/>
                    <a:pt x="226" y="2"/>
                    <a:pt x="226" y="2"/>
                  </a:cubicBezTo>
                  <a:cubicBezTo>
                    <a:pt x="226" y="2"/>
                    <a:pt x="225" y="1"/>
                    <a:pt x="225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4" y="2"/>
                    <a:pt x="224" y="3"/>
                    <a:pt x="224" y="3"/>
                  </a:cubicBezTo>
                  <a:cubicBezTo>
                    <a:pt x="223" y="4"/>
                    <a:pt x="223" y="3"/>
                    <a:pt x="222" y="3"/>
                  </a:cubicBezTo>
                  <a:cubicBezTo>
                    <a:pt x="222" y="3"/>
                    <a:pt x="223" y="3"/>
                    <a:pt x="223" y="4"/>
                  </a:cubicBezTo>
                  <a:cubicBezTo>
                    <a:pt x="222" y="4"/>
                    <a:pt x="221" y="3"/>
                    <a:pt x="221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1" y="5"/>
                    <a:pt x="219" y="5"/>
                    <a:pt x="219" y="5"/>
                  </a:cubicBezTo>
                  <a:cubicBezTo>
                    <a:pt x="219" y="3"/>
                    <a:pt x="219" y="3"/>
                    <a:pt x="219" y="3"/>
                  </a:cubicBezTo>
                  <a:cubicBezTo>
                    <a:pt x="218" y="3"/>
                    <a:pt x="219" y="4"/>
                    <a:pt x="218" y="4"/>
                  </a:cubicBezTo>
                  <a:cubicBezTo>
                    <a:pt x="217" y="3"/>
                    <a:pt x="217" y="2"/>
                    <a:pt x="218" y="1"/>
                  </a:cubicBezTo>
                  <a:cubicBezTo>
                    <a:pt x="216" y="1"/>
                    <a:pt x="217" y="4"/>
                    <a:pt x="216" y="4"/>
                  </a:cubicBezTo>
                  <a:cubicBezTo>
                    <a:pt x="216" y="3"/>
                    <a:pt x="215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4"/>
                    <a:pt x="212" y="5"/>
                    <a:pt x="211" y="4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0" y="4"/>
                    <a:pt x="210" y="3"/>
                    <a:pt x="210" y="3"/>
                  </a:cubicBezTo>
                  <a:cubicBezTo>
                    <a:pt x="211" y="3"/>
                    <a:pt x="211" y="2"/>
                    <a:pt x="212" y="2"/>
                  </a:cubicBezTo>
                  <a:cubicBezTo>
                    <a:pt x="212" y="1"/>
                    <a:pt x="211" y="3"/>
                    <a:pt x="211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08" y="4"/>
                    <a:pt x="210" y="2"/>
                    <a:pt x="209" y="2"/>
                  </a:cubicBezTo>
                  <a:cubicBezTo>
                    <a:pt x="208" y="2"/>
                    <a:pt x="208" y="2"/>
                    <a:pt x="208" y="2"/>
                  </a:cubicBezTo>
                  <a:cubicBezTo>
                    <a:pt x="208" y="4"/>
                    <a:pt x="209" y="4"/>
                    <a:pt x="210" y="4"/>
                  </a:cubicBezTo>
                  <a:cubicBezTo>
                    <a:pt x="207" y="6"/>
                    <a:pt x="208" y="2"/>
                    <a:pt x="206" y="2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6" y="3"/>
                    <a:pt x="206" y="2"/>
                    <a:pt x="207" y="2"/>
                  </a:cubicBezTo>
                  <a:cubicBezTo>
                    <a:pt x="207" y="2"/>
                    <a:pt x="207" y="3"/>
                    <a:pt x="207" y="3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7" y="5"/>
                    <a:pt x="204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1" y="5"/>
                    <a:pt x="200" y="5"/>
                  </a:cubicBezTo>
                  <a:cubicBezTo>
                    <a:pt x="200" y="6"/>
                    <a:pt x="200" y="6"/>
                    <a:pt x="199" y="6"/>
                  </a:cubicBezTo>
                  <a:cubicBezTo>
                    <a:pt x="199" y="5"/>
                    <a:pt x="198" y="5"/>
                    <a:pt x="199" y="4"/>
                  </a:cubicBezTo>
                  <a:cubicBezTo>
                    <a:pt x="199" y="5"/>
                    <a:pt x="200" y="5"/>
                    <a:pt x="200" y="4"/>
                  </a:cubicBezTo>
                  <a:cubicBezTo>
                    <a:pt x="201" y="4"/>
                    <a:pt x="201" y="5"/>
                    <a:pt x="201" y="5"/>
                  </a:cubicBezTo>
                  <a:cubicBezTo>
                    <a:pt x="201" y="4"/>
                    <a:pt x="202" y="4"/>
                    <a:pt x="202" y="3"/>
                  </a:cubicBezTo>
                  <a:cubicBezTo>
                    <a:pt x="202" y="2"/>
                    <a:pt x="203" y="3"/>
                    <a:pt x="203" y="2"/>
                  </a:cubicBezTo>
                  <a:cubicBezTo>
                    <a:pt x="203" y="2"/>
                    <a:pt x="204" y="2"/>
                    <a:pt x="203" y="1"/>
                  </a:cubicBezTo>
                  <a:cubicBezTo>
                    <a:pt x="202" y="1"/>
                    <a:pt x="202" y="2"/>
                    <a:pt x="201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1" y="2"/>
                    <a:pt x="198" y="2"/>
                    <a:pt x="198" y="3"/>
                  </a:cubicBezTo>
                  <a:cubicBezTo>
                    <a:pt x="199" y="3"/>
                    <a:pt x="200" y="3"/>
                    <a:pt x="200" y="3"/>
                  </a:cubicBezTo>
                  <a:cubicBezTo>
                    <a:pt x="199" y="4"/>
                    <a:pt x="198" y="3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3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5" y="1"/>
                    <a:pt x="195" y="0"/>
                  </a:cubicBezTo>
                  <a:cubicBezTo>
                    <a:pt x="194" y="1"/>
                    <a:pt x="193" y="1"/>
                    <a:pt x="193" y="2"/>
                  </a:cubicBezTo>
                  <a:cubicBezTo>
                    <a:pt x="194" y="2"/>
                    <a:pt x="195" y="2"/>
                    <a:pt x="195" y="3"/>
                  </a:cubicBezTo>
                  <a:cubicBezTo>
                    <a:pt x="194" y="3"/>
                    <a:pt x="192" y="3"/>
                    <a:pt x="192" y="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90" y="3"/>
                    <a:pt x="190" y="3"/>
                  </a:cubicBezTo>
                  <a:cubicBezTo>
                    <a:pt x="191" y="2"/>
                    <a:pt x="190" y="2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2"/>
                    <a:pt x="187" y="1"/>
                    <a:pt x="188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90" y="3"/>
                    <a:pt x="189" y="3"/>
                    <a:pt x="190" y="4"/>
                  </a:cubicBezTo>
                  <a:cubicBezTo>
                    <a:pt x="189" y="4"/>
                    <a:pt x="188" y="3"/>
                    <a:pt x="188" y="4"/>
                  </a:cubicBezTo>
                  <a:cubicBezTo>
                    <a:pt x="187" y="4"/>
                    <a:pt x="187" y="5"/>
                    <a:pt x="186" y="5"/>
                  </a:cubicBezTo>
                  <a:cubicBezTo>
                    <a:pt x="187" y="4"/>
                    <a:pt x="186" y="3"/>
                    <a:pt x="186" y="2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8" y="2"/>
                    <a:pt x="187" y="2"/>
                  </a:cubicBezTo>
                  <a:cubicBezTo>
                    <a:pt x="186" y="2"/>
                    <a:pt x="185" y="1"/>
                    <a:pt x="184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3" y="3"/>
                    <a:pt x="182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2" y="4"/>
                    <a:pt x="181" y="5"/>
                    <a:pt x="180" y="5"/>
                  </a:cubicBezTo>
                  <a:cubicBezTo>
                    <a:pt x="179" y="5"/>
                    <a:pt x="178" y="5"/>
                    <a:pt x="178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0" y="3"/>
                    <a:pt x="179" y="4"/>
                    <a:pt x="180" y="4"/>
                  </a:cubicBezTo>
                  <a:cubicBezTo>
                    <a:pt x="180" y="4"/>
                    <a:pt x="180" y="3"/>
                    <a:pt x="181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3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3"/>
                    <a:pt x="175" y="3"/>
                    <a:pt x="175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2"/>
                    <a:pt x="174" y="3"/>
                    <a:pt x="173" y="3"/>
                  </a:cubicBezTo>
                  <a:cubicBezTo>
                    <a:pt x="172" y="3"/>
                    <a:pt x="172" y="3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2"/>
                    <a:pt x="173" y="1"/>
                    <a:pt x="172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1" y="1"/>
                    <a:pt x="170" y="1"/>
                    <a:pt x="169" y="1"/>
                  </a:cubicBezTo>
                  <a:cubicBezTo>
                    <a:pt x="169" y="0"/>
                    <a:pt x="171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9" y="0"/>
                    <a:pt x="169" y="1"/>
                    <a:pt x="168" y="2"/>
                  </a:cubicBezTo>
                  <a:cubicBezTo>
                    <a:pt x="168" y="2"/>
                    <a:pt x="169" y="2"/>
                    <a:pt x="169" y="2"/>
                  </a:cubicBezTo>
                  <a:cubicBezTo>
                    <a:pt x="168" y="2"/>
                    <a:pt x="168" y="3"/>
                    <a:pt x="167" y="3"/>
                  </a:cubicBezTo>
                  <a:cubicBezTo>
                    <a:pt x="167" y="3"/>
                    <a:pt x="166" y="2"/>
                    <a:pt x="167" y="2"/>
                  </a:cubicBezTo>
                  <a:cubicBezTo>
                    <a:pt x="164" y="2"/>
                    <a:pt x="167" y="4"/>
                    <a:pt x="166" y="5"/>
                  </a:cubicBezTo>
                  <a:cubicBezTo>
                    <a:pt x="167" y="5"/>
                    <a:pt x="169" y="5"/>
                    <a:pt x="170" y="4"/>
                  </a:cubicBezTo>
                  <a:cubicBezTo>
                    <a:pt x="170" y="5"/>
                    <a:pt x="170" y="6"/>
                    <a:pt x="169" y="6"/>
                  </a:cubicBezTo>
                  <a:cubicBezTo>
                    <a:pt x="168" y="7"/>
                    <a:pt x="168" y="5"/>
                    <a:pt x="168" y="5"/>
                  </a:cubicBezTo>
                  <a:cubicBezTo>
                    <a:pt x="167" y="5"/>
                    <a:pt x="167" y="5"/>
                    <a:pt x="167" y="6"/>
                  </a:cubicBezTo>
                  <a:cubicBezTo>
                    <a:pt x="168" y="7"/>
                    <a:pt x="166" y="7"/>
                    <a:pt x="165" y="7"/>
                  </a:cubicBezTo>
                  <a:cubicBezTo>
                    <a:pt x="166" y="8"/>
                    <a:pt x="167" y="7"/>
                    <a:pt x="168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8"/>
                    <a:pt x="168" y="8"/>
                    <a:pt x="167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7" y="9"/>
                    <a:pt x="167" y="9"/>
                    <a:pt x="166" y="8"/>
                  </a:cubicBezTo>
                  <a:cubicBezTo>
                    <a:pt x="166" y="8"/>
                    <a:pt x="166" y="9"/>
                    <a:pt x="166" y="9"/>
                  </a:cubicBezTo>
                  <a:cubicBezTo>
                    <a:pt x="166" y="9"/>
                    <a:pt x="165" y="10"/>
                    <a:pt x="164" y="9"/>
                  </a:cubicBezTo>
                  <a:cubicBezTo>
                    <a:pt x="164" y="9"/>
                    <a:pt x="164" y="10"/>
                    <a:pt x="164" y="10"/>
                  </a:cubicBezTo>
                  <a:cubicBezTo>
                    <a:pt x="163" y="11"/>
                    <a:pt x="161" y="10"/>
                    <a:pt x="160" y="1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9"/>
                    <a:pt x="160" y="9"/>
                    <a:pt x="160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2" y="8"/>
                    <a:pt x="162" y="7"/>
                    <a:pt x="163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4" y="9"/>
                    <a:pt x="164" y="9"/>
                    <a:pt x="164" y="8"/>
                  </a:cubicBezTo>
                  <a:cubicBezTo>
                    <a:pt x="164" y="8"/>
                    <a:pt x="165" y="8"/>
                    <a:pt x="165" y="7"/>
                  </a:cubicBezTo>
                  <a:cubicBezTo>
                    <a:pt x="163" y="7"/>
                    <a:pt x="160" y="6"/>
                    <a:pt x="161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7"/>
                    <a:pt x="160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9" y="7"/>
                    <a:pt x="158" y="8"/>
                    <a:pt x="158" y="8"/>
                  </a:cubicBezTo>
                  <a:cubicBezTo>
                    <a:pt x="158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5" y="7"/>
                    <a:pt x="154" y="8"/>
                    <a:pt x="153" y="9"/>
                  </a:cubicBezTo>
                  <a:cubicBezTo>
                    <a:pt x="152" y="9"/>
                    <a:pt x="151" y="9"/>
                    <a:pt x="151" y="8"/>
                  </a:cubicBezTo>
                  <a:cubicBezTo>
                    <a:pt x="151" y="7"/>
                    <a:pt x="151" y="6"/>
                    <a:pt x="151" y="5"/>
                  </a:cubicBezTo>
                  <a:cubicBezTo>
                    <a:pt x="149" y="5"/>
                    <a:pt x="147" y="4"/>
                    <a:pt x="148" y="7"/>
                  </a:cubicBezTo>
                  <a:cubicBezTo>
                    <a:pt x="146" y="7"/>
                    <a:pt x="144" y="7"/>
                    <a:pt x="142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2" y="5"/>
                    <a:pt x="140" y="6"/>
                    <a:pt x="139" y="6"/>
                  </a:cubicBezTo>
                  <a:cubicBezTo>
                    <a:pt x="140" y="4"/>
                    <a:pt x="143" y="6"/>
                    <a:pt x="143" y="4"/>
                  </a:cubicBezTo>
                  <a:cubicBezTo>
                    <a:pt x="142" y="4"/>
                    <a:pt x="141" y="4"/>
                    <a:pt x="140" y="4"/>
                  </a:cubicBezTo>
                  <a:cubicBezTo>
                    <a:pt x="138" y="3"/>
                    <a:pt x="137" y="5"/>
                    <a:pt x="136" y="4"/>
                  </a:cubicBezTo>
                  <a:cubicBezTo>
                    <a:pt x="134" y="3"/>
                    <a:pt x="133" y="5"/>
                    <a:pt x="131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6"/>
                    <a:pt x="123" y="6"/>
                    <a:pt x="122" y="6"/>
                  </a:cubicBezTo>
                  <a:cubicBezTo>
                    <a:pt x="121" y="7"/>
                    <a:pt x="120" y="6"/>
                    <a:pt x="120" y="5"/>
                  </a:cubicBezTo>
                  <a:cubicBezTo>
                    <a:pt x="120" y="5"/>
                    <a:pt x="122" y="5"/>
                    <a:pt x="121" y="4"/>
                  </a:cubicBezTo>
                  <a:cubicBezTo>
                    <a:pt x="119" y="3"/>
                    <a:pt x="119" y="5"/>
                    <a:pt x="119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4"/>
                    <a:pt x="116" y="5"/>
                    <a:pt x="115" y="4"/>
                  </a:cubicBezTo>
                  <a:cubicBezTo>
                    <a:pt x="115" y="6"/>
                    <a:pt x="114" y="5"/>
                    <a:pt x="113" y="6"/>
                  </a:cubicBezTo>
                  <a:cubicBezTo>
                    <a:pt x="112" y="5"/>
                    <a:pt x="111" y="5"/>
                    <a:pt x="111" y="4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5"/>
                    <a:pt x="108" y="4"/>
                    <a:pt x="107" y="5"/>
                  </a:cubicBezTo>
                  <a:cubicBezTo>
                    <a:pt x="106" y="4"/>
                    <a:pt x="105" y="4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6"/>
                  </a:cubicBezTo>
                  <a:cubicBezTo>
                    <a:pt x="105" y="6"/>
                    <a:pt x="105" y="6"/>
                    <a:pt x="104" y="6"/>
                  </a:cubicBezTo>
                  <a:cubicBezTo>
                    <a:pt x="103" y="6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6"/>
                    <a:pt x="104" y="6"/>
                    <a:pt x="103" y="6"/>
                  </a:cubicBezTo>
                  <a:cubicBezTo>
                    <a:pt x="103" y="6"/>
                    <a:pt x="102" y="6"/>
                    <a:pt x="102" y="5"/>
                  </a:cubicBezTo>
                  <a:cubicBezTo>
                    <a:pt x="101" y="7"/>
                    <a:pt x="99" y="5"/>
                    <a:pt x="97" y="6"/>
                  </a:cubicBezTo>
                  <a:cubicBezTo>
                    <a:pt x="95" y="6"/>
                    <a:pt x="94" y="7"/>
                    <a:pt x="93" y="6"/>
                  </a:cubicBezTo>
                  <a:cubicBezTo>
                    <a:pt x="92" y="6"/>
                    <a:pt x="91" y="6"/>
                    <a:pt x="90" y="6"/>
                  </a:cubicBezTo>
                  <a:cubicBezTo>
                    <a:pt x="89" y="5"/>
                    <a:pt x="86" y="6"/>
                    <a:pt x="86" y="4"/>
                  </a:cubicBezTo>
                  <a:cubicBezTo>
                    <a:pt x="85" y="4"/>
                    <a:pt x="86" y="4"/>
                    <a:pt x="86" y="3"/>
                  </a:cubicBezTo>
                  <a:cubicBezTo>
                    <a:pt x="85" y="3"/>
                    <a:pt x="85" y="4"/>
                    <a:pt x="85" y="3"/>
                  </a:cubicBezTo>
                  <a:cubicBezTo>
                    <a:pt x="83" y="2"/>
                    <a:pt x="85" y="4"/>
                    <a:pt x="84" y="4"/>
                  </a:cubicBezTo>
                  <a:cubicBezTo>
                    <a:pt x="83" y="4"/>
                    <a:pt x="83" y="4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2"/>
                    <a:pt x="82" y="2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7"/>
                    <a:pt x="77" y="7"/>
                    <a:pt x="77" y="6"/>
                  </a:cubicBezTo>
                  <a:cubicBezTo>
                    <a:pt x="76" y="4"/>
                    <a:pt x="76" y="3"/>
                    <a:pt x="76" y="2"/>
                  </a:cubicBezTo>
                  <a:cubicBezTo>
                    <a:pt x="75" y="2"/>
                    <a:pt x="74" y="2"/>
                    <a:pt x="74" y="3"/>
                  </a:cubicBezTo>
                  <a:cubicBezTo>
                    <a:pt x="71" y="6"/>
                    <a:pt x="67" y="2"/>
                    <a:pt x="64" y="4"/>
                  </a:cubicBezTo>
                  <a:cubicBezTo>
                    <a:pt x="63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2"/>
                    <a:pt x="62" y="3"/>
                  </a:cubicBezTo>
                  <a:cubicBezTo>
                    <a:pt x="61" y="4"/>
                    <a:pt x="60" y="4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4"/>
                    <a:pt x="56" y="3"/>
                    <a:pt x="55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3"/>
                    <a:pt x="58" y="4"/>
                  </a:cubicBezTo>
                  <a:cubicBezTo>
                    <a:pt x="58" y="5"/>
                    <a:pt x="57" y="6"/>
                    <a:pt x="55" y="6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3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3"/>
                    <a:pt x="45" y="2"/>
                    <a:pt x="44" y="2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4"/>
                    <a:pt x="47" y="4"/>
                    <a:pt x="48" y="5"/>
                  </a:cubicBezTo>
                  <a:cubicBezTo>
                    <a:pt x="47" y="6"/>
                    <a:pt x="46" y="5"/>
                    <a:pt x="44" y="6"/>
                  </a:cubicBezTo>
                  <a:cubicBezTo>
                    <a:pt x="42" y="6"/>
                    <a:pt x="39" y="7"/>
                    <a:pt x="38" y="4"/>
                  </a:cubicBezTo>
                  <a:cubicBezTo>
                    <a:pt x="38" y="4"/>
                    <a:pt x="39" y="5"/>
                    <a:pt x="39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6"/>
                    <a:pt x="36" y="4"/>
                    <a:pt x="35" y="5"/>
                  </a:cubicBezTo>
                  <a:cubicBezTo>
                    <a:pt x="33" y="2"/>
                    <a:pt x="31" y="5"/>
                    <a:pt x="29" y="4"/>
                  </a:cubicBezTo>
                  <a:cubicBezTo>
                    <a:pt x="27" y="5"/>
                    <a:pt x="24" y="6"/>
                    <a:pt x="23" y="9"/>
                  </a:cubicBezTo>
                  <a:cubicBezTo>
                    <a:pt x="24" y="11"/>
                    <a:pt x="20" y="10"/>
                    <a:pt x="19" y="11"/>
                  </a:cubicBezTo>
                  <a:cubicBezTo>
                    <a:pt x="19" y="12"/>
                    <a:pt x="19" y="13"/>
                    <a:pt x="18" y="13"/>
                  </a:cubicBezTo>
                  <a:cubicBezTo>
                    <a:pt x="17" y="17"/>
                    <a:pt x="13" y="17"/>
                    <a:pt x="10" y="18"/>
                  </a:cubicBezTo>
                  <a:cubicBezTo>
                    <a:pt x="9" y="19"/>
                    <a:pt x="9" y="20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5"/>
                    <a:pt x="8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7"/>
                    <a:pt x="9" y="26"/>
                  </a:cubicBezTo>
                  <a:cubicBezTo>
                    <a:pt x="10" y="26"/>
                    <a:pt x="11" y="27"/>
                    <a:pt x="12" y="28"/>
                  </a:cubicBezTo>
                  <a:cubicBezTo>
                    <a:pt x="11" y="28"/>
                    <a:pt x="10" y="27"/>
                    <a:pt x="10" y="28"/>
                  </a:cubicBezTo>
                  <a:cubicBezTo>
                    <a:pt x="11" y="29"/>
                    <a:pt x="10" y="28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7" y="31"/>
                    <a:pt x="6" y="33"/>
                    <a:pt x="4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3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7"/>
                    <a:pt x="1" y="38"/>
                    <a:pt x="0" y="39"/>
                  </a:cubicBezTo>
                  <a:cubicBezTo>
                    <a:pt x="1" y="39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8" y="39"/>
                    <a:pt x="7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2" y="37"/>
                    <a:pt x="12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8"/>
                    <a:pt x="14" y="39"/>
                    <a:pt x="14" y="40"/>
                  </a:cubicBezTo>
                  <a:cubicBezTo>
                    <a:pt x="12" y="41"/>
                    <a:pt x="11" y="42"/>
                    <a:pt x="8" y="43"/>
                  </a:cubicBezTo>
                  <a:cubicBezTo>
                    <a:pt x="6" y="44"/>
                    <a:pt x="5" y="46"/>
                    <a:pt x="4" y="48"/>
                  </a:cubicBezTo>
                  <a:cubicBezTo>
                    <a:pt x="5" y="49"/>
                    <a:pt x="5" y="51"/>
                    <a:pt x="7" y="51"/>
                  </a:cubicBezTo>
                  <a:cubicBezTo>
                    <a:pt x="10" y="53"/>
                    <a:pt x="6" y="53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5" y="55"/>
                    <a:pt x="4" y="56"/>
                  </a:cubicBezTo>
                  <a:cubicBezTo>
                    <a:pt x="5" y="56"/>
                    <a:pt x="6" y="56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5"/>
                    <a:pt x="7" y="55"/>
                  </a:cubicBezTo>
                  <a:cubicBezTo>
                    <a:pt x="7" y="56"/>
                    <a:pt x="7" y="57"/>
                    <a:pt x="6" y="57"/>
                  </a:cubicBezTo>
                  <a:cubicBezTo>
                    <a:pt x="6" y="58"/>
                    <a:pt x="4" y="59"/>
                    <a:pt x="6" y="60"/>
                  </a:cubicBezTo>
                  <a:cubicBezTo>
                    <a:pt x="4" y="61"/>
                    <a:pt x="4" y="63"/>
                    <a:pt x="4" y="65"/>
                  </a:cubicBezTo>
                  <a:cubicBezTo>
                    <a:pt x="5" y="66"/>
                    <a:pt x="6" y="66"/>
                    <a:pt x="7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8" y="66"/>
                    <a:pt x="9" y="67"/>
                  </a:cubicBezTo>
                  <a:cubicBezTo>
                    <a:pt x="9" y="68"/>
                    <a:pt x="11" y="66"/>
                    <a:pt x="11" y="67"/>
                  </a:cubicBezTo>
                  <a:cubicBezTo>
                    <a:pt x="10" y="68"/>
                    <a:pt x="11" y="69"/>
                    <a:pt x="10" y="69"/>
                  </a:cubicBezTo>
                  <a:cubicBezTo>
                    <a:pt x="10" y="69"/>
                    <a:pt x="11" y="70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0"/>
                    <a:pt x="11" y="69"/>
                    <a:pt x="11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69"/>
                    <a:pt x="12" y="70"/>
                    <a:pt x="13" y="70"/>
                  </a:cubicBezTo>
                  <a:cubicBezTo>
                    <a:pt x="13" y="70"/>
                    <a:pt x="12" y="70"/>
                    <a:pt x="13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2" y="73"/>
                    <a:pt x="10" y="73"/>
                    <a:pt x="9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2" y="73"/>
                    <a:pt x="13" y="74"/>
                    <a:pt x="14" y="73"/>
                  </a:cubicBezTo>
                  <a:cubicBezTo>
                    <a:pt x="14" y="76"/>
                    <a:pt x="11" y="76"/>
                    <a:pt x="12" y="77"/>
                  </a:cubicBezTo>
                  <a:cubicBezTo>
                    <a:pt x="12" y="78"/>
                    <a:pt x="12" y="78"/>
                    <a:pt x="13" y="79"/>
                  </a:cubicBezTo>
                  <a:cubicBezTo>
                    <a:pt x="17" y="80"/>
                    <a:pt x="20" y="83"/>
                    <a:pt x="24" y="83"/>
                  </a:cubicBezTo>
                  <a:cubicBezTo>
                    <a:pt x="24" y="87"/>
                    <a:pt x="29" y="87"/>
                    <a:pt x="31" y="89"/>
                  </a:cubicBezTo>
                  <a:cubicBezTo>
                    <a:pt x="33" y="91"/>
                    <a:pt x="35" y="94"/>
                    <a:pt x="38" y="96"/>
                  </a:cubicBezTo>
                  <a:cubicBezTo>
                    <a:pt x="41" y="98"/>
                    <a:pt x="40" y="101"/>
                    <a:pt x="43" y="102"/>
                  </a:cubicBezTo>
                  <a:cubicBezTo>
                    <a:pt x="44" y="101"/>
                    <a:pt x="45" y="102"/>
                    <a:pt x="46" y="102"/>
                  </a:cubicBezTo>
                  <a:cubicBezTo>
                    <a:pt x="46" y="103"/>
                    <a:pt x="48" y="103"/>
                    <a:pt x="49" y="103"/>
                  </a:cubicBezTo>
                  <a:cubicBezTo>
                    <a:pt x="51" y="103"/>
                    <a:pt x="53" y="106"/>
                    <a:pt x="55" y="105"/>
                  </a:cubicBezTo>
                  <a:cubicBezTo>
                    <a:pt x="54" y="104"/>
                    <a:pt x="52" y="104"/>
                    <a:pt x="52" y="103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9" y="103"/>
                    <a:pt x="51" y="102"/>
                    <a:pt x="51" y="102"/>
                  </a:cubicBezTo>
                  <a:cubicBezTo>
                    <a:pt x="52" y="101"/>
                    <a:pt x="51" y="103"/>
                    <a:pt x="52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2" y="102"/>
                    <a:pt x="53" y="102"/>
                  </a:cubicBezTo>
                  <a:cubicBezTo>
                    <a:pt x="53" y="102"/>
                    <a:pt x="53" y="102"/>
                    <a:pt x="53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5" y="101"/>
                    <a:pt x="54" y="100"/>
                    <a:pt x="55" y="100"/>
                  </a:cubicBezTo>
                  <a:cubicBezTo>
                    <a:pt x="55" y="100"/>
                    <a:pt x="56" y="100"/>
                    <a:pt x="56" y="100"/>
                  </a:cubicBezTo>
                  <a:cubicBezTo>
                    <a:pt x="56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0"/>
                    <a:pt x="56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60" y="101"/>
                    <a:pt x="60" y="100"/>
                  </a:cubicBezTo>
                  <a:cubicBezTo>
                    <a:pt x="61" y="102"/>
                    <a:pt x="62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99"/>
                    <a:pt x="65" y="100"/>
                    <a:pt x="67" y="100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8" y="98"/>
                    <a:pt x="68" y="98"/>
                    <a:pt x="69" y="98"/>
                  </a:cubicBezTo>
                  <a:cubicBezTo>
                    <a:pt x="69" y="98"/>
                    <a:pt x="69" y="97"/>
                    <a:pt x="70" y="97"/>
                  </a:cubicBezTo>
                  <a:cubicBezTo>
                    <a:pt x="71" y="98"/>
                    <a:pt x="71" y="95"/>
                    <a:pt x="72" y="97"/>
                  </a:cubicBezTo>
                  <a:cubicBezTo>
                    <a:pt x="72" y="96"/>
                    <a:pt x="71" y="96"/>
                    <a:pt x="72" y="96"/>
                  </a:cubicBezTo>
                  <a:cubicBezTo>
                    <a:pt x="72" y="96"/>
                    <a:pt x="73" y="96"/>
                    <a:pt x="73" y="96"/>
                  </a:cubicBezTo>
                  <a:cubicBezTo>
                    <a:pt x="73" y="96"/>
                    <a:pt x="72" y="95"/>
                    <a:pt x="72" y="95"/>
                  </a:cubicBezTo>
                  <a:cubicBezTo>
                    <a:pt x="72" y="95"/>
                    <a:pt x="73" y="95"/>
                    <a:pt x="73" y="94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5" y="93"/>
                    <a:pt x="75" y="93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4"/>
                    <a:pt x="76" y="94"/>
                  </a:cubicBezTo>
                  <a:cubicBezTo>
                    <a:pt x="75" y="93"/>
                    <a:pt x="76" y="92"/>
                    <a:pt x="75" y="91"/>
                  </a:cubicBezTo>
                  <a:cubicBezTo>
                    <a:pt x="74" y="91"/>
                    <a:pt x="74" y="90"/>
                    <a:pt x="73" y="90"/>
                  </a:cubicBezTo>
                  <a:cubicBezTo>
                    <a:pt x="73" y="91"/>
                    <a:pt x="71" y="90"/>
                    <a:pt x="72" y="92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68" y="92"/>
                    <a:pt x="67" y="92"/>
                    <a:pt x="65" y="92"/>
                  </a:cubicBezTo>
                  <a:cubicBezTo>
                    <a:pt x="63" y="93"/>
                    <a:pt x="60" y="93"/>
                    <a:pt x="57" y="93"/>
                  </a:cubicBezTo>
                  <a:cubicBezTo>
                    <a:pt x="57" y="93"/>
                    <a:pt x="56" y="92"/>
                    <a:pt x="55" y="93"/>
                  </a:cubicBezTo>
                  <a:cubicBezTo>
                    <a:pt x="54" y="93"/>
                    <a:pt x="53" y="93"/>
                    <a:pt x="52" y="92"/>
                  </a:cubicBezTo>
                  <a:cubicBezTo>
                    <a:pt x="51" y="92"/>
                    <a:pt x="50" y="91"/>
                    <a:pt x="49" y="92"/>
                  </a:cubicBezTo>
                  <a:cubicBezTo>
                    <a:pt x="48" y="92"/>
                    <a:pt x="48" y="92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5" y="91"/>
                    <a:pt x="46" y="89"/>
                    <a:pt x="44" y="8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6" y="89"/>
                    <a:pt x="46" y="90"/>
                  </a:cubicBezTo>
                  <a:cubicBezTo>
                    <a:pt x="46" y="89"/>
                    <a:pt x="47" y="89"/>
                    <a:pt x="47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7"/>
                    <a:pt x="48" y="88"/>
                    <a:pt x="48" y="87"/>
                  </a:cubicBezTo>
                  <a:cubicBezTo>
                    <a:pt x="47" y="87"/>
                    <a:pt x="47" y="87"/>
                    <a:pt x="46" y="87"/>
                  </a:cubicBezTo>
                  <a:cubicBezTo>
                    <a:pt x="46" y="87"/>
                    <a:pt x="46" y="87"/>
                    <a:pt x="46" y="86"/>
                  </a:cubicBezTo>
                  <a:cubicBezTo>
                    <a:pt x="47" y="87"/>
                    <a:pt x="48" y="85"/>
                    <a:pt x="48" y="85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7"/>
                    <a:pt x="49" y="87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50" y="86"/>
                    <a:pt x="50" y="86"/>
                  </a:cubicBezTo>
                  <a:cubicBezTo>
                    <a:pt x="50" y="86"/>
                    <a:pt x="50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6"/>
                    <a:pt x="52" y="87"/>
                    <a:pt x="52" y="87"/>
                  </a:cubicBezTo>
                  <a:cubicBezTo>
                    <a:pt x="53" y="88"/>
                    <a:pt x="53" y="87"/>
                    <a:pt x="53" y="88"/>
                  </a:cubicBezTo>
                  <a:cubicBezTo>
                    <a:pt x="54" y="88"/>
                    <a:pt x="53" y="86"/>
                    <a:pt x="54" y="85"/>
                  </a:cubicBezTo>
                  <a:cubicBezTo>
                    <a:pt x="54" y="84"/>
                    <a:pt x="55" y="84"/>
                    <a:pt x="55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7" y="84"/>
                    <a:pt x="56" y="85"/>
                    <a:pt x="56" y="85"/>
                  </a:cubicBezTo>
                  <a:cubicBezTo>
                    <a:pt x="58" y="84"/>
                    <a:pt x="58" y="87"/>
                    <a:pt x="60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4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8" y="82"/>
                    <a:pt x="59" y="82"/>
                  </a:cubicBezTo>
                  <a:cubicBezTo>
                    <a:pt x="59" y="82"/>
                    <a:pt x="59" y="82"/>
                    <a:pt x="60" y="82"/>
                  </a:cubicBezTo>
                  <a:cubicBezTo>
                    <a:pt x="59" y="81"/>
                    <a:pt x="60" y="81"/>
                    <a:pt x="61" y="81"/>
                  </a:cubicBezTo>
                  <a:cubicBezTo>
                    <a:pt x="61" y="80"/>
                    <a:pt x="62" y="80"/>
                    <a:pt x="62" y="79"/>
                  </a:cubicBezTo>
                  <a:cubicBezTo>
                    <a:pt x="62" y="79"/>
                    <a:pt x="62" y="80"/>
                    <a:pt x="62" y="80"/>
                  </a:cubicBezTo>
                  <a:cubicBezTo>
                    <a:pt x="61" y="80"/>
                    <a:pt x="64" y="81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2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0"/>
                    <a:pt x="65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6" y="80"/>
                    <a:pt x="66" y="81"/>
                  </a:cubicBezTo>
                  <a:cubicBezTo>
                    <a:pt x="67" y="80"/>
                    <a:pt x="68" y="80"/>
                    <a:pt x="69" y="80"/>
                  </a:cubicBezTo>
                  <a:cubicBezTo>
                    <a:pt x="69" y="80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8" y="81"/>
                    <a:pt x="68" y="81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1" y="82"/>
                    <a:pt x="70" y="83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4"/>
                    <a:pt x="73" y="84"/>
                    <a:pt x="73" y="85"/>
                  </a:cubicBezTo>
                  <a:cubicBezTo>
                    <a:pt x="73" y="84"/>
                    <a:pt x="73" y="83"/>
                    <a:pt x="74" y="83"/>
                  </a:cubicBezTo>
                  <a:cubicBezTo>
                    <a:pt x="73" y="82"/>
                    <a:pt x="71" y="83"/>
                    <a:pt x="72" y="81"/>
                  </a:cubicBezTo>
                  <a:cubicBezTo>
                    <a:pt x="72" y="80"/>
                    <a:pt x="73" y="80"/>
                    <a:pt x="73" y="80"/>
                  </a:cubicBezTo>
                  <a:cubicBezTo>
                    <a:pt x="74" y="79"/>
                    <a:pt x="75" y="80"/>
                    <a:pt x="75" y="79"/>
                  </a:cubicBezTo>
                  <a:cubicBezTo>
                    <a:pt x="76" y="80"/>
                    <a:pt x="75" y="80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0"/>
                    <a:pt x="77" y="80"/>
                    <a:pt x="77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79" y="81"/>
                    <a:pt x="78" y="82"/>
                  </a:cubicBezTo>
                  <a:cubicBezTo>
                    <a:pt x="79" y="83"/>
                    <a:pt x="78" y="81"/>
                    <a:pt x="80" y="82"/>
                  </a:cubicBezTo>
                  <a:cubicBezTo>
                    <a:pt x="82" y="81"/>
                    <a:pt x="79" y="80"/>
                    <a:pt x="82" y="79"/>
                  </a:cubicBezTo>
                  <a:cubicBezTo>
                    <a:pt x="82" y="80"/>
                    <a:pt x="81" y="81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3"/>
                    <a:pt x="83" y="84"/>
                    <a:pt x="83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0"/>
                    <a:pt x="83" y="80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3" y="81"/>
                    <a:pt x="83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3" y="80"/>
                    <a:pt x="84" y="80"/>
                  </a:cubicBezTo>
                  <a:cubicBezTo>
                    <a:pt x="85" y="80"/>
                    <a:pt x="84" y="81"/>
                    <a:pt x="85" y="81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5" y="82"/>
                    <a:pt x="86" y="82"/>
                    <a:pt x="85" y="83"/>
                  </a:cubicBezTo>
                  <a:cubicBezTo>
                    <a:pt x="85" y="83"/>
                    <a:pt x="84" y="83"/>
                    <a:pt x="84" y="83"/>
                  </a:cubicBezTo>
                  <a:cubicBezTo>
                    <a:pt x="83" y="83"/>
                    <a:pt x="84" y="84"/>
                    <a:pt x="84" y="84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7" y="85"/>
                    <a:pt x="87" y="85"/>
                  </a:cubicBezTo>
                  <a:cubicBezTo>
                    <a:pt x="88" y="84"/>
                    <a:pt x="88" y="86"/>
                    <a:pt x="89" y="86"/>
                  </a:cubicBezTo>
                  <a:cubicBezTo>
                    <a:pt x="89" y="87"/>
                    <a:pt x="89" y="87"/>
                    <a:pt x="90" y="88"/>
                  </a:cubicBezTo>
                  <a:cubicBezTo>
                    <a:pt x="89" y="90"/>
                    <a:pt x="89" y="88"/>
                    <a:pt x="88" y="88"/>
                  </a:cubicBezTo>
                  <a:cubicBezTo>
                    <a:pt x="87" y="88"/>
                    <a:pt x="86" y="88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5" y="88"/>
                  </a:cubicBezTo>
                  <a:cubicBezTo>
                    <a:pt x="85" y="87"/>
                    <a:pt x="84" y="86"/>
                    <a:pt x="85" y="86"/>
                  </a:cubicBezTo>
                  <a:cubicBezTo>
                    <a:pt x="84" y="86"/>
                    <a:pt x="84" y="87"/>
                    <a:pt x="84" y="88"/>
                  </a:cubicBezTo>
                  <a:cubicBezTo>
                    <a:pt x="85" y="88"/>
                    <a:pt x="86" y="88"/>
                    <a:pt x="86" y="89"/>
                  </a:cubicBezTo>
                  <a:cubicBezTo>
                    <a:pt x="89" y="88"/>
                    <a:pt x="87" y="92"/>
                    <a:pt x="88" y="92"/>
                  </a:cubicBezTo>
                  <a:cubicBezTo>
                    <a:pt x="89" y="92"/>
                    <a:pt x="89" y="91"/>
                    <a:pt x="90" y="9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0" y="94"/>
                    <a:pt x="90" y="94"/>
                  </a:cubicBezTo>
                  <a:cubicBezTo>
                    <a:pt x="90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6"/>
                  </a:cubicBezTo>
                  <a:cubicBezTo>
                    <a:pt x="91" y="97"/>
                    <a:pt x="92" y="98"/>
                    <a:pt x="92" y="99"/>
                  </a:cubicBezTo>
                  <a:cubicBezTo>
                    <a:pt x="94" y="99"/>
                    <a:pt x="95" y="98"/>
                    <a:pt x="95" y="97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8" y="99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9"/>
                    <a:pt x="103" y="97"/>
                  </a:cubicBezTo>
                  <a:cubicBezTo>
                    <a:pt x="103" y="97"/>
                    <a:pt x="103" y="96"/>
                    <a:pt x="103" y="96"/>
                  </a:cubicBezTo>
                  <a:cubicBezTo>
                    <a:pt x="103" y="96"/>
                    <a:pt x="103" y="95"/>
                    <a:pt x="103" y="95"/>
                  </a:cubicBezTo>
                  <a:cubicBezTo>
                    <a:pt x="103" y="96"/>
                    <a:pt x="104" y="96"/>
                    <a:pt x="103" y="96"/>
                  </a:cubicBezTo>
                  <a:cubicBezTo>
                    <a:pt x="104" y="96"/>
                    <a:pt x="104" y="94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5" y="94"/>
                    <a:pt x="105" y="95"/>
                    <a:pt x="105" y="95"/>
                  </a:cubicBezTo>
                  <a:cubicBezTo>
                    <a:pt x="106" y="96"/>
                    <a:pt x="106" y="95"/>
                    <a:pt x="107" y="95"/>
                  </a:cubicBezTo>
                  <a:cubicBezTo>
                    <a:pt x="108" y="95"/>
                    <a:pt x="109" y="95"/>
                    <a:pt x="110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0" y="95"/>
                    <a:pt x="110" y="94"/>
                    <a:pt x="111" y="94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3" y="92"/>
                    <a:pt x="113" y="93"/>
                    <a:pt x="113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5" y="93"/>
                    <a:pt x="116" y="92"/>
                    <a:pt x="117" y="92"/>
                  </a:cubicBezTo>
                  <a:cubicBezTo>
                    <a:pt x="118" y="91"/>
                    <a:pt x="120" y="93"/>
                    <a:pt x="122" y="92"/>
                  </a:cubicBezTo>
                  <a:cubicBezTo>
                    <a:pt x="123" y="93"/>
                    <a:pt x="124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2"/>
                    <a:pt x="131" y="90"/>
                    <a:pt x="131" y="89"/>
                  </a:cubicBezTo>
                  <a:cubicBezTo>
                    <a:pt x="131" y="89"/>
                    <a:pt x="131" y="90"/>
                    <a:pt x="131" y="90"/>
                  </a:cubicBezTo>
                  <a:cubicBezTo>
                    <a:pt x="132" y="91"/>
                    <a:pt x="133" y="90"/>
                    <a:pt x="133" y="91"/>
                  </a:cubicBezTo>
                  <a:cubicBezTo>
                    <a:pt x="133" y="90"/>
                    <a:pt x="135" y="90"/>
                    <a:pt x="135" y="89"/>
                  </a:cubicBezTo>
                  <a:cubicBezTo>
                    <a:pt x="135" y="89"/>
                    <a:pt x="135" y="89"/>
                    <a:pt x="135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89"/>
                    <a:pt x="137" y="90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6" y="88"/>
                    <a:pt x="135" y="89"/>
                  </a:cubicBezTo>
                  <a:cubicBezTo>
                    <a:pt x="135" y="89"/>
                    <a:pt x="134" y="89"/>
                    <a:pt x="134" y="88"/>
                  </a:cubicBezTo>
                  <a:cubicBezTo>
                    <a:pt x="134" y="88"/>
                    <a:pt x="135" y="87"/>
                    <a:pt x="135" y="88"/>
                  </a:cubicBezTo>
                  <a:cubicBezTo>
                    <a:pt x="135" y="87"/>
                    <a:pt x="135" y="87"/>
                    <a:pt x="135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7"/>
                  </a:cubicBezTo>
                  <a:cubicBezTo>
                    <a:pt x="137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8" y="88"/>
                    <a:pt x="138" y="88"/>
                  </a:cubicBezTo>
                  <a:cubicBezTo>
                    <a:pt x="139" y="87"/>
                    <a:pt x="138" y="88"/>
                    <a:pt x="139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88"/>
                    <a:pt x="140" y="87"/>
                    <a:pt x="140" y="87"/>
                  </a:cubicBezTo>
                  <a:cubicBezTo>
                    <a:pt x="142" y="87"/>
                    <a:pt x="139" y="85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4"/>
                    <a:pt x="142" y="86"/>
                    <a:pt x="143" y="86"/>
                  </a:cubicBezTo>
                  <a:cubicBezTo>
                    <a:pt x="144" y="86"/>
                    <a:pt x="145" y="85"/>
                    <a:pt x="145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6" y="83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3"/>
                    <a:pt x="148" y="84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2"/>
                    <a:pt x="150" y="82"/>
                    <a:pt x="151" y="82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0" y="82"/>
                    <a:pt x="149" y="83"/>
                    <a:pt x="149" y="83"/>
                  </a:cubicBezTo>
                  <a:cubicBezTo>
                    <a:pt x="150" y="83"/>
                    <a:pt x="150" y="84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2" y="83"/>
                    <a:pt x="153" y="82"/>
                  </a:cubicBezTo>
                  <a:cubicBezTo>
                    <a:pt x="153" y="83"/>
                    <a:pt x="152" y="83"/>
                    <a:pt x="152" y="83"/>
                  </a:cubicBezTo>
                  <a:cubicBezTo>
                    <a:pt x="152" y="83"/>
                    <a:pt x="153" y="83"/>
                    <a:pt x="153" y="83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4" y="82"/>
                    <a:pt x="154" y="83"/>
                    <a:pt x="154" y="84"/>
                  </a:cubicBezTo>
                  <a:cubicBezTo>
                    <a:pt x="154" y="84"/>
                    <a:pt x="155" y="84"/>
                    <a:pt x="155" y="84"/>
                  </a:cubicBezTo>
                  <a:cubicBezTo>
                    <a:pt x="155" y="83"/>
                    <a:pt x="156" y="84"/>
                    <a:pt x="156" y="84"/>
                  </a:cubicBezTo>
                  <a:cubicBezTo>
                    <a:pt x="157" y="83"/>
                    <a:pt x="157" y="82"/>
                    <a:pt x="157" y="82"/>
                  </a:cubicBezTo>
                  <a:cubicBezTo>
                    <a:pt x="159" y="82"/>
                    <a:pt x="160" y="78"/>
                    <a:pt x="162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3" y="81"/>
                    <a:pt x="164" y="81"/>
                    <a:pt x="164" y="82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79"/>
                    <a:pt x="167" y="79"/>
                    <a:pt x="167" y="78"/>
                  </a:cubicBezTo>
                  <a:cubicBezTo>
                    <a:pt x="168" y="78"/>
                    <a:pt x="167" y="79"/>
                    <a:pt x="167" y="79"/>
                  </a:cubicBezTo>
                  <a:cubicBezTo>
                    <a:pt x="168" y="79"/>
                    <a:pt x="168" y="78"/>
                    <a:pt x="169" y="78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80"/>
                    <a:pt x="168" y="80"/>
                    <a:pt x="168" y="80"/>
                  </a:cubicBezTo>
                  <a:cubicBezTo>
                    <a:pt x="168" y="80"/>
                    <a:pt x="168" y="81"/>
                    <a:pt x="169" y="81"/>
                  </a:cubicBezTo>
                  <a:cubicBezTo>
                    <a:pt x="169" y="80"/>
                    <a:pt x="170" y="80"/>
                    <a:pt x="170" y="79"/>
                  </a:cubicBezTo>
                  <a:cubicBezTo>
                    <a:pt x="171" y="79"/>
                    <a:pt x="172" y="80"/>
                    <a:pt x="172" y="80"/>
                  </a:cubicBezTo>
                  <a:cubicBezTo>
                    <a:pt x="172" y="81"/>
                    <a:pt x="171" y="80"/>
                    <a:pt x="171" y="80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0"/>
                    <a:pt x="173" y="81"/>
                    <a:pt x="174" y="80"/>
                  </a:cubicBezTo>
                  <a:cubicBezTo>
                    <a:pt x="174" y="81"/>
                    <a:pt x="172" y="82"/>
                    <a:pt x="173" y="83"/>
                  </a:cubicBezTo>
                  <a:cubicBezTo>
                    <a:pt x="173" y="84"/>
                    <a:pt x="173" y="84"/>
                    <a:pt x="172" y="85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5"/>
                    <a:pt x="171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6"/>
                    <a:pt x="171" y="86"/>
                    <a:pt x="171" y="87"/>
                  </a:cubicBezTo>
                  <a:cubicBezTo>
                    <a:pt x="172" y="89"/>
                    <a:pt x="169" y="89"/>
                    <a:pt x="169" y="90"/>
                  </a:cubicBezTo>
                  <a:cubicBezTo>
                    <a:pt x="170" y="90"/>
                    <a:pt x="169" y="90"/>
                    <a:pt x="170" y="90"/>
                  </a:cubicBezTo>
                  <a:cubicBezTo>
                    <a:pt x="170" y="90"/>
                    <a:pt x="170" y="89"/>
                    <a:pt x="171" y="90"/>
                  </a:cubicBezTo>
                  <a:cubicBezTo>
                    <a:pt x="172" y="89"/>
                    <a:pt x="171" y="88"/>
                    <a:pt x="172" y="87"/>
                  </a:cubicBezTo>
                  <a:cubicBezTo>
                    <a:pt x="173" y="87"/>
                    <a:pt x="173" y="85"/>
                    <a:pt x="174" y="85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86"/>
                    <a:pt x="176" y="86"/>
                    <a:pt x="176" y="86"/>
                  </a:cubicBezTo>
                  <a:cubicBezTo>
                    <a:pt x="176" y="86"/>
                    <a:pt x="176" y="86"/>
                    <a:pt x="175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4" y="82"/>
                    <a:pt x="177" y="80"/>
                    <a:pt x="178" y="79"/>
                  </a:cubicBezTo>
                  <a:cubicBezTo>
                    <a:pt x="179" y="79"/>
                    <a:pt x="178" y="80"/>
                    <a:pt x="178" y="80"/>
                  </a:cubicBezTo>
                  <a:cubicBezTo>
                    <a:pt x="179" y="79"/>
                    <a:pt x="179" y="79"/>
                    <a:pt x="180" y="79"/>
                  </a:cubicBezTo>
                  <a:cubicBezTo>
                    <a:pt x="180" y="80"/>
                    <a:pt x="179" y="80"/>
                    <a:pt x="179" y="80"/>
                  </a:cubicBezTo>
                  <a:cubicBezTo>
                    <a:pt x="179" y="81"/>
                    <a:pt x="181" y="81"/>
                    <a:pt x="181" y="82"/>
                  </a:cubicBezTo>
                  <a:cubicBezTo>
                    <a:pt x="182" y="82"/>
                    <a:pt x="182" y="81"/>
                    <a:pt x="182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4" y="80"/>
                    <a:pt x="184" y="81"/>
                    <a:pt x="185" y="81"/>
                  </a:cubicBezTo>
                  <a:cubicBezTo>
                    <a:pt x="185" y="80"/>
                    <a:pt x="185" y="80"/>
                    <a:pt x="185" y="79"/>
                  </a:cubicBezTo>
                  <a:cubicBezTo>
                    <a:pt x="186" y="79"/>
                    <a:pt x="186" y="81"/>
                    <a:pt x="187" y="80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6" y="82"/>
                    <a:pt x="185" y="82"/>
                    <a:pt x="184" y="82"/>
                  </a:cubicBezTo>
                  <a:cubicBezTo>
                    <a:pt x="184" y="82"/>
                    <a:pt x="184" y="83"/>
                    <a:pt x="184" y="83"/>
                  </a:cubicBezTo>
                  <a:cubicBezTo>
                    <a:pt x="182" y="84"/>
                    <a:pt x="186" y="84"/>
                    <a:pt x="184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6" y="84"/>
                    <a:pt x="185" y="82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3"/>
                    <a:pt x="186" y="83"/>
                    <a:pt x="186" y="84"/>
                  </a:cubicBezTo>
                  <a:cubicBezTo>
                    <a:pt x="188" y="82"/>
                    <a:pt x="187" y="85"/>
                    <a:pt x="188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6"/>
                    <a:pt x="188" y="85"/>
                    <a:pt x="189" y="85"/>
                  </a:cubicBezTo>
                  <a:cubicBezTo>
                    <a:pt x="190" y="85"/>
                    <a:pt x="190" y="84"/>
                    <a:pt x="190" y="84"/>
                  </a:cubicBezTo>
                  <a:cubicBezTo>
                    <a:pt x="190" y="82"/>
                    <a:pt x="190" y="84"/>
                    <a:pt x="189" y="84"/>
                  </a:cubicBezTo>
                  <a:cubicBezTo>
                    <a:pt x="189" y="84"/>
                    <a:pt x="189" y="85"/>
                    <a:pt x="189" y="85"/>
                  </a:cubicBezTo>
                  <a:cubicBezTo>
                    <a:pt x="188" y="85"/>
                    <a:pt x="188" y="84"/>
                    <a:pt x="188" y="84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90" y="84"/>
                    <a:pt x="189" y="82"/>
                    <a:pt x="190" y="81"/>
                  </a:cubicBezTo>
                  <a:cubicBezTo>
                    <a:pt x="190" y="81"/>
                    <a:pt x="190" y="82"/>
                    <a:pt x="190" y="82"/>
                  </a:cubicBezTo>
                  <a:cubicBezTo>
                    <a:pt x="190" y="81"/>
                    <a:pt x="191" y="82"/>
                    <a:pt x="192" y="82"/>
                  </a:cubicBezTo>
                  <a:cubicBezTo>
                    <a:pt x="193" y="82"/>
                    <a:pt x="193" y="81"/>
                    <a:pt x="194" y="80"/>
                  </a:cubicBezTo>
                  <a:cubicBezTo>
                    <a:pt x="195" y="80"/>
                    <a:pt x="196" y="80"/>
                    <a:pt x="197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6" y="80"/>
                    <a:pt x="197" y="80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80"/>
                    <a:pt x="198" y="80"/>
                    <a:pt x="198" y="81"/>
                  </a:cubicBezTo>
                  <a:cubicBezTo>
                    <a:pt x="197" y="81"/>
                    <a:pt x="197" y="83"/>
                    <a:pt x="196" y="82"/>
                  </a:cubicBezTo>
                  <a:cubicBezTo>
                    <a:pt x="196" y="82"/>
                    <a:pt x="195" y="82"/>
                    <a:pt x="195" y="82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5" y="83"/>
                    <a:pt x="196" y="84"/>
                    <a:pt x="195" y="82"/>
                  </a:cubicBezTo>
                  <a:cubicBezTo>
                    <a:pt x="196" y="82"/>
                    <a:pt x="196" y="83"/>
                    <a:pt x="197" y="83"/>
                  </a:cubicBezTo>
                  <a:cubicBezTo>
                    <a:pt x="197" y="83"/>
                    <a:pt x="198" y="83"/>
                    <a:pt x="199" y="82"/>
                  </a:cubicBezTo>
                  <a:cubicBezTo>
                    <a:pt x="199" y="84"/>
                    <a:pt x="199" y="84"/>
                    <a:pt x="199" y="84"/>
                  </a:cubicBezTo>
                  <a:cubicBezTo>
                    <a:pt x="200" y="83"/>
                    <a:pt x="198" y="81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01" y="80"/>
                    <a:pt x="202" y="79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80"/>
                    <a:pt x="203" y="79"/>
                    <a:pt x="203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3" y="80"/>
                    <a:pt x="202" y="80"/>
                    <a:pt x="202" y="80"/>
                  </a:cubicBezTo>
                  <a:cubicBezTo>
                    <a:pt x="200" y="80"/>
                    <a:pt x="202" y="82"/>
                    <a:pt x="201" y="82"/>
                  </a:cubicBezTo>
                  <a:cubicBezTo>
                    <a:pt x="201" y="82"/>
                    <a:pt x="200" y="82"/>
                    <a:pt x="200" y="82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2" y="83"/>
                    <a:pt x="201" y="81"/>
                    <a:pt x="203" y="81"/>
                  </a:cubicBezTo>
                  <a:cubicBezTo>
                    <a:pt x="203" y="79"/>
                    <a:pt x="205" y="80"/>
                    <a:pt x="206" y="78"/>
                  </a:cubicBezTo>
                  <a:cubicBezTo>
                    <a:pt x="207" y="80"/>
                    <a:pt x="205" y="80"/>
                    <a:pt x="205" y="81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6" y="81"/>
                    <a:pt x="205" y="80"/>
                    <a:pt x="207" y="80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9"/>
                    <a:pt x="208" y="79"/>
                  </a:cubicBezTo>
                  <a:cubicBezTo>
                    <a:pt x="208" y="80"/>
                    <a:pt x="209" y="80"/>
                    <a:pt x="209" y="79"/>
                  </a:cubicBezTo>
                  <a:cubicBezTo>
                    <a:pt x="209" y="78"/>
                    <a:pt x="211" y="79"/>
                    <a:pt x="211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3" y="78"/>
                    <a:pt x="212" y="78"/>
                    <a:pt x="211" y="79"/>
                  </a:cubicBezTo>
                  <a:cubicBezTo>
                    <a:pt x="213" y="80"/>
                    <a:pt x="213" y="79"/>
                    <a:pt x="215" y="79"/>
                  </a:cubicBezTo>
                  <a:cubicBezTo>
                    <a:pt x="216" y="80"/>
                    <a:pt x="215" y="78"/>
                    <a:pt x="217" y="78"/>
                  </a:cubicBezTo>
                  <a:cubicBezTo>
                    <a:pt x="217" y="79"/>
                    <a:pt x="217" y="79"/>
                    <a:pt x="217" y="80"/>
                  </a:cubicBezTo>
                  <a:cubicBezTo>
                    <a:pt x="218" y="80"/>
                    <a:pt x="217" y="79"/>
                    <a:pt x="218" y="79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7" y="77"/>
                    <a:pt x="219" y="78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9"/>
                    <a:pt x="220" y="80"/>
                    <a:pt x="221" y="80"/>
                  </a:cubicBezTo>
                  <a:cubicBezTo>
                    <a:pt x="220" y="79"/>
                    <a:pt x="221" y="78"/>
                    <a:pt x="222" y="78"/>
                  </a:cubicBezTo>
                  <a:cubicBezTo>
                    <a:pt x="222" y="78"/>
                    <a:pt x="222" y="79"/>
                    <a:pt x="222" y="79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3" y="78"/>
                  </a:cubicBezTo>
                  <a:cubicBezTo>
                    <a:pt x="223" y="78"/>
                    <a:pt x="222" y="79"/>
                    <a:pt x="222" y="79"/>
                  </a:cubicBezTo>
                  <a:cubicBezTo>
                    <a:pt x="222" y="79"/>
                    <a:pt x="223" y="79"/>
                    <a:pt x="223" y="79"/>
                  </a:cubicBezTo>
                  <a:cubicBezTo>
                    <a:pt x="223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4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5" y="81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7" y="79"/>
                    <a:pt x="227" y="79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9"/>
                    <a:pt x="227" y="79"/>
                    <a:pt x="227" y="80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30" y="80"/>
                    <a:pt x="232" y="79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3" y="80"/>
                    <a:pt x="233" y="79"/>
                    <a:pt x="234" y="79"/>
                  </a:cubicBezTo>
                  <a:cubicBezTo>
                    <a:pt x="235" y="78"/>
                    <a:pt x="234" y="78"/>
                    <a:pt x="235" y="78"/>
                  </a:cubicBezTo>
                  <a:cubicBezTo>
                    <a:pt x="236" y="78"/>
                    <a:pt x="235" y="79"/>
                    <a:pt x="235" y="80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1"/>
                    <a:pt x="236" y="81"/>
                  </a:cubicBezTo>
                  <a:cubicBezTo>
                    <a:pt x="237" y="80"/>
                    <a:pt x="239" y="80"/>
                    <a:pt x="240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40" y="80"/>
                    <a:pt x="240" y="80"/>
                    <a:pt x="241" y="80"/>
                  </a:cubicBezTo>
                  <a:cubicBezTo>
                    <a:pt x="241" y="80"/>
                    <a:pt x="241" y="81"/>
                    <a:pt x="242" y="81"/>
                  </a:cubicBezTo>
                  <a:cubicBezTo>
                    <a:pt x="241" y="81"/>
                    <a:pt x="241" y="80"/>
                    <a:pt x="242" y="80"/>
                  </a:cubicBezTo>
                  <a:cubicBezTo>
                    <a:pt x="242" y="80"/>
                    <a:pt x="242" y="80"/>
                    <a:pt x="242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6" y="81"/>
                    <a:pt x="245" y="78"/>
                    <a:pt x="247" y="78"/>
                  </a:cubicBezTo>
                  <a:cubicBezTo>
                    <a:pt x="247" y="79"/>
                    <a:pt x="247" y="79"/>
                    <a:pt x="247" y="79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7" y="80"/>
                    <a:pt x="248" y="81"/>
                    <a:pt x="249" y="80"/>
                  </a:cubicBezTo>
                  <a:cubicBezTo>
                    <a:pt x="249" y="80"/>
                    <a:pt x="249" y="81"/>
                    <a:pt x="250" y="81"/>
                  </a:cubicBezTo>
                  <a:cubicBezTo>
                    <a:pt x="249" y="80"/>
                    <a:pt x="250" y="80"/>
                    <a:pt x="251" y="80"/>
                  </a:cubicBezTo>
                  <a:cubicBezTo>
                    <a:pt x="251" y="80"/>
                    <a:pt x="250" y="80"/>
                    <a:pt x="250" y="80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1" y="81"/>
                    <a:pt x="251" y="81"/>
                    <a:pt x="251" y="81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52" y="81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0"/>
                  </a:cubicBezTo>
                  <a:cubicBezTo>
                    <a:pt x="254" y="81"/>
                    <a:pt x="253" y="81"/>
                    <a:pt x="253" y="82"/>
                  </a:cubicBezTo>
                  <a:cubicBezTo>
                    <a:pt x="255" y="81"/>
                    <a:pt x="257" y="79"/>
                    <a:pt x="258" y="78"/>
                  </a:cubicBezTo>
                  <a:cubicBezTo>
                    <a:pt x="259" y="79"/>
                    <a:pt x="258" y="80"/>
                    <a:pt x="258" y="80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1"/>
                    <a:pt x="260" y="81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1" y="79"/>
                    <a:pt x="262" y="79"/>
                    <a:pt x="263" y="80"/>
                  </a:cubicBezTo>
                  <a:cubicBezTo>
                    <a:pt x="263" y="80"/>
                    <a:pt x="262" y="80"/>
                    <a:pt x="262" y="80"/>
                  </a:cubicBezTo>
                  <a:cubicBezTo>
                    <a:pt x="262" y="80"/>
                    <a:pt x="261" y="80"/>
                    <a:pt x="262" y="81"/>
                  </a:cubicBezTo>
                  <a:cubicBezTo>
                    <a:pt x="262" y="81"/>
                    <a:pt x="262" y="80"/>
                    <a:pt x="262" y="80"/>
                  </a:cubicBezTo>
                  <a:cubicBezTo>
                    <a:pt x="263" y="81"/>
                    <a:pt x="263" y="81"/>
                    <a:pt x="263" y="81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5" y="82"/>
                    <a:pt x="266" y="80"/>
                    <a:pt x="268" y="82"/>
                  </a:cubicBezTo>
                  <a:cubicBezTo>
                    <a:pt x="268" y="81"/>
                    <a:pt x="268" y="81"/>
                    <a:pt x="268" y="81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79"/>
                    <a:pt x="268" y="80"/>
                  </a:cubicBezTo>
                  <a:cubicBezTo>
                    <a:pt x="269" y="81"/>
                    <a:pt x="269" y="79"/>
                    <a:pt x="271" y="79"/>
                  </a:cubicBezTo>
                  <a:cubicBezTo>
                    <a:pt x="271" y="79"/>
                    <a:pt x="272" y="80"/>
                    <a:pt x="271" y="80"/>
                  </a:cubicBezTo>
                  <a:cubicBezTo>
                    <a:pt x="271" y="80"/>
                    <a:pt x="271" y="80"/>
                    <a:pt x="271" y="80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71" y="81"/>
                    <a:pt x="271" y="81"/>
                    <a:pt x="271" y="81"/>
                  </a:cubicBezTo>
                  <a:cubicBezTo>
                    <a:pt x="272" y="81"/>
                    <a:pt x="271" y="82"/>
                    <a:pt x="272" y="83"/>
                  </a:cubicBezTo>
                  <a:cubicBezTo>
                    <a:pt x="272" y="82"/>
                    <a:pt x="272" y="82"/>
                    <a:pt x="272" y="82"/>
                  </a:cubicBezTo>
                  <a:cubicBezTo>
                    <a:pt x="272" y="80"/>
                    <a:pt x="274" y="83"/>
                    <a:pt x="275" y="81"/>
                  </a:cubicBezTo>
                  <a:cubicBezTo>
                    <a:pt x="275" y="81"/>
                    <a:pt x="275" y="81"/>
                    <a:pt x="275" y="82"/>
                  </a:cubicBezTo>
                  <a:cubicBezTo>
                    <a:pt x="276" y="82"/>
                    <a:pt x="276" y="80"/>
                    <a:pt x="277" y="80"/>
                  </a:cubicBezTo>
                  <a:cubicBezTo>
                    <a:pt x="277" y="81"/>
                    <a:pt x="277" y="82"/>
                    <a:pt x="277" y="83"/>
                  </a:cubicBezTo>
                  <a:cubicBezTo>
                    <a:pt x="278" y="81"/>
                    <a:pt x="278" y="81"/>
                    <a:pt x="278" y="81"/>
                  </a:cubicBezTo>
                  <a:cubicBezTo>
                    <a:pt x="279" y="82"/>
                    <a:pt x="279" y="82"/>
                    <a:pt x="279" y="82"/>
                  </a:cubicBezTo>
                  <a:cubicBezTo>
                    <a:pt x="280" y="81"/>
                    <a:pt x="277" y="81"/>
                    <a:pt x="278" y="80"/>
                  </a:cubicBezTo>
                  <a:cubicBezTo>
                    <a:pt x="279" y="80"/>
                    <a:pt x="279" y="81"/>
                    <a:pt x="280" y="81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1" y="82"/>
                    <a:pt x="282" y="82"/>
                    <a:pt x="282" y="83"/>
                  </a:cubicBezTo>
                  <a:cubicBezTo>
                    <a:pt x="285" y="81"/>
                    <a:pt x="285" y="81"/>
                    <a:pt x="285" y="81"/>
                  </a:cubicBezTo>
                  <a:cubicBezTo>
                    <a:pt x="284" y="81"/>
                    <a:pt x="284" y="81"/>
                    <a:pt x="284" y="81"/>
                  </a:cubicBezTo>
                  <a:cubicBezTo>
                    <a:pt x="285" y="80"/>
                    <a:pt x="286" y="81"/>
                    <a:pt x="286" y="80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7" y="82"/>
                    <a:pt x="288" y="82"/>
                    <a:pt x="289" y="81"/>
                  </a:cubicBezTo>
                  <a:cubicBezTo>
                    <a:pt x="289" y="81"/>
                    <a:pt x="289" y="81"/>
                    <a:pt x="289" y="81"/>
                  </a:cubicBezTo>
                  <a:cubicBezTo>
                    <a:pt x="290" y="81"/>
                    <a:pt x="290" y="80"/>
                    <a:pt x="290" y="81"/>
                  </a:cubicBezTo>
                  <a:cubicBezTo>
                    <a:pt x="290" y="80"/>
                    <a:pt x="290" y="80"/>
                    <a:pt x="29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2"/>
                    <a:pt x="290" y="82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2"/>
                    <a:pt x="291" y="82"/>
                    <a:pt x="291" y="82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2" y="82"/>
                    <a:pt x="293" y="81"/>
                    <a:pt x="293" y="81"/>
                  </a:cubicBezTo>
                  <a:cubicBezTo>
                    <a:pt x="293" y="81"/>
                    <a:pt x="293" y="81"/>
                    <a:pt x="293" y="81"/>
                  </a:cubicBezTo>
                  <a:cubicBezTo>
                    <a:pt x="294" y="81"/>
                    <a:pt x="296" y="81"/>
                    <a:pt x="296" y="82"/>
                  </a:cubicBezTo>
                  <a:cubicBezTo>
                    <a:pt x="297" y="81"/>
                    <a:pt x="297" y="81"/>
                    <a:pt x="297" y="81"/>
                  </a:cubicBezTo>
                  <a:cubicBezTo>
                    <a:pt x="296" y="80"/>
                    <a:pt x="298" y="81"/>
                    <a:pt x="298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1" y="83"/>
                    <a:pt x="300" y="82"/>
                    <a:pt x="301" y="81"/>
                  </a:cubicBezTo>
                  <a:cubicBezTo>
                    <a:pt x="302" y="82"/>
                    <a:pt x="300" y="82"/>
                    <a:pt x="301" y="82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3" y="83"/>
                    <a:pt x="302" y="81"/>
                    <a:pt x="304" y="81"/>
                  </a:cubicBezTo>
                  <a:cubicBezTo>
                    <a:pt x="305" y="82"/>
                    <a:pt x="303" y="82"/>
                    <a:pt x="303" y="83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304" y="83"/>
                    <a:pt x="304" y="81"/>
                    <a:pt x="305" y="81"/>
                  </a:cubicBezTo>
                  <a:cubicBezTo>
                    <a:pt x="305" y="82"/>
                    <a:pt x="307" y="82"/>
                    <a:pt x="308" y="82"/>
                  </a:cubicBezTo>
                  <a:cubicBezTo>
                    <a:pt x="308" y="83"/>
                    <a:pt x="310" y="82"/>
                    <a:pt x="310" y="83"/>
                  </a:cubicBezTo>
                  <a:cubicBezTo>
                    <a:pt x="311" y="83"/>
                    <a:pt x="310" y="82"/>
                    <a:pt x="311" y="82"/>
                  </a:cubicBezTo>
                  <a:cubicBezTo>
                    <a:pt x="312" y="81"/>
                    <a:pt x="311" y="83"/>
                    <a:pt x="312" y="83"/>
                  </a:cubicBezTo>
                  <a:cubicBezTo>
                    <a:pt x="312" y="82"/>
                    <a:pt x="313" y="83"/>
                    <a:pt x="314" y="82"/>
                  </a:cubicBezTo>
                  <a:cubicBezTo>
                    <a:pt x="315" y="82"/>
                    <a:pt x="314" y="83"/>
                    <a:pt x="315" y="83"/>
                  </a:cubicBezTo>
                  <a:cubicBezTo>
                    <a:pt x="316" y="84"/>
                    <a:pt x="316" y="83"/>
                    <a:pt x="317" y="82"/>
                  </a:cubicBezTo>
                  <a:cubicBezTo>
                    <a:pt x="318" y="83"/>
                    <a:pt x="316" y="83"/>
                    <a:pt x="317" y="84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9" y="84"/>
                    <a:pt x="319" y="83"/>
                    <a:pt x="319" y="82"/>
                  </a:cubicBezTo>
                  <a:cubicBezTo>
                    <a:pt x="319" y="83"/>
                    <a:pt x="320" y="83"/>
                    <a:pt x="320" y="83"/>
                  </a:cubicBezTo>
                  <a:cubicBezTo>
                    <a:pt x="321" y="81"/>
                    <a:pt x="323" y="84"/>
                    <a:pt x="324" y="83"/>
                  </a:cubicBezTo>
                  <a:cubicBezTo>
                    <a:pt x="324" y="84"/>
                    <a:pt x="324" y="84"/>
                    <a:pt x="324" y="84"/>
                  </a:cubicBezTo>
                  <a:cubicBezTo>
                    <a:pt x="325" y="83"/>
                    <a:pt x="325" y="83"/>
                    <a:pt x="325" y="83"/>
                  </a:cubicBezTo>
                  <a:cubicBezTo>
                    <a:pt x="326" y="83"/>
                    <a:pt x="327" y="84"/>
                    <a:pt x="328" y="84"/>
                  </a:cubicBezTo>
                  <a:cubicBezTo>
                    <a:pt x="328" y="84"/>
                    <a:pt x="328" y="83"/>
                    <a:pt x="329" y="83"/>
                  </a:cubicBezTo>
                  <a:cubicBezTo>
                    <a:pt x="329" y="85"/>
                    <a:pt x="330" y="83"/>
                    <a:pt x="330" y="84"/>
                  </a:cubicBezTo>
                  <a:cubicBezTo>
                    <a:pt x="331" y="83"/>
                    <a:pt x="332" y="84"/>
                    <a:pt x="333" y="83"/>
                  </a:cubicBezTo>
                  <a:cubicBezTo>
                    <a:pt x="333" y="84"/>
                    <a:pt x="334" y="83"/>
                    <a:pt x="335" y="84"/>
                  </a:cubicBezTo>
                  <a:cubicBezTo>
                    <a:pt x="335" y="84"/>
                    <a:pt x="335" y="84"/>
                    <a:pt x="335" y="84"/>
                  </a:cubicBezTo>
                  <a:cubicBezTo>
                    <a:pt x="336" y="83"/>
                    <a:pt x="337" y="83"/>
                    <a:pt x="338" y="84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9" y="85"/>
                    <a:pt x="339" y="85"/>
                    <a:pt x="339" y="85"/>
                  </a:cubicBezTo>
                  <a:cubicBezTo>
                    <a:pt x="339" y="84"/>
                    <a:pt x="338" y="84"/>
                    <a:pt x="339" y="84"/>
                  </a:cubicBezTo>
                  <a:cubicBezTo>
                    <a:pt x="339" y="84"/>
                    <a:pt x="340" y="84"/>
                    <a:pt x="341" y="84"/>
                  </a:cubicBezTo>
                  <a:cubicBezTo>
                    <a:pt x="341" y="84"/>
                    <a:pt x="341" y="85"/>
                    <a:pt x="341" y="85"/>
                  </a:cubicBezTo>
                  <a:cubicBezTo>
                    <a:pt x="342" y="84"/>
                    <a:pt x="342" y="84"/>
                    <a:pt x="342" y="84"/>
                  </a:cubicBezTo>
                  <a:cubicBezTo>
                    <a:pt x="344" y="83"/>
                    <a:pt x="342" y="85"/>
                    <a:pt x="344" y="85"/>
                  </a:cubicBezTo>
                  <a:cubicBezTo>
                    <a:pt x="346" y="86"/>
                    <a:pt x="346" y="84"/>
                    <a:pt x="347" y="83"/>
                  </a:cubicBezTo>
                  <a:cubicBezTo>
                    <a:pt x="347" y="83"/>
                    <a:pt x="347" y="84"/>
                    <a:pt x="347" y="84"/>
                  </a:cubicBezTo>
                  <a:cubicBezTo>
                    <a:pt x="347" y="84"/>
                    <a:pt x="347" y="84"/>
                    <a:pt x="347" y="84"/>
                  </a:cubicBezTo>
                  <a:cubicBezTo>
                    <a:pt x="347" y="84"/>
                    <a:pt x="346" y="85"/>
                    <a:pt x="347" y="85"/>
                  </a:cubicBezTo>
                  <a:cubicBezTo>
                    <a:pt x="347" y="85"/>
                    <a:pt x="347" y="84"/>
                    <a:pt x="348" y="85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49" y="83"/>
                    <a:pt x="351" y="86"/>
                    <a:pt x="351" y="85"/>
                  </a:cubicBezTo>
                  <a:cubicBezTo>
                    <a:pt x="351" y="85"/>
                    <a:pt x="351" y="85"/>
                    <a:pt x="351" y="85"/>
                  </a:cubicBezTo>
                  <a:cubicBezTo>
                    <a:pt x="352" y="85"/>
                    <a:pt x="352" y="85"/>
                    <a:pt x="352" y="85"/>
                  </a:cubicBezTo>
                  <a:cubicBezTo>
                    <a:pt x="352" y="85"/>
                    <a:pt x="352" y="84"/>
                    <a:pt x="352" y="84"/>
                  </a:cubicBezTo>
                  <a:cubicBezTo>
                    <a:pt x="353" y="85"/>
                    <a:pt x="352" y="85"/>
                    <a:pt x="352" y="86"/>
                  </a:cubicBezTo>
                  <a:cubicBezTo>
                    <a:pt x="353" y="86"/>
                    <a:pt x="353" y="86"/>
                    <a:pt x="354" y="85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4" y="87"/>
                    <a:pt x="354" y="86"/>
                    <a:pt x="355" y="86"/>
                  </a:cubicBezTo>
                  <a:cubicBezTo>
                    <a:pt x="355" y="86"/>
                    <a:pt x="357" y="87"/>
                    <a:pt x="356" y="88"/>
                  </a:cubicBezTo>
                  <a:cubicBezTo>
                    <a:pt x="356" y="87"/>
                    <a:pt x="357" y="87"/>
                    <a:pt x="357" y="87"/>
                  </a:cubicBezTo>
                  <a:cubicBezTo>
                    <a:pt x="357" y="86"/>
                    <a:pt x="357" y="86"/>
                    <a:pt x="357" y="86"/>
                  </a:cubicBezTo>
                  <a:cubicBezTo>
                    <a:pt x="357" y="86"/>
                    <a:pt x="357" y="86"/>
                    <a:pt x="358" y="86"/>
                  </a:cubicBezTo>
                  <a:cubicBezTo>
                    <a:pt x="358" y="87"/>
                    <a:pt x="358" y="87"/>
                    <a:pt x="358" y="87"/>
                  </a:cubicBezTo>
                  <a:cubicBezTo>
                    <a:pt x="358" y="87"/>
                    <a:pt x="359" y="86"/>
                    <a:pt x="359" y="86"/>
                  </a:cubicBezTo>
                  <a:cubicBezTo>
                    <a:pt x="359" y="86"/>
                    <a:pt x="359" y="86"/>
                    <a:pt x="359" y="86"/>
                  </a:cubicBezTo>
                  <a:cubicBezTo>
                    <a:pt x="360" y="86"/>
                    <a:pt x="362" y="85"/>
                    <a:pt x="362" y="87"/>
                  </a:cubicBezTo>
                  <a:cubicBezTo>
                    <a:pt x="362" y="87"/>
                    <a:pt x="362" y="88"/>
                    <a:pt x="363" y="87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6"/>
                    <a:pt x="363" y="86"/>
                    <a:pt x="363" y="87"/>
                  </a:cubicBezTo>
                  <a:cubicBezTo>
                    <a:pt x="363" y="87"/>
                    <a:pt x="364" y="87"/>
                    <a:pt x="363" y="88"/>
                  </a:cubicBezTo>
                  <a:cubicBezTo>
                    <a:pt x="364" y="88"/>
                    <a:pt x="364" y="88"/>
                    <a:pt x="364" y="88"/>
                  </a:cubicBezTo>
                  <a:cubicBezTo>
                    <a:pt x="364" y="87"/>
                    <a:pt x="364" y="87"/>
                    <a:pt x="364" y="87"/>
                  </a:cubicBezTo>
                  <a:cubicBezTo>
                    <a:pt x="364" y="87"/>
                    <a:pt x="365" y="87"/>
                    <a:pt x="365" y="87"/>
                  </a:cubicBezTo>
                  <a:cubicBezTo>
                    <a:pt x="366" y="87"/>
                    <a:pt x="365" y="88"/>
                    <a:pt x="366" y="88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7" y="88"/>
                    <a:pt x="368" y="88"/>
                    <a:pt x="369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88"/>
                    <a:pt x="369" y="88"/>
                    <a:pt x="370" y="88"/>
                  </a:cubicBezTo>
                  <a:cubicBezTo>
                    <a:pt x="370" y="88"/>
                    <a:pt x="369" y="87"/>
                    <a:pt x="370" y="87"/>
                  </a:cubicBezTo>
                  <a:cubicBezTo>
                    <a:pt x="370" y="87"/>
                    <a:pt x="370" y="87"/>
                    <a:pt x="370" y="87"/>
                  </a:cubicBezTo>
                  <a:cubicBezTo>
                    <a:pt x="371" y="88"/>
                    <a:pt x="370" y="88"/>
                    <a:pt x="370" y="88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70" y="88"/>
                    <a:pt x="371" y="88"/>
                    <a:pt x="371" y="88"/>
                  </a:cubicBezTo>
                  <a:cubicBezTo>
                    <a:pt x="371" y="88"/>
                    <a:pt x="371" y="88"/>
                    <a:pt x="371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9"/>
                    <a:pt x="371" y="89"/>
                    <a:pt x="37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373" y="89"/>
                    <a:pt x="372" y="88"/>
                    <a:pt x="372" y="87"/>
                  </a:cubicBezTo>
                  <a:cubicBezTo>
                    <a:pt x="372" y="88"/>
                    <a:pt x="373" y="87"/>
                    <a:pt x="373" y="88"/>
                  </a:cubicBezTo>
                  <a:cubicBezTo>
                    <a:pt x="373" y="88"/>
                    <a:pt x="373" y="89"/>
                    <a:pt x="373" y="89"/>
                  </a:cubicBezTo>
                  <a:cubicBezTo>
                    <a:pt x="374" y="89"/>
                    <a:pt x="374" y="88"/>
                    <a:pt x="375" y="88"/>
                  </a:cubicBezTo>
                  <a:cubicBezTo>
                    <a:pt x="375" y="88"/>
                    <a:pt x="375" y="88"/>
                    <a:pt x="375" y="88"/>
                  </a:cubicBezTo>
                  <a:cubicBezTo>
                    <a:pt x="376" y="89"/>
                    <a:pt x="377" y="88"/>
                    <a:pt x="378" y="87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379" y="88"/>
                    <a:pt x="379" y="87"/>
                    <a:pt x="380" y="88"/>
                  </a:cubicBezTo>
                  <a:cubicBezTo>
                    <a:pt x="379" y="88"/>
                    <a:pt x="379" y="88"/>
                    <a:pt x="379" y="88"/>
                  </a:cubicBezTo>
                  <a:cubicBezTo>
                    <a:pt x="380" y="88"/>
                    <a:pt x="381" y="88"/>
                    <a:pt x="381" y="88"/>
                  </a:cubicBezTo>
                  <a:cubicBezTo>
                    <a:pt x="382" y="88"/>
                    <a:pt x="381" y="89"/>
                    <a:pt x="382" y="89"/>
                  </a:cubicBezTo>
                  <a:cubicBezTo>
                    <a:pt x="383" y="87"/>
                    <a:pt x="383" y="87"/>
                    <a:pt x="383" y="87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3" y="88"/>
                    <a:pt x="383" y="89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4" y="88"/>
                    <a:pt x="384" y="89"/>
                    <a:pt x="384" y="89"/>
                  </a:cubicBezTo>
                  <a:cubicBezTo>
                    <a:pt x="384" y="88"/>
                    <a:pt x="385" y="88"/>
                    <a:pt x="385" y="88"/>
                  </a:cubicBezTo>
                  <a:cubicBezTo>
                    <a:pt x="385" y="89"/>
                    <a:pt x="385" y="89"/>
                    <a:pt x="385" y="89"/>
                  </a:cubicBezTo>
                  <a:cubicBezTo>
                    <a:pt x="385" y="89"/>
                    <a:pt x="386" y="89"/>
                    <a:pt x="386" y="88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7" y="88"/>
                    <a:pt x="387" y="87"/>
                    <a:pt x="387" y="88"/>
                  </a:cubicBezTo>
                  <a:cubicBezTo>
                    <a:pt x="388" y="88"/>
                    <a:pt x="387" y="88"/>
                    <a:pt x="387" y="88"/>
                  </a:cubicBezTo>
                  <a:cubicBezTo>
                    <a:pt x="387" y="88"/>
                    <a:pt x="387" y="89"/>
                    <a:pt x="387" y="89"/>
                  </a:cubicBezTo>
                  <a:cubicBezTo>
                    <a:pt x="388" y="89"/>
                    <a:pt x="388" y="89"/>
                    <a:pt x="388" y="89"/>
                  </a:cubicBezTo>
                  <a:cubicBezTo>
                    <a:pt x="388" y="88"/>
                    <a:pt x="388" y="88"/>
                    <a:pt x="388" y="87"/>
                  </a:cubicBezTo>
                  <a:cubicBezTo>
                    <a:pt x="388" y="87"/>
                    <a:pt x="388" y="87"/>
                    <a:pt x="389" y="87"/>
                  </a:cubicBezTo>
                  <a:cubicBezTo>
                    <a:pt x="389" y="87"/>
                    <a:pt x="389" y="87"/>
                    <a:pt x="389" y="87"/>
                  </a:cubicBezTo>
                  <a:cubicBezTo>
                    <a:pt x="388" y="87"/>
                    <a:pt x="388" y="86"/>
                    <a:pt x="388" y="87"/>
                  </a:cubicBezTo>
                  <a:cubicBezTo>
                    <a:pt x="388" y="87"/>
                    <a:pt x="388" y="87"/>
                    <a:pt x="388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7"/>
                    <a:pt x="386" y="87"/>
                    <a:pt x="386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7" y="86"/>
                    <a:pt x="387" y="85"/>
                    <a:pt x="388" y="85"/>
                  </a:cubicBezTo>
                  <a:cubicBezTo>
                    <a:pt x="388" y="86"/>
                    <a:pt x="390" y="85"/>
                    <a:pt x="390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91" y="85"/>
                    <a:pt x="391" y="85"/>
                    <a:pt x="390" y="85"/>
                  </a:cubicBezTo>
                  <a:cubicBezTo>
                    <a:pt x="392" y="85"/>
                    <a:pt x="393" y="86"/>
                    <a:pt x="394" y="85"/>
                  </a:cubicBezTo>
                  <a:cubicBezTo>
                    <a:pt x="396" y="87"/>
                    <a:pt x="397" y="85"/>
                    <a:pt x="398" y="86"/>
                  </a:cubicBezTo>
                  <a:cubicBezTo>
                    <a:pt x="400" y="85"/>
                    <a:pt x="403" y="87"/>
                    <a:pt x="405" y="85"/>
                  </a:cubicBezTo>
                  <a:close/>
                  <a:moveTo>
                    <a:pt x="503" y="82"/>
                  </a:moveTo>
                  <a:cubicBezTo>
                    <a:pt x="502" y="82"/>
                    <a:pt x="502" y="83"/>
                    <a:pt x="501" y="82"/>
                  </a:cubicBezTo>
                  <a:cubicBezTo>
                    <a:pt x="502" y="82"/>
                    <a:pt x="502" y="82"/>
                    <a:pt x="503" y="82"/>
                  </a:cubicBezTo>
                  <a:close/>
                  <a:moveTo>
                    <a:pt x="490" y="81"/>
                  </a:moveTo>
                  <a:cubicBezTo>
                    <a:pt x="489" y="83"/>
                    <a:pt x="487" y="81"/>
                    <a:pt x="486" y="82"/>
                  </a:cubicBezTo>
                  <a:cubicBezTo>
                    <a:pt x="486" y="81"/>
                    <a:pt x="486" y="81"/>
                    <a:pt x="486" y="81"/>
                  </a:cubicBezTo>
                  <a:cubicBezTo>
                    <a:pt x="487" y="80"/>
                    <a:pt x="489" y="81"/>
                    <a:pt x="490" y="81"/>
                  </a:cubicBezTo>
                  <a:close/>
                  <a:moveTo>
                    <a:pt x="475" y="81"/>
                  </a:moveTo>
                  <a:cubicBezTo>
                    <a:pt x="475" y="81"/>
                    <a:pt x="475" y="81"/>
                    <a:pt x="475" y="81"/>
                  </a:cubicBezTo>
                  <a:cubicBezTo>
                    <a:pt x="475" y="81"/>
                    <a:pt x="475" y="81"/>
                    <a:pt x="475" y="82"/>
                  </a:cubicBezTo>
                  <a:lnTo>
                    <a:pt x="475" y="81"/>
                  </a:ln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7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474" y="78"/>
                  </a:moveTo>
                  <a:cubicBezTo>
                    <a:pt x="475" y="79"/>
                    <a:pt x="476" y="78"/>
                    <a:pt x="477" y="78"/>
                  </a:cubicBezTo>
                  <a:cubicBezTo>
                    <a:pt x="480" y="78"/>
                    <a:pt x="481" y="78"/>
                    <a:pt x="483" y="78"/>
                  </a:cubicBezTo>
                  <a:cubicBezTo>
                    <a:pt x="484" y="78"/>
                    <a:pt x="484" y="78"/>
                    <a:pt x="484" y="78"/>
                  </a:cubicBezTo>
                  <a:cubicBezTo>
                    <a:pt x="483" y="79"/>
                    <a:pt x="481" y="79"/>
                    <a:pt x="479" y="79"/>
                  </a:cubicBezTo>
                  <a:cubicBezTo>
                    <a:pt x="479" y="79"/>
                    <a:pt x="479" y="78"/>
                    <a:pt x="479" y="78"/>
                  </a:cubicBezTo>
                  <a:cubicBezTo>
                    <a:pt x="478" y="79"/>
                    <a:pt x="476" y="80"/>
                    <a:pt x="474" y="79"/>
                  </a:cubicBezTo>
                  <a:cubicBezTo>
                    <a:pt x="474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4" y="78"/>
                  </a:cubicBezTo>
                  <a:close/>
                  <a:moveTo>
                    <a:pt x="470" y="79"/>
                  </a:moveTo>
                  <a:cubicBezTo>
                    <a:pt x="472" y="78"/>
                    <a:pt x="472" y="78"/>
                    <a:pt x="472" y="78"/>
                  </a:cubicBezTo>
                  <a:cubicBezTo>
                    <a:pt x="472" y="79"/>
                    <a:pt x="472" y="79"/>
                    <a:pt x="472" y="79"/>
                  </a:cubicBezTo>
                  <a:cubicBezTo>
                    <a:pt x="470" y="79"/>
                    <a:pt x="468" y="79"/>
                    <a:pt x="467" y="79"/>
                  </a:cubicBezTo>
                  <a:cubicBezTo>
                    <a:pt x="468" y="79"/>
                    <a:pt x="469" y="78"/>
                    <a:pt x="470" y="79"/>
                  </a:cubicBezTo>
                  <a:close/>
                  <a:moveTo>
                    <a:pt x="459" y="79"/>
                  </a:moveTo>
                  <a:cubicBezTo>
                    <a:pt x="462" y="79"/>
                    <a:pt x="462" y="78"/>
                    <a:pt x="464" y="79"/>
                  </a:cubicBezTo>
                  <a:cubicBezTo>
                    <a:pt x="465" y="79"/>
                    <a:pt x="465" y="78"/>
                    <a:pt x="466" y="79"/>
                  </a:cubicBezTo>
                  <a:cubicBezTo>
                    <a:pt x="466" y="80"/>
                    <a:pt x="464" y="78"/>
                    <a:pt x="463" y="79"/>
                  </a:cubicBezTo>
                  <a:cubicBezTo>
                    <a:pt x="461" y="78"/>
                    <a:pt x="458" y="80"/>
                    <a:pt x="456" y="79"/>
                  </a:cubicBezTo>
                  <a:cubicBezTo>
                    <a:pt x="457" y="79"/>
                    <a:pt x="458" y="79"/>
                    <a:pt x="459" y="79"/>
                  </a:cubicBezTo>
                  <a:close/>
                  <a:moveTo>
                    <a:pt x="488" y="67"/>
                  </a:moveTo>
                  <a:cubicBezTo>
                    <a:pt x="487" y="67"/>
                    <a:pt x="487" y="68"/>
                    <a:pt x="486" y="68"/>
                  </a:cubicBezTo>
                  <a:cubicBezTo>
                    <a:pt x="486" y="67"/>
                    <a:pt x="485" y="68"/>
                    <a:pt x="485" y="67"/>
                  </a:cubicBezTo>
                  <a:cubicBezTo>
                    <a:pt x="485" y="66"/>
                    <a:pt x="487" y="67"/>
                    <a:pt x="488" y="67"/>
                  </a:cubicBezTo>
                  <a:close/>
                  <a:moveTo>
                    <a:pt x="478" y="61"/>
                  </a:moveTo>
                  <a:cubicBezTo>
                    <a:pt x="478" y="61"/>
                    <a:pt x="478" y="61"/>
                    <a:pt x="478" y="61"/>
                  </a:cubicBezTo>
                  <a:cubicBezTo>
                    <a:pt x="477" y="61"/>
                    <a:pt x="477" y="61"/>
                    <a:pt x="477" y="61"/>
                  </a:cubicBezTo>
                  <a:lnTo>
                    <a:pt x="478" y="61"/>
                  </a:lnTo>
                  <a:close/>
                  <a:moveTo>
                    <a:pt x="471" y="63"/>
                  </a:moveTo>
                  <a:cubicBezTo>
                    <a:pt x="472" y="63"/>
                    <a:pt x="472" y="63"/>
                    <a:pt x="472" y="63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3"/>
                    <a:pt x="471" y="63"/>
                    <a:pt x="471" y="63"/>
                  </a:cubicBezTo>
                  <a:close/>
                  <a:moveTo>
                    <a:pt x="470" y="64"/>
                  </a:moveTo>
                  <a:cubicBezTo>
                    <a:pt x="470" y="64"/>
                    <a:pt x="469" y="63"/>
                    <a:pt x="469" y="64"/>
                  </a:cubicBezTo>
                  <a:cubicBezTo>
                    <a:pt x="469" y="64"/>
                    <a:pt x="469" y="64"/>
                    <a:pt x="469" y="64"/>
                  </a:cubicBezTo>
                  <a:cubicBezTo>
                    <a:pt x="468" y="64"/>
                    <a:pt x="468" y="64"/>
                    <a:pt x="468" y="64"/>
                  </a:cubicBezTo>
                  <a:cubicBezTo>
                    <a:pt x="469" y="63"/>
                    <a:pt x="470" y="63"/>
                    <a:pt x="470" y="64"/>
                  </a:cubicBezTo>
                  <a:close/>
                  <a:moveTo>
                    <a:pt x="496" y="55"/>
                  </a:moveTo>
                  <a:cubicBezTo>
                    <a:pt x="495" y="56"/>
                    <a:pt x="495" y="56"/>
                    <a:pt x="495" y="56"/>
                  </a:cubicBezTo>
                  <a:cubicBezTo>
                    <a:pt x="495" y="55"/>
                    <a:pt x="495" y="55"/>
                    <a:pt x="495" y="55"/>
                  </a:cubicBezTo>
                  <a:lnTo>
                    <a:pt x="496" y="55"/>
                  </a:lnTo>
                  <a:close/>
                  <a:moveTo>
                    <a:pt x="495" y="54"/>
                  </a:moveTo>
                  <a:cubicBezTo>
                    <a:pt x="494" y="54"/>
                    <a:pt x="494" y="54"/>
                    <a:pt x="494" y="54"/>
                  </a:cubicBezTo>
                  <a:cubicBezTo>
                    <a:pt x="494" y="54"/>
                    <a:pt x="494" y="54"/>
                    <a:pt x="494" y="54"/>
                  </a:cubicBezTo>
                  <a:lnTo>
                    <a:pt x="495" y="54"/>
                  </a:lnTo>
                  <a:close/>
                  <a:moveTo>
                    <a:pt x="504" y="54"/>
                  </a:moveTo>
                  <a:cubicBezTo>
                    <a:pt x="503" y="55"/>
                    <a:pt x="503" y="55"/>
                    <a:pt x="503" y="55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504" y="54"/>
                  </a:lnTo>
                  <a:close/>
                  <a:moveTo>
                    <a:pt x="494" y="53"/>
                  </a:moveTo>
                  <a:cubicBezTo>
                    <a:pt x="493" y="54"/>
                    <a:pt x="493" y="54"/>
                    <a:pt x="492" y="54"/>
                  </a:cubicBezTo>
                  <a:lnTo>
                    <a:pt x="494" y="53"/>
                  </a:lnTo>
                  <a:close/>
                  <a:moveTo>
                    <a:pt x="490" y="53"/>
                  </a:moveTo>
                  <a:cubicBezTo>
                    <a:pt x="490" y="53"/>
                    <a:pt x="490" y="53"/>
                    <a:pt x="490" y="54"/>
                  </a:cubicBezTo>
                  <a:cubicBezTo>
                    <a:pt x="490" y="53"/>
                    <a:pt x="490" y="53"/>
                    <a:pt x="490" y="53"/>
                  </a:cubicBezTo>
                  <a:close/>
                  <a:moveTo>
                    <a:pt x="489" y="55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5"/>
                  </a:cubicBezTo>
                  <a:cubicBezTo>
                    <a:pt x="488" y="55"/>
                    <a:pt x="488" y="55"/>
                    <a:pt x="488" y="55"/>
                  </a:cubicBezTo>
                  <a:lnTo>
                    <a:pt x="489" y="55"/>
                  </a:lnTo>
                  <a:close/>
                  <a:moveTo>
                    <a:pt x="487" y="56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7" y="56"/>
                    <a:pt x="487" y="56"/>
                    <a:pt x="487" y="56"/>
                  </a:cubicBezTo>
                  <a:close/>
                  <a:moveTo>
                    <a:pt x="485" y="56"/>
                  </a:move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5" y="57"/>
                    <a:pt x="485" y="57"/>
                    <a:pt x="485" y="57"/>
                  </a:cubicBezTo>
                  <a:lnTo>
                    <a:pt x="485" y="56"/>
                  </a:lnTo>
                  <a:close/>
                  <a:moveTo>
                    <a:pt x="519" y="44"/>
                  </a:moveTo>
                  <a:cubicBezTo>
                    <a:pt x="519" y="45"/>
                    <a:pt x="519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cubicBezTo>
                    <a:pt x="520" y="45"/>
                    <a:pt x="519" y="44"/>
                    <a:pt x="520" y="44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0" y="45"/>
                    <a:pt x="520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lnTo>
                    <a:pt x="519" y="44"/>
                  </a:lnTo>
                  <a:close/>
                  <a:moveTo>
                    <a:pt x="518" y="45"/>
                  </a:moveTo>
                  <a:cubicBezTo>
                    <a:pt x="518" y="45"/>
                    <a:pt x="518" y="45"/>
                    <a:pt x="518" y="45"/>
                  </a:cubicBezTo>
                  <a:cubicBezTo>
                    <a:pt x="517" y="45"/>
                    <a:pt x="517" y="45"/>
                    <a:pt x="517" y="45"/>
                  </a:cubicBezTo>
                  <a:lnTo>
                    <a:pt x="518" y="45"/>
                  </a:lnTo>
                  <a:close/>
                  <a:moveTo>
                    <a:pt x="473" y="56"/>
                  </a:moveTo>
                  <a:cubicBezTo>
                    <a:pt x="473" y="56"/>
                    <a:pt x="473" y="56"/>
                    <a:pt x="473" y="56"/>
                  </a:cubicBezTo>
                  <a:cubicBezTo>
                    <a:pt x="473" y="56"/>
                    <a:pt x="473" y="57"/>
                    <a:pt x="474" y="57"/>
                  </a:cubicBezTo>
                  <a:cubicBezTo>
                    <a:pt x="473" y="57"/>
                    <a:pt x="472" y="57"/>
                    <a:pt x="473" y="56"/>
                  </a:cubicBezTo>
                  <a:close/>
                  <a:moveTo>
                    <a:pt x="475" y="56"/>
                  </a:moveTo>
                  <a:cubicBezTo>
                    <a:pt x="475" y="56"/>
                    <a:pt x="475" y="56"/>
                    <a:pt x="475" y="56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6"/>
                    <a:pt x="476" y="56"/>
                    <a:pt x="475" y="56"/>
                  </a:cubicBezTo>
                  <a:close/>
                  <a:moveTo>
                    <a:pt x="479" y="50"/>
                  </a:moveTo>
                  <a:cubicBezTo>
                    <a:pt x="479" y="49"/>
                    <a:pt x="479" y="49"/>
                    <a:pt x="479" y="49"/>
                  </a:cubicBezTo>
                  <a:cubicBezTo>
                    <a:pt x="479" y="49"/>
                    <a:pt x="478" y="49"/>
                    <a:pt x="478" y="50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77" y="49"/>
                    <a:pt x="476" y="51"/>
                    <a:pt x="476" y="50"/>
                  </a:cubicBezTo>
                  <a:cubicBezTo>
                    <a:pt x="476" y="50"/>
                    <a:pt x="477" y="50"/>
                    <a:pt x="476" y="49"/>
                  </a:cubicBezTo>
                  <a:cubicBezTo>
                    <a:pt x="477" y="49"/>
                    <a:pt x="477" y="49"/>
                    <a:pt x="478" y="49"/>
                  </a:cubicBezTo>
                  <a:cubicBezTo>
                    <a:pt x="478" y="49"/>
                    <a:pt x="478" y="49"/>
                    <a:pt x="478" y="49"/>
                  </a:cubicBezTo>
                  <a:cubicBezTo>
                    <a:pt x="478" y="49"/>
                    <a:pt x="479" y="49"/>
                    <a:pt x="480" y="49"/>
                  </a:cubicBezTo>
                  <a:cubicBezTo>
                    <a:pt x="480" y="49"/>
                    <a:pt x="480" y="49"/>
                    <a:pt x="481" y="49"/>
                  </a:cubicBezTo>
                  <a:cubicBezTo>
                    <a:pt x="480" y="50"/>
                    <a:pt x="482" y="50"/>
                    <a:pt x="482" y="51"/>
                  </a:cubicBezTo>
                  <a:cubicBezTo>
                    <a:pt x="482" y="50"/>
                    <a:pt x="480" y="50"/>
                    <a:pt x="479" y="50"/>
                  </a:cubicBezTo>
                  <a:close/>
                  <a:moveTo>
                    <a:pt x="482" y="43"/>
                  </a:moveTo>
                  <a:cubicBezTo>
                    <a:pt x="482" y="43"/>
                    <a:pt x="482" y="43"/>
                    <a:pt x="482" y="43"/>
                  </a:cubicBezTo>
                  <a:cubicBezTo>
                    <a:pt x="482" y="43"/>
                    <a:pt x="483" y="42"/>
                    <a:pt x="483" y="42"/>
                  </a:cubicBezTo>
                  <a:cubicBezTo>
                    <a:pt x="483" y="43"/>
                    <a:pt x="483" y="43"/>
                    <a:pt x="482" y="43"/>
                  </a:cubicBezTo>
                  <a:cubicBezTo>
                    <a:pt x="482" y="43"/>
                    <a:pt x="482" y="43"/>
                    <a:pt x="482" y="43"/>
                  </a:cubicBezTo>
                  <a:close/>
                  <a:moveTo>
                    <a:pt x="478" y="56"/>
                  </a:moveTo>
                  <a:cubicBezTo>
                    <a:pt x="478" y="56"/>
                    <a:pt x="478" y="56"/>
                    <a:pt x="478" y="56"/>
                  </a:cubicBezTo>
                  <a:cubicBezTo>
                    <a:pt x="479" y="56"/>
                    <a:pt x="480" y="55"/>
                    <a:pt x="481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79" y="58"/>
                    <a:pt x="479" y="56"/>
                    <a:pt x="478" y="56"/>
                  </a:cubicBezTo>
                  <a:close/>
                  <a:moveTo>
                    <a:pt x="479" y="59"/>
                  </a:moveTo>
                  <a:cubicBezTo>
                    <a:pt x="479" y="58"/>
                    <a:pt x="479" y="58"/>
                    <a:pt x="479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79" y="58"/>
                    <a:pt x="479" y="59"/>
                    <a:pt x="479" y="59"/>
                  </a:cubicBezTo>
                  <a:close/>
                  <a:moveTo>
                    <a:pt x="485" y="50"/>
                  </a:moveTo>
                  <a:cubicBezTo>
                    <a:pt x="485" y="50"/>
                    <a:pt x="485" y="50"/>
                    <a:pt x="485" y="50"/>
                  </a:cubicBezTo>
                  <a:cubicBezTo>
                    <a:pt x="485" y="50"/>
                    <a:pt x="485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5" y="49"/>
                    <a:pt x="486" y="50"/>
                    <a:pt x="486" y="49"/>
                  </a:cubicBezTo>
                  <a:cubicBezTo>
                    <a:pt x="486" y="49"/>
                    <a:pt x="485" y="50"/>
                    <a:pt x="485" y="50"/>
                  </a:cubicBezTo>
                  <a:close/>
                  <a:moveTo>
                    <a:pt x="488" y="48"/>
                  </a:moveTo>
                  <a:cubicBezTo>
                    <a:pt x="488" y="47"/>
                    <a:pt x="488" y="47"/>
                    <a:pt x="488" y="47"/>
                  </a:cubicBezTo>
                  <a:cubicBezTo>
                    <a:pt x="488" y="47"/>
                    <a:pt x="488" y="47"/>
                    <a:pt x="488" y="47"/>
                  </a:cubicBezTo>
                  <a:lnTo>
                    <a:pt x="488" y="48"/>
                  </a:lnTo>
                  <a:close/>
                  <a:moveTo>
                    <a:pt x="492" y="43"/>
                  </a:moveTo>
                  <a:cubicBezTo>
                    <a:pt x="492" y="43"/>
                    <a:pt x="492" y="43"/>
                    <a:pt x="491" y="43"/>
                  </a:cubicBezTo>
                  <a:cubicBezTo>
                    <a:pt x="491" y="43"/>
                    <a:pt x="490" y="43"/>
                    <a:pt x="489" y="43"/>
                  </a:cubicBezTo>
                  <a:cubicBezTo>
                    <a:pt x="490" y="43"/>
                    <a:pt x="491" y="42"/>
                    <a:pt x="492" y="42"/>
                  </a:cubicBezTo>
                  <a:cubicBezTo>
                    <a:pt x="492" y="43"/>
                    <a:pt x="491" y="43"/>
                    <a:pt x="491" y="43"/>
                  </a:cubicBezTo>
                  <a:cubicBezTo>
                    <a:pt x="492" y="43"/>
                    <a:pt x="492" y="43"/>
                    <a:pt x="492" y="43"/>
                  </a:cubicBezTo>
                  <a:close/>
                  <a:moveTo>
                    <a:pt x="492" y="47"/>
                  </a:moveTo>
                  <a:cubicBezTo>
                    <a:pt x="493" y="47"/>
                    <a:pt x="495" y="46"/>
                    <a:pt x="496" y="47"/>
                  </a:cubicBezTo>
                  <a:cubicBezTo>
                    <a:pt x="495" y="46"/>
                    <a:pt x="493" y="47"/>
                    <a:pt x="492" y="47"/>
                  </a:cubicBezTo>
                  <a:close/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4"/>
                    <a:pt x="495" y="44"/>
                    <a:pt x="495" y="44"/>
                  </a:cubicBezTo>
                  <a:lnTo>
                    <a:pt x="495" y="43"/>
                  </a:lnTo>
                  <a:close/>
                  <a:moveTo>
                    <a:pt x="496" y="43"/>
                  </a:move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lose/>
                  <a:moveTo>
                    <a:pt x="496" y="45"/>
                  </a:moveTo>
                  <a:cubicBezTo>
                    <a:pt x="496" y="45"/>
                    <a:pt x="496" y="45"/>
                    <a:pt x="496" y="45"/>
                  </a:cubicBezTo>
                  <a:cubicBezTo>
                    <a:pt x="497" y="45"/>
                    <a:pt x="497" y="45"/>
                    <a:pt x="497" y="45"/>
                  </a:cubicBezTo>
                  <a:lnTo>
                    <a:pt x="496" y="45"/>
                  </a:lnTo>
                  <a:close/>
                  <a:moveTo>
                    <a:pt x="502" y="45"/>
                  </a:move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3" y="44"/>
                    <a:pt x="504" y="45"/>
                  </a:cubicBezTo>
                  <a:cubicBezTo>
                    <a:pt x="503" y="45"/>
                    <a:pt x="503" y="45"/>
                    <a:pt x="502" y="45"/>
                  </a:cubicBezTo>
                  <a:close/>
                  <a:moveTo>
                    <a:pt x="506" y="45"/>
                  </a:moveTo>
                  <a:cubicBezTo>
                    <a:pt x="505" y="45"/>
                    <a:pt x="505" y="45"/>
                    <a:pt x="505" y="45"/>
                  </a:cubicBezTo>
                  <a:cubicBezTo>
                    <a:pt x="504" y="44"/>
                    <a:pt x="505" y="45"/>
                    <a:pt x="506" y="45"/>
                  </a:cubicBezTo>
                  <a:cubicBezTo>
                    <a:pt x="506" y="45"/>
                    <a:pt x="506" y="44"/>
                    <a:pt x="506" y="44"/>
                  </a:cubicBezTo>
                  <a:cubicBezTo>
                    <a:pt x="506" y="45"/>
                    <a:pt x="506" y="45"/>
                    <a:pt x="506" y="45"/>
                  </a:cubicBezTo>
                  <a:close/>
                  <a:moveTo>
                    <a:pt x="507" y="45"/>
                  </a:moveTo>
                  <a:cubicBezTo>
                    <a:pt x="507" y="45"/>
                    <a:pt x="507" y="45"/>
                    <a:pt x="507" y="45"/>
                  </a:cubicBezTo>
                  <a:cubicBezTo>
                    <a:pt x="508" y="45"/>
                    <a:pt x="508" y="45"/>
                    <a:pt x="508" y="45"/>
                  </a:cubicBezTo>
                  <a:lnTo>
                    <a:pt x="507" y="45"/>
                  </a:lnTo>
                  <a:close/>
                  <a:moveTo>
                    <a:pt x="509" y="45"/>
                  </a:move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10" y="45"/>
                    <a:pt x="509" y="45"/>
                    <a:pt x="510" y="44"/>
                  </a:cubicBezTo>
                  <a:cubicBezTo>
                    <a:pt x="510" y="45"/>
                    <a:pt x="510" y="45"/>
                    <a:pt x="510" y="45"/>
                  </a:cubicBezTo>
                  <a:cubicBezTo>
                    <a:pt x="511" y="46"/>
                    <a:pt x="509" y="45"/>
                    <a:pt x="509" y="45"/>
                  </a:cubicBezTo>
                  <a:close/>
                  <a:moveTo>
                    <a:pt x="512" y="46"/>
                  </a:moveTo>
                  <a:cubicBezTo>
                    <a:pt x="512" y="47"/>
                    <a:pt x="512" y="47"/>
                    <a:pt x="512" y="47"/>
                  </a:cubicBezTo>
                  <a:cubicBezTo>
                    <a:pt x="511" y="46"/>
                    <a:pt x="511" y="46"/>
                    <a:pt x="511" y="46"/>
                  </a:cubicBezTo>
                  <a:lnTo>
                    <a:pt x="512" y="46"/>
                  </a:lnTo>
                  <a:close/>
                  <a:moveTo>
                    <a:pt x="494" y="38"/>
                  </a:moveTo>
                  <a:cubicBezTo>
                    <a:pt x="492" y="38"/>
                    <a:pt x="491" y="39"/>
                    <a:pt x="490" y="39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1" y="39"/>
                    <a:pt x="493" y="38"/>
                    <a:pt x="494" y="38"/>
                  </a:cubicBezTo>
                  <a:close/>
                  <a:moveTo>
                    <a:pt x="490" y="41"/>
                  </a:moveTo>
                  <a:cubicBezTo>
                    <a:pt x="490" y="40"/>
                    <a:pt x="491" y="39"/>
                    <a:pt x="492" y="40"/>
                  </a:cubicBezTo>
                  <a:cubicBezTo>
                    <a:pt x="493" y="40"/>
                    <a:pt x="492" y="41"/>
                    <a:pt x="493" y="41"/>
                  </a:cubicBezTo>
                  <a:cubicBezTo>
                    <a:pt x="493" y="40"/>
                    <a:pt x="495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7" y="41"/>
                    <a:pt x="497" y="41"/>
                    <a:pt x="497" y="41"/>
                  </a:cubicBezTo>
                  <a:cubicBezTo>
                    <a:pt x="497" y="41"/>
                    <a:pt x="496" y="41"/>
                    <a:pt x="496" y="41"/>
                  </a:cubicBezTo>
                  <a:cubicBezTo>
                    <a:pt x="497" y="41"/>
                    <a:pt x="498" y="41"/>
                    <a:pt x="498" y="41"/>
                  </a:cubicBezTo>
                  <a:cubicBezTo>
                    <a:pt x="498" y="40"/>
                    <a:pt x="498" y="40"/>
                    <a:pt x="498" y="40"/>
                  </a:cubicBezTo>
                  <a:cubicBezTo>
                    <a:pt x="499" y="40"/>
                    <a:pt x="499" y="40"/>
                    <a:pt x="500" y="40"/>
                  </a:cubicBezTo>
                  <a:cubicBezTo>
                    <a:pt x="500" y="40"/>
                    <a:pt x="500" y="40"/>
                    <a:pt x="500" y="40"/>
                  </a:cubicBezTo>
                  <a:cubicBezTo>
                    <a:pt x="501" y="40"/>
                    <a:pt x="501" y="40"/>
                    <a:pt x="501" y="40"/>
                  </a:cubicBezTo>
                  <a:cubicBezTo>
                    <a:pt x="501" y="39"/>
                    <a:pt x="501" y="39"/>
                    <a:pt x="501" y="39"/>
                  </a:cubicBezTo>
                  <a:cubicBezTo>
                    <a:pt x="501" y="39"/>
                    <a:pt x="502" y="40"/>
                    <a:pt x="502" y="39"/>
                  </a:cubicBezTo>
                  <a:cubicBezTo>
                    <a:pt x="503" y="41"/>
                    <a:pt x="504" y="40"/>
                    <a:pt x="505" y="40"/>
                  </a:cubicBezTo>
                  <a:cubicBezTo>
                    <a:pt x="505" y="40"/>
                    <a:pt x="506" y="40"/>
                    <a:pt x="505" y="40"/>
                  </a:cubicBezTo>
                  <a:cubicBezTo>
                    <a:pt x="505" y="39"/>
                    <a:pt x="505" y="39"/>
                    <a:pt x="505" y="39"/>
                  </a:cubicBezTo>
                  <a:cubicBezTo>
                    <a:pt x="507" y="40"/>
                    <a:pt x="509" y="38"/>
                    <a:pt x="512" y="39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0"/>
                    <a:pt x="511" y="41"/>
                    <a:pt x="511" y="41"/>
                  </a:cubicBezTo>
                  <a:cubicBezTo>
                    <a:pt x="512" y="41"/>
                    <a:pt x="512" y="41"/>
                    <a:pt x="512" y="42"/>
                  </a:cubicBezTo>
                  <a:cubicBezTo>
                    <a:pt x="513" y="42"/>
                    <a:pt x="511" y="43"/>
                    <a:pt x="512" y="43"/>
                  </a:cubicBezTo>
                  <a:cubicBezTo>
                    <a:pt x="512" y="43"/>
                    <a:pt x="511" y="44"/>
                    <a:pt x="511" y="44"/>
                  </a:cubicBezTo>
                  <a:cubicBezTo>
                    <a:pt x="511" y="44"/>
                    <a:pt x="511" y="45"/>
                    <a:pt x="511" y="45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0" y="44"/>
                    <a:pt x="510" y="44"/>
                    <a:pt x="509" y="44"/>
                  </a:cubicBezTo>
                  <a:cubicBezTo>
                    <a:pt x="509" y="42"/>
                    <a:pt x="509" y="42"/>
                    <a:pt x="509" y="42"/>
                  </a:cubicBezTo>
                  <a:cubicBezTo>
                    <a:pt x="509" y="41"/>
                    <a:pt x="508" y="42"/>
                    <a:pt x="508" y="42"/>
                  </a:cubicBezTo>
                  <a:cubicBezTo>
                    <a:pt x="509" y="43"/>
                    <a:pt x="506" y="41"/>
                    <a:pt x="507" y="43"/>
                  </a:cubicBezTo>
                  <a:cubicBezTo>
                    <a:pt x="507" y="44"/>
                    <a:pt x="505" y="44"/>
                    <a:pt x="504" y="43"/>
                  </a:cubicBezTo>
                  <a:cubicBezTo>
                    <a:pt x="500" y="43"/>
                    <a:pt x="500" y="43"/>
                    <a:pt x="500" y="43"/>
                  </a:cubicBezTo>
                  <a:cubicBezTo>
                    <a:pt x="502" y="42"/>
                    <a:pt x="504" y="43"/>
                    <a:pt x="506" y="42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4" y="41"/>
                    <a:pt x="503" y="41"/>
                  </a:cubicBezTo>
                  <a:cubicBezTo>
                    <a:pt x="503" y="41"/>
                    <a:pt x="503" y="41"/>
                    <a:pt x="503" y="41"/>
                  </a:cubicBezTo>
                  <a:cubicBezTo>
                    <a:pt x="504" y="42"/>
                    <a:pt x="504" y="42"/>
                    <a:pt x="504" y="42"/>
                  </a:cubicBezTo>
                  <a:cubicBezTo>
                    <a:pt x="502" y="42"/>
                    <a:pt x="502" y="42"/>
                    <a:pt x="500" y="42"/>
                  </a:cubicBezTo>
                  <a:cubicBezTo>
                    <a:pt x="500" y="42"/>
                    <a:pt x="497" y="42"/>
                    <a:pt x="499" y="43"/>
                  </a:cubicBezTo>
                  <a:cubicBezTo>
                    <a:pt x="498" y="43"/>
                    <a:pt x="498" y="43"/>
                    <a:pt x="498" y="43"/>
                  </a:cubicBezTo>
                  <a:cubicBezTo>
                    <a:pt x="498" y="43"/>
                    <a:pt x="499" y="42"/>
                    <a:pt x="499" y="42"/>
                  </a:cubicBezTo>
                  <a:cubicBezTo>
                    <a:pt x="499" y="41"/>
                    <a:pt x="498" y="42"/>
                    <a:pt x="497" y="41"/>
                  </a:cubicBezTo>
                  <a:cubicBezTo>
                    <a:pt x="497" y="42"/>
                    <a:pt x="496" y="42"/>
                    <a:pt x="495" y="42"/>
                  </a:cubicBezTo>
                  <a:cubicBezTo>
                    <a:pt x="496" y="41"/>
                    <a:pt x="496" y="41"/>
                    <a:pt x="496" y="41"/>
                  </a:cubicBezTo>
                  <a:cubicBezTo>
                    <a:pt x="495" y="41"/>
                    <a:pt x="495" y="41"/>
                    <a:pt x="495" y="41"/>
                  </a:cubicBezTo>
                  <a:cubicBezTo>
                    <a:pt x="494" y="43"/>
                    <a:pt x="494" y="43"/>
                    <a:pt x="494" y="43"/>
                  </a:cubicBezTo>
                  <a:cubicBezTo>
                    <a:pt x="494" y="43"/>
                    <a:pt x="494" y="41"/>
                    <a:pt x="493" y="42"/>
                  </a:cubicBezTo>
                  <a:cubicBezTo>
                    <a:pt x="493" y="42"/>
                    <a:pt x="492" y="42"/>
                    <a:pt x="493" y="42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2" y="42"/>
                    <a:pt x="492" y="42"/>
                  </a:cubicBezTo>
                  <a:cubicBezTo>
                    <a:pt x="491" y="41"/>
                    <a:pt x="490" y="42"/>
                    <a:pt x="489" y="42"/>
                  </a:cubicBezTo>
                  <a:cubicBezTo>
                    <a:pt x="489" y="41"/>
                    <a:pt x="489" y="41"/>
                    <a:pt x="489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7" y="41"/>
                    <a:pt x="487" y="41"/>
                    <a:pt x="487" y="41"/>
                  </a:cubicBezTo>
                  <a:cubicBezTo>
                    <a:pt x="488" y="41"/>
                    <a:pt x="489" y="40"/>
                    <a:pt x="490" y="41"/>
                  </a:cubicBezTo>
                  <a:close/>
                  <a:moveTo>
                    <a:pt x="489" y="38"/>
                  </a:moveTo>
                  <a:cubicBezTo>
                    <a:pt x="488" y="38"/>
                    <a:pt x="488" y="38"/>
                    <a:pt x="488" y="38"/>
                  </a:cubicBezTo>
                  <a:cubicBezTo>
                    <a:pt x="488" y="38"/>
                    <a:pt x="488" y="38"/>
                    <a:pt x="488" y="38"/>
                  </a:cubicBezTo>
                  <a:lnTo>
                    <a:pt x="489" y="38"/>
                  </a:lnTo>
                  <a:close/>
                  <a:moveTo>
                    <a:pt x="484" y="49"/>
                  </a:moveTo>
                  <a:cubicBezTo>
                    <a:pt x="483" y="49"/>
                    <a:pt x="483" y="51"/>
                    <a:pt x="482" y="50"/>
                  </a:cubicBezTo>
                  <a:cubicBezTo>
                    <a:pt x="482" y="49"/>
                    <a:pt x="483" y="49"/>
                    <a:pt x="484" y="49"/>
                  </a:cubicBezTo>
                  <a:close/>
                  <a:moveTo>
                    <a:pt x="486" y="41"/>
                  </a:moveTo>
                  <a:cubicBezTo>
                    <a:pt x="486" y="40"/>
                    <a:pt x="485" y="41"/>
                    <a:pt x="485" y="41"/>
                  </a:cubicBezTo>
                  <a:cubicBezTo>
                    <a:pt x="485" y="40"/>
                    <a:pt x="485" y="40"/>
                    <a:pt x="485" y="40"/>
                  </a:cubicBezTo>
                  <a:cubicBezTo>
                    <a:pt x="485" y="40"/>
                    <a:pt x="486" y="40"/>
                    <a:pt x="486" y="41"/>
                  </a:cubicBezTo>
                  <a:close/>
                  <a:moveTo>
                    <a:pt x="482" y="41"/>
                  </a:moveTo>
                  <a:cubicBezTo>
                    <a:pt x="481" y="40"/>
                    <a:pt x="481" y="40"/>
                    <a:pt x="481" y="40"/>
                  </a:cubicBezTo>
                  <a:cubicBezTo>
                    <a:pt x="482" y="40"/>
                    <a:pt x="482" y="40"/>
                    <a:pt x="482" y="41"/>
                  </a:cubicBezTo>
                  <a:close/>
                  <a:moveTo>
                    <a:pt x="485" y="42"/>
                  </a:moveTo>
                  <a:cubicBezTo>
                    <a:pt x="483" y="41"/>
                    <a:pt x="481" y="42"/>
                    <a:pt x="479" y="41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80" y="42"/>
                    <a:pt x="483" y="41"/>
                    <a:pt x="485" y="42"/>
                  </a:cubicBezTo>
                  <a:close/>
                  <a:moveTo>
                    <a:pt x="476" y="49"/>
                  </a:moveTo>
                  <a:cubicBezTo>
                    <a:pt x="476" y="49"/>
                    <a:pt x="476" y="49"/>
                    <a:pt x="476" y="49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5" y="49"/>
                    <a:pt x="475" y="49"/>
                    <a:pt x="474" y="49"/>
                  </a:cubicBezTo>
                  <a:cubicBezTo>
                    <a:pt x="474" y="48"/>
                    <a:pt x="475" y="49"/>
                    <a:pt x="476" y="49"/>
                  </a:cubicBezTo>
                  <a:close/>
                  <a:moveTo>
                    <a:pt x="470" y="55"/>
                  </a:moveTo>
                  <a:cubicBezTo>
                    <a:pt x="470" y="56"/>
                    <a:pt x="470" y="56"/>
                    <a:pt x="470" y="56"/>
                  </a:cubicBezTo>
                  <a:cubicBezTo>
                    <a:pt x="470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5"/>
                    <a:pt x="470" y="55"/>
                  </a:cubicBezTo>
                  <a:close/>
                  <a:moveTo>
                    <a:pt x="471" y="50"/>
                  </a:moveTo>
                  <a:cubicBezTo>
                    <a:pt x="470" y="50"/>
                    <a:pt x="470" y="50"/>
                    <a:pt x="470" y="50"/>
                  </a:cubicBezTo>
                  <a:cubicBezTo>
                    <a:pt x="472" y="50"/>
                    <a:pt x="472" y="50"/>
                    <a:pt x="472" y="50"/>
                  </a:cubicBezTo>
                  <a:lnTo>
                    <a:pt x="471" y="50"/>
                  </a:lnTo>
                  <a:close/>
                  <a:moveTo>
                    <a:pt x="474" y="42"/>
                  </a:move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2"/>
                    <a:pt x="474" y="42"/>
                    <a:pt x="474" y="42"/>
                  </a:cubicBezTo>
                  <a:close/>
                  <a:moveTo>
                    <a:pt x="468" y="56"/>
                  </a:moveTo>
                  <a:cubicBezTo>
                    <a:pt x="468" y="56"/>
                    <a:pt x="468" y="56"/>
                    <a:pt x="468" y="56"/>
                  </a:cubicBezTo>
                  <a:cubicBezTo>
                    <a:pt x="467" y="56"/>
                    <a:pt x="467" y="56"/>
                    <a:pt x="467" y="56"/>
                  </a:cubicBezTo>
                  <a:lnTo>
                    <a:pt x="468" y="56"/>
                  </a:lnTo>
                  <a:close/>
                  <a:moveTo>
                    <a:pt x="467" y="56"/>
                  </a:moveTo>
                  <a:cubicBezTo>
                    <a:pt x="466" y="56"/>
                    <a:pt x="466" y="56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5" y="55"/>
                    <a:pt x="466" y="56"/>
                    <a:pt x="467" y="56"/>
                  </a:cubicBezTo>
                  <a:close/>
                  <a:moveTo>
                    <a:pt x="462" y="64"/>
                  </a:move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2" y="64"/>
                    <a:pt x="462" y="64"/>
                  </a:cubicBezTo>
                  <a:close/>
                  <a:moveTo>
                    <a:pt x="463" y="59"/>
                  </a:moveTo>
                  <a:cubicBezTo>
                    <a:pt x="463" y="60"/>
                    <a:pt x="463" y="60"/>
                    <a:pt x="463" y="60"/>
                  </a:cubicBezTo>
                  <a:cubicBezTo>
                    <a:pt x="463" y="59"/>
                    <a:pt x="463" y="59"/>
                    <a:pt x="463" y="59"/>
                  </a:cubicBezTo>
                  <a:close/>
                  <a:moveTo>
                    <a:pt x="464" y="56"/>
                  </a:moveTo>
                  <a:cubicBezTo>
                    <a:pt x="464" y="57"/>
                    <a:pt x="463" y="56"/>
                    <a:pt x="463" y="56"/>
                  </a:cubicBezTo>
                  <a:cubicBezTo>
                    <a:pt x="463" y="56"/>
                    <a:pt x="464" y="56"/>
                    <a:pt x="464" y="56"/>
                  </a:cubicBezTo>
                  <a:close/>
                  <a:moveTo>
                    <a:pt x="461" y="56"/>
                  </a:moveTo>
                  <a:cubicBezTo>
                    <a:pt x="461" y="56"/>
                    <a:pt x="459" y="56"/>
                    <a:pt x="458" y="56"/>
                  </a:cubicBezTo>
                  <a:cubicBezTo>
                    <a:pt x="457" y="56"/>
                    <a:pt x="457" y="55"/>
                    <a:pt x="456" y="56"/>
                  </a:cubicBezTo>
                  <a:cubicBezTo>
                    <a:pt x="458" y="55"/>
                    <a:pt x="460" y="56"/>
                    <a:pt x="461" y="56"/>
                  </a:cubicBezTo>
                  <a:close/>
                  <a:moveTo>
                    <a:pt x="455" y="55"/>
                  </a:moveTo>
                  <a:cubicBezTo>
                    <a:pt x="455" y="55"/>
                    <a:pt x="455" y="55"/>
                    <a:pt x="455" y="56"/>
                  </a:cubicBezTo>
                  <a:cubicBezTo>
                    <a:pt x="454" y="56"/>
                    <a:pt x="454" y="56"/>
                    <a:pt x="454" y="56"/>
                  </a:cubicBezTo>
                  <a:lnTo>
                    <a:pt x="455" y="55"/>
                  </a:lnTo>
                  <a:close/>
                  <a:moveTo>
                    <a:pt x="453" y="56"/>
                  </a:moveTo>
                  <a:cubicBezTo>
                    <a:pt x="453" y="56"/>
                    <a:pt x="453" y="56"/>
                    <a:pt x="453" y="56"/>
                  </a:cubicBezTo>
                  <a:cubicBezTo>
                    <a:pt x="453" y="55"/>
                    <a:pt x="453" y="55"/>
                    <a:pt x="453" y="55"/>
                  </a:cubicBezTo>
                  <a:lnTo>
                    <a:pt x="453" y="56"/>
                  </a:lnTo>
                  <a:close/>
                  <a:moveTo>
                    <a:pt x="451" y="55"/>
                  </a:moveTo>
                  <a:cubicBezTo>
                    <a:pt x="451" y="56"/>
                    <a:pt x="451" y="56"/>
                    <a:pt x="451" y="56"/>
                  </a:cubicBezTo>
                  <a:cubicBezTo>
                    <a:pt x="450" y="55"/>
                    <a:pt x="450" y="56"/>
                    <a:pt x="449" y="56"/>
                  </a:cubicBezTo>
                  <a:cubicBezTo>
                    <a:pt x="449" y="55"/>
                    <a:pt x="450" y="56"/>
                    <a:pt x="451" y="55"/>
                  </a:cubicBezTo>
                  <a:close/>
                  <a:moveTo>
                    <a:pt x="477" y="33"/>
                  </a:moveTo>
                  <a:cubicBezTo>
                    <a:pt x="477" y="34"/>
                    <a:pt x="477" y="34"/>
                    <a:pt x="476" y="34"/>
                  </a:cubicBezTo>
                  <a:cubicBezTo>
                    <a:pt x="476" y="33"/>
                    <a:pt x="477" y="34"/>
                    <a:pt x="477" y="33"/>
                  </a:cubicBezTo>
                  <a:close/>
                  <a:moveTo>
                    <a:pt x="469" y="34"/>
                  </a:moveTo>
                  <a:cubicBezTo>
                    <a:pt x="469" y="34"/>
                    <a:pt x="469" y="34"/>
                    <a:pt x="470" y="34"/>
                  </a:cubicBezTo>
                  <a:cubicBezTo>
                    <a:pt x="470" y="35"/>
                    <a:pt x="469" y="34"/>
                    <a:pt x="469" y="34"/>
                  </a:cubicBezTo>
                  <a:close/>
                  <a:moveTo>
                    <a:pt x="472" y="32"/>
                  </a:moveTo>
                  <a:cubicBezTo>
                    <a:pt x="471" y="32"/>
                    <a:pt x="471" y="32"/>
                    <a:pt x="471" y="31"/>
                  </a:cubicBezTo>
                  <a:cubicBezTo>
                    <a:pt x="471" y="31"/>
                    <a:pt x="472" y="32"/>
                    <a:pt x="472" y="32"/>
                  </a:cubicBezTo>
                  <a:close/>
                  <a:moveTo>
                    <a:pt x="473" y="29"/>
                  </a:moveTo>
                  <a:cubicBezTo>
                    <a:pt x="473" y="30"/>
                    <a:pt x="473" y="30"/>
                    <a:pt x="473" y="30"/>
                  </a:cubicBezTo>
                  <a:cubicBezTo>
                    <a:pt x="473" y="30"/>
                    <a:pt x="470" y="30"/>
                    <a:pt x="470" y="30"/>
                  </a:cubicBezTo>
                  <a:lnTo>
                    <a:pt x="473" y="29"/>
                  </a:lnTo>
                  <a:close/>
                  <a:moveTo>
                    <a:pt x="468" y="29"/>
                  </a:moveTo>
                  <a:cubicBezTo>
                    <a:pt x="468" y="30"/>
                    <a:pt x="468" y="30"/>
                    <a:pt x="468" y="30"/>
                  </a:cubicBezTo>
                  <a:cubicBezTo>
                    <a:pt x="468" y="30"/>
                    <a:pt x="467" y="30"/>
                    <a:pt x="467" y="30"/>
                  </a:cubicBezTo>
                  <a:lnTo>
                    <a:pt x="468" y="29"/>
                  </a:lnTo>
                  <a:close/>
                  <a:moveTo>
                    <a:pt x="467" y="31"/>
                  </a:moveTo>
                  <a:cubicBezTo>
                    <a:pt x="468" y="32"/>
                    <a:pt x="468" y="32"/>
                    <a:pt x="468" y="32"/>
                  </a:cubicBezTo>
                  <a:cubicBezTo>
                    <a:pt x="466" y="33"/>
                    <a:pt x="467" y="31"/>
                    <a:pt x="466" y="32"/>
                  </a:cubicBezTo>
                  <a:cubicBezTo>
                    <a:pt x="466" y="33"/>
                    <a:pt x="466" y="33"/>
                    <a:pt x="466" y="33"/>
                  </a:cubicBezTo>
                  <a:cubicBezTo>
                    <a:pt x="466" y="32"/>
                    <a:pt x="466" y="32"/>
                    <a:pt x="466" y="32"/>
                  </a:cubicBezTo>
                  <a:lnTo>
                    <a:pt x="467" y="31"/>
                  </a:lnTo>
                  <a:close/>
                  <a:moveTo>
                    <a:pt x="465" y="32"/>
                  </a:moveTo>
                  <a:cubicBezTo>
                    <a:pt x="465" y="32"/>
                    <a:pt x="464" y="32"/>
                    <a:pt x="464" y="32"/>
                  </a:cubicBezTo>
                  <a:cubicBezTo>
                    <a:pt x="464" y="31"/>
                    <a:pt x="465" y="32"/>
                    <a:pt x="465" y="32"/>
                  </a:cubicBezTo>
                  <a:close/>
                  <a:moveTo>
                    <a:pt x="461" y="29"/>
                  </a:moveTo>
                  <a:cubicBezTo>
                    <a:pt x="461" y="29"/>
                    <a:pt x="460" y="30"/>
                    <a:pt x="460" y="30"/>
                  </a:cubicBezTo>
                  <a:cubicBezTo>
                    <a:pt x="459" y="29"/>
                    <a:pt x="459" y="29"/>
                    <a:pt x="459" y="29"/>
                  </a:cubicBezTo>
                  <a:lnTo>
                    <a:pt x="461" y="29"/>
                  </a:lnTo>
                  <a:close/>
                  <a:moveTo>
                    <a:pt x="517" y="25"/>
                  </a:moveTo>
                  <a:cubicBezTo>
                    <a:pt x="517" y="25"/>
                    <a:pt x="517" y="25"/>
                    <a:pt x="517" y="25"/>
                  </a:cubicBezTo>
                  <a:cubicBezTo>
                    <a:pt x="517" y="25"/>
                    <a:pt x="517" y="25"/>
                    <a:pt x="516" y="24"/>
                  </a:cubicBezTo>
                  <a:cubicBezTo>
                    <a:pt x="516" y="24"/>
                    <a:pt x="517" y="24"/>
                    <a:pt x="517" y="25"/>
                  </a:cubicBezTo>
                  <a:close/>
                  <a:moveTo>
                    <a:pt x="512" y="25"/>
                  </a:moveTo>
                  <a:cubicBezTo>
                    <a:pt x="512" y="25"/>
                    <a:pt x="512" y="25"/>
                    <a:pt x="512" y="25"/>
                  </a:cubicBezTo>
                  <a:cubicBezTo>
                    <a:pt x="511" y="25"/>
                    <a:pt x="511" y="25"/>
                    <a:pt x="511" y="25"/>
                  </a:cubicBezTo>
                  <a:lnTo>
                    <a:pt x="512" y="25"/>
                  </a:lnTo>
                  <a:close/>
                  <a:moveTo>
                    <a:pt x="463" y="23"/>
                  </a:move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5" y="23"/>
                    <a:pt x="464" y="23"/>
                    <a:pt x="464" y="24"/>
                  </a:cubicBezTo>
                  <a:cubicBezTo>
                    <a:pt x="465" y="24"/>
                    <a:pt x="465" y="24"/>
                    <a:pt x="465" y="2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4"/>
                    <a:pt x="463" y="24"/>
                    <a:pt x="463" y="23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3"/>
                    <a:pt x="463" y="23"/>
                    <a:pt x="463" y="23"/>
                  </a:cubicBezTo>
                  <a:close/>
                  <a:moveTo>
                    <a:pt x="449" y="19"/>
                  </a:moveTo>
                  <a:cubicBezTo>
                    <a:pt x="449" y="19"/>
                    <a:pt x="450" y="19"/>
                    <a:pt x="450" y="20"/>
                  </a:cubicBezTo>
                  <a:lnTo>
                    <a:pt x="449" y="19"/>
                  </a:lnTo>
                  <a:close/>
                  <a:moveTo>
                    <a:pt x="454" y="17"/>
                  </a:moveTo>
                  <a:cubicBezTo>
                    <a:pt x="454" y="17"/>
                    <a:pt x="454" y="17"/>
                    <a:pt x="454" y="17"/>
                  </a:cubicBezTo>
                  <a:cubicBezTo>
                    <a:pt x="454" y="17"/>
                    <a:pt x="454" y="17"/>
                    <a:pt x="454" y="17"/>
                  </a:cubicBezTo>
                  <a:close/>
                  <a:moveTo>
                    <a:pt x="438" y="55"/>
                  </a:moveTo>
                  <a:cubicBezTo>
                    <a:pt x="438" y="55"/>
                    <a:pt x="439" y="55"/>
                    <a:pt x="439" y="55"/>
                  </a:cubicBezTo>
                  <a:lnTo>
                    <a:pt x="438" y="55"/>
                  </a:lnTo>
                  <a:close/>
                  <a:moveTo>
                    <a:pt x="432" y="73"/>
                  </a:moveTo>
                  <a:cubicBezTo>
                    <a:pt x="433" y="72"/>
                    <a:pt x="435" y="73"/>
                    <a:pt x="436" y="73"/>
                  </a:cubicBezTo>
                  <a:cubicBezTo>
                    <a:pt x="435" y="73"/>
                    <a:pt x="433" y="73"/>
                    <a:pt x="432" y="73"/>
                  </a:cubicBezTo>
                  <a:close/>
                  <a:moveTo>
                    <a:pt x="459" y="23"/>
                  </a:moveTo>
                  <a:cubicBezTo>
                    <a:pt x="460" y="23"/>
                    <a:pt x="461" y="22"/>
                    <a:pt x="461" y="23"/>
                  </a:cubicBezTo>
                  <a:cubicBezTo>
                    <a:pt x="460" y="23"/>
                    <a:pt x="460" y="23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59" y="24"/>
                    <a:pt x="459" y="24"/>
                    <a:pt x="459" y="24"/>
                  </a:cubicBezTo>
                  <a:cubicBezTo>
                    <a:pt x="459" y="24"/>
                    <a:pt x="459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lnTo>
                    <a:pt x="459" y="23"/>
                  </a:lnTo>
                  <a:close/>
                  <a:moveTo>
                    <a:pt x="458" y="24"/>
                  </a:moveTo>
                  <a:cubicBezTo>
                    <a:pt x="458" y="24"/>
                    <a:pt x="458" y="24"/>
                    <a:pt x="458" y="24"/>
                  </a:cubicBezTo>
                  <a:cubicBezTo>
                    <a:pt x="457" y="24"/>
                    <a:pt x="457" y="24"/>
                    <a:pt x="457" y="24"/>
                  </a:cubicBezTo>
                  <a:lnTo>
                    <a:pt x="458" y="24"/>
                  </a:lnTo>
                  <a:close/>
                  <a:moveTo>
                    <a:pt x="454" y="36"/>
                  </a:move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2" y="35"/>
                    <a:pt x="452" y="35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3" y="35"/>
                    <a:pt x="454" y="34"/>
                    <a:pt x="454" y="36"/>
                  </a:cubicBezTo>
                  <a:close/>
                  <a:moveTo>
                    <a:pt x="443" y="55"/>
                  </a:moveTo>
                  <a:cubicBezTo>
                    <a:pt x="444" y="55"/>
                    <a:pt x="445" y="55"/>
                    <a:pt x="446" y="56"/>
                  </a:cubicBezTo>
                  <a:cubicBezTo>
                    <a:pt x="441" y="56"/>
                    <a:pt x="441" y="56"/>
                    <a:pt x="441" y="56"/>
                  </a:cubicBezTo>
                  <a:cubicBezTo>
                    <a:pt x="442" y="55"/>
                    <a:pt x="443" y="56"/>
                    <a:pt x="443" y="55"/>
                  </a:cubicBezTo>
                  <a:close/>
                  <a:moveTo>
                    <a:pt x="449" y="35"/>
                  </a:moveTo>
                  <a:cubicBezTo>
                    <a:pt x="449" y="34"/>
                    <a:pt x="449" y="34"/>
                    <a:pt x="449" y="34"/>
                  </a:cubicBezTo>
                  <a:cubicBezTo>
                    <a:pt x="450" y="35"/>
                    <a:pt x="450" y="35"/>
                    <a:pt x="450" y="35"/>
                  </a:cubicBezTo>
                  <a:lnTo>
                    <a:pt x="449" y="35"/>
                  </a:lnTo>
                  <a:close/>
                  <a:moveTo>
                    <a:pt x="453" y="26"/>
                  </a:moveTo>
                  <a:cubicBezTo>
                    <a:pt x="454" y="25"/>
                    <a:pt x="454" y="25"/>
                    <a:pt x="454" y="25"/>
                  </a:cubicBezTo>
                  <a:cubicBezTo>
                    <a:pt x="454" y="26"/>
                    <a:pt x="454" y="26"/>
                    <a:pt x="454" y="26"/>
                  </a:cubicBezTo>
                  <a:lnTo>
                    <a:pt x="453" y="26"/>
                  </a:lnTo>
                  <a:close/>
                  <a:moveTo>
                    <a:pt x="456" y="26"/>
                  </a:moveTo>
                  <a:cubicBezTo>
                    <a:pt x="455" y="26"/>
                    <a:pt x="455" y="26"/>
                    <a:pt x="455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55" y="25"/>
                    <a:pt x="455" y="26"/>
                    <a:pt x="456" y="26"/>
                  </a:cubicBezTo>
                  <a:close/>
                  <a:moveTo>
                    <a:pt x="455" y="23"/>
                  </a:move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2"/>
                  </a:cubicBezTo>
                  <a:cubicBezTo>
                    <a:pt x="455" y="22"/>
                    <a:pt x="456" y="22"/>
                    <a:pt x="455" y="23"/>
                  </a:cubicBezTo>
                  <a:close/>
                  <a:moveTo>
                    <a:pt x="456" y="17"/>
                  </a:moveTo>
                  <a:cubicBezTo>
                    <a:pt x="457" y="18"/>
                    <a:pt x="458" y="16"/>
                    <a:pt x="459" y="17"/>
                  </a:cubicBezTo>
                  <a:cubicBezTo>
                    <a:pt x="461" y="17"/>
                    <a:pt x="461" y="17"/>
                    <a:pt x="461" y="17"/>
                  </a:cubicBezTo>
                  <a:cubicBezTo>
                    <a:pt x="461" y="17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59" y="18"/>
                    <a:pt x="459" y="18"/>
                  </a:cubicBezTo>
                  <a:cubicBezTo>
                    <a:pt x="458" y="19"/>
                    <a:pt x="456" y="17"/>
                    <a:pt x="456" y="17"/>
                  </a:cubicBezTo>
                  <a:cubicBezTo>
                    <a:pt x="455" y="18"/>
                    <a:pt x="455" y="18"/>
                    <a:pt x="455" y="18"/>
                  </a:cubicBezTo>
                  <a:cubicBezTo>
                    <a:pt x="455" y="18"/>
                    <a:pt x="455" y="16"/>
                    <a:pt x="456" y="17"/>
                  </a:cubicBezTo>
                  <a:close/>
                  <a:moveTo>
                    <a:pt x="455" y="20"/>
                  </a:moveTo>
                  <a:cubicBezTo>
                    <a:pt x="454" y="20"/>
                    <a:pt x="454" y="20"/>
                    <a:pt x="454" y="20"/>
                  </a:cubicBezTo>
                  <a:cubicBezTo>
                    <a:pt x="455" y="20"/>
                    <a:pt x="455" y="20"/>
                    <a:pt x="455" y="20"/>
                  </a:cubicBezTo>
                  <a:close/>
                  <a:moveTo>
                    <a:pt x="451" y="25"/>
                  </a:moveTo>
                  <a:cubicBezTo>
                    <a:pt x="452" y="25"/>
                    <a:pt x="452" y="25"/>
                    <a:pt x="452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3" y="26"/>
                    <a:pt x="452" y="25"/>
                    <a:pt x="453" y="25"/>
                  </a:cubicBezTo>
                  <a:cubicBezTo>
                    <a:pt x="453" y="25"/>
                    <a:pt x="452" y="26"/>
                    <a:pt x="453" y="26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4" y="26"/>
                    <a:pt x="454" y="26"/>
                    <a:pt x="454" y="26"/>
                  </a:cubicBezTo>
                  <a:cubicBezTo>
                    <a:pt x="453" y="26"/>
                    <a:pt x="453" y="27"/>
                    <a:pt x="452" y="27"/>
                  </a:cubicBezTo>
                  <a:cubicBezTo>
                    <a:pt x="452" y="27"/>
                    <a:pt x="452" y="27"/>
                    <a:pt x="452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5"/>
                    <a:pt x="451" y="26"/>
                    <a:pt x="450" y="26"/>
                  </a:cubicBezTo>
                  <a:lnTo>
                    <a:pt x="451" y="25"/>
                  </a:lnTo>
                  <a:close/>
                  <a:moveTo>
                    <a:pt x="446" y="34"/>
                  </a:moveTo>
                  <a:cubicBezTo>
                    <a:pt x="447" y="33"/>
                    <a:pt x="447" y="35"/>
                    <a:pt x="447" y="35"/>
                  </a:cubicBezTo>
                  <a:cubicBezTo>
                    <a:pt x="446" y="35"/>
                    <a:pt x="446" y="35"/>
                    <a:pt x="446" y="35"/>
                  </a:cubicBezTo>
                  <a:cubicBezTo>
                    <a:pt x="447" y="35"/>
                    <a:pt x="446" y="34"/>
                    <a:pt x="446" y="34"/>
                  </a:cubicBezTo>
                  <a:close/>
                  <a:moveTo>
                    <a:pt x="442" y="35"/>
                  </a:moveTo>
                  <a:cubicBezTo>
                    <a:pt x="442" y="35"/>
                    <a:pt x="442" y="35"/>
                    <a:pt x="442" y="34"/>
                  </a:cubicBezTo>
                  <a:cubicBezTo>
                    <a:pt x="443" y="34"/>
                    <a:pt x="443" y="35"/>
                    <a:pt x="443" y="35"/>
                  </a:cubicBezTo>
                  <a:cubicBezTo>
                    <a:pt x="442" y="35"/>
                    <a:pt x="442" y="35"/>
                    <a:pt x="442" y="35"/>
                  </a:cubicBezTo>
                  <a:cubicBezTo>
                    <a:pt x="442" y="35"/>
                    <a:pt x="442" y="35"/>
                    <a:pt x="442" y="35"/>
                  </a:cubicBezTo>
                  <a:close/>
                  <a:moveTo>
                    <a:pt x="446" y="25"/>
                  </a:moveTo>
                  <a:cubicBezTo>
                    <a:pt x="446" y="25"/>
                    <a:pt x="447" y="25"/>
                    <a:pt x="447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7" y="25"/>
                    <a:pt x="448" y="25"/>
                    <a:pt x="449" y="25"/>
                  </a:cubicBezTo>
                  <a:cubicBezTo>
                    <a:pt x="448" y="25"/>
                    <a:pt x="448" y="27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5"/>
                    <a:pt x="446" y="25"/>
                    <a:pt x="446" y="25"/>
                  </a:cubicBezTo>
                  <a:close/>
                  <a:moveTo>
                    <a:pt x="408" y="19"/>
                  </a:moveTo>
                  <a:cubicBezTo>
                    <a:pt x="409" y="18"/>
                    <a:pt x="409" y="18"/>
                    <a:pt x="409" y="18"/>
                  </a:cubicBezTo>
                  <a:cubicBezTo>
                    <a:pt x="409" y="19"/>
                    <a:pt x="409" y="19"/>
                    <a:pt x="409" y="19"/>
                  </a:cubicBezTo>
                  <a:lnTo>
                    <a:pt x="408" y="19"/>
                  </a:lnTo>
                  <a:close/>
                  <a:moveTo>
                    <a:pt x="414" y="23"/>
                  </a:move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lnTo>
                    <a:pt x="414" y="23"/>
                  </a:lnTo>
                  <a:close/>
                  <a:moveTo>
                    <a:pt x="420" y="22"/>
                  </a:moveTo>
                  <a:cubicBezTo>
                    <a:pt x="420" y="22"/>
                    <a:pt x="420" y="22"/>
                    <a:pt x="420" y="22"/>
                  </a:cubicBezTo>
                  <a:cubicBezTo>
                    <a:pt x="421" y="22"/>
                    <a:pt x="421" y="22"/>
                    <a:pt x="421" y="22"/>
                  </a:cubicBezTo>
                  <a:lnTo>
                    <a:pt x="420" y="22"/>
                  </a:lnTo>
                  <a:close/>
                  <a:moveTo>
                    <a:pt x="426" y="22"/>
                  </a:moveTo>
                  <a:cubicBezTo>
                    <a:pt x="425" y="22"/>
                    <a:pt x="425" y="22"/>
                    <a:pt x="425" y="2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6" y="22"/>
                    <a:pt x="426" y="22"/>
                    <a:pt x="426" y="22"/>
                  </a:cubicBezTo>
                  <a:close/>
                  <a:moveTo>
                    <a:pt x="437" y="23"/>
                  </a:moveTo>
                  <a:cubicBezTo>
                    <a:pt x="438" y="22"/>
                    <a:pt x="437" y="22"/>
                    <a:pt x="438" y="22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8" y="23"/>
                    <a:pt x="438" y="23"/>
                    <a:pt x="437" y="23"/>
                  </a:cubicBezTo>
                  <a:close/>
                  <a:moveTo>
                    <a:pt x="440" y="22"/>
                  </a:move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40" y="22"/>
                    <a:pt x="440" y="22"/>
                  </a:cubicBezTo>
                  <a:close/>
                  <a:moveTo>
                    <a:pt x="442" y="35"/>
                  </a:moveTo>
                  <a:cubicBezTo>
                    <a:pt x="441" y="35"/>
                    <a:pt x="441" y="35"/>
                    <a:pt x="441" y="35"/>
                  </a:cubicBezTo>
                  <a:cubicBezTo>
                    <a:pt x="441" y="35"/>
                    <a:pt x="441" y="35"/>
                    <a:pt x="441" y="35"/>
                  </a:cubicBezTo>
                  <a:lnTo>
                    <a:pt x="442" y="35"/>
                  </a:lnTo>
                  <a:close/>
                  <a:moveTo>
                    <a:pt x="443" y="25"/>
                  </a:moveTo>
                  <a:cubicBezTo>
                    <a:pt x="445" y="25"/>
                    <a:pt x="445" y="25"/>
                    <a:pt x="445" y="25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44" y="25"/>
                    <a:pt x="443" y="26"/>
                    <a:pt x="443" y="25"/>
                  </a:cubicBezTo>
                  <a:cubicBezTo>
                    <a:pt x="443" y="25"/>
                    <a:pt x="443" y="25"/>
                    <a:pt x="443" y="25"/>
                  </a:cubicBezTo>
                  <a:close/>
                  <a:moveTo>
                    <a:pt x="439" y="34"/>
                  </a:moveTo>
                  <a:cubicBezTo>
                    <a:pt x="439" y="34"/>
                    <a:pt x="439" y="34"/>
                    <a:pt x="439" y="34"/>
                  </a:cubicBezTo>
                  <a:cubicBezTo>
                    <a:pt x="439" y="34"/>
                    <a:pt x="439" y="34"/>
                    <a:pt x="439" y="34"/>
                  </a:cubicBezTo>
                  <a:cubicBezTo>
                    <a:pt x="438" y="35"/>
                    <a:pt x="440" y="34"/>
                    <a:pt x="440" y="34"/>
                  </a:cubicBezTo>
                  <a:cubicBezTo>
                    <a:pt x="441" y="34"/>
                    <a:pt x="441" y="34"/>
                    <a:pt x="441" y="34"/>
                  </a:cubicBezTo>
                  <a:cubicBezTo>
                    <a:pt x="441" y="35"/>
                    <a:pt x="439" y="35"/>
                    <a:pt x="438" y="35"/>
                  </a:cubicBezTo>
                  <a:cubicBezTo>
                    <a:pt x="438" y="34"/>
                    <a:pt x="438" y="35"/>
                    <a:pt x="439" y="34"/>
                  </a:cubicBezTo>
                  <a:close/>
                  <a:moveTo>
                    <a:pt x="436" y="35"/>
                  </a:moveTo>
                  <a:cubicBezTo>
                    <a:pt x="437" y="34"/>
                    <a:pt x="437" y="34"/>
                    <a:pt x="437" y="34"/>
                  </a:cubicBezTo>
                  <a:cubicBezTo>
                    <a:pt x="437" y="34"/>
                    <a:pt x="437" y="34"/>
                    <a:pt x="437" y="34"/>
                  </a:cubicBezTo>
                  <a:lnTo>
                    <a:pt x="436" y="35"/>
                  </a:lnTo>
                  <a:close/>
                  <a:moveTo>
                    <a:pt x="440" y="26"/>
                  </a:moveTo>
                  <a:cubicBezTo>
                    <a:pt x="440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40" y="26"/>
                    <a:pt x="440" y="25"/>
                    <a:pt x="440" y="26"/>
                  </a:cubicBezTo>
                  <a:close/>
                  <a:moveTo>
                    <a:pt x="379" y="25"/>
                  </a:moveTo>
                  <a:cubicBezTo>
                    <a:pt x="379" y="24"/>
                    <a:pt x="379" y="25"/>
                    <a:pt x="379" y="25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379" y="24"/>
                    <a:pt x="379" y="24"/>
                    <a:pt x="379" y="25"/>
                  </a:cubicBezTo>
                  <a:close/>
                  <a:moveTo>
                    <a:pt x="281" y="8"/>
                  </a:move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0" y="9"/>
                    <a:pt x="280" y="9"/>
                  </a:cubicBezTo>
                  <a:cubicBezTo>
                    <a:pt x="280" y="9"/>
                    <a:pt x="280" y="9"/>
                    <a:pt x="281" y="8"/>
                  </a:cubicBezTo>
                  <a:close/>
                  <a:moveTo>
                    <a:pt x="280" y="9"/>
                  </a:moveTo>
                  <a:cubicBezTo>
                    <a:pt x="279" y="10"/>
                    <a:pt x="279" y="10"/>
                    <a:pt x="279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7" y="8"/>
                    <a:pt x="279" y="9"/>
                    <a:pt x="280" y="9"/>
                  </a:cubicBezTo>
                  <a:close/>
                  <a:moveTo>
                    <a:pt x="270" y="7"/>
                  </a:moveTo>
                  <a:cubicBezTo>
                    <a:pt x="270" y="7"/>
                    <a:pt x="271" y="6"/>
                    <a:pt x="271" y="6"/>
                  </a:cubicBezTo>
                  <a:cubicBezTo>
                    <a:pt x="271" y="6"/>
                    <a:pt x="271" y="6"/>
                    <a:pt x="271" y="7"/>
                  </a:cubicBezTo>
                  <a:cubicBezTo>
                    <a:pt x="271" y="6"/>
                    <a:pt x="271" y="7"/>
                    <a:pt x="270" y="7"/>
                  </a:cubicBezTo>
                  <a:close/>
                  <a:moveTo>
                    <a:pt x="266" y="9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65" y="9"/>
                    <a:pt x="265" y="9"/>
                    <a:pt x="265" y="9"/>
                  </a:cubicBezTo>
                  <a:lnTo>
                    <a:pt x="266" y="9"/>
                  </a:lnTo>
                  <a:close/>
                  <a:moveTo>
                    <a:pt x="265" y="12"/>
                  </a:moveTo>
                  <a:cubicBezTo>
                    <a:pt x="265" y="12"/>
                    <a:pt x="265" y="12"/>
                    <a:pt x="265" y="12"/>
                  </a:cubicBezTo>
                  <a:cubicBezTo>
                    <a:pt x="265" y="12"/>
                    <a:pt x="264" y="12"/>
                    <a:pt x="264" y="12"/>
                  </a:cubicBezTo>
                  <a:cubicBezTo>
                    <a:pt x="264" y="12"/>
                    <a:pt x="264" y="12"/>
                    <a:pt x="264" y="11"/>
                  </a:cubicBezTo>
                  <a:cubicBezTo>
                    <a:pt x="265" y="12"/>
                    <a:pt x="265" y="11"/>
                    <a:pt x="267" y="11"/>
                  </a:cubicBezTo>
                  <a:cubicBezTo>
                    <a:pt x="267" y="12"/>
                    <a:pt x="266" y="12"/>
                    <a:pt x="266" y="12"/>
                  </a:cubicBezTo>
                  <a:cubicBezTo>
                    <a:pt x="266" y="13"/>
                    <a:pt x="266" y="13"/>
                    <a:pt x="267" y="13"/>
                  </a:cubicBezTo>
                  <a:cubicBezTo>
                    <a:pt x="266" y="13"/>
                    <a:pt x="266" y="13"/>
                    <a:pt x="266" y="12"/>
                  </a:cubicBezTo>
                  <a:cubicBezTo>
                    <a:pt x="266" y="12"/>
                    <a:pt x="265" y="13"/>
                    <a:pt x="265" y="12"/>
                  </a:cubicBezTo>
                  <a:close/>
                  <a:moveTo>
                    <a:pt x="246" y="11"/>
                  </a:move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lose/>
                  <a:moveTo>
                    <a:pt x="243" y="10"/>
                  </a:moveTo>
                  <a:cubicBezTo>
                    <a:pt x="242" y="8"/>
                    <a:pt x="244" y="10"/>
                    <a:pt x="244" y="9"/>
                  </a:cubicBezTo>
                  <a:cubicBezTo>
                    <a:pt x="244" y="9"/>
                    <a:pt x="244" y="9"/>
                    <a:pt x="245" y="10"/>
                  </a:cubicBezTo>
                  <a:cubicBezTo>
                    <a:pt x="243" y="8"/>
                    <a:pt x="243" y="11"/>
                    <a:pt x="242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0" y="9"/>
                    <a:pt x="240" y="9"/>
                    <a:pt x="240" y="9"/>
                  </a:cubicBezTo>
                  <a:cubicBezTo>
                    <a:pt x="242" y="9"/>
                    <a:pt x="241" y="9"/>
                    <a:pt x="243" y="10"/>
                  </a:cubicBezTo>
                  <a:close/>
                  <a:moveTo>
                    <a:pt x="199" y="2"/>
                  </a:move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3"/>
                    <a:pt x="200" y="3"/>
                  </a:cubicBezTo>
                  <a:cubicBezTo>
                    <a:pt x="199" y="3"/>
                    <a:pt x="200" y="2"/>
                    <a:pt x="199" y="2"/>
                  </a:cubicBezTo>
                  <a:close/>
                  <a:moveTo>
                    <a:pt x="7" y="35"/>
                  </a:moveTo>
                  <a:cubicBezTo>
                    <a:pt x="6" y="35"/>
                    <a:pt x="5" y="35"/>
                    <a:pt x="5" y="35"/>
                  </a:cubicBezTo>
                  <a:cubicBezTo>
                    <a:pt x="5" y="35"/>
                    <a:pt x="6" y="34"/>
                    <a:pt x="8" y="34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12" y="34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2" y="34"/>
                    <a:pt x="12" y="34"/>
                  </a:cubicBezTo>
                  <a:close/>
                  <a:moveTo>
                    <a:pt x="7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8" y="54"/>
                    <a:pt x="8" y="54"/>
                    <a:pt x="8" y="54"/>
                  </a:cubicBezTo>
                  <a:lnTo>
                    <a:pt x="7" y="54"/>
                  </a:lnTo>
                  <a:close/>
                  <a:moveTo>
                    <a:pt x="21" y="44"/>
                  </a:moveTo>
                  <a:cubicBezTo>
                    <a:pt x="22" y="44"/>
                    <a:pt x="23" y="41"/>
                    <a:pt x="23" y="43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2" y="44"/>
                    <a:pt x="22" y="44"/>
                    <a:pt x="21" y="44"/>
                  </a:cubicBezTo>
                  <a:close/>
                  <a:moveTo>
                    <a:pt x="19" y="57"/>
                  </a:moveTo>
                  <a:cubicBezTo>
                    <a:pt x="18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6"/>
                    <a:pt x="21" y="56"/>
                  </a:cubicBezTo>
                  <a:cubicBezTo>
                    <a:pt x="21" y="57"/>
                    <a:pt x="20" y="57"/>
                    <a:pt x="19" y="57"/>
                  </a:cubicBezTo>
                  <a:close/>
                  <a:moveTo>
                    <a:pt x="21" y="49"/>
                  </a:moveTo>
                  <a:cubicBezTo>
                    <a:pt x="22" y="48"/>
                    <a:pt x="21" y="48"/>
                    <a:pt x="21" y="47"/>
                  </a:cubicBezTo>
                  <a:cubicBezTo>
                    <a:pt x="21" y="46"/>
                    <a:pt x="22" y="45"/>
                    <a:pt x="24" y="45"/>
                  </a:cubicBezTo>
                  <a:cubicBezTo>
                    <a:pt x="26" y="46"/>
                    <a:pt x="24" y="49"/>
                    <a:pt x="27" y="51"/>
                  </a:cubicBezTo>
                  <a:cubicBezTo>
                    <a:pt x="28" y="53"/>
                    <a:pt x="24" y="53"/>
                    <a:pt x="24" y="53"/>
                  </a:cubicBezTo>
                  <a:cubicBezTo>
                    <a:pt x="23" y="52"/>
                    <a:pt x="22" y="51"/>
                    <a:pt x="21" y="49"/>
                  </a:cubicBezTo>
                  <a:close/>
                  <a:moveTo>
                    <a:pt x="23" y="60"/>
                  </a:moveTo>
                  <a:cubicBezTo>
                    <a:pt x="22" y="59"/>
                    <a:pt x="21" y="58"/>
                    <a:pt x="22" y="58"/>
                  </a:cubicBezTo>
                  <a:cubicBezTo>
                    <a:pt x="23" y="58"/>
                    <a:pt x="25" y="58"/>
                    <a:pt x="25" y="59"/>
                  </a:cubicBezTo>
                  <a:cubicBezTo>
                    <a:pt x="24" y="60"/>
                    <a:pt x="24" y="59"/>
                    <a:pt x="23" y="60"/>
                  </a:cubicBezTo>
                  <a:close/>
                  <a:moveTo>
                    <a:pt x="61" y="4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61" y="4"/>
                  </a:lnTo>
                  <a:close/>
                  <a:moveTo>
                    <a:pt x="26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lnTo>
                    <a:pt x="26" y="67"/>
                  </a:lnTo>
                  <a:close/>
                  <a:moveTo>
                    <a:pt x="25" y="64"/>
                  </a:moveTo>
                  <a:cubicBezTo>
                    <a:pt x="26" y="64"/>
                    <a:pt x="26" y="65"/>
                    <a:pt x="26" y="66"/>
                  </a:cubicBezTo>
                  <a:cubicBezTo>
                    <a:pt x="26" y="66"/>
                    <a:pt x="25" y="66"/>
                    <a:pt x="25" y="67"/>
                  </a:cubicBezTo>
                  <a:cubicBezTo>
                    <a:pt x="23" y="66"/>
                    <a:pt x="27" y="65"/>
                    <a:pt x="25" y="64"/>
                  </a:cubicBezTo>
                  <a:close/>
                  <a:moveTo>
                    <a:pt x="26" y="69"/>
                  </a:moveTo>
                  <a:cubicBezTo>
                    <a:pt x="26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5" y="68"/>
                    <a:pt x="25" y="68"/>
                    <a:pt x="25" y="69"/>
                  </a:cubicBezTo>
                  <a:cubicBezTo>
                    <a:pt x="26" y="68"/>
                    <a:pt x="27" y="68"/>
                    <a:pt x="27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7" y="69"/>
                    <a:pt x="27" y="68"/>
                    <a:pt x="26" y="69"/>
                  </a:cubicBezTo>
                  <a:close/>
                  <a:moveTo>
                    <a:pt x="32" y="75"/>
                  </a:moveTo>
                  <a:cubicBezTo>
                    <a:pt x="31" y="76"/>
                    <a:pt x="31" y="76"/>
                    <a:pt x="30" y="77"/>
                  </a:cubicBezTo>
                  <a:cubicBezTo>
                    <a:pt x="30" y="76"/>
                    <a:pt x="31" y="74"/>
                    <a:pt x="29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9" y="72"/>
                    <a:pt x="31" y="72"/>
                    <a:pt x="30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7" y="72"/>
                    <a:pt x="27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0"/>
                    <a:pt x="27" y="70"/>
                  </a:cubicBezTo>
                  <a:cubicBezTo>
                    <a:pt x="28" y="70"/>
                    <a:pt x="29" y="68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30" y="71"/>
                    <a:pt x="31" y="70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3" y="73"/>
                    <a:pt x="33" y="74"/>
                    <a:pt x="34" y="76"/>
                  </a:cubicBezTo>
                  <a:cubicBezTo>
                    <a:pt x="33" y="77"/>
                    <a:pt x="35" y="76"/>
                    <a:pt x="34" y="77"/>
                  </a:cubicBezTo>
                  <a:cubicBezTo>
                    <a:pt x="33" y="77"/>
                    <a:pt x="33" y="75"/>
                    <a:pt x="32" y="75"/>
                  </a:cubicBezTo>
                  <a:close/>
                  <a:moveTo>
                    <a:pt x="71" y="95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0" y="95"/>
                    <a:pt x="70" y="95"/>
                    <a:pt x="70" y="95"/>
                  </a:cubicBezTo>
                  <a:lnTo>
                    <a:pt x="71" y="95"/>
                  </a:lnTo>
                  <a:close/>
                  <a:moveTo>
                    <a:pt x="69" y="97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9" y="97"/>
                    <a:pt x="69" y="97"/>
                  </a:cubicBezTo>
                  <a:close/>
                  <a:moveTo>
                    <a:pt x="68" y="96"/>
                  </a:move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8" y="95"/>
                    <a:pt x="68" y="96"/>
                  </a:cubicBezTo>
                  <a:close/>
                  <a:moveTo>
                    <a:pt x="66" y="95"/>
                  </a:move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5" y="96"/>
                    <a:pt x="64" y="96"/>
                  </a:cubicBezTo>
                  <a:cubicBezTo>
                    <a:pt x="64" y="96"/>
                    <a:pt x="65" y="96"/>
                    <a:pt x="64" y="95"/>
                  </a:cubicBezTo>
                  <a:lnTo>
                    <a:pt x="66" y="95"/>
                  </a:lnTo>
                  <a:close/>
                  <a:moveTo>
                    <a:pt x="45" y="87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6" y="88"/>
                    <a:pt x="46" y="88"/>
                    <a:pt x="46" y="88"/>
                  </a:cubicBezTo>
                  <a:lnTo>
                    <a:pt x="45" y="87"/>
                  </a:lnTo>
                  <a:close/>
                  <a:moveTo>
                    <a:pt x="45" y="86"/>
                  </a:moveTo>
                  <a:cubicBezTo>
                    <a:pt x="45" y="85"/>
                    <a:pt x="46" y="86"/>
                    <a:pt x="46" y="85"/>
                  </a:cubicBezTo>
                  <a:cubicBezTo>
                    <a:pt x="47" y="85"/>
                    <a:pt x="46" y="86"/>
                    <a:pt x="47" y="86"/>
                  </a:cubicBezTo>
                  <a:cubicBezTo>
                    <a:pt x="46" y="86"/>
                    <a:pt x="45" y="86"/>
                    <a:pt x="45" y="86"/>
                  </a:cubicBezTo>
                  <a:close/>
                  <a:moveTo>
                    <a:pt x="50" y="82"/>
                  </a:moveTo>
                  <a:cubicBezTo>
                    <a:pt x="49" y="82"/>
                    <a:pt x="49" y="82"/>
                    <a:pt x="49" y="81"/>
                  </a:cubicBezTo>
                  <a:cubicBezTo>
                    <a:pt x="50" y="82"/>
                    <a:pt x="50" y="82"/>
                    <a:pt x="50" y="82"/>
                  </a:cubicBezTo>
                  <a:close/>
                  <a:moveTo>
                    <a:pt x="53" y="83"/>
                  </a:moveTo>
                  <a:cubicBezTo>
                    <a:pt x="53" y="82"/>
                    <a:pt x="53" y="82"/>
                    <a:pt x="52" y="82"/>
                  </a:cubicBezTo>
                  <a:cubicBezTo>
                    <a:pt x="52" y="82"/>
                    <a:pt x="54" y="82"/>
                    <a:pt x="54" y="81"/>
                  </a:cubicBezTo>
                  <a:cubicBezTo>
                    <a:pt x="54" y="82"/>
                    <a:pt x="53" y="82"/>
                    <a:pt x="54" y="83"/>
                  </a:cubicBezTo>
                  <a:cubicBezTo>
                    <a:pt x="54" y="83"/>
                    <a:pt x="54" y="83"/>
                    <a:pt x="53" y="83"/>
                  </a:cubicBezTo>
                  <a:close/>
                  <a:moveTo>
                    <a:pt x="55" y="81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54" y="80"/>
                    <a:pt x="55" y="80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lose/>
                  <a:moveTo>
                    <a:pt x="57" y="83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3"/>
                  </a:cubicBezTo>
                  <a:close/>
                  <a:moveTo>
                    <a:pt x="59" y="81"/>
                  </a:moveTo>
                  <a:cubicBezTo>
                    <a:pt x="58" y="80"/>
                    <a:pt x="58" y="80"/>
                    <a:pt x="58" y="80"/>
                  </a:cubicBezTo>
                  <a:cubicBezTo>
                    <a:pt x="59" y="80"/>
                    <a:pt x="59" y="80"/>
                    <a:pt x="59" y="80"/>
                  </a:cubicBezTo>
                  <a:lnTo>
                    <a:pt x="59" y="81"/>
                  </a:lnTo>
                  <a:close/>
                  <a:moveTo>
                    <a:pt x="69" y="80"/>
                  </a:moveTo>
                  <a:cubicBezTo>
                    <a:pt x="69" y="80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0"/>
                    <a:pt x="69" y="80"/>
                    <a:pt x="69" y="80"/>
                  </a:cubicBezTo>
                  <a:close/>
                  <a:moveTo>
                    <a:pt x="70" y="82"/>
                  </a:move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2"/>
                    <a:pt x="70" y="82"/>
                  </a:cubicBezTo>
                  <a:close/>
                  <a:moveTo>
                    <a:pt x="72" y="79"/>
                  </a:move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lnTo>
                    <a:pt x="72" y="79"/>
                  </a:lnTo>
                  <a:close/>
                  <a:moveTo>
                    <a:pt x="79" y="81"/>
                  </a:moveTo>
                  <a:cubicBezTo>
                    <a:pt x="79" y="80"/>
                    <a:pt x="79" y="80"/>
                    <a:pt x="79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79" y="81"/>
                  </a:lnTo>
                  <a:close/>
                  <a:moveTo>
                    <a:pt x="80" y="79"/>
                  </a:move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1" y="79"/>
                    <a:pt x="81" y="79"/>
                    <a:pt x="80" y="79"/>
                  </a:cubicBezTo>
                  <a:close/>
                  <a:moveTo>
                    <a:pt x="86" y="82"/>
                  </a:moveTo>
                  <a:cubicBezTo>
                    <a:pt x="86" y="81"/>
                    <a:pt x="86" y="81"/>
                    <a:pt x="86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2"/>
                    <a:pt x="88" y="81"/>
                    <a:pt x="88" y="83"/>
                  </a:cubicBezTo>
                  <a:cubicBezTo>
                    <a:pt x="87" y="83"/>
                    <a:pt x="86" y="81"/>
                    <a:pt x="86" y="82"/>
                  </a:cubicBezTo>
                  <a:close/>
                  <a:moveTo>
                    <a:pt x="89" y="86"/>
                  </a:move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lnTo>
                    <a:pt x="89" y="86"/>
                  </a:lnTo>
                  <a:close/>
                  <a:moveTo>
                    <a:pt x="131" y="6"/>
                  </a:moveTo>
                  <a:cubicBezTo>
                    <a:pt x="131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lnTo>
                    <a:pt x="131" y="6"/>
                  </a:lnTo>
                  <a:close/>
                  <a:moveTo>
                    <a:pt x="133" y="6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32" y="6"/>
                    <a:pt x="132" y="6"/>
                    <a:pt x="133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5" y="6"/>
                    <a:pt x="134" y="6"/>
                    <a:pt x="133" y="6"/>
                  </a:cubicBezTo>
                  <a:close/>
                  <a:moveTo>
                    <a:pt x="136" y="6"/>
                  </a:moveTo>
                  <a:cubicBezTo>
                    <a:pt x="136" y="5"/>
                    <a:pt x="137" y="5"/>
                    <a:pt x="138" y="5"/>
                  </a:cubicBezTo>
                  <a:lnTo>
                    <a:pt x="136" y="6"/>
                  </a:lnTo>
                  <a:close/>
                  <a:moveTo>
                    <a:pt x="147" y="9"/>
                  </a:moveTo>
                  <a:cubicBezTo>
                    <a:pt x="146" y="10"/>
                    <a:pt x="146" y="9"/>
                    <a:pt x="145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8"/>
                    <a:pt x="148" y="10"/>
                    <a:pt x="147" y="9"/>
                  </a:cubicBezTo>
                  <a:close/>
                  <a:moveTo>
                    <a:pt x="154" y="9"/>
                  </a:moveTo>
                  <a:cubicBezTo>
                    <a:pt x="154" y="10"/>
                    <a:pt x="155" y="10"/>
                    <a:pt x="155" y="11"/>
                  </a:cubicBezTo>
                  <a:cubicBezTo>
                    <a:pt x="153" y="10"/>
                    <a:pt x="153" y="10"/>
                    <a:pt x="153" y="10"/>
                  </a:cubicBezTo>
                  <a:lnTo>
                    <a:pt x="154" y="9"/>
                  </a:lnTo>
                  <a:close/>
                  <a:moveTo>
                    <a:pt x="153" y="13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53" y="12"/>
                    <a:pt x="154" y="10"/>
                    <a:pt x="155" y="12"/>
                  </a:cubicBezTo>
                  <a:cubicBezTo>
                    <a:pt x="154" y="12"/>
                    <a:pt x="154" y="12"/>
                    <a:pt x="155" y="13"/>
                  </a:cubicBezTo>
                  <a:cubicBezTo>
                    <a:pt x="155" y="14"/>
                    <a:pt x="153" y="12"/>
                    <a:pt x="153" y="13"/>
                  </a:cubicBezTo>
                  <a:close/>
                  <a:moveTo>
                    <a:pt x="134" y="85"/>
                  </a:moveTo>
                  <a:cubicBezTo>
                    <a:pt x="134" y="84"/>
                    <a:pt x="134" y="84"/>
                    <a:pt x="134" y="84"/>
                  </a:cubicBezTo>
                  <a:cubicBezTo>
                    <a:pt x="134" y="84"/>
                    <a:pt x="134" y="84"/>
                    <a:pt x="134" y="84"/>
                  </a:cubicBezTo>
                  <a:lnTo>
                    <a:pt x="134" y="85"/>
                  </a:lnTo>
                  <a:close/>
                  <a:moveTo>
                    <a:pt x="165" y="11"/>
                  </a:moveTo>
                  <a:cubicBezTo>
                    <a:pt x="165" y="10"/>
                    <a:pt x="166" y="10"/>
                    <a:pt x="167" y="9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7" y="10"/>
                    <a:pt x="165" y="10"/>
                    <a:pt x="165" y="11"/>
                  </a:cubicBezTo>
                  <a:close/>
                  <a:moveTo>
                    <a:pt x="133" y="89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33" y="90"/>
                    <a:pt x="133" y="90"/>
                    <a:pt x="133" y="90"/>
                  </a:cubicBezTo>
                  <a:lnTo>
                    <a:pt x="133" y="89"/>
                  </a:lnTo>
                  <a:close/>
                  <a:moveTo>
                    <a:pt x="138" y="85"/>
                  </a:moveTo>
                  <a:cubicBezTo>
                    <a:pt x="138" y="84"/>
                    <a:pt x="137" y="85"/>
                    <a:pt x="137" y="84"/>
                  </a:cubicBezTo>
                  <a:cubicBezTo>
                    <a:pt x="138" y="84"/>
                    <a:pt x="139" y="84"/>
                    <a:pt x="139" y="85"/>
                  </a:cubicBezTo>
                  <a:cubicBezTo>
                    <a:pt x="139" y="85"/>
                    <a:pt x="138" y="85"/>
                    <a:pt x="138" y="85"/>
                  </a:cubicBezTo>
                  <a:close/>
                  <a:moveTo>
                    <a:pt x="175" y="4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4" y="5"/>
                    <a:pt x="174" y="5"/>
                    <a:pt x="174" y="5"/>
                  </a:cubicBezTo>
                  <a:lnTo>
                    <a:pt x="175" y="4"/>
                  </a:lnTo>
                  <a:close/>
                  <a:moveTo>
                    <a:pt x="141" y="84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3"/>
                    <a:pt x="141" y="84"/>
                    <a:pt x="141" y="84"/>
                  </a:cubicBezTo>
                  <a:close/>
                  <a:moveTo>
                    <a:pt x="144" y="84"/>
                  </a:move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lnTo>
                    <a:pt x="144" y="84"/>
                  </a:lnTo>
                  <a:close/>
                  <a:moveTo>
                    <a:pt x="145" y="83"/>
                  </a:moveTo>
                  <a:cubicBezTo>
                    <a:pt x="145" y="82"/>
                    <a:pt x="145" y="82"/>
                    <a:pt x="145" y="82"/>
                  </a:cubicBezTo>
                  <a:cubicBezTo>
                    <a:pt x="146" y="83"/>
                    <a:pt x="146" y="83"/>
                    <a:pt x="146" y="83"/>
                  </a:cubicBezTo>
                  <a:lnTo>
                    <a:pt x="145" y="83"/>
                  </a:lnTo>
                  <a:close/>
                  <a:moveTo>
                    <a:pt x="183" y="4"/>
                  </a:moveTo>
                  <a:cubicBezTo>
                    <a:pt x="183" y="4"/>
                    <a:pt x="183" y="4"/>
                    <a:pt x="183" y="4"/>
                  </a:cubicBezTo>
                  <a:cubicBezTo>
                    <a:pt x="182" y="4"/>
                    <a:pt x="182" y="4"/>
                    <a:pt x="182" y="4"/>
                  </a:cubicBezTo>
                  <a:lnTo>
                    <a:pt x="183" y="4"/>
                  </a:lnTo>
                  <a:close/>
                  <a:moveTo>
                    <a:pt x="152" y="81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81"/>
                    <a:pt x="151" y="81"/>
                    <a:pt x="151" y="82"/>
                  </a:cubicBezTo>
                  <a:cubicBezTo>
                    <a:pt x="151" y="81"/>
                    <a:pt x="149" y="81"/>
                    <a:pt x="150" y="80"/>
                  </a:cubicBezTo>
                  <a:cubicBezTo>
                    <a:pt x="151" y="80"/>
                    <a:pt x="151" y="81"/>
                    <a:pt x="151" y="81"/>
                  </a:cubicBezTo>
                  <a:cubicBezTo>
                    <a:pt x="151" y="81"/>
                    <a:pt x="151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lose/>
                  <a:moveTo>
                    <a:pt x="184" y="4"/>
                  </a:moveTo>
                  <a:cubicBezTo>
                    <a:pt x="184" y="5"/>
                    <a:pt x="184" y="4"/>
                    <a:pt x="184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5"/>
                    <a:pt x="184" y="4"/>
                  </a:cubicBezTo>
                  <a:close/>
                  <a:moveTo>
                    <a:pt x="158" y="80"/>
                  </a:moveTo>
                  <a:cubicBezTo>
                    <a:pt x="157" y="80"/>
                    <a:pt x="157" y="80"/>
                    <a:pt x="157" y="80"/>
                  </a:cubicBezTo>
                  <a:cubicBezTo>
                    <a:pt x="157" y="80"/>
                    <a:pt x="157" y="80"/>
                    <a:pt x="157" y="80"/>
                  </a:cubicBezTo>
                  <a:cubicBezTo>
                    <a:pt x="158" y="80"/>
                    <a:pt x="158" y="80"/>
                    <a:pt x="158" y="80"/>
                  </a:cubicBezTo>
                  <a:close/>
                  <a:moveTo>
                    <a:pt x="161" y="79"/>
                  </a:moveTo>
                  <a:cubicBezTo>
                    <a:pt x="161" y="79"/>
                    <a:pt x="161" y="79"/>
                    <a:pt x="161" y="79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9"/>
                  </a:ln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4"/>
                    <a:pt x="195" y="4"/>
                    <a:pt x="195" y="5"/>
                  </a:cubicBezTo>
                  <a:close/>
                  <a:moveTo>
                    <a:pt x="195" y="7"/>
                  </a:moveTo>
                  <a:cubicBezTo>
                    <a:pt x="195" y="6"/>
                    <a:pt x="197" y="7"/>
                    <a:pt x="198" y="7"/>
                  </a:cubicBezTo>
                  <a:cubicBezTo>
                    <a:pt x="197" y="8"/>
                    <a:pt x="195" y="7"/>
                    <a:pt x="195" y="7"/>
                  </a:cubicBezTo>
                  <a:close/>
                  <a:moveTo>
                    <a:pt x="167" y="78"/>
                  </a:moveTo>
                  <a:cubicBezTo>
                    <a:pt x="167" y="77"/>
                    <a:pt x="168" y="77"/>
                    <a:pt x="168" y="78"/>
                  </a:cubicBezTo>
                  <a:cubicBezTo>
                    <a:pt x="168" y="78"/>
                    <a:pt x="168" y="78"/>
                    <a:pt x="167" y="78"/>
                  </a:cubicBezTo>
                  <a:close/>
                  <a:moveTo>
                    <a:pt x="198" y="7"/>
                  </a:moveTo>
                  <a:cubicBezTo>
                    <a:pt x="198" y="7"/>
                    <a:pt x="199" y="7"/>
                    <a:pt x="199" y="6"/>
                  </a:cubicBezTo>
                  <a:cubicBezTo>
                    <a:pt x="200" y="8"/>
                    <a:pt x="201" y="7"/>
                    <a:pt x="202" y="7"/>
                  </a:cubicBezTo>
                  <a:cubicBezTo>
                    <a:pt x="201" y="7"/>
                    <a:pt x="199" y="8"/>
                    <a:pt x="198" y="7"/>
                  </a:cubicBezTo>
                  <a:close/>
                  <a:moveTo>
                    <a:pt x="185" y="84"/>
                  </a:moveTo>
                  <a:cubicBezTo>
                    <a:pt x="185" y="85"/>
                    <a:pt x="184" y="84"/>
                    <a:pt x="184" y="84"/>
                  </a:cubicBezTo>
                  <a:cubicBezTo>
                    <a:pt x="185" y="84"/>
                    <a:pt x="185" y="84"/>
                    <a:pt x="185" y="84"/>
                  </a:cubicBezTo>
                  <a:close/>
                  <a:moveTo>
                    <a:pt x="239" y="8"/>
                  </a:moveTo>
                  <a:cubicBezTo>
                    <a:pt x="239" y="8"/>
                    <a:pt x="239" y="8"/>
                    <a:pt x="239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8" y="8"/>
                    <a:pt x="239" y="8"/>
                  </a:cubicBezTo>
                  <a:close/>
                  <a:moveTo>
                    <a:pt x="238" y="8"/>
                  </a:moveTo>
                  <a:cubicBezTo>
                    <a:pt x="238" y="8"/>
                    <a:pt x="237" y="8"/>
                    <a:pt x="237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8"/>
                    <a:pt x="236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9"/>
                    <a:pt x="236" y="8"/>
                  </a:cubicBezTo>
                  <a:cubicBezTo>
                    <a:pt x="236" y="8"/>
                    <a:pt x="237" y="8"/>
                    <a:pt x="238" y="8"/>
                  </a:cubicBezTo>
                  <a:close/>
                  <a:moveTo>
                    <a:pt x="237" y="6"/>
                  </a:moveTo>
                  <a:cubicBezTo>
                    <a:pt x="237" y="6"/>
                    <a:pt x="237" y="6"/>
                    <a:pt x="238" y="6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36" y="5"/>
                    <a:pt x="236" y="6"/>
                    <a:pt x="237" y="6"/>
                  </a:cubicBezTo>
                  <a:close/>
                  <a:moveTo>
                    <a:pt x="236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35" y="7"/>
                    <a:pt x="236" y="7"/>
                  </a:cubicBezTo>
                  <a:close/>
                  <a:moveTo>
                    <a:pt x="210" y="5"/>
                  </a:moveTo>
                  <a:cubicBezTo>
                    <a:pt x="209" y="5"/>
                    <a:pt x="209" y="5"/>
                    <a:pt x="209" y="5"/>
                  </a:cubicBezTo>
                  <a:cubicBezTo>
                    <a:pt x="208" y="5"/>
                    <a:pt x="207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8" y="4"/>
                    <a:pt x="210" y="5"/>
                  </a:cubicBezTo>
                  <a:close/>
                  <a:moveTo>
                    <a:pt x="175" y="81"/>
                  </a:moveTo>
                  <a:cubicBezTo>
                    <a:pt x="175" y="81"/>
                    <a:pt x="174" y="82"/>
                    <a:pt x="174" y="82"/>
                  </a:cubicBezTo>
                  <a:cubicBezTo>
                    <a:pt x="174" y="82"/>
                    <a:pt x="174" y="81"/>
                    <a:pt x="175" y="81"/>
                  </a:cubicBezTo>
                  <a:close/>
                  <a:moveTo>
                    <a:pt x="173" y="86"/>
                  </a:move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3" y="85"/>
                    <a:pt x="173" y="86"/>
                  </a:cubicBezTo>
                  <a:close/>
                  <a:moveTo>
                    <a:pt x="213" y="7"/>
                  </a:moveTo>
                  <a:cubicBezTo>
                    <a:pt x="212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6"/>
                    <a:pt x="208" y="8"/>
                    <a:pt x="208" y="7"/>
                  </a:cubicBezTo>
                  <a:cubicBezTo>
                    <a:pt x="206" y="9"/>
                    <a:pt x="205" y="7"/>
                    <a:pt x="203" y="8"/>
                  </a:cubicBezTo>
                  <a:cubicBezTo>
                    <a:pt x="204" y="8"/>
                    <a:pt x="202" y="8"/>
                    <a:pt x="203" y="7"/>
                  </a:cubicBezTo>
                  <a:cubicBezTo>
                    <a:pt x="205" y="7"/>
                    <a:pt x="208" y="8"/>
                    <a:pt x="210" y="7"/>
                  </a:cubicBezTo>
                  <a:cubicBezTo>
                    <a:pt x="209" y="7"/>
                    <a:pt x="210" y="7"/>
                    <a:pt x="210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2" y="6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lose/>
                  <a:moveTo>
                    <a:pt x="214" y="5"/>
                  </a:moveTo>
                  <a:cubicBezTo>
                    <a:pt x="215" y="5"/>
                    <a:pt x="215" y="4"/>
                    <a:pt x="216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6"/>
                    <a:pt x="214" y="5"/>
                    <a:pt x="214" y="5"/>
                  </a:cubicBezTo>
                  <a:close/>
                  <a:moveTo>
                    <a:pt x="183" y="80"/>
                  </a:moveTo>
                  <a:cubicBezTo>
                    <a:pt x="182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lose/>
                  <a:moveTo>
                    <a:pt x="214" y="8"/>
                  </a:moveTo>
                  <a:cubicBezTo>
                    <a:pt x="215" y="7"/>
                    <a:pt x="215" y="7"/>
                    <a:pt x="216" y="8"/>
                  </a:cubicBezTo>
                  <a:cubicBezTo>
                    <a:pt x="215" y="8"/>
                    <a:pt x="215" y="8"/>
                    <a:pt x="214" y="8"/>
                  </a:cubicBezTo>
                  <a:close/>
                  <a:moveTo>
                    <a:pt x="217" y="5"/>
                  </a:move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7" y="5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7" y="6"/>
                    <a:pt x="217" y="5"/>
                    <a:pt x="217" y="5"/>
                  </a:cubicBezTo>
                  <a:close/>
                  <a:moveTo>
                    <a:pt x="218" y="9"/>
                  </a:moveTo>
                  <a:cubicBezTo>
                    <a:pt x="218" y="9"/>
                    <a:pt x="218" y="9"/>
                    <a:pt x="218" y="9"/>
                  </a:cubicBezTo>
                  <a:cubicBezTo>
                    <a:pt x="219" y="10"/>
                    <a:pt x="219" y="10"/>
                    <a:pt x="219" y="10"/>
                  </a:cubicBezTo>
                  <a:lnTo>
                    <a:pt x="218" y="9"/>
                  </a:lnTo>
                  <a:close/>
                  <a:moveTo>
                    <a:pt x="190" y="80"/>
                  </a:moveTo>
                  <a:cubicBezTo>
                    <a:pt x="189" y="80"/>
                    <a:pt x="189" y="80"/>
                    <a:pt x="189" y="80"/>
                  </a:cubicBezTo>
                  <a:cubicBezTo>
                    <a:pt x="189" y="80"/>
                    <a:pt x="190" y="79"/>
                    <a:pt x="189" y="80"/>
                  </a:cubicBezTo>
                  <a:cubicBezTo>
                    <a:pt x="189" y="80"/>
                    <a:pt x="188" y="80"/>
                    <a:pt x="188" y="80"/>
                  </a:cubicBezTo>
                  <a:cubicBezTo>
                    <a:pt x="189" y="79"/>
                    <a:pt x="189" y="79"/>
                    <a:pt x="189" y="79"/>
                  </a:cubicBezTo>
                  <a:cubicBezTo>
                    <a:pt x="189" y="79"/>
                    <a:pt x="189" y="80"/>
                    <a:pt x="190" y="79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81"/>
                    <a:pt x="190" y="80"/>
                    <a:pt x="190" y="80"/>
                  </a:cubicBezTo>
                  <a:close/>
                  <a:moveTo>
                    <a:pt x="190" y="78"/>
                  </a:moveTo>
                  <a:cubicBezTo>
                    <a:pt x="190" y="78"/>
                    <a:pt x="190" y="78"/>
                    <a:pt x="190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79"/>
                    <a:pt x="190" y="79"/>
                    <a:pt x="190" y="79"/>
                  </a:cubicBezTo>
                  <a:lnTo>
                    <a:pt x="190" y="78"/>
                  </a:lnTo>
                  <a:close/>
                  <a:moveTo>
                    <a:pt x="219" y="10"/>
                  </a:moveTo>
                  <a:cubicBezTo>
                    <a:pt x="220" y="9"/>
                    <a:pt x="220" y="8"/>
                    <a:pt x="219" y="8"/>
                  </a:cubicBezTo>
                  <a:cubicBezTo>
                    <a:pt x="218" y="8"/>
                    <a:pt x="218" y="8"/>
                    <a:pt x="218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7"/>
                    <a:pt x="219" y="7"/>
                    <a:pt x="219" y="6"/>
                  </a:cubicBezTo>
                  <a:cubicBezTo>
                    <a:pt x="219" y="6"/>
                    <a:pt x="220" y="6"/>
                    <a:pt x="221" y="6"/>
                  </a:cubicBezTo>
                  <a:cubicBezTo>
                    <a:pt x="221" y="6"/>
                    <a:pt x="221" y="6"/>
                    <a:pt x="222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0" y="6"/>
                    <a:pt x="221" y="7"/>
                    <a:pt x="221" y="8"/>
                  </a:cubicBezTo>
                  <a:cubicBezTo>
                    <a:pt x="221" y="7"/>
                    <a:pt x="223" y="7"/>
                    <a:pt x="224" y="7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8"/>
                    <a:pt x="224" y="8"/>
                    <a:pt x="223" y="8"/>
                  </a:cubicBezTo>
                  <a:cubicBezTo>
                    <a:pt x="223" y="9"/>
                    <a:pt x="221" y="8"/>
                    <a:pt x="222" y="9"/>
                  </a:cubicBezTo>
                  <a:cubicBezTo>
                    <a:pt x="222" y="9"/>
                    <a:pt x="221" y="9"/>
                    <a:pt x="221" y="9"/>
                  </a:cubicBezTo>
                  <a:cubicBezTo>
                    <a:pt x="221" y="10"/>
                    <a:pt x="220" y="9"/>
                    <a:pt x="219" y="10"/>
                  </a:cubicBezTo>
                  <a:close/>
                  <a:moveTo>
                    <a:pt x="191" y="80"/>
                  </a:moveTo>
                  <a:cubicBezTo>
                    <a:pt x="192" y="78"/>
                    <a:pt x="192" y="78"/>
                    <a:pt x="192" y="78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1" y="80"/>
                  </a:lnTo>
                  <a:close/>
                  <a:moveTo>
                    <a:pt x="222" y="12"/>
                  </a:moveTo>
                  <a:cubicBezTo>
                    <a:pt x="222" y="12"/>
                    <a:pt x="222" y="12"/>
                    <a:pt x="222" y="12"/>
                  </a:cubicBezTo>
                  <a:cubicBezTo>
                    <a:pt x="222" y="12"/>
                    <a:pt x="221" y="12"/>
                    <a:pt x="220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1" y="11"/>
                    <a:pt x="221" y="10"/>
                    <a:pt x="221" y="10"/>
                  </a:cubicBezTo>
                  <a:cubicBezTo>
                    <a:pt x="221" y="10"/>
                    <a:pt x="221" y="11"/>
                    <a:pt x="221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2" y="11"/>
                    <a:pt x="222" y="11"/>
                    <a:pt x="222" y="11"/>
                  </a:cubicBezTo>
                  <a:cubicBezTo>
                    <a:pt x="222" y="11"/>
                    <a:pt x="222" y="11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3" y="10"/>
                    <a:pt x="223" y="11"/>
                    <a:pt x="223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4" y="11"/>
                    <a:pt x="224" y="11"/>
                    <a:pt x="224" y="11"/>
                  </a:cubicBezTo>
                  <a:cubicBezTo>
                    <a:pt x="223" y="12"/>
                    <a:pt x="223" y="12"/>
                    <a:pt x="223" y="12"/>
                  </a:cubicBezTo>
                  <a:lnTo>
                    <a:pt x="222" y="12"/>
                  </a:lnTo>
                  <a:close/>
                  <a:moveTo>
                    <a:pt x="195" y="80"/>
                  </a:moveTo>
                  <a:cubicBezTo>
                    <a:pt x="195" y="79"/>
                    <a:pt x="195" y="79"/>
                    <a:pt x="195" y="79"/>
                  </a:cubicBezTo>
                  <a:cubicBezTo>
                    <a:pt x="195" y="79"/>
                    <a:pt x="195" y="79"/>
                    <a:pt x="195" y="80"/>
                  </a:cubicBezTo>
                  <a:close/>
                  <a:moveTo>
                    <a:pt x="198" y="82"/>
                  </a:moveTo>
                  <a:cubicBezTo>
                    <a:pt x="198" y="82"/>
                    <a:pt x="198" y="82"/>
                    <a:pt x="198" y="82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198" y="82"/>
                    <a:pt x="198" y="82"/>
                    <a:pt x="198" y="82"/>
                  </a:cubicBezTo>
                  <a:close/>
                  <a:moveTo>
                    <a:pt x="229" y="13"/>
                  </a:moveTo>
                  <a:cubicBezTo>
                    <a:pt x="228" y="13"/>
                    <a:pt x="227" y="12"/>
                    <a:pt x="227" y="13"/>
                  </a:cubicBezTo>
                  <a:cubicBezTo>
                    <a:pt x="226" y="12"/>
                    <a:pt x="225" y="13"/>
                    <a:pt x="224" y="13"/>
                  </a:cubicBezTo>
                  <a:cubicBezTo>
                    <a:pt x="223" y="11"/>
                    <a:pt x="225" y="11"/>
                    <a:pt x="225" y="10"/>
                  </a:cubicBezTo>
                  <a:cubicBezTo>
                    <a:pt x="225" y="11"/>
                    <a:pt x="226" y="10"/>
                    <a:pt x="226" y="11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8" y="12"/>
                    <a:pt x="227" y="10"/>
                    <a:pt x="229" y="11"/>
                  </a:cubicBezTo>
                  <a:cubicBezTo>
                    <a:pt x="229" y="11"/>
                    <a:pt x="229" y="13"/>
                    <a:pt x="229" y="13"/>
                  </a:cubicBezTo>
                  <a:close/>
                  <a:moveTo>
                    <a:pt x="229" y="10"/>
                  </a:moveTo>
                  <a:cubicBezTo>
                    <a:pt x="229" y="9"/>
                    <a:pt x="230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8" y="9"/>
                    <a:pt x="228" y="8"/>
                  </a:cubicBezTo>
                  <a:cubicBezTo>
                    <a:pt x="228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8" y="9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9"/>
                    <a:pt x="230" y="8"/>
                    <a:pt x="230" y="9"/>
                  </a:cubicBezTo>
                  <a:cubicBezTo>
                    <a:pt x="230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9"/>
                  </a:cubicBezTo>
                  <a:cubicBezTo>
                    <a:pt x="233" y="8"/>
                    <a:pt x="234" y="8"/>
                    <a:pt x="235" y="8"/>
                  </a:cubicBezTo>
                  <a:cubicBezTo>
                    <a:pt x="235" y="8"/>
                    <a:pt x="235" y="9"/>
                    <a:pt x="235" y="9"/>
                  </a:cubicBezTo>
                  <a:cubicBezTo>
                    <a:pt x="235" y="9"/>
                    <a:pt x="234" y="9"/>
                    <a:pt x="234" y="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3" y="9"/>
                    <a:pt x="232" y="10"/>
                    <a:pt x="231" y="9"/>
                  </a:cubicBezTo>
                  <a:cubicBezTo>
                    <a:pt x="231" y="9"/>
                    <a:pt x="231" y="9"/>
                    <a:pt x="231" y="9"/>
                  </a:cubicBezTo>
                  <a:cubicBezTo>
                    <a:pt x="231" y="10"/>
                    <a:pt x="229" y="10"/>
                    <a:pt x="229" y="10"/>
                  </a:cubicBezTo>
                  <a:close/>
                  <a:moveTo>
                    <a:pt x="232" y="13"/>
                  </a:moveTo>
                  <a:cubicBezTo>
                    <a:pt x="231" y="13"/>
                    <a:pt x="231" y="13"/>
                    <a:pt x="231" y="13"/>
                  </a:cubicBezTo>
                  <a:cubicBezTo>
                    <a:pt x="232" y="12"/>
                    <a:pt x="232" y="12"/>
                    <a:pt x="232" y="12"/>
                  </a:cubicBezTo>
                  <a:lnTo>
                    <a:pt x="232" y="13"/>
                  </a:lnTo>
                  <a:close/>
                  <a:moveTo>
                    <a:pt x="233" y="13"/>
                  </a:moveTo>
                  <a:cubicBezTo>
                    <a:pt x="233" y="12"/>
                    <a:pt x="233" y="13"/>
                    <a:pt x="233" y="12"/>
                  </a:cubicBezTo>
                  <a:cubicBezTo>
                    <a:pt x="232" y="11"/>
                    <a:pt x="231" y="12"/>
                    <a:pt x="230" y="12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31" y="11"/>
                    <a:pt x="232" y="12"/>
                    <a:pt x="233" y="11"/>
                  </a:cubicBezTo>
                  <a:cubicBezTo>
                    <a:pt x="234" y="12"/>
                    <a:pt x="233" y="12"/>
                    <a:pt x="234" y="13"/>
                  </a:cubicBezTo>
                  <a:cubicBezTo>
                    <a:pt x="234" y="12"/>
                    <a:pt x="235" y="12"/>
                    <a:pt x="236" y="12"/>
                  </a:cubicBezTo>
                  <a:cubicBezTo>
                    <a:pt x="235" y="12"/>
                    <a:pt x="235" y="14"/>
                    <a:pt x="233" y="13"/>
                  </a:cubicBezTo>
                  <a:close/>
                  <a:moveTo>
                    <a:pt x="236" y="10"/>
                  </a:moveTo>
                  <a:cubicBezTo>
                    <a:pt x="237" y="9"/>
                    <a:pt x="238" y="9"/>
                    <a:pt x="239" y="9"/>
                  </a:cubicBezTo>
                  <a:cubicBezTo>
                    <a:pt x="239" y="10"/>
                    <a:pt x="237" y="9"/>
                    <a:pt x="236" y="10"/>
                  </a:cubicBezTo>
                  <a:close/>
                  <a:moveTo>
                    <a:pt x="220" y="78"/>
                  </a:moveTo>
                  <a:cubicBezTo>
                    <a:pt x="220" y="78"/>
                    <a:pt x="220" y="78"/>
                    <a:pt x="220" y="78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1" y="77"/>
                    <a:pt x="221" y="77"/>
                    <a:pt x="221" y="77"/>
                  </a:cubicBezTo>
                  <a:lnTo>
                    <a:pt x="220" y="78"/>
                  </a:lnTo>
                  <a:close/>
                  <a:moveTo>
                    <a:pt x="226" y="78"/>
                  </a:moveTo>
                  <a:cubicBezTo>
                    <a:pt x="226" y="77"/>
                    <a:pt x="226" y="77"/>
                    <a:pt x="226" y="77"/>
                  </a:cubicBezTo>
                  <a:cubicBezTo>
                    <a:pt x="227" y="78"/>
                    <a:pt x="227" y="78"/>
                    <a:pt x="227" y="78"/>
                  </a:cubicBezTo>
                  <a:lnTo>
                    <a:pt x="226" y="78"/>
                  </a:lnTo>
                  <a:close/>
                  <a:moveTo>
                    <a:pt x="253" y="15"/>
                  </a:moveTo>
                  <a:cubicBezTo>
                    <a:pt x="254" y="15"/>
                    <a:pt x="254" y="15"/>
                    <a:pt x="254" y="15"/>
                  </a:cubicBezTo>
                  <a:cubicBezTo>
                    <a:pt x="253" y="14"/>
                    <a:pt x="253" y="15"/>
                    <a:pt x="252" y="15"/>
                  </a:cubicBezTo>
                  <a:cubicBezTo>
                    <a:pt x="252" y="15"/>
                    <a:pt x="252" y="14"/>
                    <a:pt x="252" y="14"/>
                  </a:cubicBezTo>
                  <a:cubicBezTo>
                    <a:pt x="251" y="14"/>
                    <a:pt x="251" y="14"/>
                    <a:pt x="251" y="14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lose/>
                  <a:moveTo>
                    <a:pt x="230" y="79"/>
                  </a:moveTo>
                  <a:cubicBezTo>
                    <a:pt x="230" y="78"/>
                    <a:pt x="229" y="78"/>
                    <a:pt x="230" y="77"/>
                  </a:cubicBezTo>
                  <a:cubicBezTo>
                    <a:pt x="230" y="78"/>
                    <a:pt x="231" y="78"/>
                    <a:pt x="230" y="79"/>
                  </a:cubicBezTo>
                  <a:close/>
                  <a:moveTo>
                    <a:pt x="232" y="78"/>
                  </a:moveTo>
                  <a:cubicBezTo>
                    <a:pt x="232" y="78"/>
                    <a:pt x="232" y="78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2" y="78"/>
                  </a:cubicBezTo>
                  <a:close/>
                  <a:moveTo>
                    <a:pt x="237" y="79"/>
                  </a:moveTo>
                  <a:cubicBezTo>
                    <a:pt x="237" y="79"/>
                    <a:pt x="237" y="79"/>
                    <a:pt x="237" y="79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7" y="79"/>
                  </a:cubicBezTo>
                  <a:close/>
                  <a:moveTo>
                    <a:pt x="240" y="78"/>
                  </a:moveTo>
                  <a:cubicBezTo>
                    <a:pt x="241" y="78"/>
                    <a:pt x="241" y="78"/>
                    <a:pt x="241" y="78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1" y="79"/>
                    <a:pt x="241" y="78"/>
                    <a:pt x="240" y="78"/>
                  </a:cubicBezTo>
                  <a:close/>
                  <a:moveTo>
                    <a:pt x="273" y="9"/>
                  </a:move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2" y="9"/>
                    <a:pt x="272" y="9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3" y="9"/>
                    <a:pt x="273" y="9"/>
                  </a:cubicBezTo>
                  <a:close/>
                  <a:moveTo>
                    <a:pt x="271" y="12"/>
                  </a:move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69" y="13"/>
                    <a:pt x="268" y="14"/>
                    <a:pt x="267" y="12"/>
                  </a:cubicBezTo>
                  <a:cubicBezTo>
                    <a:pt x="268" y="12"/>
                    <a:pt x="267" y="10"/>
                    <a:pt x="268" y="10"/>
                  </a:cubicBezTo>
                  <a:cubicBezTo>
                    <a:pt x="268" y="9"/>
                    <a:pt x="269" y="10"/>
                    <a:pt x="270" y="10"/>
                  </a:cubicBezTo>
                  <a:cubicBezTo>
                    <a:pt x="271" y="10"/>
                    <a:pt x="271" y="10"/>
                    <a:pt x="271" y="11"/>
                  </a:cubicBezTo>
                  <a:cubicBezTo>
                    <a:pt x="270" y="11"/>
                    <a:pt x="270" y="11"/>
                    <a:pt x="269" y="11"/>
                  </a:cubicBezTo>
                  <a:cubicBezTo>
                    <a:pt x="269" y="12"/>
                    <a:pt x="270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1"/>
                    <a:pt x="272" y="11"/>
                  </a:cubicBezTo>
                  <a:cubicBezTo>
                    <a:pt x="272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1" y="12"/>
                  </a:cubicBezTo>
                  <a:close/>
                  <a:moveTo>
                    <a:pt x="245" y="79"/>
                  </a:moveTo>
                  <a:cubicBezTo>
                    <a:pt x="245" y="78"/>
                    <a:pt x="245" y="78"/>
                    <a:pt x="245" y="78"/>
                  </a:cubicBezTo>
                  <a:cubicBezTo>
                    <a:pt x="246" y="79"/>
                    <a:pt x="245" y="79"/>
                    <a:pt x="245" y="79"/>
                  </a:cubicBezTo>
                  <a:close/>
                  <a:moveTo>
                    <a:pt x="250" y="78"/>
                  </a:moveTo>
                  <a:cubicBezTo>
                    <a:pt x="249" y="77"/>
                    <a:pt x="249" y="77"/>
                    <a:pt x="249" y="77"/>
                  </a:cubicBezTo>
                  <a:cubicBezTo>
                    <a:pt x="250" y="78"/>
                    <a:pt x="250" y="78"/>
                    <a:pt x="250" y="78"/>
                  </a:cubicBezTo>
                  <a:close/>
                  <a:moveTo>
                    <a:pt x="277" y="17"/>
                  </a:move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6"/>
                    <a:pt x="276" y="16"/>
                  </a:cubicBezTo>
                  <a:cubicBezTo>
                    <a:pt x="277" y="16"/>
                    <a:pt x="277" y="16"/>
                    <a:pt x="277" y="15"/>
                  </a:cubicBezTo>
                  <a:cubicBezTo>
                    <a:pt x="276" y="15"/>
                    <a:pt x="275" y="15"/>
                    <a:pt x="275" y="15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4" y="17"/>
                    <a:pt x="273" y="15"/>
                    <a:pt x="272" y="16"/>
                  </a:cubicBezTo>
                  <a:cubicBezTo>
                    <a:pt x="271" y="16"/>
                    <a:pt x="271" y="17"/>
                    <a:pt x="271" y="17"/>
                  </a:cubicBezTo>
                  <a:cubicBezTo>
                    <a:pt x="270" y="17"/>
                    <a:pt x="270" y="16"/>
                    <a:pt x="270" y="15"/>
                  </a:cubicBezTo>
                  <a:cubicBezTo>
                    <a:pt x="270" y="15"/>
                    <a:pt x="273" y="16"/>
                    <a:pt x="272" y="14"/>
                  </a:cubicBezTo>
                  <a:cubicBezTo>
                    <a:pt x="272" y="14"/>
                    <a:pt x="275" y="15"/>
                    <a:pt x="275" y="14"/>
                  </a:cubicBezTo>
                  <a:cubicBezTo>
                    <a:pt x="275" y="14"/>
                    <a:pt x="276" y="15"/>
                    <a:pt x="277" y="15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7" y="16"/>
                    <a:pt x="279" y="16"/>
                    <a:pt x="277" y="17"/>
                  </a:cubicBezTo>
                  <a:close/>
                  <a:moveTo>
                    <a:pt x="252" y="79"/>
                  </a:moveTo>
                  <a:cubicBezTo>
                    <a:pt x="252" y="79"/>
                    <a:pt x="252" y="79"/>
                    <a:pt x="252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79"/>
                    <a:pt x="252" y="79"/>
                    <a:pt x="252" y="79"/>
                  </a:cubicBezTo>
                  <a:cubicBezTo>
                    <a:pt x="252" y="79"/>
                    <a:pt x="252" y="79"/>
                    <a:pt x="252" y="79"/>
                  </a:cubicBezTo>
                  <a:close/>
                  <a:moveTo>
                    <a:pt x="252" y="78"/>
                  </a:moveTo>
                  <a:cubicBezTo>
                    <a:pt x="252" y="78"/>
                    <a:pt x="252" y="78"/>
                    <a:pt x="252" y="78"/>
                  </a:cubicBezTo>
                  <a:cubicBezTo>
                    <a:pt x="252" y="78"/>
                    <a:pt x="253" y="78"/>
                    <a:pt x="253" y="78"/>
                  </a:cubicBezTo>
                  <a:lnTo>
                    <a:pt x="252" y="78"/>
                  </a:lnTo>
                  <a:close/>
                  <a:moveTo>
                    <a:pt x="279" y="17"/>
                  </a:moveTo>
                  <a:cubicBezTo>
                    <a:pt x="279" y="17"/>
                    <a:pt x="279" y="17"/>
                    <a:pt x="280" y="17"/>
                  </a:cubicBezTo>
                  <a:cubicBezTo>
                    <a:pt x="280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0" y="17"/>
                    <a:pt x="279" y="17"/>
                    <a:pt x="279" y="17"/>
                  </a:cubicBezTo>
                  <a:close/>
                  <a:moveTo>
                    <a:pt x="254" y="79"/>
                  </a:moveTo>
                  <a:cubicBezTo>
                    <a:pt x="253" y="79"/>
                    <a:pt x="253" y="79"/>
                    <a:pt x="253" y="79"/>
                  </a:cubicBezTo>
                  <a:cubicBezTo>
                    <a:pt x="254" y="79"/>
                    <a:pt x="254" y="78"/>
                    <a:pt x="254" y="78"/>
                  </a:cubicBezTo>
                  <a:cubicBezTo>
                    <a:pt x="254" y="78"/>
                    <a:pt x="254" y="79"/>
                    <a:pt x="254" y="79"/>
                  </a:cubicBezTo>
                  <a:close/>
                  <a:moveTo>
                    <a:pt x="259" y="79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9" y="78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60" y="79"/>
                    <a:pt x="260" y="79"/>
                    <a:pt x="260" y="80"/>
                  </a:cubicBezTo>
                  <a:cubicBezTo>
                    <a:pt x="260" y="80"/>
                    <a:pt x="259" y="80"/>
                    <a:pt x="259" y="79"/>
                  </a:cubicBezTo>
                  <a:close/>
                  <a:moveTo>
                    <a:pt x="262" y="79"/>
                  </a:moveTo>
                  <a:cubicBezTo>
                    <a:pt x="262" y="78"/>
                    <a:pt x="262" y="78"/>
                    <a:pt x="262" y="78"/>
                  </a:cubicBezTo>
                  <a:cubicBezTo>
                    <a:pt x="262" y="79"/>
                    <a:pt x="262" y="79"/>
                    <a:pt x="262" y="79"/>
                  </a:cubicBezTo>
                  <a:close/>
                  <a:moveTo>
                    <a:pt x="283" y="22"/>
                  </a:moveTo>
                  <a:cubicBezTo>
                    <a:pt x="284" y="21"/>
                    <a:pt x="286" y="23"/>
                    <a:pt x="286" y="21"/>
                  </a:cubicBezTo>
                  <a:cubicBezTo>
                    <a:pt x="286" y="22"/>
                    <a:pt x="288" y="21"/>
                    <a:pt x="288" y="22"/>
                  </a:cubicBezTo>
                  <a:cubicBezTo>
                    <a:pt x="286" y="22"/>
                    <a:pt x="285" y="22"/>
                    <a:pt x="283" y="22"/>
                  </a:cubicBezTo>
                  <a:close/>
                  <a:moveTo>
                    <a:pt x="287" y="21"/>
                  </a:moveTo>
                  <a:cubicBezTo>
                    <a:pt x="288" y="21"/>
                    <a:pt x="288" y="21"/>
                    <a:pt x="288" y="21"/>
                  </a:cubicBezTo>
                  <a:cubicBezTo>
                    <a:pt x="288" y="21"/>
                    <a:pt x="288" y="21"/>
                    <a:pt x="287" y="21"/>
                  </a:cubicBezTo>
                  <a:close/>
                  <a:moveTo>
                    <a:pt x="264" y="80"/>
                  </a:moveTo>
                  <a:cubicBezTo>
                    <a:pt x="265" y="79"/>
                    <a:pt x="265" y="79"/>
                    <a:pt x="265" y="79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5" y="80"/>
                    <a:pt x="265" y="80"/>
                    <a:pt x="264" y="80"/>
                  </a:cubicBezTo>
                  <a:close/>
                  <a:moveTo>
                    <a:pt x="290" y="24"/>
                  </a:moveTo>
                  <a:cubicBezTo>
                    <a:pt x="290" y="23"/>
                    <a:pt x="290" y="23"/>
                    <a:pt x="290" y="23"/>
                  </a:cubicBezTo>
                  <a:cubicBezTo>
                    <a:pt x="290" y="23"/>
                    <a:pt x="290" y="23"/>
                    <a:pt x="290" y="23"/>
                  </a:cubicBezTo>
                  <a:lnTo>
                    <a:pt x="290" y="24"/>
                  </a:lnTo>
                  <a:close/>
                  <a:moveTo>
                    <a:pt x="267" y="80"/>
                  </a:moveTo>
                  <a:cubicBezTo>
                    <a:pt x="266" y="80"/>
                    <a:pt x="266" y="80"/>
                    <a:pt x="266" y="80"/>
                  </a:cubicBezTo>
                  <a:cubicBezTo>
                    <a:pt x="267" y="79"/>
                    <a:pt x="267" y="79"/>
                    <a:pt x="267" y="79"/>
                  </a:cubicBezTo>
                  <a:cubicBezTo>
                    <a:pt x="267" y="79"/>
                    <a:pt x="267" y="80"/>
                    <a:pt x="267" y="80"/>
                  </a:cubicBezTo>
                  <a:close/>
                  <a:moveTo>
                    <a:pt x="291" y="24"/>
                  </a:moveTo>
                  <a:cubicBezTo>
                    <a:pt x="291" y="24"/>
                    <a:pt x="291" y="24"/>
                    <a:pt x="291" y="23"/>
                  </a:cubicBezTo>
                  <a:cubicBezTo>
                    <a:pt x="291" y="24"/>
                    <a:pt x="292" y="23"/>
                    <a:pt x="292" y="23"/>
                  </a:cubicBezTo>
                  <a:cubicBezTo>
                    <a:pt x="292" y="24"/>
                    <a:pt x="292" y="24"/>
                    <a:pt x="291" y="24"/>
                  </a:cubicBezTo>
                  <a:close/>
                  <a:moveTo>
                    <a:pt x="294" y="21"/>
                  </a:move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lose/>
                  <a:moveTo>
                    <a:pt x="298" y="23"/>
                  </a:moveTo>
                  <a:cubicBezTo>
                    <a:pt x="297" y="24"/>
                    <a:pt x="297" y="23"/>
                    <a:pt x="296" y="23"/>
                  </a:cubicBezTo>
                  <a:cubicBezTo>
                    <a:pt x="296" y="22"/>
                    <a:pt x="297" y="21"/>
                    <a:pt x="298" y="21"/>
                  </a:cubicBezTo>
                  <a:cubicBezTo>
                    <a:pt x="299" y="22"/>
                    <a:pt x="298" y="22"/>
                    <a:pt x="298" y="23"/>
                  </a:cubicBezTo>
                  <a:close/>
                  <a:moveTo>
                    <a:pt x="301" y="23"/>
                  </a:moveTo>
                  <a:cubicBezTo>
                    <a:pt x="301" y="22"/>
                    <a:pt x="301" y="22"/>
                    <a:pt x="301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302" y="22"/>
                    <a:pt x="302" y="22"/>
                    <a:pt x="301" y="23"/>
                  </a:cubicBezTo>
                  <a:close/>
                  <a:moveTo>
                    <a:pt x="303" y="24"/>
                  </a:moveTo>
                  <a:cubicBezTo>
                    <a:pt x="303" y="24"/>
                    <a:pt x="303" y="24"/>
                    <a:pt x="303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4" y="24"/>
                    <a:pt x="303" y="24"/>
                    <a:pt x="303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3" y="24"/>
                    <a:pt x="302" y="23"/>
                    <a:pt x="303" y="22"/>
                  </a:cubicBezTo>
                  <a:cubicBezTo>
                    <a:pt x="304" y="22"/>
                    <a:pt x="304" y="21"/>
                    <a:pt x="305" y="22"/>
                  </a:cubicBezTo>
                  <a:cubicBezTo>
                    <a:pt x="305" y="22"/>
                    <a:pt x="305" y="23"/>
                    <a:pt x="305" y="23"/>
                  </a:cubicBezTo>
                  <a:cubicBezTo>
                    <a:pt x="304" y="23"/>
                    <a:pt x="303" y="23"/>
                    <a:pt x="303" y="24"/>
                  </a:cubicBezTo>
                  <a:close/>
                  <a:moveTo>
                    <a:pt x="282" y="82"/>
                  </a:moveTo>
                  <a:cubicBezTo>
                    <a:pt x="282" y="81"/>
                    <a:pt x="281" y="81"/>
                    <a:pt x="282" y="80"/>
                  </a:cubicBezTo>
                  <a:cubicBezTo>
                    <a:pt x="282" y="80"/>
                    <a:pt x="283" y="81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1"/>
                    <a:pt x="283" y="81"/>
                  </a:cubicBezTo>
                  <a:cubicBezTo>
                    <a:pt x="283" y="80"/>
                    <a:pt x="282" y="82"/>
                    <a:pt x="282" y="82"/>
                  </a:cubicBezTo>
                  <a:close/>
                  <a:moveTo>
                    <a:pt x="309" y="25"/>
                  </a:moveTo>
                  <a:cubicBezTo>
                    <a:pt x="309" y="24"/>
                    <a:pt x="308" y="24"/>
                    <a:pt x="308" y="24"/>
                  </a:cubicBezTo>
                  <a:cubicBezTo>
                    <a:pt x="308" y="23"/>
                    <a:pt x="309" y="24"/>
                    <a:pt x="310" y="24"/>
                  </a:cubicBezTo>
                  <a:lnTo>
                    <a:pt x="309" y="25"/>
                  </a:lnTo>
                  <a:close/>
                  <a:moveTo>
                    <a:pt x="310" y="23"/>
                  </a:move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0" y="23"/>
                    <a:pt x="310" y="23"/>
                  </a:cubicBezTo>
                  <a:close/>
                  <a:moveTo>
                    <a:pt x="287" y="81"/>
                  </a:moveTo>
                  <a:cubicBezTo>
                    <a:pt x="287" y="80"/>
                    <a:pt x="287" y="80"/>
                    <a:pt x="287" y="80"/>
                  </a:cubicBezTo>
                  <a:cubicBezTo>
                    <a:pt x="288" y="80"/>
                    <a:pt x="287" y="81"/>
                    <a:pt x="287" y="81"/>
                  </a:cubicBezTo>
                  <a:cubicBezTo>
                    <a:pt x="287" y="81"/>
                    <a:pt x="287" y="81"/>
                    <a:pt x="287" y="81"/>
                  </a:cubicBezTo>
                  <a:close/>
                  <a:moveTo>
                    <a:pt x="313" y="24"/>
                  </a:moveTo>
                  <a:cubicBezTo>
                    <a:pt x="312" y="24"/>
                    <a:pt x="312" y="25"/>
                    <a:pt x="311" y="25"/>
                  </a:cubicBezTo>
                  <a:cubicBezTo>
                    <a:pt x="311" y="24"/>
                    <a:pt x="312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lose/>
                  <a:moveTo>
                    <a:pt x="314" y="24"/>
                  </a:moveTo>
                  <a:cubicBezTo>
                    <a:pt x="314" y="24"/>
                    <a:pt x="314" y="24"/>
                    <a:pt x="314" y="24"/>
                  </a:cubicBezTo>
                  <a:cubicBezTo>
                    <a:pt x="315" y="24"/>
                    <a:pt x="315" y="24"/>
                    <a:pt x="315" y="24"/>
                  </a:cubicBezTo>
                  <a:lnTo>
                    <a:pt x="314" y="24"/>
                  </a:lnTo>
                  <a:close/>
                  <a:moveTo>
                    <a:pt x="315" y="23"/>
                  </a:moveTo>
                  <a:cubicBezTo>
                    <a:pt x="314" y="23"/>
                    <a:pt x="314" y="23"/>
                    <a:pt x="314" y="23"/>
                  </a:cubicBezTo>
                  <a:cubicBezTo>
                    <a:pt x="316" y="22"/>
                    <a:pt x="316" y="22"/>
                    <a:pt x="316" y="22"/>
                  </a:cubicBezTo>
                  <a:lnTo>
                    <a:pt x="315" y="23"/>
                  </a:lnTo>
                  <a:close/>
                  <a:moveTo>
                    <a:pt x="316" y="23"/>
                  </a:moveTo>
                  <a:cubicBezTo>
                    <a:pt x="317" y="22"/>
                    <a:pt x="317" y="22"/>
                    <a:pt x="317" y="22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3"/>
                    <a:pt x="318" y="23"/>
                    <a:pt x="318" y="23"/>
                  </a:cubicBezTo>
                  <a:lnTo>
                    <a:pt x="316" y="23"/>
                  </a:lnTo>
                  <a:close/>
                  <a:moveTo>
                    <a:pt x="318" y="25"/>
                  </a:moveTo>
                  <a:cubicBezTo>
                    <a:pt x="318" y="25"/>
                    <a:pt x="318" y="25"/>
                    <a:pt x="318" y="25"/>
                  </a:cubicBezTo>
                  <a:cubicBezTo>
                    <a:pt x="318" y="24"/>
                    <a:pt x="320" y="25"/>
                    <a:pt x="320" y="24"/>
                  </a:cubicBezTo>
                  <a:cubicBezTo>
                    <a:pt x="320" y="25"/>
                    <a:pt x="319" y="25"/>
                    <a:pt x="318" y="25"/>
                  </a:cubicBezTo>
                  <a:close/>
                  <a:moveTo>
                    <a:pt x="325" y="25"/>
                  </a:moveTo>
                  <a:cubicBezTo>
                    <a:pt x="326" y="24"/>
                    <a:pt x="327" y="24"/>
                    <a:pt x="328" y="25"/>
                  </a:cubicBezTo>
                  <a:cubicBezTo>
                    <a:pt x="327" y="25"/>
                    <a:pt x="326" y="25"/>
                    <a:pt x="325" y="25"/>
                  </a:cubicBezTo>
                  <a:close/>
                  <a:moveTo>
                    <a:pt x="328" y="24"/>
                  </a:moveTo>
                  <a:cubicBezTo>
                    <a:pt x="327" y="24"/>
                    <a:pt x="327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5" y="24"/>
                    <a:pt x="325" y="24"/>
                    <a:pt x="324" y="24"/>
                  </a:cubicBezTo>
                  <a:cubicBezTo>
                    <a:pt x="324" y="24"/>
                    <a:pt x="324" y="24"/>
                    <a:pt x="324" y="24"/>
                  </a:cubicBezTo>
                  <a:cubicBezTo>
                    <a:pt x="324" y="25"/>
                    <a:pt x="323" y="24"/>
                    <a:pt x="322" y="25"/>
                  </a:cubicBezTo>
                  <a:cubicBezTo>
                    <a:pt x="322" y="24"/>
                    <a:pt x="322" y="24"/>
                    <a:pt x="322" y="24"/>
                  </a:cubicBezTo>
                  <a:cubicBezTo>
                    <a:pt x="322" y="24"/>
                    <a:pt x="324" y="23"/>
                    <a:pt x="323" y="23"/>
                  </a:cubicBezTo>
                  <a:cubicBezTo>
                    <a:pt x="324" y="24"/>
                    <a:pt x="325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3"/>
                    <a:pt x="328" y="23"/>
                    <a:pt x="327" y="23"/>
                  </a:cubicBezTo>
                  <a:cubicBezTo>
                    <a:pt x="328" y="23"/>
                    <a:pt x="329" y="22"/>
                    <a:pt x="330" y="23"/>
                  </a:cubicBezTo>
                  <a:cubicBezTo>
                    <a:pt x="329" y="22"/>
                    <a:pt x="328" y="24"/>
                    <a:pt x="328" y="24"/>
                  </a:cubicBezTo>
                  <a:close/>
                  <a:moveTo>
                    <a:pt x="333" y="25"/>
                  </a:moveTo>
                  <a:cubicBezTo>
                    <a:pt x="333" y="25"/>
                    <a:pt x="333" y="25"/>
                    <a:pt x="332" y="24"/>
                  </a:cubicBezTo>
                  <a:cubicBezTo>
                    <a:pt x="332" y="25"/>
                    <a:pt x="332" y="23"/>
                    <a:pt x="331" y="24"/>
                  </a:cubicBezTo>
                  <a:cubicBezTo>
                    <a:pt x="331" y="24"/>
                    <a:pt x="331" y="25"/>
                    <a:pt x="331" y="25"/>
                  </a:cubicBezTo>
                  <a:cubicBezTo>
                    <a:pt x="331" y="25"/>
                    <a:pt x="331" y="25"/>
                    <a:pt x="332" y="25"/>
                  </a:cubicBezTo>
                  <a:cubicBezTo>
                    <a:pt x="332" y="26"/>
                    <a:pt x="332" y="26"/>
                    <a:pt x="332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2" y="25"/>
                    <a:pt x="331" y="25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30" y="24"/>
                    <a:pt x="331" y="24"/>
                  </a:cubicBezTo>
                  <a:cubicBezTo>
                    <a:pt x="331" y="24"/>
                    <a:pt x="330" y="23"/>
                    <a:pt x="332" y="23"/>
                  </a:cubicBezTo>
                  <a:cubicBezTo>
                    <a:pt x="332" y="23"/>
                    <a:pt x="334" y="24"/>
                    <a:pt x="334" y="23"/>
                  </a:cubicBezTo>
                  <a:cubicBezTo>
                    <a:pt x="335" y="24"/>
                    <a:pt x="335" y="24"/>
                    <a:pt x="335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3" y="24"/>
                    <a:pt x="332" y="24"/>
                  </a:cubicBezTo>
                  <a:cubicBezTo>
                    <a:pt x="333" y="25"/>
                    <a:pt x="334" y="25"/>
                    <a:pt x="335" y="25"/>
                  </a:cubicBezTo>
                  <a:cubicBezTo>
                    <a:pt x="334" y="26"/>
                    <a:pt x="334" y="24"/>
                    <a:pt x="333" y="25"/>
                  </a:cubicBezTo>
                  <a:close/>
                  <a:moveTo>
                    <a:pt x="338" y="25"/>
                  </a:moveTo>
                  <a:cubicBezTo>
                    <a:pt x="338" y="25"/>
                    <a:pt x="338" y="25"/>
                    <a:pt x="338" y="25"/>
                  </a:cubicBezTo>
                  <a:cubicBezTo>
                    <a:pt x="338" y="26"/>
                    <a:pt x="338" y="26"/>
                    <a:pt x="338" y="26"/>
                  </a:cubicBezTo>
                  <a:cubicBezTo>
                    <a:pt x="337" y="26"/>
                    <a:pt x="338" y="25"/>
                    <a:pt x="337" y="25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6"/>
                    <a:pt x="336" y="26"/>
                    <a:pt x="336" y="26"/>
                  </a:cubicBezTo>
                  <a:cubicBezTo>
                    <a:pt x="337" y="25"/>
                    <a:pt x="335" y="25"/>
                    <a:pt x="336" y="25"/>
                  </a:cubicBezTo>
                  <a:cubicBezTo>
                    <a:pt x="336" y="25"/>
                    <a:pt x="337" y="24"/>
                    <a:pt x="337" y="24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7" y="23"/>
                    <a:pt x="337" y="23"/>
                    <a:pt x="336" y="23"/>
                  </a:cubicBezTo>
                  <a:cubicBezTo>
                    <a:pt x="336" y="23"/>
                    <a:pt x="336" y="24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8" y="23"/>
                    <a:pt x="338" y="23"/>
                    <a:pt x="339" y="23"/>
                  </a:cubicBezTo>
                  <a:cubicBezTo>
                    <a:pt x="340" y="24"/>
                    <a:pt x="340" y="24"/>
                    <a:pt x="340" y="24"/>
                  </a:cubicBezTo>
                  <a:cubicBezTo>
                    <a:pt x="339" y="24"/>
                    <a:pt x="338" y="24"/>
                    <a:pt x="338" y="25"/>
                  </a:cubicBezTo>
                  <a:close/>
                  <a:moveTo>
                    <a:pt x="341" y="24"/>
                  </a:moveTo>
                  <a:cubicBezTo>
                    <a:pt x="340" y="25"/>
                    <a:pt x="340" y="25"/>
                    <a:pt x="339" y="26"/>
                  </a:cubicBezTo>
                  <a:cubicBezTo>
                    <a:pt x="338" y="25"/>
                    <a:pt x="342" y="25"/>
                    <a:pt x="341" y="24"/>
                  </a:cubicBezTo>
                  <a:cubicBezTo>
                    <a:pt x="341" y="24"/>
                    <a:pt x="342" y="24"/>
                    <a:pt x="343" y="24"/>
                  </a:cubicBezTo>
                  <a:cubicBezTo>
                    <a:pt x="343" y="24"/>
                    <a:pt x="342" y="25"/>
                    <a:pt x="343" y="25"/>
                  </a:cubicBezTo>
                  <a:cubicBezTo>
                    <a:pt x="342" y="25"/>
                    <a:pt x="342" y="25"/>
                    <a:pt x="341" y="24"/>
                  </a:cubicBezTo>
                  <a:close/>
                  <a:moveTo>
                    <a:pt x="342" y="26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1" y="26"/>
                    <a:pt x="341" y="26"/>
                    <a:pt x="342" y="26"/>
                  </a:cubicBezTo>
                  <a:cubicBezTo>
                    <a:pt x="342" y="26"/>
                    <a:pt x="344" y="26"/>
                    <a:pt x="344" y="26"/>
                  </a:cubicBezTo>
                  <a:cubicBezTo>
                    <a:pt x="344" y="28"/>
                    <a:pt x="342" y="27"/>
                    <a:pt x="342" y="26"/>
                  </a:cubicBezTo>
                  <a:close/>
                  <a:moveTo>
                    <a:pt x="345" y="27"/>
                  </a:move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6"/>
                    <a:pt x="345" y="26"/>
                  </a:cubicBezTo>
                  <a:cubicBezTo>
                    <a:pt x="345" y="26"/>
                    <a:pt x="344" y="26"/>
                    <a:pt x="344" y="26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44" y="25"/>
                    <a:pt x="345" y="25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7" y="23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7" y="25"/>
                    <a:pt x="347" y="26"/>
                  </a:cubicBezTo>
                  <a:cubicBezTo>
                    <a:pt x="347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7"/>
                    <a:pt x="346" y="27"/>
                    <a:pt x="346" y="27"/>
                  </a:cubicBezTo>
                  <a:cubicBezTo>
                    <a:pt x="348" y="27"/>
                    <a:pt x="348" y="27"/>
                    <a:pt x="348" y="27"/>
                  </a:cubicBezTo>
                  <a:cubicBezTo>
                    <a:pt x="348" y="27"/>
                    <a:pt x="346" y="28"/>
                    <a:pt x="345" y="27"/>
                  </a:cubicBezTo>
                  <a:close/>
                  <a:moveTo>
                    <a:pt x="349" y="24"/>
                  </a:move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1" y="24"/>
                    <a:pt x="351" y="24"/>
                  </a:cubicBezTo>
                  <a:cubicBezTo>
                    <a:pt x="352" y="24"/>
                    <a:pt x="351" y="24"/>
                    <a:pt x="351" y="25"/>
                  </a:cubicBezTo>
                  <a:cubicBezTo>
                    <a:pt x="350" y="26"/>
                    <a:pt x="351" y="24"/>
                    <a:pt x="351" y="24"/>
                  </a:cubicBezTo>
                  <a:cubicBezTo>
                    <a:pt x="350" y="24"/>
                    <a:pt x="350" y="24"/>
                    <a:pt x="349" y="24"/>
                  </a:cubicBezTo>
                  <a:close/>
                  <a:moveTo>
                    <a:pt x="349" y="26"/>
                  </a:moveTo>
                  <a:cubicBezTo>
                    <a:pt x="349" y="26"/>
                    <a:pt x="349" y="26"/>
                    <a:pt x="349" y="26"/>
                  </a:cubicBezTo>
                  <a:cubicBezTo>
                    <a:pt x="349" y="26"/>
                    <a:pt x="348" y="26"/>
                    <a:pt x="348" y="26"/>
                  </a:cubicBezTo>
                  <a:cubicBezTo>
                    <a:pt x="348" y="26"/>
                    <a:pt x="349" y="26"/>
                    <a:pt x="349" y="26"/>
                  </a:cubicBezTo>
                  <a:cubicBezTo>
                    <a:pt x="349" y="26"/>
                    <a:pt x="350" y="25"/>
                    <a:pt x="351" y="26"/>
                  </a:cubicBezTo>
                  <a:cubicBezTo>
                    <a:pt x="350" y="26"/>
                    <a:pt x="349" y="27"/>
                    <a:pt x="349" y="26"/>
                  </a:cubicBezTo>
                  <a:close/>
                  <a:moveTo>
                    <a:pt x="354" y="28"/>
                  </a:moveTo>
                  <a:cubicBezTo>
                    <a:pt x="354" y="28"/>
                    <a:pt x="355" y="27"/>
                    <a:pt x="355" y="28"/>
                  </a:cubicBezTo>
                  <a:cubicBezTo>
                    <a:pt x="355" y="28"/>
                    <a:pt x="354" y="28"/>
                    <a:pt x="354" y="28"/>
                  </a:cubicBezTo>
                  <a:close/>
                  <a:moveTo>
                    <a:pt x="361" y="28"/>
                  </a:moveTo>
                  <a:cubicBezTo>
                    <a:pt x="360" y="28"/>
                    <a:pt x="360" y="28"/>
                    <a:pt x="360" y="28"/>
                  </a:cubicBezTo>
                  <a:cubicBezTo>
                    <a:pt x="360" y="28"/>
                    <a:pt x="360" y="28"/>
                    <a:pt x="359" y="28"/>
                  </a:cubicBezTo>
                  <a:cubicBezTo>
                    <a:pt x="359" y="28"/>
                    <a:pt x="359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6" y="27"/>
                    <a:pt x="356" y="27"/>
                    <a:pt x="356" y="27"/>
                  </a:cubicBezTo>
                  <a:cubicBezTo>
                    <a:pt x="357" y="27"/>
                    <a:pt x="358" y="27"/>
                    <a:pt x="358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6" y="26"/>
                    <a:pt x="355" y="27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5"/>
                    <a:pt x="354" y="26"/>
                    <a:pt x="354" y="25"/>
                  </a:cubicBezTo>
                  <a:cubicBezTo>
                    <a:pt x="353" y="24"/>
                    <a:pt x="353" y="25"/>
                    <a:pt x="352" y="25"/>
                  </a:cubicBezTo>
                  <a:cubicBezTo>
                    <a:pt x="353" y="24"/>
                    <a:pt x="355" y="24"/>
                    <a:pt x="356" y="24"/>
                  </a:cubicBezTo>
                  <a:cubicBezTo>
                    <a:pt x="356" y="24"/>
                    <a:pt x="357" y="25"/>
                    <a:pt x="357" y="24"/>
                  </a:cubicBezTo>
                  <a:cubicBezTo>
                    <a:pt x="358" y="24"/>
                    <a:pt x="359" y="25"/>
                    <a:pt x="360" y="2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9" y="26"/>
                    <a:pt x="359" y="26"/>
                    <a:pt x="359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7"/>
                    <a:pt x="359" y="27"/>
                    <a:pt x="359" y="28"/>
                  </a:cubicBezTo>
                  <a:cubicBezTo>
                    <a:pt x="359" y="27"/>
                    <a:pt x="360" y="28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0" y="27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lose/>
                  <a:moveTo>
                    <a:pt x="362" y="28"/>
                  </a:moveTo>
                  <a:cubicBezTo>
                    <a:pt x="362" y="28"/>
                    <a:pt x="362" y="28"/>
                    <a:pt x="362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2" y="28"/>
                    <a:pt x="362" y="28"/>
                    <a:pt x="362" y="28"/>
                  </a:cubicBezTo>
                  <a:close/>
                  <a:moveTo>
                    <a:pt x="362" y="27"/>
                  </a:moveTo>
                  <a:cubicBezTo>
                    <a:pt x="362" y="27"/>
                    <a:pt x="362" y="27"/>
                    <a:pt x="362" y="27"/>
                  </a:cubicBezTo>
                  <a:cubicBezTo>
                    <a:pt x="363" y="27"/>
                    <a:pt x="363" y="27"/>
                    <a:pt x="363" y="27"/>
                  </a:cubicBezTo>
                  <a:lnTo>
                    <a:pt x="362" y="27"/>
                  </a:lnTo>
                  <a:close/>
                  <a:moveTo>
                    <a:pt x="369" y="24"/>
                  </a:moveTo>
                  <a:cubicBezTo>
                    <a:pt x="369" y="24"/>
                    <a:pt x="369" y="24"/>
                    <a:pt x="369" y="24"/>
                  </a:cubicBezTo>
                  <a:cubicBezTo>
                    <a:pt x="368" y="24"/>
                    <a:pt x="368" y="24"/>
                    <a:pt x="368" y="24"/>
                  </a:cubicBezTo>
                  <a:lnTo>
                    <a:pt x="369" y="24"/>
                  </a:lnTo>
                  <a:close/>
                  <a:moveTo>
                    <a:pt x="363" y="28"/>
                  </a:moveTo>
                  <a:cubicBezTo>
                    <a:pt x="363" y="28"/>
                    <a:pt x="364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4" y="27"/>
                    <a:pt x="366" y="26"/>
                    <a:pt x="365" y="26"/>
                  </a:cubicBezTo>
                  <a:cubicBezTo>
                    <a:pt x="365" y="25"/>
                    <a:pt x="364" y="26"/>
                    <a:pt x="364" y="26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5" y="25"/>
                    <a:pt x="367" y="25"/>
                    <a:pt x="368" y="25"/>
                  </a:cubicBezTo>
                  <a:cubicBezTo>
                    <a:pt x="368" y="25"/>
                    <a:pt x="368" y="25"/>
                    <a:pt x="368" y="25"/>
                  </a:cubicBezTo>
                  <a:cubicBezTo>
                    <a:pt x="368" y="26"/>
                    <a:pt x="366" y="26"/>
                    <a:pt x="365" y="26"/>
                  </a:cubicBezTo>
                  <a:cubicBezTo>
                    <a:pt x="366" y="26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8"/>
                    <a:pt x="365" y="28"/>
                  </a:cubicBezTo>
                  <a:cubicBezTo>
                    <a:pt x="365" y="28"/>
                    <a:pt x="365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5" y="28"/>
                    <a:pt x="365" y="28"/>
                    <a:pt x="365" y="28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5" y="28"/>
                    <a:pt x="364" y="30"/>
                    <a:pt x="363" y="28"/>
                  </a:cubicBezTo>
                  <a:close/>
                  <a:moveTo>
                    <a:pt x="392" y="26"/>
                  </a:moveTo>
                  <a:cubicBezTo>
                    <a:pt x="392" y="26"/>
                    <a:pt x="392" y="26"/>
                    <a:pt x="392" y="26"/>
                  </a:cubicBezTo>
                  <a:cubicBezTo>
                    <a:pt x="393" y="26"/>
                    <a:pt x="393" y="26"/>
                    <a:pt x="393" y="26"/>
                  </a:cubicBezTo>
                  <a:cubicBezTo>
                    <a:pt x="393" y="26"/>
                    <a:pt x="393" y="26"/>
                    <a:pt x="394" y="26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394" y="27"/>
                    <a:pt x="394" y="27"/>
                    <a:pt x="394" y="27"/>
                  </a:cubicBezTo>
                  <a:cubicBezTo>
                    <a:pt x="394" y="27"/>
                    <a:pt x="393" y="27"/>
                    <a:pt x="393" y="27"/>
                  </a:cubicBezTo>
                  <a:cubicBezTo>
                    <a:pt x="392" y="27"/>
                    <a:pt x="391" y="27"/>
                    <a:pt x="391" y="28"/>
                  </a:cubicBezTo>
                  <a:cubicBezTo>
                    <a:pt x="390" y="27"/>
                    <a:pt x="392" y="27"/>
                    <a:pt x="390" y="26"/>
                  </a:cubicBezTo>
                  <a:cubicBezTo>
                    <a:pt x="390" y="26"/>
                    <a:pt x="392" y="26"/>
                    <a:pt x="392" y="26"/>
                  </a:cubicBezTo>
                  <a:close/>
                  <a:moveTo>
                    <a:pt x="379" y="26"/>
                  </a:moveTo>
                  <a:cubicBezTo>
                    <a:pt x="379" y="26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1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1" y="26"/>
                    <a:pt x="382" y="26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7"/>
                    <a:pt x="382" y="27"/>
                    <a:pt x="382" y="27"/>
                  </a:cubicBezTo>
                  <a:cubicBezTo>
                    <a:pt x="383" y="27"/>
                    <a:pt x="381" y="26"/>
                    <a:pt x="382" y="26"/>
                  </a:cubicBezTo>
                  <a:cubicBezTo>
                    <a:pt x="383" y="26"/>
                    <a:pt x="385" y="25"/>
                    <a:pt x="386" y="26"/>
                  </a:cubicBezTo>
                  <a:cubicBezTo>
                    <a:pt x="386" y="25"/>
                    <a:pt x="388" y="25"/>
                    <a:pt x="388" y="26"/>
                  </a:cubicBezTo>
                  <a:cubicBezTo>
                    <a:pt x="388" y="25"/>
                    <a:pt x="388" y="25"/>
                    <a:pt x="388" y="25"/>
                  </a:cubicBezTo>
                  <a:cubicBezTo>
                    <a:pt x="388" y="26"/>
                    <a:pt x="389" y="25"/>
                    <a:pt x="390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7"/>
                    <a:pt x="388" y="26"/>
                    <a:pt x="388" y="27"/>
                  </a:cubicBezTo>
                  <a:cubicBezTo>
                    <a:pt x="389" y="27"/>
                    <a:pt x="387" y="27"/>
                    <a:pt x="388" y="28"/>
                  </a:cubicBezTo>
                  <a:cubicBezTo>
                    <a:pt x="389" y="29"/>
                    <a:pt x="390" y="28"/>
                    <a:pt x="391" y="29"/>
                  </a:cubicBezTo>
                  <a:cubicBezTo>
                    <a:pt x="391" y="29"/>
                    <a:pt x="387" y="28"/>
                    <a:pt x="390" y="29"/>
                  </a:cubicBezTo>
                  <a:cubicBezTo>
                    <a:pt x="389" y="30"/>
                    <a:pt x="389" y="30"/>
                    <a:pt x="388" y="30"/>
                  </a:cubicBezTo>
                  <a:cubicBezTo>
                    <a:pt x="388" y="30"/>
                    <a:pt x="388" y="30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8"/>
                    <a:pt x="387" y="29"/>
                    <a:pt x="387" y="28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7" y="28"/>
                    <a:pt x="386" y="27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9"/>
                    <a:pt x="385" y="29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5" y="28"/>
                    <a:pt x="384" y="28"/>
                  </a:cubicBezTo>
                  <a:cubicBezTo>
                    <a:pt x="384" y="29"/>
                    <a:pt x="385" y="29"/>
                    <a:pt x="385" y="29"/>
                  </a:cubicBezTo>
                  <a:cubicBezTo>
                    <a:pt x="385" y="29"/>
                    <a:pt x="385" y="29"/>
                    <a:pt x="385" y="30"/>
                  </a:cubicBezTo>
                  <a:cubicBezTo>
                    <a:pt x="385" y="29"/>
                    <a:pt x="385" y="29"/>
                    <a:pt x="386" y="29"/>
                  </a:cubicBezTo>
                  <a:cubicBezTo>
                    <a:pt x="386" y="30"/>
                    <a:pt x="386" y="30"/>
                    <a:pt x="386" y="30"/>
                  </a:cubicBezTo>
                  <a:cubicBezTo>
                    <a:pt x="386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29"/>
                  </a:cubicBezTo>
                  <a:cubicBezTo>
                    <a:pt x="384" y="30"/>
                    <a:pt x="384" y="30"/>
                    <a:pt x="383" y="30"/>
                  </a:cubicBezTo>
                  <a:cubicBezTo>
                    <a:pt x="383" y="29"/>
                    <a:pt x="385" y="29"/>
                    <a:pt x="384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8"/>
                    <a:pt x="381" y="28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6"/>
                    <a:pt x="380" y="27"/>
                    <a:pt x="380" y="27"/>
                  </a:cubicBezTo>
                  <a:cubicBezTo>
                    <a:pt x="380" y="26"/>
                    <a:pt x="379" y="26"/>
                    <a:pt x="379" y="26"/>
                  </a:cubicBezTo>
                  <a:close/>
                  <a:moveTo>
                    <a:pt x="379" y="28"/>
                  </a:moveTo>
                  <a:cubicBezTo>
                    <a:pt x="380" y="28"/>
                    <a:pt x="379" y="27"/>
                    <a:pt x="379" y="27"/>
                  </a:cubicBezTo>
                  <a:cubicBezTo>
                    <a:pt x="379" y="28"/>
                    <a:pt x="380" y="28"/>
                    <a:pt x="380" y="28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9" y="28"/>
                    <a:pt x="379" y="28"/>
                    <a:pt x="378" y="28"/>
                  </a:cubicBezTo>
                  <a:cubicBezTo>
                    <a:pt x="378" y="28"/>
                    <a:pt x="379" y="29"/>
                    <a:pt x="378" y="29"/>
                  </a:cubicBezTo>
                  <a:cubicBezTo>
                    <a:pt x="378" y="29"/>
                    <a:pt x="378" y="28"/>
                    <a:pt x="378" y="28"/>
                  </a:cubicBezTo>
                  <a:cubicBezTo>
                    <a:pt x="378" y="28"/>
                    <a:pt x="379" y="28"/>
                    <a:pt x="379" y="28"/>
                  </a:cubicBezTo>
                  <a:close/>
                  <a:moveTo>
                    <a:pt x="380" y="29"/>
                  </a:moveTo>
                  <a:cubicBezTo>
                    <a:pt x="378" y="29"/>
                    <a:pt x="378" y="29"/>
                    <a:pt x="378" y="29"/>
                  </a:cubicBezTo>
                  <a:cubicBezTo>
                    <a:pt x="379" y="29"/>
                    <a:pt x="379" y="29"/>
                    <a:pt x="379" y="29"/>
                  </a:cubicBezTo>
                  <a:lnTo>
                    <a:pt x="380" y="29"/>
                  </a:lnTo>
                  <a:close/>
                  <a:moveTo>
                    <a:pt x="376" y="32"/>
                  </a:moveTo>
                  <a:cubicBezTo>
                    <a:pt x="377" y="32"/>
                    <a:pt x="377" y="31"/>
                    <a:pt x="378" y="32"/>
                  </a:cubicBezTo>
                  <a:cubicBezTo>
                    <a:pt x="378" y="32"/>
                    <a:pt x="378" y="31"/>
                    <a:pt x="378" y="31"/>
                  </a:cubicBezTo>
                  <a:cubicBezTo>
                    <a:pt x="378" y="31"/>
                    <a:pt x="378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lnTo>
                    <a:pt x="376" y="32"/>
                  </a:lnTo>
                  <a:close/>
                  <a:moveTo>
                    <a:pt x="380" y="29"/>
                  </a:moveTo>
                  <a:cubicBezTo>
                    <a:pt x="380" y="29"/>
                    <a:pt x="381" y="28"/>
                    <a:pt x="382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1" y="28"/>
                    <a:pt x="382" y="28"/>
                    <a:pt x="382" y="28"/>
                  </a:cubicBezTo>
                  <a:cubicBezTo>
                    <a:pt x="382" y="28"/>
                    <a:pt x="382" y="29"/>
                    <a:pt x="382" y="30"/>
                  </a:cubicBezTo>
                  <a:cubicBezTo>
                    <a:pt x="381" y="30"/>
                    <a:pt x="381" y="29"/>
                    <a:pt x="380" y="29"/>
                  </a:cubicBezTo>
                  <a:close/>
                  <a:moveTo>
                    <a:pt x="384" y="32"/>
                  </a:moveTo>
                  <a:cubicBezTo>
                    <a:pt x="384" y="32"/>
                    <a:pt x="384" y="32"/>
                    <a:pt x="384" y="32"/>
                  </a:cubicBezTo>
                  <a:cubicBezTo>
                    <a:pt x="384" y="33"/>
                    <a:pt x="383" y="33"/>
                    <a:pt x="383" y="33"/>
                  </a:cubicBezTo>
                  <a:cubicBezTo>
                    <a:pt x="383" y="33"/>
                    <a:pt x="383" y="33"/>
                    <a:pt x="382" y="33"/>
                  </a:cubicBezTo>
                  <a:cubicBezTo>
                    <a:pt x="382" y="32"/>
                    <a:pt x="383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2" y="32"/>
                    <a:pt x="382" y="32"/>
                    <a:pt x="381" y="31"/>
                  </a:cubicBezTo>
                  <a:cubicBezTo>
                    <a:pt x="381" y="31"/>
                    <a:pt x="381" y="31"/>
                    <a:pt x="381" y="31"/>
                  </a:cubicBezTo>
                  <a:cubicBezTo>
                    <a:pt x="381" y="30"/>
                    <a:pt x="381" y="32"/>
                    <a:pt x="383" y="31"/>
                  </a:cubicBezTo>
                  <a:cubicBezTo>
                    <a:pt x="382" y="30"/>
                    <a:pt x="383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5" y="31"/>
                    <a:pt x="385" y="31"/>
                    <a:pt x="385" y="31"/>
                  </a:cubicBezTo>
                  <a:cubicBezTo>
                    <a:pt x="385" y="32"/>
                    <a:pt x="384" y="31"/>
                    <a:pt x="384" y="32"/>
                  </a:cubicBezTo>
                  <a:close/>
                  <a:moveTo>
                    <a:pt x="364" y="87"/>
                  </a:moveTo>
                  <a:cubicBezTo>
                    <a:pt x="364" y="86"/>
                    <a:pt x="364" y="86"/>
                    <a:pt x="364" y="86"/>
                  </a:cubicBezTo>
                  <a:cubicBezTo>
                    <a:pt x="364" y="86"/>
                    <a:pt x="364" y="86"/>
                    <a:pt x="364" y="86"/>
                  </a:cubicBezTo>
                  <a:lnTo>
                    <a:pt x="364" y="87"/>
                  </a:lnTo>
                  <a:close/>
                  <a:moveTo>
                    <a:pt x="367" y="87"/>
                  </a:moveTo>
                  <a:cubicBezTo>
                    <a:pt x="366" y="87"/>
                    <a:pt x="366" y="87"/>
                    <a:pt x="366" y="87"/>
                  </a:cubicBezTo>
                  <a:cubicBezTo>
                    <a:pt x="367" y="87"/>
                    <a:pt x="367" y="87"/>
                    <a:pt x="367" y="87"/>
                  </a:cubicBezTo>
                  <a:close/>
                  <a:moveTo>
                    <a:pt x="370" y="84"/>
                  </a:move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4"/>
                    <a:pt x="370" y="84"/>
                  </a:cubicBezTo>
                  <a:close/>
                  <a:moveTo>
                    <a:pt x="394" y="32"/>
                  </a:moveTo>
                  <a:cubicBezTo>
                    <a:pt x="394" y="32"/>
                    <a:pt x="394" y="32"/>
                    <a:pt x="394" y="32"/>
                  </a:cubicBezTo>
                  <a:cubicBezTo>
                    <a:pt x="392" y="32"/>
                    <a:pt x="392" y="32"/>
                    <a:pt x="390" y="32"/>
                  </a:cubicBezTo>
                  <a:cubicBezTo>
                    <a:pt x="390" y="32"/>
                    <a:pt x="391" y="33"/>
                    <a:pt x="390" y="33"/>
                  </a:cubicBezTo>
                  <a:cubicBezTo>
                    <a:pt x="390" y="32"/>
                    <a:pt x="390" y="32"/>
                    <a:pt x="390" y="32"/>
                  </a:cubicBezTo>
                  <a:cubicBezTo>
                    <a:pt x="388" y="32"/>
                    <a:pt x="387" y="32"/>
                    <a:pt x="386" y="31"/>
                  </a:cubicBezTo>
                  <a:cubicBezTo>
                    <a:pt x="385" y="31"/>
                    <a:pt x="387" y="31"/>
                    <a:pt x="387" y="31"/>
                  </a:cubicBezTo>
                  <a:cubicBezTo>
                    <a:pt x="389" y="31"/>
                    <a:pt x="391" y="31"/>
                    <a:pt x="393" y="31"/>
                  </a:cubicBezTo>
                  <a:cubicBezTo>
                    <a:pt x="393" y="31"/>
                    <a:pt x="393" y="32"/>
                    <a:pt x="394" y="32"/>
                  </a:cubicBezTo>
                  <a:cubicBezTo>
                    <a:pt x="394" y="32"/>
                    <a:pt x="394" y="32"/>
                    <a:pt x="395" y="32"/>
                  </a:cubicBezTo>
                  <a:lnTo>
                    <a:pt x="394" y="32"/>
                  </a:lnTo>
                  <a:close/>
                  <a:moveTo>
                    <a:pt x="398" y="33"/>
                  </a:moveTo>
                  <a:cubicBezTo>
                    <a:pt x="398" y="32"/>
                    <a:pt x="398" y="32"/>
                    <a:pt x="398" y="32"/>
                  </a:cubicBezTo>
                  <a:cubicBezTo>
                    <a:pt x="397" y="33"/>
                    <a:pt x="396" y="33"/>
                    <a:pt x="396" y="32"/>
                  </a:cubicBezTo>
                  <a:cubicBezTo>
                    <a:pt x="397" y="31"/>
                    <a:pt x="398" y="31"/>
                    <a:pt x="398" y="31"/>
                  </a:cubicBezTo>
                  <a:lnTo>
                    <a:pt x="398" y="33"/>
                  </a:lnTo>
                  <a:close/>
                  <a:moveTo>
                    <a:pt x="375" y="87"/>
                  </a:moveTo>
                  <a:cubicBezTo>
                    <a:pt x="375" y="87"/>
                    <a:pt x="375" y="87"/>
                    <a:pt x="375" y="87"/>
                  </a:cubicBezTo>
                  <a:cubicBezTo>
                    <a:pt x="375" y="86"/>
                    <a:pt x="375" y="86"/>
                    <a:pt x="375" y="86"/>
                  </a:cubicBezTo>
                  <a:lnTo>
                    <a:pt x="375" y="87"/>
                  </a:lnTo>
                  <a:close/>
                  <a:moveTo>
                    <a:pt x="403" y="29"/>
                  </a:moveTo>
                  <a:cubicBezTo>
                    <a:pt x="403" y="29"/>
                    <a:pt x="403" y="29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lnTo>
                    <a:pt x="403" y="29"/>
                  </a:lnTo>
                  <a:close/>
                  <a:moveTo>
                    <a:pt x="398" y="35"/>
                  </a:moveTo>
                  <a:cubicBezTo>
                    <a:pt x="398" y="35"/>
                    <a:pt x="398" y="35"/>
                    <a:pt x="398" y="35"/>
                  </a:cubicBezTo>
                  <a:cubicBezTo>
                    <a:pt x="398" y="35"/>
                    <a:pt x="398" y="35"/>
                    <a:pt x="398" y="35"/>
                  </a:cubicBezTo>
                  <a:cubicBezTo>
                    <a:pt x="399" y="35"/>
                    <a:pt x="399" y="35"/>
                    <a:pt x="399" y="35"/>
                  </a:cubicBezTo>
                  <a:lnTo>
                    <a:pt x="398" y="35"/>
                  </a:lnTo>
                  <a:close/>
                  <a:moveTo>
                    <a:pt x="401" y="33"/>
                  </a:moveTo>
                  <a:cubicBezTo>
                    <a:pt x="401" y="33"/>
                    <a:pt x="401" y="33"/>
                    <a:pt x="401" y="33"/>
                  </a:cubicBezTo>
                  <a:cubicBezTo>
                    <a:pt x="400" y="33"/>
                    <a:pt x="400" y="33"/>
                    <a:pt x="399" y="33"/>
                  </a:cubicBezTo>
                  <a:cubicBezTo>
                    <a:pt x="400" y="33"/>
                    <a:pt x="400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ubicBezTo>
                    <a:pt x="401" y="32"/>
                    <a:pt x="401" y="32"/>
                    <a:pt x="402" y="32"/>
                  </a:cubicBezTo>
                  <a:cubicBezTo>
                    <a:pt x="402" y="33"/>
                    <a:pt x="402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lose/>
                  <a:moveTo>
                    <a:pt x="413" y="33"/>
                  </a:move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5" y="34"/>
                    <a:pt x="413" y="32"/>
                    <a:pt x="415" y="32"/>
                  </a:cubicBezTo>
                  <a:cubicBezTo>
                    <a:pt x="414" y="33"/>
                    <a:pt x="414" y="33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3" y="34"/>
                    <a:pt x="413" y="34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lose/>
                  <a:moveTo>
                    <a:pt x="413" y="26"/>
                  </a:moveTo>
                  <a:cubicBezTo>
                    <a:pt x="413" y="26"/>
                    <a:pt x="414" y="27"/>
                    <a:pt x="414" y="26"/>
                  </a:cubicBezTo>
                  <a:cubicBezTo>
                    <a:pt x="414" y="26"/>
                    <a:pt x="415" y="26"/>
                    <a:pt x="416" y="26"/>
                  </a:cubicBezTo>
                  <a:cubicBezTo>
                    <a:pt x="415" y="27"/>
                    <a:pt x="414" y="26"/>
                    <a:pt x="413" y="26"/>
                  </a:cubicBezTo>
                  <a:close/>
                  <a:moveTo>
                    <a:pt x="407" y="29"/>
                  </a:moveTo>
                  <a:cubicBezTo>
                    <a:pt x="406" y="29"/>
                    <a:pt x="406" y="29"/>
                    <a:pt x="406" y="29"/>
                  </a:cubicBezTo>
                  <a:cubicBezTo>
                    <a:pt x="407" y="30"/>
                    <a:pt x="407" y="29"/>
                    <a:pt x="408" y="29"/>
                  </a:cubicBezTo>
                  <a:cubicBezTo>
                    <a:pt x="408" y="29"/>
                    <a:pt x="408" y="29"/>
                    <a:pt x="408" y="29"/>
                  </a:cubicBezTo>
                  <a:cubicBezTo>
                    <a:pt x="408" y="30"/>
                    <a:pt x="409" y="29"/>
                    <a:pt x="410" y="30"/>
                  </a:cubicBezTo>
                  <a:cubicBezTo>
                    <a:pt x="410" y="30"/>
                    <a:pt x="409" y="30"/>
                    <a:pt x="409" y="30"/>
                  </a:cubicBezTo>
                  <a:cubicBezTo>
                    <a:pt x="409" y="30"/>
                    <a:pt x="410" y="30"/>
                    <a:pt x="410" y="31"/>
                  </a:cubicBezTo>
                  <a:cubicBezTo>
                    <a:pt x="411" y="30"/>
                    <a:pt x="412" y="30"/>
                    <a:pt x="412" y="30"/>
                  </a:cubicBezTo>
                  <a:cubicBezTo>
                    <a:pt x="412" y="30"/>
                    <a:pt x="412" y="30"/>
                    <a:pt x="412" y="30"/>
                  </a:cubicBezTo>
                  <a:cubicBezTo>
                    <a:pt x="412" y="30"/>
                    <a:pt x="411" y="30"/>
                    <a:pt x="411" y="30"/>
                  </a:cubicBezTo>
                  <a:cubicBezTo>
                    <a:pt x="411" y="30"/>
                    <a:pt x="411" y="30"/>
                    <a:pt x="411" y="31"/>
                  </a:cubicBezTo>
                  <a:cubicBezTo>
                    <a:pt x="410" y="31"/>
                    <a:pt x="409" y="31"/>
                    <a:pt x="408" y="31"/>
                  </a:cubicBezTo>
                  <a:cubicBezTo>
                    <a:pt x="408" y="30"/>
                    <a:pt x="407" y="30"/>
                    <a:pt x="407" y="30"/>
                  </a:cubicBezTo>
                  <a:cubicBezTo>
                    <a:pt x="406" y="31"/>
                    <a:pt x="406" y="31"/>
                    <a:pt x="406" y="31"/>
                  </a:cubicBezTo>
                  <a:cubicBezTo>
                    <a:pt x="405" y="31"/>
                    <a:pt x="405" y="29"/>
                    <a:pt x="404" y="30"/>
                  </a:cubicBezTo>
                  <a:cubicBezTo>
                    <a:pt x="404" y="30"/>
                    <a:pt x="404" y="30"/>
                    <a:pt x="404" y="29"/>
                  </a:cubicBezTo>
                  <a:cubicBezTo>
                    <a:pt x="404" y="29"/>
                    <a:pt x="406" y="29"/>
                    <a:pt x="407" y="29"/>
                  </a:cubicBezTo>
                  <a:close/>
                  <a:moveTo>
                    <a:pt x="401" y="35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lnTo>
                    <a:pt x="401" y="35"/>
                  </a:lnTo>
                  <a:close/>
                  <a:moveTo>
                    <a:pt x="385" y="87"/>
                  </a:moveTo>
                  <a:cubicBezTo>
                    <a:pt x="384" y="87"/>
                    <a:pt x="384" y="88"/>
                    <a:pt x="383" y="88"/>
                  </a:cubicBezTo>
                  <a:cubicBezTo>
                    <a:pt x="383" y="87"/>
                    <a:pt x="384" y="87"/>
                    <a:pt x="385" y="87"/>
                  </a:cubicBezTo>
                  <a:cubicBezTo>
                    <a:pt x="385" y="87"/>
                    <a:pt x="385" y="87"/>
                    <a:pt x="386" y="87"/>
                  </a:cubicBezTo>
                  <a:cubicBezTo>
                    <a:pt x="385" y="87"/>
                    <a:pt x="385" y="87"/>
                    <a:pt x="385" y="87"/>
                  </a:cubicBezTo>
                  <a:close/>
                  <a:moveTo>
                    <a:pt x="406" y="36"/>
                  </a:moveTo>
                  <a:cubicBezTo>
                    <a:pt x="406" y="35"/>
                    <a:pt x="406" y="35"/>
                    <a:pt x="406" y="35"/>
                  </a:cubicBezTo>
                  <a:cubicBezTo>
                    <a:pt x="407" y="35"/>
                    <a:pt x="407" y="35"/>
                    <a:pt x="407" y="35"/>
                  </a:cubicBezTo>
                  <a:cubicBezTo>
                    <a:pt x="406" y="36"/>
                    <a:pt x="406" y="36"/>
                    <a:pt x="406" y="36"/>
                  </a:cubicBezTo>
                  <a:close/>
                  <a:moveTo>
                    <a:pt x="384" y="86"/>
                  </a:move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lose/>
                  <a:moveTo>
                    <a:pt x="407" y="36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08" y="35"/>
                    <a:pt x="408" y="35"/>
                    <a:pt x="408" y="35"/>
                  </a:cubicBezTo>
                  <a:cubicBezTo>
                    <a:pt x="408" y="35"/>
                    <a:pt x="408" y="36"/>
                    <a:pt x="407" y="36"/>
                  </a:cubicBezTo>
                  <a:close/>
                  <a:moveTo>
                    <a:pt x="386" y="86"/>
                  </a:moveTo>
                  <a:cubicBezTo>
                    <a:pt x="386" y="86"/>
                    <a:pt x="386" y="86"/>
                    <a:pt x="386" y="86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6" y="86"/>
                    <a:pt x="386" y="86"/>
                    <a:pt x="386" y="86"/>
                  </a:cubicBezTo>
                  <a:close/>
                  <a:moveTo>
                    <a:pt x="403" y="33"/>
                  </a:moveTo>
                  <a:cubicBezTo>
                    <a:pt x="404" y="32"/>
                    <a:pt x="405" y="33"/>
                    <a:pt x="406" y="32"/>
                  </a:cubicBezTo>
                  <a:cubicBezTo>
                    <a:pt x="405" y="32"/>
                    <a:pt x="405" y="32"/>
                    <a:pt x="405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3"/>
                    <a:pt x="407" y="32"/>
                    <a:pt x="408" y="32"/>
                  </a:cubicBezTo>
                  <a:cubicBezTo>
                    <a:pt x="409" y="31"/>
                    <a:pt x="411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3" y="33"/>
                    <a:pt x="413" y="34"/>
                  </a:cubicBezTo>
                  <a:cubicBezTo>
                    <a:pt x="412" y="33"/>
                    <a:pt x="411" y="33"/>
                    <a:pt x="410" y="34"/>
                  </a:cubicBezTo>
                  <a:cubicBezTo>
                    <a:pt x="408" y="33"/>
                    <a:pt x="405" y="33"/>
                    <a:pt x="403" y="33"/>
                  </a:cubicBezTo>
                  <a:close/>
                  <a:moveTo>
                    <a:pt x="413" y="36"/>
                  </a:moveTo>
                  <a:cubicBezTo>
                    <a:pt x="411" y="35"/>
                    <a:pt x="410" y="36"/>
                    <a:pt x="408" y="36"/>
                  </a:cubicBezTo>
                  <a:cubicBezTo>
                    <a:pt x="409" y="35"/>
                    <a:pt x="411" y="36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3" y="36"/>
                    <a:pt x="414" y="35"/>
                    <a:pt x="415" y="35"/>
                  </a:cubicBezTo>
                  <a:cubicBezTo>
                    <a:pt x="415" y="36"/>
                    <a:pt x="413" y="36"/>
                    <a:pt x="413" y="36"/>
                  </a:cubicBezTo>
                  <a:close/>
                  <a:moveTo>
                    <a:pt x="429" y="33"/>
                  </a:moveTo>
                  <a:cubicBezTo>
                    <a:pt x="429" y="34"/>
                    <a:pt x="429" y="34"/>
                    <a:pt x="429" y="34"/>
                  </a:cubicBezTo>
                  <a:cubicBezTo>
                    <a:pt x="430" y="35"/>
                    <a:pt x="430" y="33"/>
                    <a:pt x="430" y="34"/>
                  </a:cubicBezTo>
                  <a:cubicBezTo>
                    <a:pt x="432" y="34"/>
                    <a:pt x="432" y="34"/>
                    <a:pt x="432" y="34"/>
                  </a:cubicBezTo>
                  <a:cubicBezTo>
                    <a:pt x="431" y="34"/>
                    <a:pt x="430" y="35"/>
                    <a:pt x="429" y="34"/>
                  </a:cubicBezTo>
                  <a:cubicBezTo>
                    <a:pt x="429" y="34"/>
                    <a:pt x="429" y="34"/>
                    <a:pt x="429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3"/>
                    <a:pt x="428" y="33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3"/>
                    <a:pt x="428" y="33"/>
                    <a:pt x="429" y="33"/>
                  </a:cubicBezTo>
                  <a:close/>
                  <a:moveTo>
                    <a:pt x="415" y="36"/>
                  </a:move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7" y="36"/>
                    <a:pt x="417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6" y="36"/>
                    <a:pt x="415" y="36"/>
                  </a:cubicBezTo>
                  <a:close/>
                  <a:moveTo>
                    <a:pt x="418" y="34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lnTo>
                    <a:pt x="418" y="34"/>
                  </a:lnTo>
                  <a:close/>
                  <a:moveTo>
                    <a:pt x="424" y="36"/>
                  </a:move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5" y="36"/>
                    <a:pt x="425" y="36"/>
                    <a:pt x="425" y="36"/>
                  </a:cubicBezTo>
                  <a:cubicBezTo>
                    <a:pt x="424" y="36"/>
                    <a:pt x="424" y="36"/>
                    <a:pt x="424" y="36"/>
                  </a:cubicBezTo>
                  <a:close/>
                  <a:moveTo>
                    <a:pt x="426" y="34"/>
                  </a:moveTo>
                  <a:cubicBezTo>
                    <a:pt x="426" y="34"/>
                    <a:pt x="426" y="34"/>
                    <a:pt x="426" y="34"/>
                  </a:cubicBezTo>
                  <a:cubicBezTo>
                    <a:pt x="424" y="34"/>
                    <a:pt x="424" y="34"/>
                    <a:pt x="424" y="34"/>
                  </a:cubicBezTo>
                  <a:cubicBezTo>
                    <a:pt x="424" y="34"/>
                    <a:pt x="424" y="33"/>
                    <a:pt x="424" y="33"/>
                  </a:cubicBezTo>
                  <a:cubicBezTo>
                    <a:pt x="424" y="33"/>
                    <a:pt x="424" y="33"/>
                    <a:pt x="424" y="33"/>
                  </a:cubicBezTo>
                  <a:cubicBezTo>
                    <a:pt x="423" y="33"/>
                    <a:pt x="424" y="34"/>
                    <a:pt x="424" y="34"/>
                  </a:cubicBezTo>
                  <a:cubicBezTo>
                    <a:pt x="423" y="34"/>
                    <a:pt x="420" y="34"/>
                    <a:pt x="419" y="33"/>
                  </a:cubicBezTo>
                  <a:cubicBezTo>
                    <a:pt x="419" y="33"/>
                    <a:pt x="419" y="33"/>
                    <a:pt x="419" y="33"/>
                  </a:cubicBezTo>
                  <a:cubicBezTo>
                    <a:pt x="421" y="34"/>
                    <a:pt x="424" y="33"/>
                    <a:pt x="426" y="33"/>
                  </a:cubicBezTo>
                  <a:cubicBezTo>
                    <a:pt x="426" y="33"/>
                    <a:pt x="426" y="33"/>
                    <a:pt x="426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1C47991C-5068-4CD8-9672-309710F76541}"/>
                </a:ext>
              </a:extLst>
            </p:cNvPr>
            <p:cNvSpPr txBox="1"/>
            <p:nvPr/>
          </p:nvSpPr>
          <p:spPr>
            <a:xfrm>
              <a:off x="3898743" y="352990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C293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输入你的标题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id="{D5C0FCA0-B3A8-43D7-ABD2-A2060C1EB6EF}"/>
              </a:ext>
            </a:extLst>
          </p:cNvPr>
          <p:cNvSpPr/>
          <p:nvPr/>
        </p:nvSpPr>
        <p:spPr>
          <a:xfrm>
            <a:off x="3060406" y="2014412"/>
            <a:ext cx="3134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EDECEE8E-CB96-4A31-AB38-0CD0D73FCC17}"/>
              </a:ext>
            </a:extLst>
          </p:cNvPr>
          <p:cNvSpPr/>
          <p:nvPr/>
        </p:nvSpPr>
        <p:spPr>
          <a:xfrm>
            <a:off x="3060405" y="3380803"/>
            <a:ext cx="3134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F9F743C8-1119-4CEE-9F36-111329704ACB}"/>
              </a:ext>
            </a:extLst>
          </p:cNvPr>
          <p:cNvSpPr/>
          <p:nvPr/>
        </p:nvSpPr>
        <p:spPr>
          <a:xfrm>
            <a:off x="3060404" y="4715851"/>
            <a:ext cx="3134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77F91B99-FE16-4B56-9D00-FC747181BD69}"/>
              </a:ext>
            </a:extLst>
          </p:cNvPr>
          <p:cNvGrpSpPr/>
          <p:nvPr/>
        </p:nvGrpSpPr>
        <p:grpSpPr>
          <a:xfrm>
            <a:off x="6798928" y="1345691"/>
            <a:ext cx="2324100" cy="461963"/>
            <a:chOff x="3467100" y="785813"/>
            <a:chExt cx="2324100" cy="461963"/>
          </a:xfrm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50BF87C7-8C4C-4F8C-A0FA-DC8047D0F49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785813"/>
              <a:ext cx="2324100" cy="461963"/>
            </a:xfrm>
            <a:custGeom>
              <a:avLst/>
              <a:gdLst>
                <a:gd name="T0" fmla="*/ 504 w 546"/>
                <a:gd name="T1" fmla="*/ 75 h 106"/>
                <a:gd name="T2" fmla="*/ 483 w 546"/>
                <a:gd name="T3" fmla="*/ 64 h 106"/>
                <a:gd name="T4" fmla="*/ 507 w 546"/>
                <a:gd name="T5" fmla="*/ 54 h 106"/>
                <a:gd name="T6" fmla="*/ 505 w 546"/>
                <a:gd name="T7" fmla="*/ 47 h 106"/>
                <a:gd name="T8" fmla="*/ 514 w 546"/>
                <a:gd name="T9" fmla="*/ 40 h 106"/>
                <a:gd name="T10" fmla="*/ 466 w 546"/>
                <a:gd name="T11" fmla="*/ 34 h 106"/>
                <a:gd name="T12" fmla="*/ 475 w 546"/>
                <a:gd name="T13" fmla="*/ 28 h 106"/>
                <a:gd name="T14" fmla="*/ 525 w 546"/>
                <a:gd name="T15" fmla="*/ 24 h 106"/>
                <a:gd name="T16" fmla="*/ 492 w 546"/>
                <a:gd name="T17" fmla="*/ 24 h 106"/>
                <a:gd name="T18" fmla="*/ 460 w 546"/>
                <a:gd name="T19" fmla="*/ 20 h 106"/>
                <a:gd name="T20" fmla="*/ 456 w 546"/>
                <a:gd name="T21" fmla="*/ 15 h 106"/>
                <a:gd name="T22" fmla="*/ 443 w 546"/>
                <a:gd name="T23" fmla="*/ 22 h 106"/>
                <a:gd name="T24" fmla="*/ 418 w 546"/>
                <a:gd name="T25" fmla="*/ 19 h 106"/>
                <a:gd name="T26" fmla="*/ 442 w 546"/>
                <a:gd name="T27" fmla="*/ 24 h 106"/>
                <a:gd name="T28" fmla="*/ 398 w 546"/>
                <a:gd name="T29" fmla="*/ 27 h 106"/>
                <a:gd name="T30" fmla="*/ 375 w 546"/>
                <a:gd name="T31" fmla="*/ 25 h 106"/>
                <a:gd name="T32" fmla="*/ 340 w 546"/>
                <a:gd name="T33" fmla="*/ 18 h 106"/>
                <a:gd name="T34" fmla="*/ 292 w 546"/>
                <a:gd name="T35" fmla="*/ 17 h 106"/>
                <a:gd name="T36" fmla="*/ 281 w 546"/>
                <a:gd name="T37" fmla="*/ 6 h 106"/>
                <a:gd name="T38" fmla="*/ 268 w 546"/>
                <a:gd name="T39" fmla="*/ 15 h 106"/>
                <a:gd name="T40" fmla="*/ 245 w 546"/>
                <a:gd name="T41" fmla="*/ 9 h 106"/>
                <a:gd name="T42" fmla="*/ 220 w 546"/>
                <a:gd name="T43" fmla="*/ 4 h 106"/>
                <a:gd name="T44" fmla="*/ 186 w 546"/>
                <a:gd name="T45" fmla="*/ 2 h 106"/>
                <a:gd name="T46" fmla="*/ 160 w 546"/>
                <a:gd name="T47" fmla="*/ 8 h 106"/>
                <a:gd name="T48" fmla="*/ 65 w 546"/>
                <a:gd name="T49" fmla="*/ 3 h 106"/>
                <a:gd name="T50" fmla="*/ 9 w 546"/>
                <a:gd name="T51" fmla="*/ 38 h 106"/>
                <a:gd name="T52" fmla="*/ 57 w 546"/>
                <a:gd name="T53" fmla="*/ 100 h 106"/>
                <a:gd name="T54" fmla="*/ 59 w 546"/>
                <a:gd name="T55" fmla="*/ 84 h 106"/>
                <a:gd name="T56" fmla="*/ 84 w 546"/>
                <a:gd name="T57" fmla="*/ 83 h 106"/>
                <a:gd name="T58" fmla="*/ 136 w 546"/>
                <a:gd name="T59" fmla="*/ 87 h 106"/>
                <a:gd name="T60" fmla="*/ 176 w 546"/>
                <a:gd name="T61" fmla="*/ 86 h 106"/>
                <a:gd name="T62" fmla="*/ 205 w 546"/>
                <a:gd name="T63" fmla="*/ 81 h 106"/>
                <a:gd name="T64" fmla="*/ 253 w 546"/>
                <a:gd name="T65" fmla="*/ 81 h 106"/>
                <a:gd name="T66" fmla="*/ 299 w 546"/>
                <a:gd name="T67" fmla="*/ 83 h 106"/>
                <a:gd name="T68" fmla="*/ 363 w 546"/>
                <a:gd name="T69" fmla="*/ 87 h 106"/>
                <a:gd name="T70" fmla="*/ 390 w 546"/>
                <a:gd name="T71" fmla="*/ 85 h 106"/>
                <a:gd name="T72" fmla="*/ 494 w 546"/>
                <a:gd name="T73" fmla="*/ 54 h 106"/>
                <a:gd name="T74" fmla="*/ 482 w 546"/>
                <a:gd name="T75" fmla="*/ 43 h 106"/>
                <a:gd name="T76" fmla="*/ 506 w 546"/>
                <a:gd name="T77" fmla="*/ 45 h 106"/>
                <a:gd name="T78" fmla="*/ 499 w 546"/>
                <a:gd name="T79" fmla="*/ 43 h 106"/>
                <a:gd name="T80" fmla="*/ 474 w 546"/>
                <a:gd name="T81" fmla="*/ 42 h 106"/>
                <a:gd name="T82" fmla="*/ 460 w 546"/>
                <a:gd name="T83" fmla="*/ 30 h 106"/>
                <a:gd name="T84" fmla="*/ 454 w 546"/>
                <a:gd name="T85" fmla="*/ 25 h 106"/>
                <a:gd name="T86" fmla="*/ 409 w 546"/>
                <a:gd name="T87" fmla="*/ 19 h 106"/>
                <a:gd name="T88" fmla="*/ 280 w 546"/>
                <a:gd name="T89" fmla="*/ 9 h 106"/>
                <a:gd name="T90" fmla="*/ 23 w 546"/>
                <a:gd name="T91" fmla="*/ 60 h 106"/>
                <a:gd name="T92" fmla="*/ 67 w 546"/>
                <a:gd name="T93" fmla="*/ 96 h 106"/>
                <a:gd name="T94" fmla="*/ 88 w 546"/>
                <a:gd name="T95" fmla="*/ 83 h 106"/>
                <a:gd name="T96" fmla="*/ 146 w 546"/>
                <a:gd name="T97" fmla="*/ 83 h 106"/>
                <a:gd name="T98" fmla="*/ 237 w 546"/>
                <a:gd name="T99" fmla="*/ 8 h 106"/>
                <a:gd name="T100" fmla="*/ 190 w 546"/>
                <a:gd name="T101" fmla="*/ 79 h 106"/>
                <a:gd name="T102" fmla="*/ 225 w 546"/>
                <a:gd name="T103" fmla="*/ 10 h 106"/>
                <a:gd name="T104" fmla="*/ 252 w 546"/>
                <a:gd name="T105" fmla="*/ 14 h 106"/>
                <a:gd name="T106" fmla="*/ 277 w 546"/>
                <a:gd name="T107" fmla="*/ 15 h 106"/>
                <a:gd name="T108" fmla="*/ 294 w 546"/>
                <a:gd name="T109" fmla="*/ 21 h 106"/>
                <a:gd name="T110" fmla="*/ 318 w 546"/>
                <a:gd name="T111" fmla="*/ 25 h 106"/>
                <a:gd name="T112" fmla="*/ 340 w 546"/>
                <a:gd name="T113" fmla="*/ 24 h 106"/>
                <a:gd name="T114" fmla="*/ 353 w 546"/>
                <a:gd name="T115" fmla="*/ 26 h 106"/>
                <a:gd name="T116" fmla="*/ 393 w 546"/>
                <a:gd name="T117" fmla="*/ 27 h 106"/>
                <a:gd name="T118" fmla="*/ 383 w 546"/>
                <a:gd name="T119" fmla="*/ 30 h 106"/>
                <a:gd name="T120" fmla="*/ 370 w 546"/>
                <a:gd name="T121" fmla="*/ 84 h 106"/>
                <a:gd name="T122" fmla="*/ 411 w 546"/>
                <a:gd name="T123" fmla="*/ 30 h 106"/>
                <a:gd name="T124" fmla="*/ 428 w 546"/>
                <a:gd name="T12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106">
                  <a:moveTo>
                    <a:pt x="405" y="85"/>
                  </a:moveTo>
                  <a:cubicBezTo>
                    <a:pt x="405" y="86"/>
                    <a:pt x="405" y="86"/>
                    <a:pt x="405" y="86"/>
                  </a:cubicBezTo>
                  <a:cubicBezTo>
                    <a:pt x="406" y="86"/>
                    <a:pt x="406" y="86"/>
                    <a:pt x="407" y="86"/>
                  </a:cubicBezTo>
                  <a:cubicBezTo>
                    <a:pt x="406" y="86"/>
                    <a:pt x="406" y="86"/>
                    <a:pt x="406" y="86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7" y="85"/>
                    <a:pt x="408" y="85"/>
                    <a:pt x="408" y="86"/>
                  </a:cubicBezTo>
                  <a:cubicBezTo>
                    <a:pt x="409" y="86"/>
                    <a:pt x="410" y="87"/>
                    <a:pt x="410" y="86"/>
                  </a:cubicBezTo>
                  <a:cubicBezTo>
                    <a:pt x="411" y="86"/>
                    <a:pt x="411" y="86"/>
                    <a:pt x="412" y="86"/>
                  </a:cubicBezTo>
                  <a:cubicBezTo>
                    <a:pt x="413" y="85"/>
                    <a:pt x="415" y="86"/>
                    <a:pt x="416" y="86"/>
                  </a:cubicBezTo>
                  <a:cubicBezTo>
                    <a:pt x="417" y="84"/>
                    <a:pt x="419" y="87"/>
                    <a:pt x="419" y="85"/>
                  </a:cubicBezTo>
                  <a:cubicBezTo>
                    <a:pt x="421" y="86"/>
                    <a:pt x="422" y="85"/>
                    <a:pt x="423" y="86"/>
                  </a:cubicBezTo>
                  <a:cubicBezTo>
                    <a:pt x="423" y="85"/>
                    <a:pt x="423" y="85"/>
                    <a:pt x="423" y="85"/>
                  </a:cubicBezTo>
                  <a:cubicBezTo>
                    <a:pt x="425" y="87"/>
                    <a:pt x="428" y="85"/>
                    <a:pt x="430" y="86"/>
                  </a:cubicBezTo>
                  <a:cubicBezTo>
                    <a:pt x="430" y="86"/>
                    <a:pt x="430" y="86"/>
                    <a:pt x="430" y="86"/>
                  </a:cubicBezTo>
                  <a:cubicBezTo>
                    <a:pt x="431" y="86"/>
                    <a:pt x="432" y="85"/>
                    <a:pt x="432" y="86"/>
                  </a:cubicBezTo>
                  <a:cubicBezTo>
                    <a:pt x="433" y="86"/>
                    <a:pt x="434" y="86"/>
                    <a:pt x="434" y="86"/>
                  </a:cubicBezTo>
                  <a:cubicBezTo>
                    <a:pt x="436" y="87"/>
                    <a:pt x="437" y="85"/>
                    <a:pt x="439" y="86"/>
                  </a:cubicBezTo>
                  <a:cubicBezTo>
                    <a:pt x="439" y="86"/>
                    <a:pt x="439" y="86"/>
                    <a:pt x="439" y="86"/>
                  </a:cubicBezTo>
                  <a:cubicBezTo>
                    <a:pt x="440" y="87"/>
                    <a:pt x="440" y="85"/>
                    <a:pt x="441" y="86"/>
                  </a:cubicBezTo>
                  <a:cubicBezTo>
                    <a:pt x="443" y="85"/>
                    <a:pt x="445" y="87"/>
                    <a:pt x="447" y="86"/>
                  </a:cubicBezTo>
                  <a:cubicBezTo>
                    <a:pt x="448" y="87"/>
                    <a:pt x="450" y="85"/>
                    <a:pt x="451" y="86"/>
                  </a:cubicBezTo>
                  <a:cubicBezTo>
                    <a:pt x="453" y="87"/>
                    <a:pt x="455" y="86"/>
                    <a:pt x="457" y="86"/>
                  </a:cubicBezTo>
                  <a:cubicBezTo>
                    <a:pt x="459" y="85"/>
                    <a:pt x="461" y="86"/>
                    <a:pt x="462" y="86"/>
                  </a:cubicBezTo>
                  <a:cubicBezTo>
                    <a:pt x="464" y="86"/>
                    <a:pt x="465" y="86"/>
                    <a:pt x="466" y="85"/>
                  </a:cubicBezTo>
                  <a:cubicBezTo>
                    <a:pt x="467" y="85"/>
                    <a:pt x="467" y="86"/>
                    <a:pt x="467" y="86"/>
                  </a:cubicBezTo>
                  <a:cubicBezTo>
                    <a:pt x="468" y="86"/>
                    <a:pt x="469" y="85"/>
                    <a:pt x="470" y="85"/>
                  </a:cubicBezTo>
                  <a:cubicBezTo>
                    <a:pt x="470" y="85"/>
                    <a:pt x="471" y="84"/>
                    <a:pt x="472" y="85"/>
                  </a:cubicBezTo>
                  <a:cubicBezTo>
                    <a:pt x="472" y="85"/>
                    <a:pt x="472" y="85"/>
                    <a:pt x="473" y="85"/>
                  </a:cubicBezTo>
                  <a:cubicBezTo>
                    <a:pt x="473" y="85"/>
                    <a:pt x="474" y="85"/>
                    <a:pt x="474" y="85"/>
                  </a:cubicBezTo>
                  <a:cubicBezTo>
                    <a:pt x="475" y="85"/>
                    <a:pt x="475" y="86"/>
                    <a:pt x="476" y="86"/>
                  </a:cubicBezTo>
                  <a:cubicBezTo>
                    <a:pt x="477" y="85"/>
                    <a:pt x="480" y="86"/>
                    <a:pt x="481" y="85"/>
                  </a:cubicBezTo>
                  <a:cubicBezTo>
                    <a:pt x="482" y="86"/>
                    <a:pt x="484" y="85"/>
                    <a:pt x="485" y="85"/>
                  </a:cubicBezTo>
                  <a:cubicBezTo>
                    <a:pt x="486" y="85"/>
                    <a:pt x="487" y="86"/>
                    <a:pt x="488" y="85"/>
                  </a:cubicBezTo>
                  <a:cubicBezTo>
                    <a:pt x="490" y="85"/>
                    <a:pt x="492" y="85"/>
                    <a:pt x="494" y="85"/>
                  </a:cubicBezTo>
                  <a:cubicBezTo>
                    <a:pt x="493" y="85"/>
                    <a:pt x="493" y="85"/>
                    <a:pt x="493" y="85"/>
                  </a:cubicBezTo>
                  <a:cubicBezTo>
                    <a:pt x="495" y="84"/>
                    <a:pt x="495" y="85"/>
                    <a:pt x="497" y="85"/>
                  </a:cubicBezTo>
                  <a:cubicBezTo>
                    <a:pt x="497" y="83"/>
                    <a:pt x="497" y="83"/>
                    <a:pt x="497" y="83"/>
                  </a:cubicBezTo>
                  <a:cubicBezTo>
                    <a:pt x="497" y="83"/>
                    <a:pt x="499" y="84"/>
                    <a:pt x="499" y="83"/>
                  </a:cubicBezTo>
                  <a:cubicBezTo>
                    <a:pt x="499" y="83"/>
                    <a:pt x="500" y="83"/>
                    <a:pt x="500" y="83"/>
                  </a:cubicBezTo>
                  <a:cubicBezTo>
                    <a:pt x="501" y="83"/>
                    <a:pt x="503" y="84"/>
                    <a:pt x="503" y="82"/>
                  </a:cubicBezTo>
                  <a:cubicBezTo>
                    <a:pt x="504" y="81"/>
                    <a:pt x="505" y="82"/>
                    <a:pt x="506" y="82"/>
                  </a:cubicBezTo>
                  <a:cubicBezTo>
                    <a:pt x="505" y="81"/>
                    <a:pt x="503" y="81"/>
                    <a:pt x="502" y="82"/>
                  </a:cubicBezTo>
                  <a:cubicBezTo>
                    <a:pt x="501" y="81"/>
                    <a:pt x="500" y="81"/>
                    <a:pt x="499" y="82"/>
                  </a:cubicBezTo>
                  <a:cubicBezTo>
                    <a:pt x="496" y="81"/>
                    <a:pt x="493" y="82"/>
                    <a:pt x="491" y="81"/>
                  </a:cubicBezTo>
                  <a:cubicBezTo>
                    <a:pt x="492" y="80"/>
                    <a:pt x="494" y="80"/>
                    <a:pt x="495" y="80"/>
                  </a:cubicBezTo>
                  <a:cubicBezTo>
                    <a:pt x="495" y="79"/>
                    <a:pt x="496" y="79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2" y="79"/>
                    <a:pt x="491" y="80"/>
                    <a:pt x="490" y="79"/>
                  </a:cubicBezTo>
                  <a:cubicBezTo>
                    <a:pt x="491" y="79"/>
                    <a:pt x="491" y="79"/>
                    <a:pt x="491" y="79"/>
                  </a:cubicBezTo>
                  <a:cubicBezTo>
                    <a:pt x="489" y="79"/>
                    <a:pt x="488" y="79"/>
                    <a:pt x="486" y="79"/>
                  </a:cubicBezTo>
                  <a:cubicBezTo>
                    <a:pt x="486" y="79"/>
                    <a:pt x="486" y="79"/>
                    <a:pt x="486" y="79"/>
                  </a:cubicBezTo>
                  <a:cubicBezTo>
                    <a:pt x="486" y="79"/>
                    <a:pt x="485" y="79"/>
                    <a:pt x="485" y="78"/>
                  </a:cubicBezTo>
                  <a:cubicBezTo>
                    <a:pt x="486" y="77"/>
                    <a:pt x="488" y="78"/>
                    <a:pt x="489" y="77"/>
                  </a:cubicBezTo>
                  <a:cubicBezTo>
                    <a:pt x="491" y="78"/>
                    <a:pt x="492" y="76"/>
                    <a:pt x="494" y="76"/>
                  </a:cubicBezTo>
                  <a:cubicBezTo>
                    <a:pt x="495" y="76"/>
                    <a:pt x="495" y="75"/>
                    <a:pt x="497" y="75"/>
                  </a:cubicBezTo>
                  <a:cubicBezTo>
                    <a:pt x="496" y="74"/>
                    <a:pt x="496" y="74"/>
                    <a:pt x="496" y="74"/>
                  </a:cubicBezTo>
                  <a:cubicBezTo>
                    <a:pt x="497" y="74"/>
                    <a:pt x="498" y="75"/>
                    <a:pt x="498" y="76"/>
                  </a:cubicBezTo>
                  <a:cubicBezTo>
                    <a:pt x="499" y="75"/>
                    <a:pt x="500" y="75"/>
                    <a:pt x="501" y="75"/>
                  </a:cubicBezTo>
                  <a:cubicBezTo>
                    <a:pt x="502" y="76"/>
                    <a:pt x="503" y="75"/>
                    <a:pt x="504" y="75"/>
                  </a:cubicBezTo>
                  <a:cubicBezTo>
                    <a:pt x="506" y="74"/>
                    <a:pt x="508" y="76"/>
                    <a:pt x="510" y="74"/>
                  </a:cubicBezTo>
                  <a:cubicBezTo>
                    <a:pt x="510" y="74"/>
                    <a:pt x="511" y="74"/>
                    <a:pt x="511" y="74"/>
                  </a:cubicBezTo>
                  <a:cubicBezTo>
                    <a:pt x="513" y="74"/>
                    <a:pt x="515" y="75"/>
                    <a:pt x="516" y="74"/>
                  </a:cubicBezTo>
                  <a:cubicBezTo>
                    <a:pt x="516" y="74"/>
                    <a:pt x="516" y="74"/>
                    <a:pt x="516" y="74"/>
                  </a:cubicBezTo>
                  <a:cubicBezTo>
                    <a:pt x="517" y="74"/>
                    <a:pt x="518" y="75"/>
                    <a:pt x="519" y="74"/>
                  </a:cubicBezTo>
                  <a:cubicBezTo>
                    <a:pt x="518" y="73"/>
                    <a:pt x="518" y="73"/>
                    <a:pt x="518" y="73"/>
                  </a:cubicBezTo>
                  <a:cubicBezTo>
                    <a:pt x="518" y="74"/>
                    <a:pt x="517" y="74"/>
                    <a:pt x="517" y="74"/>
                  </a:cubicBezTo>
                  <a:cubicBezTo>
                    <a:pt x="515" y="72"/>
                    <a:pt x="512" y="75"/>
                    <a:pt x="511" y="72"/>
                  </a:cubicBezTo>
                  <a:cubicBezTo>
                    <a:pt x="510" y="73"/>
                    <a:pt x="509" y="72"/>
                    <a:pt x="508" y="73"/>
                  </a:cubicBezTo>
                  <a:cubicBezTo>
                    <a:pt x="509" y="73"/>
                    <a:pt x="510" y="72"/>
                    <a:pt x="511" y="73"/>
                  </a:cubicBezTo>
                  <a:cubicBezTo>
                    <a:pt x="511" y="75"/>
                    <a:pt x="510" y="73"/>
                    <a:pt x="509" y="73"/>
                  </a:cubicBezTo>
                  <a:cubicBezTo>
                    <a:pt x="509" y="74"/>
                    <a:pt x="509" y="74"/>
                    <a:pt x="509" y="74"/>
                  </a:cubicBezTo>
                  <a:cubicBezTo>
                    <a:pt x="507" y="73"/>
                    <a:pt x="505" y="74"/>
                    <a:pt x="503" y="73"/>
                  </a:cubicBezTo>
                  <a:cubicBezTo>
                    <a:pt x="503" y="73"/>
                    <a:pt x="504" y="73"/>
                    <a:pt x="504" y="73"/>
                  </a:cubicBezTo>
                  <a:cubicBezTo>
                    <a:pt x="503" y="73"/>
                    <a:pt x="503" y="72"/>
                    <a:pt x="503" y="73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502" y="73"/>
                    <a:pt x="501" y="74"/>
                    <a:pt x="499" y="74"/>
                  </a:cubicBezTo>
                  <a:cubicBezTo>
                    <a:pt x="498" y="74"/>
                    <a:pt x="498" y="74"/>
                    <a:pt x="498" y="74"/>
                  </a:cubicBezTo>
                  <a:cubicBezTo>
                    <a:pt x="498" y="74"/>
                    <a:pt x="499" y="73"/>
                    <a:pt x="498" y="74"/>
                  </a:cubicBezTo>
                  <a:cubicBezTo>
                    <a:pt x="496" y="74"/>
                    <a:pt x="495" y="74"/>
                    <a:pt x="494" y="73"/>
                  </a:cubicBezTo>
                  <a:cubicBezTo>
                    <a:pt x="494" y="73"/>
                    <a:pt x="494" y="73"/>
                    <a:pt x="494" y="73"/>
                  </a:cubicBezTo>
                  <a:cubicBezTo>
                    <a:pt x="492" y="74"/>
                    <a:pt x="494" y="77"/>
                    <a:pt x="491" y="77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0" y="74"/>
                    <a:pt x="493" y="76"/>
                    <a:pt x="492" y="74"/>
                  </a:cubicBezTo>
                  <a:cubicBezTo>
                    <a:pt x="487" y="73"/>
                    <a:pt x="482" y="74"/>
                    <a:pt x="477" y="74"/>
                  </a:cubicBezTo>
                  <a:cubicBezTo>
                    <a:pt x="471" y="73"/>
                    <a:pt x="466" y="75"/>
                    <a:pt x="460" y="73"/>
                  </a:cubicBezTo>
                  <a:cubicBezTo>
                    <a:pt x="458" y="74"/>
                    <a:pt x="456" y="73"/>
                    <a:pt x="454" y="73"/>
                  </a:cubicBezTo>
                  <a:cubicBezTo>
                    <a:pt x="451" y="74"/>
                    <a:pt x="447" y="73"/>
                    <a:pt x="443" y="73"/>
                  </a:cubicBezTo>
                  <a:cubicBezTo>
                    <a:pt x="442" y="73"/>
                    <a:pt x="441" y="73"/>
                    <a:pt x="441" y="73"/>
                  </a:cubicBezTo>
                  <a:cubicBezTo>
                    <a:pt x="439" y="72"/>
                    <a:pt x="437" y="74"/>
                    <a:pt x="436" y="73"/>
                  </a:cubicBezTo>
                  <a:cubicBezTo>
                    <a:pt x="437" y="72"/>
                    <a:pt x="438" y="73"/>
                    <a:pt x="438" y="73"/>
                  </a:cubicBezTo>
                  <a:cubicBezTo>
                    <a:pt x="440" y="72"/>
                    <a:pt x="441" y="73"/>
                    <a:pt x="442" y="72"/>
                  </a:cubicBezTo>
                  <a:cubicBezTo>
                    <a:pt x="443" y="74"/>
                    <a:pt x="445" y="72"/>
                    <a:pt x="446" y="72"/>
                  </a:cubicBezTo>
                  <a:cubicBezTo>
                    <a:pt x="449" y="72"/>
                    <a:pt x="451" y="74"/>
                    <a:pt x="453" y="71"/>
                  </a:cubicBezTo>
                  <a:cubicBezTo>
                    <a:pt x="454" y="72"/>
                    <a:pt x="454" y="72"/>
                    <a:pt x="454" y="72"/>
                  </a:cubicBezTo>
                  <a:cubicBezTo>
                    <a:pt x="456" y="71"/>
                    <a:pt x="459" y="72"/>
                    <a:pt x="461" y="73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3" y="72"/>
                    <a:pt x="463" y="72"/>
                    <a:pt x="463" y="72"/>
                  </a:cubicBezTo>
                  <a:cubicBezTo>
                    <a:pt x="463" y="72"/>
                    <a:pt x="463" y="72"/>
                    <a:pt x="463" y="71"/>
                  </a:cubicBezTo>
                  <a:cubicBezTo>
                    <a:pt x="463" y="71"/>
                    <a:pt x="464" y="71"/>
                    <a:pt x="464" y="72"/>
                  </a:cubicBezTo>
                  <a:cubicBezTo>
                    <a:pt x="467" y="70"/>
                    <a:pt x="470" y="72"/>
                    <a:pt x="473" y="71"/>
                  </a:cubicBezTo>
                  <a:cubicBezTo>
                    <a:pt x="476" y="72"/>
                    <a:pt x="479" y="70"/>
                    <a:pt x="483" y="72"/>
                  </a:cubicBezTo>
                  <a:cubicBezTo>
                    <a:pt x="483" y="71"/>
                    <a:pt x="485" y="71"/>
                    <a:pt x="486" y="71"/>
                  </a:cubicBezTo>
                  <a:cubicBezTo>
                    <a:pt x="488" y="69"/>
                    <a:pt x="493" y="71"/>
                    <a:pt x="495" y="69"/>
                  </a:cubicBezTo>
                  <a:cubicBezTo>
                    <a:pt x="494" y="68"/>
                    <a:pt x="493" y="70"/>
                    <a:pt x="493" y="68"/>
                  </a:cubicBezTo>
                  <a:cubicBezTo>
                    <a:pt x="492" y="67"/>
                    <a:pt x="491" y="68"/>
                    <a:pt x="490" y="68"/>
                  </a:cubicBezTo>
                  <a:cubicBezTo>
                    <a:pt x="490" y="68"/>
                    <a:pt x="490" y="68"/>
                    <a:pt x="490" y="68"/>
                  </a:cubicBezTo>
                  <a:cubicBezTo>
                    <a:pt x="489" y="69"/>
                    <a:pt x="489" y="68"/>
                    <a:pt x="488" y="67"/>
                  </a:cubicBezTo>
                  <a:cubicBezTo>
                    <a:pt x="488" y="67"/>
                    <a:pt x="488" y="67"/>
                    <a:pt x="489" y="67"/>
                  </a:cubicBezTo>
                  <a:cubicBezTo>
                    <a:pt x="490" y="67"/>
                    <a:pt x="491" y="66"/>
                    <a:pt x="492" y="67"/>
                  </a:cubicBezTo>
                  <a:cubicBezTo>
                    <a:pt x="494" y="65"/>
                    <a:pt x="496" y="67"/>
                    <a:pt x="498" y="66"/>
                  </a:cubicBezTo>
                  <a:cubicBezTo>
                    <a:pt x="499" y="67"/>
                    <a:pt x="499" y="67"/>
                    <a:pt x="499" y="67"/>
                  </a:cubicBezTo>
                  <a:cubicBezTo>
                    <a:pt x="499" y="66"/>
                    <a:pt x="500" y="66"/>
                    <a:pt x="501" y="66"/>
                  </a:cubicBezTo>
                  <a:cubicBezTo>
                    <a:pt x="501" y="66"/>
                    <a:pt x="501" y="65"/>
                    <a:pt x="502" y="65"/>
                  </a:cubicBezTo>
                  <a:cubicBezTo>
                    <a:pt x="500" y="65"/>
                    <a:pt x="498" y="65"/>
                    <a:pt x="496" y="64"/>
                  </a:cubicBezTo>
                  <a:cubicBezTo>
                    <a:pt x="495" y="65"/>
                    <a:pt x="493" y="63"/>
                    <a:pt x="491" y="64"/>
                  </a:cubicBezTo>
                  <a:cubicBezTo>
                    <a:pt x="491" y="65"/>
                    <a:pt x="490" y="65"/>
                    <a:pt x="489" y="64"/>
                  </a:cubicBezTo>
                  <a:cubicBezTo>
                    <a:pt x="489" y="65"/>
                    <a:pt x="489" y="65"/>
                    <a:pt x="489" y="65"/>
                  </a:cubicBezTo>
                  <a:cubicBezTo>
                    <a:pt x="487" y="64"/>
                    <a:pt x="485" y="66"/>
                    <a:pt x="483" y="64"/>
                  </a:cubicBezTo>
                  <a:cubicBezTo>
                    <a:pt x="482" y="65"/>
                    <a:pt x="480" y="65"/>
                    <a:pt x="478" y="64"/>
                  </a:cubicBezTo>
                  <a:cubicBezTo>
                    <a:pt x="477" y="64"/>
                    <a:pt x="473" y="66"/>
                    <a:pt x="473" y="63"/>
                  </a:cubicBezTo>
                  <a:cubicBezTo>
                    <a:pt x="476" y="62"/>
                    <a:pt x="476" y="62"/>
                    <a:pt x="476" y="62"/>
                  </a:cubicBezTo>
                  <a:cubicBezTo>
                    <a:pt x="476" y="62"/>
                    <a:pt x="477" y="63"/>
                    <a:pt x="477" y="63"/>
                  </a:cubicBezTo>
                  <a:cubicBezTo>
                    <a:pt x="478" y="62"/>
                    <a:pt x="480" y="63"/>
                    <a:pt x="481" y="62"/>
                  </a:cubicBezTo>
                  <a:cubicBezTo>
                    <a:pt x="481" y="62"/>
                    <a:pt x="481" y="62"/>
                    <a:pt x="481" y="62"/>
                  </a:cubicBezTo>
                  <a:cubicBezTo>
                    <a:pt x="483" y="63"/>
                    <a:pt x="484" y="61"/>
                    <a:pt x="485" y="62"/>
                  </a:cubicBezTo>
                  <a:cubicBezTo>
                    <a:pt x="487" y="62"/>
                    <a:pt x="489" y="62"/>
                    <a:pt x="491" y="61"/>
                  </a:cubicBezTo>
                  <a:cubicBezTo>
                    <a:pt x="488" y="60"/>
                    <a:pt x="485" y="62"/>
                    <a:pt x="483" y="61"/>
                  </a:cubicBezTo>
                  <a:cubicBezTo>
                    <a:pt x="483" y="60"/>
                    <a:pt x="483" y="60"/>
                    <a:pt x="483" y="60"/>
                  </a:cubicBezTo>
                  <a:cubicBezTo>
                    <a:pt x="483" y="60"/>
                    <a:pt x="483" y="60"/>
                    <a:pt x="482" y="60"/>
                  </a:cubicBezTo>
                  <a:cubicBezTo>
                    <a:pt x="483" y="61"/>
                    <a:pt x="483" y="61"/>
                    <a:pt x="483" y="61"/>
                  </a:cubicBezTo>
                  <a:cubicBezTo>
                    <a:pt x="481" y="62"/>
                    <a:pt x="480" y="61"/>
                    <a:pt x="479" y="61"/>
                  </a:cubicBezTo>
                  <a:cubicBezTo>
                    <a:pt x="479" y="60"/>
                    <a:pt x="480" y="61"/>
                    <a:pt x="480" y="60"/>
                  </a:cubicBezTo>
                  <a:cubicBezTo>
                    <a:pt x="478" y="60"/>
                    <a:pt x="476" y="60"/>
                    <a:pt x="475" y="61"/>
                  </a:cubicBezTo>
                  <a:cubicBezTo>
                    <a:pt x="474" y="60"/>
                    <a:pt x="474" y="60"/>
                    <a:pt x="474" y="60"/>
                  </a:cubicBezTo>
                  <a:cubicBezTo>
                    <a:pt x="473" y="60"/>
                    <a:pt x="471" y="60"/>
                    <a:pt x="470" y="60"/>
                  </a:cubicBezTo>
                  <a:cubicBezTo>
                    <a:pt x="469" y="60"/>
                    <a:pt x="468" y="60"/>
                    <a:pt x="467" y="60"/>
                  </a:cubicBezTo>
                  <a:cubicBezTo>
                    <a:pt x="466" y="61"/>
                    <a:pt x="465" y="58"/>
                    <a:pt x="464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7" y="58"/>
                    <a:pt x="470" y="60"/>
                    <a:pt x="473" y="59"/>
                  </a:cubicBezTo>
                  <a:cubicBezTo>
                    <a:pt x="473" y="58"/>
                    <a:pt x="473" y="58"/>
                    <a:pt x="474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8" y="59"/>
                    <a:pt x="480" y="60"/>
                    <a:pt x="481" y="59"/>
                  </a:cubicBezTo>
                  <a:cubicBezTo>
                    <a:pt x="483" y="60"/>
                    <a:pt x="484" y="58"/>
                    <a:pt x="485" y="59"/>
                  </a:cubicBezTo>
                  <a:cubicBezTo>
                    <a:pt x="487" y="57"/>
                    <a:pt x="489" y="58"/>
                    <a:pt x="491" y="57"/>
                  </a:cubicBezTo>
                  <a:cubicBezTo>
                    <a:pt x="489" y="56"/>
                    <a:pt x="489" y="56"/>
                    <a:pt x="489" y="56"/>
                  </a:cubicBezTo>
                  <a:cubicBezTo>
                    <a:pt x="490" y="56"/>
                    <a:pt x="490" y="55"/>
                    <a:pt x="490" y="55"/>
                  </a:cubicBezTo>
                  <a:cubicBezTo>
                    <a:pt x="490" y="56"/>
                    <a:pt x="491" y="55"/>
                    <a:pt x="491" y="56"/>
                  </a:cubicBezTo>
                  <a:cubicBezTo>
                    <a:pt x="491" y="55"/>
                    <a:pt x="492" y="56"/>
                    <a:pt x="492" y="55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495" y="54"/>
                    <a:pt x="495" y="54"/>
                    <a:pt x="495" y="54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55"/>
                    <a:pt x="494" y="55"/>
                    <a:pt x="494" y="55"/>
                  </a:cubicBezTo>
                  <a:cubicBezTo>
                    <a:pt x="494" y="56"/>
                    <a:pt x="494" y="56"/>
                    <a:pt x="494" y="56"/>
                  </a:cubicBezTo>
                  <a:cubicBezTo>
                    <a:pt x="493" y="56"/>
                    <a:pt x="492" y="58"/>
                    <a:pt x="491" y="56"/>
                  </a:cubicBezTo>
                  <a:cubicBezTo>
                    <a:pt x="491" y="59"/>
                    <a:pt x="494" y="56"/>
                    <a:pt x="495" y="58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7" y="58"/>
                    <a:pt x="497" y="56"/>
                    <a:pt x="499" y="56"/>
                  </a:cubicBezTo>
                  <a:cubicBezTo>
                    <a:pt x="499" y="56"/>
                    <a:pt x="498" y="56"/>
                    <a:pt x="498" y="56"/>
                  </a:cubicBezTo>
                  <a:cubicBezTo>
                    <a:pt x="498" y="56"/>
                    <a:pt x="498" y="56"/>
                    <a:pt x="498" y="56"/>
                  </a:cubicBezTo>
                  <a:cubicBezTo>
                    <a:pt x="497" y="56"/>
                    <a:pt x="497" y="56"/>
                    <a:pt x="496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7" y="54"/>
                    <a:pt x="498" y="54"/>
                    <a:pt x="497" y="53"/>
                  </a:cubicBezTo>
                  <a:cubicBezTo>
                    <a:pt x="497" y="54"/>
                    <a:pt x="496" y="53"/>
                    <a:pt x="495" y="54"/>
                  </a:cubicBezTo>
                  <a:cubicBezTo>
                    <a:pt x="495" y="53"/>
                    <a:pt x="495" y="53"/>
                    <a:pt x="495" y="53"/>
                  </a:cubicBezTo>
                  <a:cubicBezTo>
                    <a:pt x="495" y="53"/>
                    <a:pt x="495" y="53"/>
                    <a:pt x="494" y="53"/>
                  </a:cubicBezTo>
                  <a:cubicBezTo>
                    <a:pt x="494" y="53"/>
                    <a:pt x="494" y="53"/>
                    <a:pt x="494" y="53"/>
                  </a:cubicBezTo>
                  <a:cubicBezTo>
                    <a:pt x="496" y="52"/>
                    <a:pt x="498" y="53"/>
                    <a:pt x="500" y="52"/>
                  </a:cubicBezTo>
                  <a:cubicBezTo>
                    <a:pt x="502" y="53"/>
                    <a:pt x="503" y="52"/>
                    <a:pt x="504" y="53"/>
                  </a:cubicBezTo>
                  <a:cubicBezTo>
                    <a:pt x="503" y="53"/>
                    <a:pt x="502" y="54"/>
                    <a:pt x="501" y="53"/>
                  </a:cubicBezTo>
                  <a:cubicBezTo>
                    <a:pt x="501" y="54"/>
                    <a:pt x="502" y="54"/>
                    <a:pt x="501" y="54"/>
                  </a:cubicBezTo>
                  <a:cubicBezTo>
                    <a:pt x="502" y="55"/>
                    <a:pt x="501" y="55"/>
                    <a:pt x="501" y="55"/>
                  </a:cubicBezTo>
                  <a:cubicBezTo>
                    <a:pt x="502" y="55"/>
                    <a:pt x="504" y="56"/>
                    <a:pt x="504" y="55"/>
                  </a:cubicBezTo>
                  <a:cubicBezTo>
                    <a:pt x="506" y="56"/>
                    <a:pt x="506" y="56"/>
                    <a:pt x="506" y="56"/>
                  </a:cubicBezTo>
                  <a:cubicBezTo>
                    <a:pt x="506" y="55"/>
                    <a:pt x="506" y="55"/>
                    <a:pt x="506" y="55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6" y="55"/>
                    <a:pt x="506" y="55"/>
                    <a:pt x="507" y="54"/>
                  </a:cubicBezTo>
                  <a:cubicBezTo>
                    <a:pt x="506" y="54"/>
                    <a:pt x="505" y="55"/>
                    <a:pt x="505" y="54"/>
                  </a:cubicBezTo>
                  <a:cubicBezTo>
                    <a:pt x="505" y="54"/>
                    <a:pt x="505" y="54"/>
                    <a:pt x="505" y="54"/>
                  </a:cubicBezTo>
                  <a:cubicBezTo>
                    <a:pt x="506" y="53"/>
                    <a:pt x="506" y="53"/>
                    <a:pt x="506" y="53"/>
                  </a:cubicBezTo>
                  <a:cubicBezTo>
                    <a:pt x="504" y="54"/>
                    <a:pt x="504" y="54"/>
                    <a:pt x="504" y="54"/>
                  </a:cubicBezTo>
                  <a:cubicBezTo>
                    <a:pt x="504" y="53"/>
                    <a:pt x="504" y="53"/>
                    <a:pt x="504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4" y="52"/>
                    <a:pt x="504" y="52"/>
                    <a:pt x="504" y="52"/>
                  </a:cubicBezTo>
                  <a:cubicBezTo>
                    <a:pt x="505" y="52"/>
                    <a:pt x="505" y="52"/>
                    <a:pt x="507" y="52"/>
                  </a:cubicBezTo>
                  <a:cubicBezTo>
                    <a:pt x="507" y="51"/>
                    <a:pt x="510" y="52"/>
                    <a:pt x="511" y="51"/>
                  </a:cubicBezTo>
                  <a:cubicBezTo>
                    <a:pt x="510" y="52"/>
                    <a:pt x="509" y="51"/>
                    <a:pt x="509" y="51"/>
                  </a:cubicBezTo>
                  <a:cubicBezTo>
                    <a:pt x="508" y="51"/>
                    <a:pt x="508" y="51"/>
                    <a:pt x="508" y="51"/>
                  </a:cubicBezTo>
                  <a:cubicBezTo>
                    <a:pt x="508" y="50"/>
                    <a:pt x="508" y="52"/>
                    <a:pt x="507" y="51"/>
                  </a:cubicBezTo>
                  <a:cubicBezTo>
                    <a:pt x="507" y="51"/>
                    <a:pt x="507" y="51"/>
                    <a:pt x="507" y="51"/>
                  </a:cubicBezTo>
                  <a:cubicBezTo>
                    <a:pt x="506" y="49"/>
                    <a:pt x="505" y="52"/>
                    <a:pt x="504" y="50"/>
                  </a:cubicBezTo>
                  <a:cubicBezTo>
                    <a:pt x="504" y="51"/>
                    <a:pt x="503" y="51"/>
                    <a:pt x="504" y="51"/>
                  </a:cubicBezTo>
                  <a:cubicBezTo>
                    <a:pt x="503" y="52"/>
                    <a:pt x="503" y="51"/>
                    <a:pt x="501" y="51"/>
                  </a:cubicBezTo>
                  <a:cubicBezTo>
                    <a:pt x="502" y="50"/>
                    <a:pt x="502" y="51"/>
                    <a:pt x="502" y="50"/>
                  </a:cubicBezTo>
                  <a:cubicBezTo>
                    <a:pt x="502" y="50"/>
                    <a:pt x="500" y="50"/>
                    <a:pt x="500" y="51"/>
                  </a:cubicBezTo>
                  <a:cubicBezTo>
                    <a:pt x="499" y="50"/>
                    <a:pt x="498" y="52"/>
                    <a:pt x="497" y="50"/>
                  </a:cubicBezTo>
                  <a:cubicBezTo>
                    <a:pt x="497" y="50"/>
                    <a:pt x="497" y="51"/>
                    <a:pt x="498" y="51"/>
                  </a:cubicBezTo>
                  <a:cubicBezTo>
                    <a:pt x="496" y="51"/>
                    <a:pt x="493" y="51"/>
                    <a:pt x="491" y="50"/>
                  </a:cubicBezTo>
                  <a:cubicBezTo>
                    <a:pt x="491" y="50"/>
                    <a:pt x="491" y="50"/>
                    <a:pt x="491" y="50"/>
                  </a:cubicBezTo>
                  <a:cubicBezTo>
                    <a:pt x="491" y="50"/>
                    <a:pt x="491" y="51"/>
                    <a:pt x="492" y="51"/>
                  </a:cubicBezTo>
                  <a:cubicBezTo>
                    <a:pt x="491" y="51"/>
                    <a:pt x="491" y="51"/>
                    <a:pt x="490" y="50"/>
                  </a:cubicBezTo>
                  <a:cubicBezTo>
                    <a:pt x="489" y="51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8" y="51"/>
                    <a:pt x="489" y="51"/>
                    <a:pt x="489" y="50"/>
                  </a:cubicBezTo>
                  <a:cubicBezTo>
                    <a:pt x="489" y="50"/>
                    <a:pt x="490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1"/>
                    <a:pt x="488" y="50"/>
                    <a:pt x="488" y="50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7" y="51"/>
                    <a:pt x="487" y="51"/>
                    <a:pt x="486" y="51"/>
                  </a:cubicBezTo>
                  <a:cubicBezTo>
                    <a:pt x="485" y="48"/>
                    <a:pt x="488" y="49"/>
                    <a:pt x="489" y="49"/>
                  </a:cubicBezTo>
                  <a:cubicBezTo>
                    <a:pt x="489" y="49"/>
                    <a:pt x="488" y="49"/>
                    <a:pt x="488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90" y="48"/>
                  </a:cubicBezTo>
                  <a:cubicBezTo>
                    <a:pt x="490" y="49"/>
                    <a:pt x="490" y="49"/>
                    <a:pt x="490" y="49"/>
                  </a:cubicBezTo>
                  <a:cubicBezTo>
                    <a:pt x="490" y="48"/>
                    <a:pt x="491" y="48"/>
                    <a:pt x="491" y="48"/>
                  </a:cubicBezTo>
                  <a:cubicBezTo>
                    <a:pt x="492" y="49"/>
                    <a:pt x="492" y="49"/>
                    <a:pt x="492" y="49"/>
                  </a:cubicBezTo>
                  <a:cubicBezTo>
                    <a:pt x="492" y="49"/>
                    <a:pt x="492" y="49"/>
                    <a:pt x="493" y="49"/>
                  </a:cubicBezTo>
                  <a:cubicBezTo>
                    <a:pt x="492" y="49"/>
                    <a:pt x="492" y="48"/>
                    <a:pt x="492" y="48"/>
                  </a:cubicBezTo>
                  <a:cubicBezTo>
                    <a:pt x="492" y="48"/>
                    <a:pt x="492" y="48"/>
                    <a:pt x="492" y="48"/>
                  </a:cubicBezTo>
                  <a:cubicBezTo>
                    <a:pt x="493" y="47"/>
                    <a:pt x="494" y="48"/>
                    <a:pt x="494" y="49"/>
                  </a:cubicBezTo>
                  <a:cubicBezTo>
                    <a:pt x="495" y="48"/>
                    <a:pt x="495" y="48"/>
                    <a:pt x="495" y="48"/>
                  </a:cubicBezTo>
                  <a:cubicBezTo>
                    <a:pt x="496" y="47"/>
                    <a:pt x="497" y="47"/>
                    <a:pt x="498" y="48"/>
                  </a:cubicBezTo>
                  <a:cubicBezTo>
                    <a:pt x="498" y="47"/>
                    <a:pt x="498" y="47"/>
                    <a:pt x="498" y="47"/>
                  </a:cubicBezTo>
                  <a:cubicBezTo>
                    <a:pt x="497" y="46"/>
                    <a:pt x="497" y="48"/>
                    <a:pt x="496" y="47"/>
                  </a:cubicBezTo>
                  <a:cubicBezTo>
                    <a:pt x="497" y="47"/>
                    <a:pt x="498" y="46"/>
                    <a:pt x="499" y="47"/>
                  </a:cubicBezTo>
                  <a:cubicBezTo>
                    <a:pt x="499" y="47"/>
                    <a:pt x="499" y="47"/>
                    <a:pt x="499" y="47"/>
                  </a:cubicBezTo>
                  <a:cubicBezTo>
                    <a:pt x="500" y="48"/>
                    <a:pt x="500" y="47"/>
                    <a:pt x="501" y="48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2" y="47"/>
                    <a:pt x="502" y="47"/>
                    <a:pt x="502" y="47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4" y="47"/>
                    <a:pt x="504" y="47"/>
                    <a:pt x="504" y="46"/>
                  </a:cubicBezTo>
                  <a:cubicBezTo>
                    <a:pt x="505" y="46"/>
                    <a:pt x="505" y="46"/>
                    <a:pt x="505" y="47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6" y="47"/>
                    <a:pt x="506" y="47"/>
                    <a:pt x="507" y="47"/>
                  </a:cubicBezTo>
                  <a:cubicBezTo>
                    <a:pt x="506" y="46"/>
                    <a:pt x="506" y="46"/>
                    <a:pt x="506" y="46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8" y="47"/>
                    <a:pt x="508" y="47"/>
                    <a:pt x="508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6"/>
                    <a:pt x="509" y="46"/>
                  </a:cubicBezTo>
                  <a:cubicBezTo>
                    <a:pt x="509" y="46"/>
                    <a:pt x="510" y="46"/>
                    <a:pt x="511" y="47"/>
                  </a:cubicBezTo>
                  <a:cubicBezTo>
                    <a:pt x="510" y="47"/>
                    <a:pt x="510" y="47"/>
                    <a:pt x="510" y="47"/>
                  </a:cubicBezTo>
                  <a:cubicBezTo>
                    <a:pt x="511" y="47"/>
                    <a:pt x="512" y="47"/>
                    <a:pt x="512" y="47"/>
                  </a:cubicBezTo>
                  <a:cubicBezTo>
                    <a:pt x="513" y="47"/>
                    <a:pt x="513" y="47"/>
                    <a:pt x="512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4" y="46"/>
                    <a:pt x="514" y="45"/>
                    <a:pt x="513" y="44"/>
                  </a:cubicBezTo>
                  <a:cubicBezTo>
                    <a:pt x="515" y="45"/>
                    <a:pt x="514" y="43"/>
                    <a:pt x="515" y="42"/>
                  </a:cubicBezTo>
                  <a:cubicBezTo>
                    <a:pt x="516" y="42"/>
                    <a:pt x="517" y="42"/>
                    <a:pt x="517" y="43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6" y="43"/>
                    <a:pt x="515" y="44"/>
                    <a:pt x="515" y="45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5" y="46"/>
                    <a:pt x="515" y="46"/>
                  </a:cubicBezTo>
                  <a:cubicBezTo>
                    <a:pt x="517" y="46"/>
                    <a:pt x="518" y="46"/>
                    <a:pt x="520" y="46"/>
                  </a:cubicBezTo>
                  <a:cubicBezTo>
                    <a:pt x="521" y="46"/>
                    <a:pt x="522" y="46"/>
                    <a:pt x="523" y="46"/>
                  </a:cubicBezTo>
                  <a:cubicBezTo>
                    <a:pt x="522" y="45"/>
                    <a:pt x="522" y="45"/>
                    <a:pt x="522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5" y="44"/>
                    <a:pt x="526" y="45"/>
                    <a:pt x="526" y="44"/>
                  </a:cubicBezTo>
                  <a:cubicBezTo>
                    <a:pt x="527" y="44"/>
                    <a:pt x="527" y="44"/>
                    <a:pt x="528" y="44"/>
                  </a:cubicBezTo>
                  <a:cubicBezTo>
                    <a:pt x="528" y="43"/>
                    <a:pt x="528" y="43"/>
                    <a:pt x="528" y="43"/>
                  </a:cubicBezTo>
                  <a:cubicBezTo>
                    <a:pt x="529" y="43"/>
                    <a:pt x="529" y="44"/>
                    <a:pt x="529" y="44"/>
                  </a:cubicBezTo>
                  <a:cubicBezTo>
                    <a:pt x="530" y="44"/>
                    <a:pt x="531" y="44"/>
                    <a:pt x="532" y="43"/>
                  </a:cubicBezTo>
                  <a:cubicBezTo>
                    <a:pt x="532" y="45"/>
                    <a:pt x="534" y="44"/>
                    <a:pt x="534" y="44"/>
                  </a:cubicBezTo>
                  <a:cubicBezTo>
                    <a:pt x="536" y="44"/>
                    <a:pt x="537" y="43"/>
                    <a:pt x="539" y="44"/>
                  </a:cubicBezTo>
                  <a:cubicBezTo>
                    <a:pt x="541" y="44"/>
                    <a:pt x="542" y="43"/>
                    <a:pt x="544" y="44"/>
                  </a:cubicBezTo>
                  <a:cubicBezTo>
                    <a:pt x="544" y="43"/>
                    <a:pt x="545" y="44"/>
                    <a:pt x="546" y="43"/>
                  </a:cubicBezTo>
                  <a:cubicBezTo>
                    <a:pt x="544" y="43"/>
                    <a:pt x="542" y="43"/>
                    <a:pt x="540" y="43"/>
                  </a:cubicBezTo>
                  <a:cubicBezTo>
                    <a:pt x="539" y="43"/>
                    <a:pt x="538" y="43"/>
                    <a:pt x="537" y="43"/>
                  </a:cubicBezTo>
                  <a:cubicBezTo>
                    <a:pt x="535" y="43"/>
                    <a:pt x="532" y="43"/>
                    <a:pt x="530" y="43"/>
                  </a:cubicBezTo>
                  <a:cubicBezTo>
                    <a:pt x="529" y="43"/>
                    <a:pt x="527" y="43"/>
                    <a:pt x="526" y="43"/>
                  </a:cubicBezTo>
                  <a:cubicBezTo>
                    <a:pt x="526" y="43"/>
                    <a:pt x="525" y="43"/>
                    <a:pt x="52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4" y="43"/>
                    <a:pt x="524" y="42"/>
                    <a:pt x="524" y="42"/>
                  </a:cubicBezTo>
                  <a:cubicBezTo>
                    <a:pt x="523" y="42"/>
                    <a:pt x="525" y="43"/>
                    <a:pt x="524" y="44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4"/>
                    <a:pt x="522" y="43"/>
                  </a:cubicBezTo>
                  <a:cubicBezTo>
                    <a:pt x="521" y="43"/>
                    <a:pt x="521" y="43"/>
                    <a:pt x="521" y="43"/>
                  </a:cubicBezTo>
                  <a:cubicBezTo>
                    <a:pt x="521" y="44"/>
                    <a:pt x="520" y="43"/>
                    <a:pt x="519" y="44"/>
                  </a:cubicBezTo>
                  <a:cubicBezTo>
                    <a:pt x="519" y="43"/>
                    <a:pt x="519" y="43"/>
                    <a:pt x="519" y="43"/>
                  </a:cubicBezTo>
                  <a:cubicBezTo>
                    <a:pt x="518" y="43"/>
                    <a:pt x="518" y="43"/>
                    <a:pt x="518" y="43"/>
                  </a:cubicBezTo>
                  <a:cubicBezTo>
                    <a:pt x="518" y="42"/>
                    <a:pt x="518" y="43"/>
                    <a:pt x="518" y="43"/>
                  </a:cubicBezTo>
                  <a:cubicBezTo>
                    <a:pt x="517" y="43"/>
                    <a:pt x="517" y="42"/>
                    <a:pt x="517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7" y="42"/>
                    <a:pt x="515" y="42"/>
                    <a:pt x="514" y="42"/>
                  </a:cubicBezTo>
                  <a:cubicBezTo>
                    <a:pt x="515" y="43"/>
                    <a:pt x="514" y="43"/>
                    <a:pt x="514" y="44"/>
                  </a:cubicBezTo>
                  <a:cubicBezTo>
                    <a:pt x="513" y="43"/>
                    <a:pt x="513" y="43"/>
                    <a:pt x="513" y="43"/>
                  </a:cubicBezTo>
                  <a:cubicBezTo>
                    <a:pt x="515" y="42"/>
                    <a:pt x="512" y="42"/>
                    <a:pt x="512" y="41"/>
                  </a:cubicBezTo>
                  <a:cubicBezTo>
                    <a:pt x="513" y="40"/>
                    <a:pt x="513" y="39"/>
                    <a:pt x="514" y="40"/>
                  </a:cubicBezTo>
                  <a:cubicBezTo>
                    <a:pt x="514" y="40"/>
                    <a:pt x="514" y="40"/>
                    <a:pt x="513" y="40"/>
                  </a:cubicBezTo>
                  <a:cubicBezTo>
                    <a:pt x="514" y="41"/>
                    <a:pt x="514" y="40"/>
                    <a:pt x="515" y="40"/>
                  </a:cubicBezTo>
                  <a:cubicBezTo>
                    <a:pt x="515" y="40"/>
                    <a:pt x="515" y="40"/>
                    <a:pt x="515" y="40"/>
                  </a:cubicBezTo>
                  <a:cubicBezTo>
                    <a:pt x="515" y="39"/>
                    <a:pt x="515" y="40"/>
                    <a:pt x="514" y="40"/>
                  </a:cubicBezTo>
                  <a:cubicBezTo>
                    <a:pt x="514" y="39"/>
                    <a:pt x="514" y="39"/>
                    <a:pt x="514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6" y="39"/>
                    <a:pt x="516" y="39"/>
                  </a:cubicBezTo>
                  <a:cubicBezTo>
                    <a:pt x="516" y="38"/>
                    <a:pt x="516" y="38"/>
                    <a:pt x="517" y="37"/>
                  </a:cubicBezTo>
                  <a:cubicBezTo>
                    <a:pt x="515" y="36"/>
                    <a:pt x="516" y="39"/>
                    <a:pt x="515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9"/>
                    <a:pt x="513" y="39"/>
                    <a:pt x="512" y="40"/>
                  </a:cubicBezTo>
                  <a:cubicBezTo>
                    <a:pt x="512" y="39"/>
                    <a:pt x="513" y="39"/>
                    <a:pt x="513" y="39"/>
                  </a:cubicBezTo>
                  <a:cubicBezTo>
                    <a:pt x="512" y="39"/>
                    <a:pt x="512" y="39"/>
                    <a:pt x="512" y="39"/>
                  </a:cubicBezTo>
                  <a:cubicBezTo>
                    <a:pt x="512" y="39"/>
                    <a:pt x="512" y="38"/>
                    <a:pt x="512" y="38"/>
                  </a:cubicBezTo>
                  <a:cubicBezTo>
                    <a:pt x="512" y="38"/>
                    <a:pt x="511" y="37"/>
                    <a:pt x="511" y="38"/>
                  </a:cubicBezTo>
                  <a:cubicBezTo>
                    <a:pt x="511" y="38"/>
                    <a:pt x="511" y="38"/>
                    <a:pt x="511" y="38"/>
                  </a:cubicBezTo>
                  <a:cubicBezTo>
                    <a:pt x="511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9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7" y="37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9"/>
                    <a:pt x="506" y="39"/>
                  </a:cubicBezTo>
                  <a:cubicBezTo>
                    <a:pt x="505" y="39"/>
                    <a:pt x="503" y="38"/>
                    <a:pt x="503" y="38"/>
                  </a:cubicBezTo>
                  <a:cubicBezTo>
                    <a:pt x="503" y="38"/>
                    <a:pt x="503" y="38"/>
                    <a:pt x="502" y="38"/>
                  </a:cubicBezTo>
                  <a:cubicBezTo>
                    <a:pt x="502" y="37"/>
                    <a:pt x="501" y="38"/>
                    <a:pt x="501" y="37"/>
                  </a:cubicBezTo>
                  <a:cubicBezTo>
                    <a:pt x="500" y="38"/>
                    <a:pt x="500" y="38"/>
                    <a:pt x="500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8" y="38"/>
                    <a:pt x="497" y="38"/>
                    <a:pt x="496" y="37"/>
                  </a:cubicBezTo>
                  <a:cubicBezTo>
                    <a:pt x="495" y="38"/>
                    <a:pt x="494" y="37"/>
                    <a:pt x="493" y="38"/>
                  </a:cubicBezTo>
                  <a:cubicBezTo>
                    <a:pt x="490" y="37"/>
                    <a:pt x="488" y="38"/>
                    <a:pt x="486" y="37"/>
                  </a:cubicBezTo>
                  <a:cubicBezTo>
                    <a:pt x="483" y="36"/>
                    <a:pt x="481" y="38"/>
                    <a:pt x="478" y="37"/>
                  </a:cubicBezTo>
                  <a:cubicBezTo>
                    <a:pt x="477" y="37"/>
                    <a:pt x="474" y="36"/>
                    <a:pt x="474" y="38"/>
                  </a:cubicBezTo>
                  <a:cubicBezTo>
                    <a:pt x="473" y="38"/>
                    <a:pt x="474" y="37"/>
                    <a:pt x="473" y="37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2" y="37"/>
                    <a:pt x="472" y="37"/>
                    <a:pt x="472" y="37"/>
                  </a:cubicBezTo>
                  <a:cubicBezTo>
                    <a:pt x="470" y="38"/>
                    <a:pt x="468" y="35"/>
                    <a:pt x="467" y="37"/>
                  </a:cubicBezTo>
                  <a:cubicBezTo>
                    <a:pt x="464" y="36"/>
                    <a:pt x="461" y="36"/>
                    <a:pt x="459" y="36"/>
                  </a:cubicBezTo>
                  <a:cubicBezTo>
                    <a:pt x="458" y="36"/>
                    <a:pt x="457" y="36"/>
                    <a:pt x="456" y="36"/>
                  </a:cubicBezTo>
                  <a:cubicBezTo>
                    <a:pt x="455" y="36"/>
                    <a:pt x="455" y="35"/>
                    <a:pt x="456" y="34"/>
                  </a:cubicBezTo>
                  <a:cubicBezTo>
                    <a:pt x="456" y="35"/>
                    <a:pt x="457" y="35"/>
                    <a:pt x="457" y="35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8" y="35"/>
                    <a:pt x="458" y="35"/>
                    <a:pt x="459" y="36"/>
                  </a:cubicBezTo>
                  <a:cubicBezTo>
                    <a:pt x="460" y="35"/>
                    <a:pt x="458" y="35"/>
                    <a:pt x="459" y="34"/>
                  </a:cubicBezTo>
                  <a:cubicBezTo>
                    <a:pt x="459" y="34"/>
                    <a:pt x="459" y="34"/>
                    <a:pt x="460" y="34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5"/>
                    <a:pt x="461" y="36"/>
                    <a:pt x="462" y="35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4"/>
                    <a:pt x="462" y="34"/>
                    <a:pt x="462" y="35"/>
                  </a:cubicBezTo>
                  <a:cubicBezTo>
                    <a:pt x="462" y="34"/>
                    <a:pt x="462" y="34"/>
                    <a:pt x="462" y="34"/>
                  </a:cubicBezTo>
                  <a:cubicBezTo>
                    <a:pt x="463" y="34"/>
                    <a:pt x="464" y="34"/>
                    <a:pt x="464" y="35"/>
                  </a:cubicBezTo>
                  <a:cubicBezTo>
                    <a:pt x="465" y="35"/>
                    <a:pt x="465" y="35"/>
                    <a:pt x="465" y="35"/>
                  </a:cubicBezTo>
                  <a:cubicBezTo>
                    <a:pt x="464" y="35"/>
                    <a:pt x="464" y="34"/>
                    <a:pt x="464" y="34"/>
                  </a:cubicBezTo>
                  <a:cubicBezTo>
                    <a:pt x="465" y="34"/>
                    <a:pt x="465" y="34"/>
                    <a:pt x="466" y="34"/>
                  </a:cubicBezTo>
                  <a:cubicBezTo>
                    <a:pt x="465" y="34"/>
                    <a:pt x="465" y="34"/>
                    <a:pt x="465" y="35"/>
                  </a:cubicBezTo>
                  <a:cubicBezTo>
                    <a:pt x="466" y="35"/>
                    <a:pt x="466" y="34"/>
                    <a:pt x="467" y="35"/>
                  </a:cubicBezTo>
                  <a:cubicBezTo>
                    <a:pt x="466" y="34"/>
                    <a:pt x="466" y="34"/>
                    <a:pt x="466" y="34"/>
                  </a:cubicBezTo>
                  <a:cubicBezTo>
                    <a:pt x="467" y="34"/>
                    <a:pt x="468" y="34"/>
                    <a:pt x="469" y="34"/>
                  </a:cubicBezTo>
                  <a:cubicBezTo>
                    <a:pt x="468" y="34"/>
                    <a:pt x="468" y="35"/>
                    <a:pt x="468" y="35"/>
                  </a:cubicBezTo>
                  <a:cubicBezTo>
                    <a:pt x="469" y="35"/>
                    <a:pt x="469" y="35"/>
                    <a:pt x="469" y="35"/>
                  </a:cubicBezTo>
                  <a:cubicBezTo>
                    <a:pt x="469" y="34"/>
                    <a:pt x="471" y="36"/>
                    <a:pt x="470" y="34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72" y="34"/>
                    <a:pt x="472" y="34"/>
                    <a:pt x="472" y="34"/>
                  </a:cubicBezTo>
                  <a:cubicBezTo>
                    <a:pt x="473" y="34"/>
                    <a:pt x="473" y="34"/>
                    <a:pt x="473" y="34"/>
                  </a:cubicBezTo>
                  <a:cubicBezTo>
                    <a:pt x="474" y="34"/>
                    <a:pt x="474" y="34"/>
                    <a:pt x="475" y="33"/>
                  </a:cubicBezTo>
                  <a:cubicBezTo>
                    <a:pt x="475" y="34"/>
                    <a:pt x="476" y="34"/>
                    <a:pt x="476" y="34"/>
                  </a:cubicBezTo>
                  <a:cubicBezTo>
                    <a:pt x="477" y="34"/>
                    <a:pt x="478" y="35"/>
                    <a:pt x="479" y="34"/>
                  </a:cubicBezTo>
                  <a:cubicBezTo>
                    <a:pt x="479" y="34"/>
                    <a:pt x="479" y="34"/>
                    <a:pt x="479" y="34"/>
                  </a:cubicBezTo>
                  <a:cubicBezTo>
                    <a:pt x="478" y="33"/>
                    <a:pt x="478" y="32"/>
                    <a:pt x="478" y="31"/>
                  </a:cubicBezTo>
                  <a:cubicBezTo>
                    <a:pt x="479" y="32"/>
                    <a:pt x="479" y="32"/>
                    <a:pt x="479" y="32"/>
                  </a:cubicBezTo>
                  <a:cubicBezTo>
                    <a:pt x="480" y="32"/>
                    <a:pt x="479" y="33"/>
                    <a:pt x="480" y="33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1" y="34"/>
                    <a:pt x="480" y="34"/>
                    <a:pt x="480" y="33"/>
                  </a:cubicBezTo>
                  <a:cubicBezTo>
                    <a:pt x="481" y="33"/>
                    <a:pt x="482" y="34"/>
                    <a:pt x="483" y="33"/>
                  </a:cubicBezTo>
                  <a:cubicBezTo>
                    <a:pt x="482" y="33"/>
                    <a:pt x="482" y="32"/>
                    <a:pt x="481" y="33"/>
                  </a:cubicBezTo>
                  <a:cubicBezTo>
                    <a:pt x="480" y="33"/>
                    <a:pt x="480" y="32"/>
                    <a:pt x="480" y="32"/>
                  </a:cubicBezTo>
                  <a:cubicBezTo>
                    <a:pt x="481" y="32"/>
                    <a:pt x="481" y="31"/>
                    <a:pt x="482" y="32"/>
                  </a:cubicBezTo>
                  <a:cubicBezTo>
                    <a:pt x="482" y="31"/>
                    <a:pt x="482" y="31"/>
                    <a:pt x="482" y="31"/>
                  </a:cubicBezTo>
                  <a:cubicBezTo>
                    <a:pt x="482" y="31"/>
                    <a:pt x="482" y="31"/>
                    <a:pt x="482" y="32"/>
                  </a:cubicBezTo>
                  <a:cubicBezTo>
                    <a:pt x="483" y="32"/>
                    <a:pt x="484" y="32"/>
                    <a:pt x="484" y="31"/>
                  </a:cubicBezTo>
                  <a:cubicBezTo>
                    <a:pt x="484" y="32"/>
                    <a:pt x="484" y="32"/>
                    <a:pt x="485" y="32"/>
                  </a:cubicBezTo>
                  <a:cubicBezTo>
                    <a:pt x="485" y="32"/>
                    <a:pt x="485" y="31"/>
                    <a:pt x="485" y="31"/>
                  </a:cubicBezTo>
                  <a:cubicBezTo>
                    <a:pt x="485" y="31"/>
                    <a:pt x="486" y="31"/>
                    <a:pt x="486" y="31"/>
                  </a:cubicBezTo>
                  <a:cubicBezTo>
                    <a:pt x="486" y="31"/>
                    <a:pt x="486" y="31"/>
                    <a:pt x="486" y="30"/>
                  </a:cubicBezTo>
                  <a:cubicBezTo>
                    <a:pt x="485" y="31"/>
                    <a:pt x="482" y="29"/>
                    <a:pt x="483" y="31"/>
                  </a:cubicBezTo>
                  <a:cubicBezTo>
                    <a:pt x="482" y="30"/>
                    <a:pt x="482" y="30"/>
                    <a:pt x="482" y="30"/>
                  </a:cubicBezTo>
                  <a:cubicBezTo>
                    <a:pt x="480" y="31"/>
                    <a:pt x="479" y="30"/>
                    <a:pt x="477" y="30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8" y="31"/>
                    <a:pt x="478" y="32"/>
                    <a:pt x="478" y="32"/>
                  </a:cubicBezTo>
                  <a:cubicBezTo>
                    <a:pt x="477" y="33"/>
                    <a:pt x="476" y="32"/>
                    <a:pt x="475" y="32"/>
                  </a:cubicBezTo>
                  <a:cubicBezTo>
                    <a:pt x="474" y="32"/>
                    <a:pt x="473" y="32"/>
                    <a:pt x="473" y="32"/>
                  </a:cubicBezTo>
                  <a:cubicBezTo>
                    <a:pt x="474" y="31"/>
                    <a:pt x="476" y="32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3" y="30"/>
                    <a:pt x="474" y="29"/>
                    <a:pt x="474" y="29"/>
                  </a:cubicBezTo>
                  <a:cubicBezTo>
                    <a:pt x="475" y="29"/>
                    <a:pt x="477" y="28"/>
                    <a:pt x="478" y="30"/>
                  </a:cubicBezTo>
                  <a:cubicBezTo>
                    <a:pt x="478" y="30"/>
                    <a:pt x="478" y="29"/>
                    <a:pt x="478" y="29"/>
                  </a:cubicBezTo>
                  <a:cubicBezTo>
                    <a:pt x="479" y="29"/>
                    <a:pt x="481" y="29"/>
                    <a:pt x="482" y="30"/>
                  </a:cubicBezTo>
                  <a:cubicBezTo>
                    <a:pt x="483" y="28"/>
                    <a:pt x="485" y="30"/>
                    <a:pt x="486" y="29"/>
                  </a:cubicBezTo>
                  <a:cubicBezTo>
                    <a:pt x="487" y="29"/>
                    <a:pt x="489" y="29"/>
                    <a:pt x="491" y="30"/>
                  </a:cubicBezTo>
                  <a:cubicBezTo>
                    <a:pt x="491" y="30"/>
                    <a:pt x="491" y="30"/>
                    <a:pt x="491" y="30"/>
                  </a:cubicBezTo>
                  <a:cubicBezTo>
                    <a:pt x="491" y="29"/>
                    <a:pt x="490" y="29"/>
                    <a:pt x="490" y="29"/>
                  </a:cubicBezTo>
                  <a:cubicBezTo>
                    <a:pt x="491" y="29"/>
                    <a:pt x="493" y="30"/>
                    <a:pt x="494" y="29"/>
                  </a:cubicBezTo>
                  <a:cubicBezTo>
                    <a:pt x="494" y="29"/>
                    <a:pt x="494" y="29"/>
                    <a:pt x="494" y="29"/>
                  </a:cubicBezTo>
                  <a:cubicBezTo>
                    <a:pt x="495" y="29"/>
                    <a:pt x="496" y="29"/>
                    <a:pt x="496" y="28"/>
                  </a:cubicBezTo>
                  <a:cubicBezTo>
                    <a:pt x="496" y="28"/>
                    <a:pt x="496" y="28"/>
                    <a:pt x="496" y="28"/>
                  </a:cubicBezTo>
                  <a:cubicBezTo>
                    <a:pt x="495" y="28"/>
                    <a:pt x="495" y="29"/>
                    <a:pt x="495" y="29"/>
                  </a:cubicBezTo>
                  <a:cubicBezTo>
                    <a:pt x="493" y="28"/>
                    <a:pt x="493" y="28"/>
                    <a:pt x="493" y="28"/>
                  </a:cubicBezTo>
                  <a:cubicBezTo>
                    <a:pt x="490" y="28"/>
                    <a:pt x="487" y="28"/>
                    <a:pt x="484" y="28"/>
                  </a:cubicBezTo>
                  <a:cubicBezTo>
                    <a:pt x="482" y="28"/>
                    <a:pt x="480" y="28"/>
                    <a:pt x="479" y="28"/>
                  </a:cubicBezTo>
                  <a:cubicBezTo>
                    <a:pt x="478" y="28"/>
                    <a:pt x="477" y="28"/>
                    <a:pt x="475" y="28"/>
                  </a:cubicBezTo>
                  <a:cubicBezTo>
                    <a:pt x="473" y="28"/>
                    <a:pt x="470" y="28"/>
                    <a:pt x="468" y="28"/>
                  </a:cubicBezTo>
                  <a:cubicBezTo>
                    <a:pt x="468" y="27"/>
                    <a:pt x="468" y="27"/>
                    <a:pt x="468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8"/>
                    <a:pt x="467" y="28"/>
                    <a:pt x="467" y="28"/>
                  </a:cubicBezTo>
                  <a:cubicBezTo>
                    <a:pt x="467" y="28"/>
                    <a:pt x="466" y="27"/>
                    <a:pt x="465" y="28"/>
                  </a:cubicBezTo>
                  <a:cubicBezTo>
                    <a:pt x="465" y="27"/>
                    <a:pt x="465" y="27"/>
                    <a:pt x="465" y="27"/>
                  </a:cubicBezTo>
                  <a:cubicBezTo>
                    <a:pt x="463" y="26"/>
                    <a:pt x="462" y="29"/>
                    <a:pt x="461" y="27"/>
                  </a:cubicBezTo>
                  <a:cubicBezTo>
                    <a:pt x="461" y="27"/>
                    <a:pt x="461" y="27"/>
                    <a:pt x="461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59" y="26"/>
                    <a:pt x="458" y="26"/>
                    <a:pt x="458" y="27"/>
                  </a:cubicBezTo>
                  <a:cubicBezTo>
                    <a:pt x="457" y="27"/>
                    <a:pt x="457" y="26"/>
                    <a:pt x="456" y="26"/>
                  </a:cubicBezTo>
                  <a:cubicBezTo>
                    <a:pt x="458" y="24"/>
                    <a:pt x="458" y="27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2" y="25"/>
                    <a:pt x="463" y="25"/>
                    <a:pt x="465" y="26"/>
                  </a:cubicBezTo>
                  <a:cubicBezTo>
                    <a:pt x="467" y="25"/>
                    <a:pt x="470" y="27"/>
                    <a:pt x="471" y="26"/>
                  </a:cubicBezTo>
                  <a:cubicBezTo>
                    <a:pt x="473" y="27"/>
                    <a:pt x="474" y="25"/>
                    <a:pt x="475" y="26"/>
                  </a:cubicBezTo>
                  <a:cubicBezTo>
                    <a:pt x="476" y="25"/>
                    <a:pt x="477" y="27"/>
                    <a:pt x="478" y="26"/>
                  </a:cubicBezTo>
                  <a:cubicBezTo>
                    <a:pt x="480" y="27"/>
                    <a:pt x="481" y="25"/>
                    <a:pt x="483" y="26"/>
                  </a:cubicBezTo>
                  <a:cubicBezTo>
                    <a:pt x="486" y="26"/>
                    <a:pt x="489" y="27"/>
                    <a:pt x="492" y="26"/>
                  </a:cubicBezTo>
                  <a:cubicBezTo>
                    <a:pt x="492" y="26"/>
                    <a:pt x="492" y="26"/>
                    <a:pt x="492" y="26"/>
                  </a:cubicBezTo>
                  <a:cubicBezTo>
                    <a:pt x="494" y="26"/>
                    <a:pt x="496" y="27"/>
                    <a:pt x="497" y="26"/>
                  </a:cubicBezTo>
                  <a:cubicBezTo>
                    <a:pt x="497" y="26"/>
                    <a:pt x="497" y="26"/>
                    <a:pt x="498" y="27"/>
                  </a:cubicBezTo>
                  <a:cubicBezTo>
                    <a:pt x="498" y="26"/>
                    <a:pt x="500" y="27"/>
                    <a:pt x="500" y="26"/>
                  </a:cubicBezTo>
                  <a:cubicBezTo>
                    <a:pt x="500" y="26"/>
                    <a:pt x="500" y="26"/>
                    <a:pt x="500" y="26"/>
                  </a:cubicBezTo>
                  <a:cubicBezTo>
                    <a:pt x="500" y="27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7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03" y="27"/>
                    <a:pt x="503" y="27"/>
                    <a:pt x="503" y="27"/>
                  </a:cubicBezTo>
                  <a:cubicBezTo>
                    <a:pt x="503" y="26"/>
                    <a:pt x="503" y="26"/>
                    <a:pt x="503" y="26"/>
                  </a:cubicBezTo>
                  <a:cubicBezTo>
                    <a:pt x="504" y="28"/>
                    <a:pt x="504" y="25"/>
                    <a:pt x="506" y="26"/>
                  </a:cubicBezTo>
                  <a:cubicBezTo>
                    <a:pt x="507" y="27"/>
                    <a:pt x="507" y="27"/>
                    <a:pt x="508" y="26"/>
                  </a:cubicBezTo>
                  <a:cubicBezTo>
                    <a:pt x="508" y="27"/>
                    <a:pt x="508" y="27"/>
                    <a:pt x="508" y="27"/>
                  </a:cubicBezTo>
                  <a:cubicBezTo>
                    <a:pt x="508" y="25"/>
                    <a:pt x="510" y="27"/>
                    <a:pt x="510" y="26"/>
                  </a:cubicBezTo>
                  <a:cubicBezTo>
                    <a:pt x="510" y="26"/>
                    <a:pt x="511" y="26"/>
                    <a:pt x="511" y="26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2" y="27"/>
                    <a:pt x="512" y="27"/>
                  </a:cubicBezTo>
                  <a:cubicBezTo>
                    <a:pt x="512" y="26"/>
                    <a:pt x="511" y="26"/>
                    <a:pt x="511" y="26"/>
                  </a:cubicBezTo>
                  <a:cubicBezTo>
                    <a:pt x="512" y="26"/>
                    <a:pt x="512" y="26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3" y="26"/>
                    <a:pt x="514" y="26"/>
                    <a:pt x="514" y="26"/>
                  </a:cubicBezTo>
                  <a:cubicBezTo>
                    <a:pt x="514" y="25"/>
                    <a:pt x="514" y="25"/>
                    <a:pt x="514" y="25"/>
                  </a:cubicBezTo>
                  <a:cubicBezTo>
                    <a:pt x="516" y="26"/>
                    <a:pt x="516" y="26"/>
                    <a:pt x="517" y="27"/>
                  </a:cubicBezTo>
                  <a:cubicBezTo>
                    <a:pt x="517" y="27"/>
                    <a:pt x="517" y="27"/>
                    <a:pt x="517" y="27"/>
                  </a:cubicBezTo>
                  <a:cubicBezTo>
                    <a:pt x="517" y="27"/>
                    <a:pt x="517" y="27"/>
                    <a:pt x="517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20" y="26"/>
                  </a:cubicBezTo>
                  <a:cubicBezTo>
                    <a:pt x="519" y="25"/>
                    <a:pt x="521" y="26"/>
                    <a:pt x="521" y="26"/>
                  </a:cubicBezTo>
                  <a:cubicBezTo>
                    <a:pt x="522" y="25"/>
                    <a:pt x="524" y="27"/>
                    <a:pt x="524" y="25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24" y="26"/>
                    <a:pt x="524" y="26"/>
                    <a:pt x="525" y="25"/>
                  </a:cubicBezTo>
                  <a:cubicBezTo>
                    <a:pt x="525" y="26"/>
                    <a:pt x="525" y="26"/>
                    <a:pt x="525" y="26"/>
                  </a:cubicBezTo>
                  <a:cubicBezTo>
                    <a:pt x="526" y="27"/>
                    <a:pt x="526" y="25"/>
                    <a:pt x="527" y="26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26" y="24"/>
                    <a:pt x="526" y="25"/>
                    <a:pt x="526" y="25"/>
                  </a:cubicBezTo>
                  <a:cubicBezTo>
                    <a:pt x="525" y="25"/>
                    <a:pt x="526" y="24"/>
                    <a:pt x="525" y="24"/>
                  </a:cubicBezTo>
                  <a:cubicBezTo>
                    <a:pt x="525" y="25"/>
                    <a:pt x="525" y="25"/>
                    <a:pt x="525" y="25"/>
                  </a:cubicBezTo>
                  <a:cubicBezTo>
                    <a:pt x="524" y="25"/>
                    <a:pt x="524" y="24"/>
                    <a:pt x="524" y="25"/>
                  </a:cubicBezTo>
                  <a:cubicBezTo>
                    <a:pt x="523" y="25"/>
                    <a:pt x="522" y="25"/>
                    <a:pt x="521" y="24"/>
                  </a:cubicBezTo>
                  <a:cubicBezTo>
                    <a:pt x="521" y="24"/>
                    <a:pt x="522" y="25"/>
                    <a:pt x="521" y="25"/>
                  </a:cubicBezTo>
                  <a:cubicBezTo>
                    <a:pt x="521" y="24"/>
                    <a:pt x="520" y="24"/>
                    <a:pt x="519" y="24"/>
                  </a:cubicBezTo>
                  <a:cubicBezTo>
                    <a:pt x="519" y="24"/>
                    <a:pt x="519" y="24"/>
                    <a:pt x="519" y="24"/>
                  </a:cubicBezTo>
                  <a:cubicBezTo>
                    <a:pt x="520" y="24"/>
                    <a:pt x="521" y="24"/>
                    <a:pt x="521" y="25"/>
                  </a:cubicBezTo>
                  <a:cubicBezTo>
                    <a:pt x="521" y="25"/>
                    <a:pt x="521" y="25"/>
                    <a:pt x="521" y="25"/>
                  </a:cubicBezTo>
                  <a:cubicBezTo>
                    <a:pt x="520" y="25"/>
                    <a:pt x="518" y="25"/>
                    <a:pt x="518" y="24"/>
                  </a:cubicBezTo>
                  <a:cubicBezTo>
                    <a:pt x="517" y="24"/>
                    <a:pt x="516" y="24"/>
                    <a:pt x="515" y="24"/>
                  </a:cubicBezTo>
                  <a:cubicBezTo>
                    <a:pt x="515" y="24"/>
                    <a:pt x="515" y="24"/>
                    <a:pt x="515" y="24"/>
                  </a:cubicBezTo>
                  <a:cubicBezTo>
                    <a:pt x="515" y="24"/>
                    <a:pt x="516" y="24"/>
                    <a:pt x="516" y="24"/>
                  </a:cubicBezTo>
                  <a:cubicBezTo>
                    <a:pt x="515" y="24"/>
                    <a:pt x="516" y="25"/>
                    <a:pt x="515" y="25"/>
                  </a:cubicBezTo>
                  <a:cubicBezTo>
                    <a:pt x="515" y="25"/>
                    <a:pt x="515" y="25"/>
                    <a:pt x="514" y="24"/>
                  </a:cubicBezTo>
                  <a:cubicBezTo>
                    <a:pt x="514" y="25"/>
                    <a:pt x="513" y="24"/>
                    <a:pt x="512" y="25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11" y="25"/>
                    <a:pt x="511" y="24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0" y="26"/>
                    <a:pt x="509" y="25"/>
                    <a:pt x="508" y="25"/>
                  </a:cubicBezTo>
                  <a:cubicBezTo>
                    <a:pt x="507" y="25"/>
                    <a:pt x="508" y="23"/>
                    <a:pt x="507" y="23"/>
                  </a:cubicBezTo>
                  <a:cubicBezTo>
                    <a:pt x="507" y="24"/>
                    <a:pt x="507" y="24"/>
                    <a:pt x="508" y="24"/>
                  </a:cubicBezTo>
                  <a:cubicBezTo>
                    <a:pt x="507" y="24"/>
                    <a:pt x="507" y="24"/>
                    <a:pt x="507" y="25"/>
                  </a:cubicBezTo>
                  <a:cubicBezTo>
                    <a:pt x="508" y="25"/>
                    <a:pt x="508" y="25"/>
                    <a:pt x="508" y="25"/>
                  </a:cubicBezTo>
                  <a:cubicBezTo>
                    <a:pt x="508" y="25"/>
                    <a:pt x="507" y="26"/>
                    <a:pt x="507" y="26"/>
                  </a:cubicBezTo>
                  <a:cubicBezTo>
                    <a:pt x="507" y="26"/>
                    <a:pt x="506" y="26"/>
                    <a:pt x="506" y="26"/>
                  </a:cubicBezTo>
                  <a:cubicBezTo>
                    <a:pt x="507" y="26"/>
                    <a:pt x="507" y="26"/>
                    <a:pt x="507" y="25"/>
                  </a:cubicBezTo>
                  <a:cubicBezTo>
                    <a:pt x="506" y="25"/>
                    <a:pt x="505" y="25"/>
                    <a:pt x="504" y="25"/>
                  </a:cubicBezTo>
                  <a:cubicBezTo>
                    <a:pt x="504" y="25"/>
                    <a:pt x="504" y="24"/>
                    <a:pt x="504" y="24"/>
                  </a:cubicBezTo>
                  <a:cubicBezTo>
                    <a:pt x="505" y="24"/>
                    <a:pt x="505" y="24"/>
                    <a:pt x="505" y="24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5" y="23"/>
                    <a:pt x="505" y="23"/>
                  </a:cubicBezTo>
                  <a:cubicBezTo>
                    <a:pt x="504" y="23"/>
                    <a:pt x="504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3" y="24"/>
                    <a:pt x="503" y="24"/>
                    <a:pt x="503" y="24"/>
                  </a:cubicBezTo>
                  <a:cubicBezTo>
                    <a:pt x="503" y="24"/>
                    <a:pt x="503" y="23"/>
                    <a:pt x="502" y="23"/>
                  </a:cubicBezTo>
                  <a:cubicBezTo>
                    <a:pt x="502" y="23"/>
                    <a:pt x="502" y="24"/>
                    <a:pt x="502" y="24"/>
                  </a:cubicBezTo>
                  <a:cubicBezTo>
                    <a:pt x="503" y="25"/>
                    <a:pt x="503" y="25"/>
                    <a:pt x="503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1" y="25"/>
                    <a:pt x="500" y="25"/>
                    <a:pt x="500" y="24"/>
                  </a:cubicBezTo>
                  <a:cubicBezTo>
                    <a:pt x="501" y="24"/>
                    <a:pt x="501" y="24"/>
                    <a:pt x="501" y="24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9" y="25"/>
                    <a:pt x="499" y="25"/>
                    <a:pt x="499" y="25"/>
                  </a:cubicBezTo>
                  <a:cubicBezTo>
                    <a:pt x="499" y="25"/>
                    <a:pt x="498" y="25"/>
                    <a:pt x="498" y="25"/>
                  </a:cubicBezTo>
                  <a:cubicBezTo>
                    <a:pt x="497" y="24"/>
                    <a:pt x="496" y="26"/>
                    <a:pt x="495" y="24"/>
                  </a:cubicBezTo>
                  <a:cubicBezTo>
                    <a:pt x="496" y="24"/>
                    <a:pt x="497" y="24"/>
                    <a:pt x="497" y="24"/>
                  </a:cubicBezTo>
                  <a:cubicBezTo>
                    <a:pt x="497" y="23"/>
                    <a:pt x="497" y="23"/>
                    <a:pt x="497" y="23"/>
                  </a:cubicBezTo>
                  <a:cubicBezTo>
                    <a:pt x="497" y="24"/>
                    <a:pt x="497" y="24"/>
                    <a:pt x="497" y="24"/>
                  </a:cubicBezTo>
                  <a:cubicBezTo>
                    <a:pt x="497" y="23"/>
                    <a:pt x="496" y="23"/>
                    <a:pt x="495" y="23"/>
                  </a:cubicBezTo>
                  <a:cubicBezTo>
                    <a:pt x="496" y="22"/>
                    <a:pt x="496" y="22"/>
                    <a:pt x="496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3"/>
                    <a:pt x="495" y="23"/>
                  </a:cubicBezTo>
                  <a:cubicBezTo>
                    <a:pt x="494" y="23"/>
                    <a:pt x="495" y="24"/>
                    <a:pt x="495" y="24"/>
                  </a:cubicBezTo>
                  <a:cubicBezTo>
                    <a:pt x="495" y="24"/>
                    <a:pt x="495" y="24"/>
                    <a:pt x="495" y="25"/>
                  </a:cubicBezTo>
                  <a:cubicBezTo>
                    <a:pt x="493" y="25"/>
                    <a:pt x="493" y="25"/>
                    <a:pt x="493" y="25"/>
                  </a:cubicBezTo>
                  <a:cubicBezTo>
                    <a:pt x="493" y="25"/>
                    <a:pt x="493" y="24"/>
                    <a:pt x="493" y="24"/>
                  </a:cubicBezTo>
                  <a:cubicBezTo>
                    <a:pt x="493" y="24"/>
                    <a:pt x="493" y="24"/>
                    <a:pt x="493" y="24"/>
                  </a:cubicBezTo>
                  <a:cubicBezTo>
                    <a:pt x="493" y="24"/>
                    <a:pt x="493" y="25"/>
                    <a:pt x="493" y="25"/>
                  </a:cubicBezTo>
                  <a:cubicBezTo>
                    <a:pt x="491" y="24"/>
                    <a:pt x="493" y="24"/>
                    <a:pt x="492" y="24"/>
                  </a:cubicBezTo>
                  <a:cubicBezTo>
                    <a:pt x="492" y="23"/>
                    <a:pt x="491" y="23"/>
                    <a:pt x="491" y="23"/>
                  </a:cubicBezTo>
                  <a:cubicBezTo>
                    <a:pt x="491" y="24"/>
                    <a:pt x="490" y="24"/>
                    <a:pt x="491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4"/>
                    <a:pt x="489" y="24"/>
                    <a:pt x="489" y="25"/>
                  </a:cubicBezTo>
                  <a:cubicBezTo>
                    <a:pt x="489" y="24"/>
                    <a:pt x="488" y="23"/>
                    <a:pt x="488" y="23"/>
                  </a:cubicBezTo>
                  <a:cubicBezTo>
                    <a:pt x="488" y="23"/>
                    <a:pt x="487" y="23"/>
                    <a:pt x="488" y="24"/>
                  </a:cubicBezTo>
                  <a:cubicBezTo>
                    <a:pt x="487" y="24"/>
                    <a:pt x="486" y="24"/>
                    <a:pt x="486" y="25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6" y="24"/>
                    <a:pt x="486" y="23"/>
                    <a:pt x="485" y="23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4" y="24"/>
                    <a:pt x="484" y="23"/>
                  </a:cubicBezTo>
                  <a:cubicBezTo>
                    <a:pt x="484" y="24"/>
                    <a:pt x="485" y="24"/>
                    <a:pt x="485" y="25"/>
                  </a:cubicBezTo>
                  <a:cubicBezTo>
                    <a:pt x="485" y="25"/>
                    <a:pt x="485" y="24"/>
                    <a:pt x="484" y="24"/>
                  </a:cubicBezTo>
                  <a:cubicBezTo>
                    <a:pt x="484" y="26"/>
                    <a:pt x="482" y="24"/>
                    <a:pt x="481" y="25"/>
                  </a:cubicBezTo>
                  <a:cubicBezTo>
                    <a:pt x="481" y="24"/>
                    <a:pt x="482" y="23"/>
                    <a:pt x="483" y="23"/>
                  </a:cubicBezTo>
                  <a:cubicBezTo>
                    <a:pt x="482" y="23"/>
                    <a:pt x="481" y="23"/>
                    <a:pt x="480" y="23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8" y="25"/>
                    <a:pt x="477" y="24"/>
                    <a:pt x="477" y="23"/>
                  </a:cubicBezTo>
                  <a:cubicBezTo>
                    <a:pt x="478" y="23"/>
                    <a:pt x="478" y="23"/>
                    <a:pt x="478" y="23"/>
                  </a:cubicBezTo>
                  <a:cubicBezTo>
                    <a:pt x="477" y="23"/>
                    <a:pt x="477" y="23"/>
                    <a:pt x="476" y="23"/>
                  </a:cubicBezTo>
                  <a:cubicBezTo>
                    <a:pt x="477" y="24"/>
                    <a:pt x="477" y="24"/>
                    <a:pt x="477" y="24"/>
                  </a:cubicBezTo>
                  <a:cubicBezTo>
                    <a:pt x="477" y="24"/>
                    <a:pt x="477" y="24"/>
                    <a:pt x="477" y="25"/>
                  </a:cubicBezTo>
                  <a:cubicBezTo>
                    <a:pt x="477" y="25"/>
                    <a:pt x="476" y="25"/>
                    <a:pt x="476" y="25"/>
                  </a:cubicBezTo>
                  <a:cubicBezTo>
                    <a:pt x="476" y="24"/>
                    <a:pt x="475" y="25"/>
                    <a:pt x="475" y="25"/>
                  </a:cubicBezTo>
                  <a:cubicBezTo>
                    <a:pt x="475" y="25"/>
                    <a:pt x="474" y="25"/>
                    <a:pt x="474" y="24"/>
                  </a:cubicBezTo>
                  <a:cubicBezTo>
                    <a:pt x="475" y="24"/>
                    <a:pt x="475" y="24"/>
                    <a:pt x="475" y="24"/>
                  </a:cubicBezTo>
                  <a:cubicBezTo>
                    <a:pt x="474" y="24"/>
                    <a:pt x="474" y="24"/>
                    <a:pt x="474" y="24"/>
                  </a:cubicBezTo>
                  <a:cubicBezTo>
                    <a:pt x="474" y="24"/>
                    <a:pt x="474" y="24"/>
                    <a:pt x="474" y="25"/>
                  </a:cubicBezTo>
                  <a:cubicBezTo>
                    <a:pt x="473" y="24"/>
                    <a:pt x="473" y="24"/>
                    <a:pt x="472" y="24"/>
                  </a:cubicBezTo>
                  <a:cubicBezTo>
                    <a:pt x="473" y="24"/>
                    <a:pt x="474" y="23"/>
                    <a:pt x="475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3" y="23"/>
                    <a:pt x="470" y="22"/>
                    <a:pt x="470" y="23"/>
                  </a:cubicBezTo>
                  <a:cubicBezTo>
                    <a:pt x="471" y="24"/>
                    <a:pt x="472" y="22"/>
                    <a:pt x="472" y="23"/>
                  </a:cubicBezTo>
                  <a:cubicBezTo>
                    <a:pt x="471" y="24"/>
                    <a:pt x="471" y="23"/>
                    <a:pt x="470" y="24"/>
                  </a:cubicBezTo>
                  <a:cubicBezTo>
                    <a:pt x="470" y="25"/>
                    <a:pt x="469" y="24"/>
                    <a:pt x="469" y="24"/>
                  </a:cubicBezTo>
                  <a:cubicBezTo>
                    <a:pt x="470" y="24"/>
                    <a:pt x="469" y="23"/>
                    <a:pt x="470" y="22"/>
                  </a:cubicBezTo>
                  <a:cubicBezTo>
                    <a:pt x="469" y="22"/>
                    <a:pt x="468" y="22"/>
                    <a:pt x="468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8" y="23"/>
                    <a:pt x="468" y="23"/>
                    <a:pt x="467" y="23"/>
                  </a:cubicBezTo>
                  <a:cubicBezTo>
                    <a:pt x="468" y="23"/>
                    <a:pt x="468" y="23"/>
                    <a:pt x="468" y="24"/>
                  </a:cubicBezTo>
                  <a:cubicBezTo>
                    <a:pt x="469" y="25"/>
                    <a:pt x="467" y="24"/>
                    <a:pt x="466" y="24"/>
                  </a:cubicBezTo>
                  <a:cubicBezTo>
                    <a:pt x="467" y="22"/>
                    <a:pt x="467" y="22"/>
                    <a:pt x="467" y="22"/>
                  </a:cubicBezTo>
                  <a:cubicBezTo>
                    <a:pt x="466" y="22"/>
                    <a:pt x="466" y="22"/>
                    <a:pt x="465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5" y="24"/>
                  </a:cubicBezTo>
                  <a:cubicBezTo>
                    <a:pt x="465" y="23"/>
                    <a:pt x="465" y="23"/>
                    <a:pt x="465" y="23"/>
                  </a:cubicBezTo>
                  <a:cubicBezTo>
                    <a:pt x="464" y="22"/>
                    <a:pt x="464" y="22"/>
                    <a:pt x="464" y="22"/>
                  </a:cubicBezTo>
                  <a:cubicBezTo>
                    <a:pt x="461" y="23"/>
                    <a:pt x="459" y="21"/>
                    <a:pt x="456" y="21"/>
                  </a:cubicBezTo>
                  <a:cubicBezTo>
                    <a:pt x="456" y="21"/>
                    <a:pt x="456" y="21"/>
                    <a:pt x="456" y="21"/>
                  </a:cubicBezTo>
                  <a:cubicBezTo>
                    <a:pt x="456" y="21"/>
                    <a:pt x="456" y="21"/>
                    <a:pt x="457" y="21"/>
                  </a:cubicBezTo>
                  <a:cubicBezTo>
                    <a:pt x="456" y="20"/>
                    <a:pt x="458" y="21"/>
                    <a:pt x="458" y="20"/>
                  </a:cubicBezTo>
                  <a:cubicBezTo>
                    <a:pt x="459" y="20"/>
                    <a:pt x="460" y="19"/>
                    <a:pt x="460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19"/>
                    <a:pt x="462" y="20"/>
                    <a:pt x="461" y="20"/>
                  </a:cubicBezTo>
                  <a:cubicBezTo>
                    <a:pt x="462" y="20"/>
                    <a:pt x="463" y="21"/>
                    <a:pt x="463" y="21"/>
                  </a:cubicBezTo>
                  <a:cubicBezTo>
                    <a:pt x="464" y="19"/>
                    <a:pt x="466" y="21"/>
                    <a:pt x="467" y="20"/>
                  </a:cubicBezTo>
                  <a:cubicBezTo>
                    <a:pt x="469" y="21"/>
                    <a:pt x="472" y="20"/>
                    <a:pt x="474" y="20"/>
                  </a:cubicBezTo>
                  <a:cubicBezTo>
                    <a:pt x="476" y="21"/>
                    <a:pt x="479" y="21"/>
                    <a:pt x="481" y="21"/>
                  </a:cubicBezTo>
                  <a:cubicBezTo>
                    <a:pt x="482" y="22"/>
                    <a:pt x="484" y="19"/>
                    <a:pt x="485" y="21"/>
                  </a:cubicBezTo>
                  <a:cubicBezTo>
                    <a:pt x="485" y="21"/>
                    <a:pt x="486" y="21"/>
                    <a:pt x="487" y="21"/>
                  </a:cubicBezTo>
                  <a:cubicBezTo>
                    <a:pt x="488" y="20"/>
                    <a:pt x="489" y="22"/>
                    <a:pt x="490" y="20"/>
                  </a:cubicBezTo>
                  <a:cubicBezTo>
                    <a:pt x="490" y="21"/>
                    <a:pt x="490" y="21"/>
                    <a:pt x="490" y="21"/>
                  </a:cubicBezTo>
                  <a:cubicBezTo>
                    <a:pt x="490" y="21"/>
                    <a:pt x="492" y="22"/>
                    <a:pt x="492" y="21"/>
                  </a:cubicBezTo>
                  <a:cubicBezTo>
                    <a:pt x="493" y="21"/>
                    <a:pt x="493" y="21"/>
                    <a:pt x="493" y="21"/>
                  </a:cubicBezTo>
                  <a:cubicBezTo>
                    <a:pt x="493" y="20"/>
                    <a:pt x="493" y="20"/>
                    <a:pt x="493" y="20"/>
                  </a:cubicBezTo>
                  <a:cubicBezTo>
                    <a:pt x="490" y="20"/>
                    <a:pt x="490" y="20"/>
                    <a:pt x="490" y="20"/>
                  </a:cubicBezTo>
                  <a:cubicBezTo>
                    <a:pt x="490" y="20"/>
                    <a:pt x="489" y="21"/>
                    <a:pt x="489" y="20"/>
                  </a:cubicBezTo>
                  <a:cubicBezTo>
                    <a:pt x="489" y="20"/>
                    <a:pt x="489" y="20"/>
                    <a:pt x="489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7" y="20"/>
                    <a:pt x="487" y="20"/>
                  </a:cubicBezTo>
                  <a:cubicBezTo>
                    <a:pt x="486" y="20"/>
                    <a:pt x="486" y="20"/>
                    <a:pt x="486" y="20"/>
                  </a:cubicBezTo>
                  <a:cubicBezTo>
                    <a:pt x="486" y="21"/>
                    <a:pt x="486" y="20"/>
                    <a:pt x="485" y="20"/>
                  </a:cubicBezTo>
                  <a:cubicBezTo>
                    <a:pt x="485" y="20"/>
                    <a:pt x="485" y="21"/>
                    <a:pt x="485" y="21"/>
                  </a:cubicBezTo>
                  <a:cubicBezTo>
                    <a:pt x="485" y="20"/>
                    <a:pt x="484" y="21"/>
                    <a:pt x="484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4" y="19"/>
                    <a:pt x="484" y="19"/>
                    <a:pt x="483" y="20"/>
                  </a:cubicBezTo>
                  <a:cubicBezTo>
                    <a:pt x="482" y="20"/>
                    <a:pt x="481" y="19"/>
                    <a:pt x="480" y="19"/>
                  </a:cubicBezTo>
                  <a:cubicBezTo>
                    <a:pt x="480" y="19"/>
                    <a:pt x="480" y="19"/>
                    <a:pt x="480" y="19"/>
                  </a:cubicBezTo>
                  <a:cubicBezTo>
                    <a:pt x="480" y="19"/>
                    <a:pt x="481" y="19"/>
                    <a:pt x="481" y="20"/>
                  </a:cubicBezTo>
                  <a:cubicBezTo>
                    <a:pt x="478" y="20"/>
                    <a:pt x="478" y="20"/>
                    <a:pt x="478" y="20"/>
                  </a:cubicBezTo>
                  <a:cubicBezTo>
                    <a:pt x="479" y="19"/>
                    <a:pt x="477" y="18"/>
                    <a:pt x="477" y="17"/>
                  </a:cubicBezTo>
                  <a:cubicBezTo>
                    <a:pt x="476" y="17"/>
                    <a:pt x="477" y="19"/>
                    <a:pt x="477" y="19"/>
                  </a:cubicBezTo>
                  <a:cubicBezTo>
                    <a:pt x="477" y="19"/>
                    <a:pt x="476" y="19"/>
                    <a:pt x="476" y="18"/>
                  </a:cubicBezTo>
                  <a:cubicBezTo>
                    <a:pt x="476" y="18"/>
                    <a:pt x="476" y="19"/>
                    <a:pt x="476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4" y="19"/>
                    <a:pt x="473" y="19"/>
                    <a:pt x="472" y="2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20"/>
                    <a:pt x="472" y="20"/>
                    <a:pt x="472" y="20"/>
                  </a:cubicBezTo>
                  <a:cubicBezTo>
                    <a:pt x="470" y="19"/>
                    <a:pt x="470" y="19"/>
                    <a:pt x="470" y="19"/>
                  </a:cubicBezTo>
                  <a:cubicBezTo>
                    <a:pt x="469" y="18"/>
                    <a:pt x="467" y="19"/>
                    <a:pt x="467" y="18"/>
                  </a:cubicBezTo>
                  <a:cubicBezTo>
                    <a:pt x="467" y="19"/>
                    <a:pt x="465" y="19"/>
                    <a:pt x="465" y="19"/>
                  </a:cubicBezTo>
                  <a:cubicBezTo>
                    <a:pt x="465" y="18"/>
                    <a:pt x="464" y="18"/>
                    <a:pt x="464" y="17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3" y="19"/>
                    <a:pt x="463" y="18"/>
                  </a:cubicBezTo>
                  <a:cubicBezTo>
                    <a:pt x="463" y="18"/>
                    <a:pt x="463" y="18"/>
                    <a:pt x="463" y="18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2" y="18"/>
                    <a:pt x="462" y="17"/>
                    <a:pt x="462" y="17"/>
                  </a:cubicBezTo>
                  <a:cubicBezTo>
                    <a:pt x="462" y="17"/>
                    <a:pt x="462" y="17"/>
                    <a:pt x="463" y="17"/>
                  </a:cubicBezTo>
                  <a:cubicBezTo>
                    <a:pt x="463" y="17"/>
                    <a:pt x="463" y="17"/>
                    <a:pt x="463" y="17"/>
                  </a:cubicBezTo>
                  <a:cubicBezTo>
                    <a:pt x="462" y="15"/>
                    <a:pt x="461" y="17"/>
                    <a:pt x="460" y="15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59" y="16"/>
                    <a:pt x="458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5" y="15"/>
                    <a:pt x="455" y="15"/>
                    <a:pt x="456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55" y="14"/>
                    <a:pt x="455" y="15"/>
                    <a:pt x="454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3" y="15"/>
                    <a:pt x="454" y="18"/>
                    <a:pt x="452" y="17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1" y="18"/>
                    <a:pt x="450" y="19"/>
                    <a:pt x="449" y="18"/>
                  </a:cubicBezTo>
                  <a:cubicBezTo>
                    <a:pt x="450" y="17"/>
                    <a:pt x="450" y="17"/>
                    <a:pt x="450" y="17"/>
                  </a:cubicBezTo>
                  <a:cubicBezTo>
                    <a:pt x="449" y="17"/>
                    <a:pt x="450" y="18"/>
                    <a:pt x="449" y="17"/>
                  </a:cubicBezTo>
                  <a:cubicBezTo>
                    <a:pt x="448" y="16"/>
                    <a:pt x="450" y="17"/>
                    <a:pt x="451" y="16"/>
                  </a:cubicBezTo>
                  <a:cubicBezTo>
                    <a:pt x="450" y="15"/>
                    <a:pt x="449" y="17"/>
                    <a:pt x="448" y="16"/>
                  </a:cubicBezTo>
                  <a:cubicBezTo>
                    <a:pt x="449" y="15"/>
                    <a:pt x="449" y="15"/>
                    <a:pt x="449" y="15"/>
                  </a:cubicBezTo>
                  <a:cubicBezTo>
                    <a:pt x="448" y="15"/>
                    <a:pt x="448" y="15"/>
                    <a:pt x="448" y="15"/>
                  </a:cubicBezTo>
                  <a:cubicBezTo>
                    <a:pt x="448" y="15"/>
                    <a:pt x="448" y="16"/>
                    <a:pt x="448" y="16"/>
                  </a:cubicBezTo>
                  <a:cubicBezTo>
                    <a:pt x="446" y="18"/>
                    <a:pt x="446" y="18"/>
                    <a:pt x="446" y="18"/>
                  </a:cubicBezTo>
                  <a:cubicBezTo>
                    <a:pt x="445" y="17"/>
                    <a:pt x="444" y="17"/>
                    <a:pt x="443" y="16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2" y="17"/>
                    <a:pt x="442" y="17"/>
                    <a:pt x="442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4" y="17"/>
                    <a:pt x="444" y="18"/>
                  </a:cubicBezTo>
                  <a:cubicBezTo>
                    <a:pt x="443" y="18"/>
                    <a:pt x="443" y="18"/>
                    <a:pt x="442" y="18"/>
                  </a:cubicBezTo>
                  <a:cubicBezTo>
                    <a:pt x="442" y="18"/>
                    <a:pt x="442" y="19"/>
                    <a:pt x="442" y="19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3" y="19"/>
                    <a:pt x="443" y="18"/>
                    <a:pt x="444" y="19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2" y="20"/>
                    <a:pt x="441" y="19"/>
                    <a:pt x="441" y="18"/>
                  </a:cubicBezTo>
                  <a:cubicBezTo>
                    <a:pt x="441" y="18"/>
                    <a:pt x="441" y="18"/>
                    <a:pt x="440" y="18"/>
                  </a:cubicBezTo>
                  <a:cubicBezTo>
                    <a:pt x="440" y="18"/>
                    <a:pt x="440" y="19"/>
                    <a:pt x="441" y="19"/>
                  </a:cubicBezTo>
                  <a:cubicBezTo>
                    <a:pt x="441" y="20"/>
                    <a:pt x="440" y="19"/>
                    <a:pt x="440" y="20"/>
                  </a:cubicBezTo>
                  <a:cubicBezTo>
                    <a:pt x="441" y="20"/>
                    <a:pt x="443" y="20"/>
                    <a:pt x="445" y="20"/>
                  </a:cubicBezTo>
                  <a:cubicBezTo>
                    <a:pt x="445" y="21"/>
                    <a:pt x="446" y="21"/>
                    <a:pt x="447" y="21"/>
                  </a:cubicBezTo>
                  <a:cubicBezTo>
                    <a:pt x="446" y="20"/>
                    <a:pt x="446" y="20"/>
                    <a:pt x="446" y="20"/>
                  </a:cubicBezTo>
                  <a:cubicBezTo>
                    <a:pt x="446" y="20"/>
                    <a:pt x="446" y="21"/>
                    <a:pt x="445" y="20"/>
                  </a:cubicBezTo>
                  <a:cubicBezTo>
                    <a:pt x="445" y="20"/>
                    <a:pt x="444" y="19"/>
                    <a:pt x="444" y="19"/>
                  </a:cubicBezTo>
                  <a:cubicBezTo>
                    <a:pt x="445" y="19"/>
                    <a:pt x="445" y="19"/>
                    <a:pt x="447" y="18"/>
                  </a:cubicBezTo>
                  <a:cubicBezTo>
                    <a:pt x="447" y="19"/>
                    <a:pt x="447" y="19"/>
                    <a:pt x="448" y="19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9" y="21"/>
                    <a:pt x="447" y="21"/>
                    <a:pt x="447" y="21"/>
                  </a:cubicBezTo>
                  <a:cubicBezTo>
                    <a:pt x="447" y="22"/>
                    <a:pt x="447" y="22"/>
                    <a:pt x="447" y="22"/>
                  </a:cubicBezTo>
                  <a:cubicBezTo>
                    <a:pt x="447" y="21"/>
                    <a:pt x="448" y="21"/>
                    <a:pt x="448" y="2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9" y="23"/>
                    <a:pt x="449" y="23"/>
                    <a:pt x="449" y="23"/>
                  </a:cubicBezTo>
                  <a:cubicBezTo>
                    <a:pt x="449" y="22"/>
                    <a:pt x="450" y="22"/>
                    <a:pt x="450" y="22"/>
                  </a:cubicBezTo>
                  <a:cubicBezTo>
                    <a:pt x="451" y="21"/>
                    <a:pt x="449" y="22"/>
                    <a:pt x="449" y="21"/>
                  </a:cubicBezTo>
                  <a:cubicBezTo>
                    <a:pt x="450" y="20"/>
                    <a:pt x="450" y="20"/>
                    <a:pt x="450" y="20"/>
                  </a:cubicBezTo>
                  <a:cubicBezTo>
                    <a:pt x="451" y="20"/>
                    <a:pt x="452" y="20"/>
                    <a:pt x="452" y="21"/>
                  </a:cubicBezTo>
                  <a:cubicBezTo>
                    <a:pt x="452" y="21"/>
                    <a:pt x="452" y="21"/>
                    <a:pt x="452" y="21"/>
                  </a:cubicBezTo>
                  <a:cubicBezTo>
                    <a:pt x="452" y="22"/>
                    <a:pt x="453" y="23"/>
                    <a:pt x="452" y="23"/>
                  </a:cubicBezTo>
                  <a:cubicBezTo>
                    <a:pt x="451" y="22"/>
                    <a:pt x="451" y="22"/>
                    <a:pt x="451" y="22"/>
                  </a:cubicBezTo>
                  <a:cubicBezTo>
                    <a:pt x="451" y="24"/>
                    <a:pt x="448" y="22"/>
                    <a:pt x="449" y="24"/>
                  </a:cubicBezTo>
                  <a:cubicBezTo>
                    <a:pt x="449" y="23"/>
                    <a:pt x="448" y="23"/>
                    <a:pt x="447" y="22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2"/>
                    <a:pt x="445" y="21"/>
                    <a:pt x="443" y="22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441" y="20"/>
                    <a:pt x="441" y="21"/>
                    <a:pt x="441" y="22"/>
                  </a:cubicBezTo>
                  <a:cubicBezTo>
                    <a:pt x="440" y="21"/>
                    <a:pt x="441" y="21"/>
                    <a:pt x="440" y="20"/>
                  </a:cubicBezTo>
                  <a:cubicBezTo>
                    <a:pt x="440" y="23"/>
                    <a:pt x="438" y="20"/>
                    <a:pt x="437" y="20"/>
                  </a:cubicBezTo>
                  <a:cubicBezTo>
                    <a:pt x="437" y="21"/>
                    <a:pt x="437" y="20"/>
                    <a:pt x="438" y="21"/>
                  </a:cubicBezTo>
                  <a:cubicBezTo>
                    <a:pt x="437" y="21"/>
                    <a:pt x="438" y="22"/>
                    <a:pt x="437" y="21"/>
                  </a:cubicBezTo>
                  <a:cubicBezTo>
                    <a:pt x="436" y="19"/>
                    <a:pt x="436" y="22"/>
                    <a:pt x="434" y="22"/>
                  </a:cubicBezTo>
                  <a:cubicBezTo>
                    <a:pt x="434" y="23"/>
                    <a:pt x="436" y="22"/>
                    <a:pt x="435" y="23"/>
                  </a:cubicBezTo>
                  <a:cubicBezTo>
                    <a:pt x="434" y="23"/>
                    <a:pt x="433" y="23"/>
                    <a:pt x="433" y="22"/>
                  </a:cubicBezTo>
                  <a:cubicBezTo>
                    <a:pt x="436" y="20"/>
                    <a:pt x="431" y="22"/>
                    <a:pt x="431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18"/>
                    <a:pt x="430" y="18"/>
                    <a:pt x="430" y="18"/>
                  </a:cubicBezTo>
                  <a:cubicBezTo>
                    <a:pt x="431" y="18"/>
                    <a:pt x="431" y="18"/>
                    <a:pt x="432" y="18"/>
                  </a:cubicBezTo>
                  <a:cubicBezTo>
                    <a:pt x="431" y="18"/>
                    <a:pt x="431" y="17"/>
                    <a:pt x="431" y="17"/>
                  </a:cubicBezTo>
                  <a:cubicBezTo>
                    <a:pt x="430" y="18"/>
                    <a:pt x="429" y="19"/>
                    <a:pt x="430" y="19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1" y="21"/>
                    <a:pt x="430" y="21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1"/>
                    <a:pt x="429" y="21"/>
                    <a:pt x="429" y="21"/>
                  </a:cubicBezTo>
                  <a:cubicBezTo>
                    <a:pt x="429" y="21"/>
                    <a:pt x="428" y="21"/>
                    <a:pt x="428" y="20"/>
                  </a:cubicBezTo>
                  <a:cubicBezTo>
                    <a:pt x="429" y="20"/>
                    <a:pt x="429" y="20"/>
                    <a:pt x="429" y="20"/>
                  </a:cubicBezTo>
                  <a:cubicBezTo>
                    <a:pt x="428" y="19"/>
                    <a:pt x="428" y="20"/>
                    <a:pt x="427" y="20"/>
                  </a:cubicBezTo>
                  <a:cubicBezTo>
                    <a:pt x="427" y="20"/>
                    <a:pt x="427" y="20"/>
                    <a:pt x="427" y="20"/>
                  </a:cubicBezTo>
                  <a:cubicBezTo>
                    <a:pt x="428" y="21"/>
                    <a:pt x="427" y="21"/>
                    <a:pt x="427" y="21"/>
                  </a:cubicBezTo>
                  <a:cubicBezTo>
                    <a:pt x="428" y="21"/>
                    <a:pt x="429" y="21"/>
                    <a:pt x="430" y="21"/>
                  </a:cubicBezTo>
                  <a:cubicBezTo>
                    <a:pt x="429" y="21"/>
                    <a:pt x="431" y="22"/>
                    <a:pt x="431" y="22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0" y="22"/>
                    <a:pt x="430" y="23"/>
                    <a:pt x="430" y="22"/>
                  </a:cubicBezTo>
                  <a:cubicBezTo>
                    <a:pt x="429" y="22"/>
                    <a:pt x="429" y="22"/>
                    <a:pt x="428" y="22"/>
                  </a:cubicBezTo>
                  <a:cubicBezTo>
                    <a:pt x="427" y="23"/>
                    <a:pt x="428" y="21"/>
                    <a:pt x="426" y="21"/>
                  </a:cubicBezTo>
                  <a:cubicBezTo>
                    <a:pt x="427" y="21"/>
                    <a:pt x="427" y="21"/>
                    <a:pt x="427" y="21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27" y="19"/>
                    <a:pt x="427" y="19"/>
                    <a:pt x="427" y="19"/>
                  </a:cubicBezTo>
                  <a:cubicBezTo>
                    <a:pt x="425" y="18"/>
                    <a:pt x="425" y="18"/>
                    <a:pt x="425" y="18"/>
                  </a:cubicBezTo>
                  <a:cubicBezTo>
                    <a:pt x="425" y="19"/>
                    <a:pt x="425" y="20"/>
                    <a:pt x="425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5" y="20"/>
                    <a:pt x="423" y="20"/>
                    <a:pt x="424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3" y="21"/>
                    <a:pt x="423" y="22"/>
                    <a:pt x="423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1" y="22"/>
                    <a:pt x="421" y="22"/>
                    <a:pt x="421" y="22"/>
                  </a:cubicBezTo>
                  <a:cubicBezTo>
                    <a:pt x="421" y="21"/>
                    <a:pt x="421" y="21"/>
                    <a:pt x="421" y="21"/>
                  </a:cubicBezTo>
                  <a:cubicBezTo>
                    <a:pt x="422" y="20"/>
                    <a:pt x="422" y="21"/>
                    <a:pt x="423" y="21"/>
                  </a:cubicBezTo>
                  <a:cubicBezTo>
                    <a:pt x="423" y="20"/>
                    <a:pt x="423" y="20"/>
                    <a:pt x="423" y="19"/>
                  </a:cubicBezTo>
                  <a:cubicBezTo>
                    <a:pt x="422" y="20"/>
                    <a:pt x="422" y="20"/>
                    <a:pt x="422" y="20"/>
                  </a:cubicBezTo>
                  <a:cubicBezTo>
                    <a:pt x="421" y="20"/>
                    <a:pt x="422" y="19"/>
                    <a:pt x="422" y="19"/>
                  </a:cubicBezTo>
                  <a:cubicBezTo>
                    <a:pt x="424" y="19"/>
                    <a:pt x="424" y="19"/>
                    <a:pt x="424" y="19"/>
                  </a:cubicBezTo>
                  <a:cubicBezTo>
                    <a:pt x="423" y="18"/>
                    <a:pt x="422" y="19"/>
                    <a:pt x="422" y="19"/>
                  </a:cubicBezTo>
                  <a:cubicBezTo>
                    <a:pt x="421" y="19"/>
                    <a:pt x="421" y="19"/>
                    <a:pt x="421" y="19"/>
                  </a:cubicBezTo>
                  <a:cubicBezTo>
                    <a:pt x="420" y="18"/>
                    <a:pt x="421" y="19"/>
                    <a:pt x="420" y="19"/>
                  </a:cubicBezTo>
                  <a:cubicBezTo>
                    <a:pt x="420" y="19"/>
                    <a:pt x="419" y="19"/>
                    <a:pt x="419" y="19"/>
                  </a:cubicBezTo>
                  <a:cubicBezTo>
                    <a:pt x="420" y="19"/>
                    <a:pt x="420" y="19"/>
                    <a:pt x="420" y="19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8" y="18"/>
                    <a:pt x="418" y="19"/>
                    <a:pt x="418" y="19"/>
                  </a:cubicBezTo>
                  <a:cubicBezTo>
                    <a:pt x="419" y="18"/>
                    <a:pt x="419" y="20"/>
                    <a:pt x="420" y="20"/>
                  </a:cubicBezTo>
                  <a:cubicBezTo>
                    <a:pt x="419" y="20"/>
                    <a:pt x="418" y="19"/>
                    <a:pt x="418" y="20"/>
                  </a:cubicBezTo>
                  <a:cubicBezTo>
                    <a:pt x="417" y="19"/>
                    <a:pt x="417" y="19"/>
                    <a:pt x="418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6" y="18"/>
                    <a:pt x="415" y="18"/>
                    <a:pt x="414" y="19"/>
                  </a:cubicBezTo>
                  <a:cubicBezTo>
                    <a:pt x="415" y="19"/>
                    <a:pt x="417" y="18"/>
                    <a:pt x="417" y="19"/>
                  </a:cubicBezTo>
                  <a:cubicBezTo>
                    <a:pt x="417" y="20"/>
                    <a:pt x="415" y="19"/>
                    <a:pt x="414" y="20"/>
                  </a:cubicBezTo>
                  <a:cubicBezTo>
                    <a:pt x="413" y="19"/>
                    <a:pt x="414" y="19"/>
                    <a:pt x="414" y="18"/>
                  </a:cubicBezTo>
                  <a:cubicBezTo>
                    <a:pt x="414" y="18"/>
                    <a:pt x="413" y="18"/>
                    <a:pt x="413" y="18"/>
                  </a:cubicBezTo>
                  <a:cubicBezTo>
                    <a:pt x="412" y="18"/>
                    <a:pt x="411" y="19"/>
                    <a:pt x="411" y="18"/>
                  </a:cubicBezTo>
                  <a:cubicBezTo>
                    <a:pt x="410" y="18"/>
                    <a:pt x="409" y="18"/>
                    <a:pt x="409" y="18"/>
                  </a:cubicBezTo>
                  <a:cubicBezTo>
                    <a:pt x="409" y="18"/>
                    <a:pt x="409" y="18"/>
                    <a:pt x="409" y="18"/>
                  </a:cubicBezTo>
                  <a:cubicBezTo>
                    <a:pt x="406" y="18"/>
                    <a:pt x="406" y="18"/>
                    <a:pt x="406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20"/>
                    <a:pt x="407" y="19"/>
                    <a:pt x="407" y="20"/>
                  </a:cubicBezTo>
                  <a:cubicBezTo>
                    <a:pt x="407" y="20"/>
                    <a:pt x="408" y="20"/>
                    <a:pt x="408" y="20"/>
                  </a:cubicBezTo>
                  <a:cubicBezTo>
                    <a:pt x="409" y="20"/>
                    <a:pt x="410" y="21"/>
                    <a:pt x="410" y="20"/>
                  </a:cubicBezTo>
                  <a:cubicBezTo>
                    <a:pt x="410" y="20"/>
                    <a:pt x="410" y="20"/>
                    <a:pt x="410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2" y="19"/>
                    <a:pt x="412" y="20"/>
                    <a:pt x="412" y="20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2" y="18"/>
                    <a:pt x="412" y="18"/>
                    <a:pt x="412" y="18"/>
                  </a:cubicBezTo>
                  <a:cubicBezTo>
                    <a:pt x="412" y="19"/>
                    <a:pt x="413" y="19"/>
                    <a:pt x="412" y="19"/>
                  </a:cubicBezTo>
                  <a:cubicBezTo>
                    <a:pt x="413" y="19"/>
                    <a:pt x="414" y="19"/>
                    <a:pt x="414" y="19"/>
                  </a:cubicBezTo>
                  <a:cubicBezTo>
                    <a:pt x="414" y="20"/>
                    <a:pt x="414" y="20"/>
                    <a:pt x="414" y="20"/>
                  </a:cubicBezTo>
                  <a:cubicBezTo>
                    <a:pt x="413" y="20"/>
                    <a:pt x="414" y="20"/>
                    <a:pt x="414" y="21"/>
                  </a:cubicBezTo>
                  <a:cubicBezTo>
                    <a:pt x="415" y="19"/>
                    <a:pt x="417" y="21"/>
                    <a:pt x="419" y="20"/>
                  </a:cubicBezTo>
                  <a:cubicBezTo>
                    <a:pt x="419" y="21"/>
                    <a:pt x="419" y="22"/>
                    <a:pt x="419" y="22"/>
                  </a:cubicBezTo>
                  <a:cubicBezTo>
                    <a:pt x="418" y="22"/>
                    <a:pt x="418" y="23"/>
                    <a:pt x="417" y="2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6" y="21"/>
                    <a:pt x="416" y="22"/>
                    <a:pt x="416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3" y="22"/>
                    <a:pt x="413" y="21"/>
                    <a:pt x="413" y="22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13" y="22"/>
                    <a:pt x="411" y="21"/>
                    <a:pt x="410" y="21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1" y="23"/>
                    <a:pt x="409" y="24"/>
                    <a:pt x="409" y="25"/>
                  </a:cubicBezTo>
                  <a:cubicBezTo>
                    <a:pt x="410" y="24"/>
                    <a:pt x="411" y="24"/>
                    <a:pt x="411" y="22"/>
                  </a:cubicBezTo>
                  <a:cubicBezTo>
                    <a:pt x="411" y="22"/>
                    <a:pt x="412" y="22"/>
                    <a:pt x="412" y="22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3" y="23"/>
                    <a:pt x="413" y="22"/>
                    <a:pt x="413" y="22"/>
                  </a:cubicBezTo>
                  <a:cubicBezTo>
                    <a:pt x="413" y="22"/>
                    <a:pt x="413" y="23"/>
                    <a:pt x="413" y="23"/>
                  </a:cubicBezTo>
                  <a:cubicBezTo>
                    <a:pt x="414" y="23"/>
                    <a:pt x="415" y="22"/>
                    <a:pt x="416" y="22"/>
                  </a:cubicBezTo>
                  <a:cubicBezTo>
                    <a:pt x="416" y="22"/>
                    <a:pt x="416" y="23"/>
                    <a:pt x="416" y="23"/>
                  </a:cubicBezTo>
                  <a:cubicBezTo>
                    <a:pt x="417" y="23"/>
                    <a:pt x="419" y="23"/>
                    <a:pt x="419" y="24"/>
                  </a:cubicBezTo>
                  <a:cubicBezTo>
                    <a:pt x="419" y="23"/>
                    <a:pt x="419" y="23"/>
                    <a:pt x="419" y="23"/>
                  </a:cubicBezTo>
                  <a:cubicBezTo>
                    <a:pt x="420" y="24"/>
                    <a:pt x="422" y="23"/>
                    <a:pt x="423" y="23"/>
                  </a:cubicBezTo>
                  <a:cubicBezTo>
                    <a:pt x="424" y="24"/>
                    <a:pt x="426" y="23"/>
                    <a:pt x="427" y="24"/>
                  </a:cubicBezTo>
                  <a:cubicBezTo>
                    <a:pt x="428" y="24"/>
                    <a:pt x="429" y="24"/>
                    <a:pt x="431" y="24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4"/>
                    <a:pt x="431" y="24"/>
                    <a:pt x="431" y="24"/>
                  </a:cubicBezTo>
                  <a:cubicBezTo>
                    <a:pt x="432" y="24"/>
                    <a:pt x="433" y="24"/>
                    <a:pt x="435" y="24"/>
                  </a:cubicBezTo>
                  <a:cubicBezTo>
                    <a:pt x="436" y="23"/>
                    <a:pt x="438" y="26"/>
                    <a:pt x="438" y="24"/>
                  </a:cubicBezTo>
                  <a:cubicBezTo>
                    <a:pt x="439" y="24"/>
                    <a:pt x="440" y="25"/>
                    <a:pt x="442" y="24"/>
                  </a:cubicBezTo>
                  <a:cubicBezTo>
                    <a:pt x="442" y="25"/>
                    <a:pt x="442" y="25"/>
                    <a:pt x="442" y="25"/>
                  </a:cubicBezTo>
                  <a:cubicBezTo>
                    <a:pt x="441" y="25"/>
                    <a:pt x="441" y="25"/>
                    <a:pt x="440" y="25"/>
                  </a:cubicBezTo>
                  <a:cubicBezTo>
                    <a:pt x="440" y="25"/>
                    <a:pt x="440" y="25"/>
                    <a:pt x="440" y="25"/>
                  </a:cubicBezTo>
                  <a:cubicBezTo>
                    <a:pt x="440" y="25"/>
                    <a:pt x="439" y="26"/>
                    <a:pt x="439" y="25"/>
                  </a:cubicBezTo>
                  <a:cubicBezTo>
                    <a:pt x="438" y="25"/>
                    <a:pt x="437" y="27"/>
                    <a:pt x="437" y="25"/>
                  </a:cubicBezTo>
                  <a:cubicBezTo>
                    <a:pt x="435" y="25"/>
                    <a:pt x="433" y="27"/>
                    <a:pt x="431" y="26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29" y="25"/>
                    <a:pt x="429" y="25"/>
                    <a:pt x="429" y="25"/>
                  </a:cubicBezTo>
                  <a:cubicBezTo>
                    <a:pt x="429" y="25"/>
                    <a:pt x="430" y="25"/>
                    <a:pt x="430" y="25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24"/>
                    <a:pt x="428" y="25"/>
                    <a:pt x="428" y="26"/>
                  </a:cubicBezTo>
                  <a:cubicBezTo>
                    <a:pt x="428" y="26"/>
                    <a:pt x="428" y="26"/>
                    <a:pt x="428" y="26"/>
                  </a:cubicBezTo>
                  <a:cubicBezTo>
                    <a:pt x="426" y="26"/>
                    <a:pt x="427" y="25"/>
                    <a:pt x="426" y="25"/>
                  </a:cubicBezTo>
                  <a:cubicBezTo>
                    <a:pt x="427" y="25"/>
                    <a:pt x="427" y="25"/>
                    <a:pt x="427" y="25"/>
                  </a:cubicBezTo>
                  <a:cubicBezTo>
                    <a:pt x="426" y="25"/>
                    <a:pt x="425" y="25"/>
                    <a:pt x="424" y="24"/>
                  </a:cubicBezTo>
                  <a:cubicBezTo>
                    <a:pt x="424" y="25"/>
                    <a:pt x="424" y="25"/>
                    <a:pt x="423" y="25"/>
                  </a:cubicBezTo>
                  <a:cubicBezTo>
                    <a:pt x="424" y="25"/>
                    <a:pt x="425" y="25"/>
                    <a:pt x="425" y="26"/>
                  </a:cubicBezTo>
                  <a:cubicBezTo>
                    <a:pt x="425" y="26"/>
                    <a:pt x="425" y="26"/>
                    <a:pt x="425" y="26"/>
                  </a:cubicBezTo>
                  <a:cubicBezTo>
                    <a:pt x="425" y="25"/>
                    <a:pt x="424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2" y="26"/>
                    <a:pt x="422" y="26"/>
                    <a:pt x="420" y="25"/>
                  </a:cubicBezTo>
                  <a:cubicBezTo>
                    <a:pt x="421" y="25"/>
                    <a:pt x="421" y="25"/>
                    <a:pt x="421" y="25"/>
                  </a:cubicBezTo>
                  <a:cubicBezTo>
                    <a:pt x="421" y="25"/>
                    <a:pt x="421" y="25"/>
                    <a:pt x="420" y="25"/>
                  </a:cubicBezTo>
                  <a:cubicBezTo>
                    <a:pt x="420" y="27"/>
                    <a:pt x="417" y="25"/>
                    <a:pt x="416" y="25"/>
                  </a:cubicBezTo>
                  <a:cubicBezTo>
                    <a:pt x="415" y="25"/>
                    <a:pt x="416" y="24"/>
                    <a:pt x="415" y="24"/>
                  </a:cubicBezTo>
                  <a:cubicBezTo>
                    <a:pt x="416" y="25"/>
                    <a:pt x="415" y="26"/>
                    <a:pt x="414" y="25"/>
                  </a:cubicBezTo>
                  <a:cubicBezTo>
                    <a:pt x="414" y="25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3" y="24"/>
                    <a:pt x="412" y="24"/>
                    <a:pt x="413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1" y="25"/>
                    <a:pt x="411" y="25"/>
                    <a:pt x="411" y="25"/>
                  </a:cubicBezTo>
                  <a:cubicBezTo>
                    <a:pt x="411" y="25"/>
                    <a:pt x="413" y="25"/>
                    <a:pt x="412" y="26"/>
                  </a:cubicBezTo>
                  <a:cubicBezTo>
                    <a:pt x="412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09" y="26"/>
                    <a:pt x="407" y="25"/>
                    <a:pt x="407" y="24"/>
                  </a:cubicBezTo>
                  <a:cubicBezTo>
                    <a:pt x="406" y="24"/>
                    <a:pt x="407" y="24"/>
                    <a:pt x="407" y="25"/>
                  </a:cubicBezTo>
                  <a:cubicBezTo>
                    <a:pt x="406" y="25"/>
                    <a:pt x="405" y="25"/>
                    <a:pt x="405" y="24"/>
                  </a:cubicBezTo>
                  <a:cubicBezTo>
                    <a:pt x="405" y="25"/>
                    <a:pt x="405" y="25"/>
                    <a:pt x="404" y="25"/>
                  </a:cubicBezTo>
                  <a:cubicBezTo>
                    <a:pt x="405" y="25"/>
                    <a:pt x="405" y="25"/>
                    <a:pt x="405" y="25"/>
                  </a:cubicBezTo>
                  <a:cubicBezTo>
                    <a:pt x="405" y="26"/>
                    <a:pt x="404" y="26"/>
                    <a:pt x="403" y="26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4" y="27"/>
                    <a:pt x="404" y="27"/>
                    <a:pt x="404" y="27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06" y="27"/>
                    <a:pt x="407" y="26"/>
                    <a:pt x="408" y="27"/>
                  </a:cubicBezTo>
                  <a:cubicBezTo>
                    <a:pt x="407" y="27"/>
                    <a:pt x="407" y="27"/>
                    <a:pt x="407" y="27"/>
                  </a:cubicBezTo>
                  <a:cubicBezTo>
                    <a:pt x="408" y="28"/>
                    <a:pt x="408" y="28"/>
                    <a:pt x="408" y="28"/>
                  </a:cubicBezTo>
                  <a:cubicBezTo>
                    <a:pt x="408" y="27"/>
                    <a:pt x="409" y="27"/>
                    <a:pt x="409" y="27"/>
                  </a:cubicBezTo>
                  <a:cubicBezTo>
                    <a:pt x="410" y="27"/>
                    <a:pt x="413" y="27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2" y="28"/>
                    <a:pt x="411" y="29"/>
                  </a:cubicBezTo>
                  <a:cubicBezTo>
                    <a:pt x="411" y="29"/>
                    <a:pt x="411" y="28"/>
                    <a:pt x="410" y="28"/>
                  </a:cubicBezTo>
                  <a:cubicBezTo>
                    <a:pt x="407" y="28"/>
                    <a:pt x="404" y="28"/>
                    <a:pt x="402" y="28"/>
                  </a:cubicBezTo>
                  <a:cubicBezTo>
                    <a:pt x="401" y="28"/>
                    <a:pt x="400" y="29"/>
                    <a:pt x="400" y="27"/>
                  </a:cubicBezTo>
                  <a:cubicBezTo>
                    <a:pt x="399" y="27"/>
                    <a:pt x="398" y="27"/>
                    <a:pt x="398" y="27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7" y="28"/>
                    <a:pt x="397" y="29"/>
                    <a:pt x="397" y="29"/>
                  </a:cubicBezTo>
                  <a:cubicBezTo>
                    <a:pt x="397" y="28"/>
                    <a:pt x="396" y="28"/>
                    <a:pt x="397" y="28"/>
                  </a:cubicBezTo>
                  <a:cubicBezTo>
                    <a:pt x="397" y="28"/>
                    <a:pt x="396" y="28"/>
                    <a:pt x="396" y="27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9"/>
                    <a:pt x="397" y="29"/>
                    <a:pt x="397" y="29"/>
                  </a:cubicBezTo>
                  <a:cubicBezTo>
                    <a:pt x="398" y="29"/>
                    <a:pt x="399" y="29"/>
                    <a:pt x="400" y="28"/>
                  </a:cubicBezTo>
                  <a:cubicBezTo>
                    <a:pt x="400" y="28"/>
                    <a:pt x="400" y="28"/>
                    <a:pt x="401" y="28"/>
                  </a:cubicBezTo>
                  <a:cubicBezTo>
                    <a:pt x="401" y="29"/>
                    <a:pt x="400" y="29"/>
                    <a:pt x="400" y="29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2" y="30"/>
                    <a:pt x="402" y="30"/>
                    <a:pt x="402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1"/>
                    <a:pt x="398" y="30"/>
                    <a:pt x="397" y="31"/>
                  </a:cubicBezTo>
                  <a:cubicBezTo>
                    <a:pt x="396" y="30"/>
                    <a:pt x="394" y="30"/>
                    <a:pt x="393" y="30"/>
                  </a:cubicBezTo>
                  <a:cubicBezTo>
                    <a:pt x="393" y="30"/>
                    <a:pt x="393" y="29"/>
                    <a:pt x="394" y="29"/>
                  </a:cubicBezTo>
                  <a:cubicBezTo>
                    <a:pt x="394" y="29"/>
                    <a:pt x="394" y="29"/>
                    <a:pt x="394" y="30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3" y="29"/>
                    <a:pt x="393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4" y="29"/>
                    <a:pt x="395" y="29"/>
                  </a:cubicBezTo>
                  <a:cubicBezTo>
                    <a:pt x="395" y="28"/>
                    <a:pt x="396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4" y="28"/>
                    <a:pt x="394" y="28"/>
                    <a:pt x="394" y="28"/>
                  </a:cubicBezTo>
                  <a:cubicBezTo>
                    <a:pt x="394" y="28"/>
                    <a:pt x="394" y="28"/>
                    <a:pt x="394" y="27"/>
                  </a:cubicBezTo>
                  <a:cubicBezTo>
                    <a:pt x="394" y="27"/>
                    <a:pt x="395" y="28"/>
                    <a:pt x="395" y="27"/>
                  </a:cubicBezTo>
                  <a:cubicBezTo>
                    <a:pt x="395" y="27"/>
                    <a:pt x="395" y="26"/>
                    <a:pt x="395" y="26"/>
                  </a:cubicBezTo>
                  <a:cubicBezTo>
                    <a:pt x="395" y="27"/>
                    <a:pt x="395" y="27"/>
                    <a:pt x="395" y="27"/>
                  </a:cubicBezTo>
                  <a:cubicBezTo>
                    <a:pt x="395" y="26"/>
                    <a:pt x="395" y="25"/>
                    <a:pt x="394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3" y="25"/>
                    <a:pt x="393" y="25"/>
                    <a:pt x="393" y="25"/>
                  </a:cubicBezTo>
                  <a:cubicBezTo>
                    <a:pt x="392" y="25"/>
                    <a:pt x="391" y="25"/>
                    <a:pt x="390" y="25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91" y="25"/>
                    <a:pt x="390" y="24"/>
                    <a:pt x="391" y="24"/>
                  </a:cubicBezTo>
                  <a:cubicBezTo>
                    <a:pt x="391" y="24"/>
                    <a:pt x="391" y="24"/>
                    <a:pt x="391" y="25"/>
                  </a:cubicBezTo>
                  <a:cubicBezTo>
                    <a:pt x="392" y="24"/>
                    <a:pt x="392" y="24"/>
                    <a:pt x="392" y="24"/>
                  </a:cubicBezTo>
                  <a:cubicBezTo>
                    <a:pt x="391" y="24"/>
                    <a:pt x="391" y="24"/>
                    <a:pt x="390" y="23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0" y="21"/>
                    <a:pt x="388" y="26"/>
                    <a:pt x="387" y="24"/>
                  </a:cubicBezTo>
                  <a:cubicBezTo>
                    <a:pt x="386" y="24"/>
                    <a:pt x="387" y="24"/>
                    <a:pt x="387" y="25"/>
                  </a:cubicBezTo>
                  <a:cubicBezTo>
                    <a:pt x="385" y="24"/>
                    <a:pt x="383" y="25"/>
                    <a:pt x="381" y="24"/>
                  </a:cubicBezTo>
                  <a:cubicBezTo>
                    <a:pt x="382" y="24"/>
                    <a:pt x="382" y="23"/>
                    <a:pt x="383" y="24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2" y="23"/>
                    <a:pt x="382" y="23"/>
                    <a:pt x="381" y="23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80" y="24"/>
                    <a:pt x="380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2"/>
                    <a:pt x="378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3"/>
                    <a:pt x="378" y="24"/>
                    <a:pt x="378" y="25"/>
                  </a:cubicBezTo>
                  <a:cubicBezTo>
                    <a:pt x="377" y="24"/>
                    <a:pt x="377" y="26"/>
                    <a:pt x="376" y="24"/>
                  </a:cubicBezTo>
                  <a:cubicBezTo>
                    <a:pt x="377" y="24"/>
                    <a:pt x="377" y="24"/>
                    <a:pt x="377" y="23"/>
                  </a:cubicBezTo>
                  <a:cubicBezTo>
                    <a:pt x="376" y="23"/>
                    <a:pt x="376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7" y="25"/>
                    <a:pt x="377" y="25"/>
                    <a:pt x="377" y="25"/>
                  </a:cubicBezTo>
                  <a:cubicBezTo>
                    <a:pt x="377" y="25"/>
                    <a:pt x="378" y="25"/>
                    <a:pt x="379" y="25"/>
                  </a:cubicBezTo>
                  <a:cubicBezTo>
                    <a:pt x="380" y="26"/>
                    <a:pt x="377" y="26"/>
                    <a:pt x="378" y="27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8" y="27"/>
                    <a:pt x="378" y="28"/>
                    <a:pt x="377" y="28"/>
                  </a:cubicBezTo>
                  <a:cubicBezTo>
                    <a:pt x="377" y="29"/>
                    <a:pt x="376" y="28"/>
                    <a:pt x="376" y="29"/>
                  </a:cubicBezTo>
                  <a:cubicBezTo>
                    <a:pt x="374" y="28"/>
                    <a:pt x="372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30"/>
                    <a:pt x="368" y="29"/>
                    <a:pt x="367" y="29"/>
                  </a:cubicBezTo>
                  <a:cubicBezTo>
                    <a:pt x="366" y="28"/>
                    <a:pt x="366" y="28"/>
                    <a:pt x="366" y="27"/>
                  </a:cubicBezTo>
                  <a:cubicBezTo>
                    <a:pt x="367" y="27"/>
                    <a:pt x="368" y="26"/>
                    <a:pt x="368" y="27"/>
                  </a:cubicBezTo>
                  <a:cubicBezTo>
                    <a:pt x="369" y="26"/>
                    <a:pt x="371" y="27"/>
                    <a:pt x="372" y="27"/>
                  </a:cubicBezTo>
                  <a:cubicBezTo>
                    <a:pt x="371" y="26"/>
                    <a:pt x="370" y="26"/>
                    <a:pt x="369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70" y="25"/>
                    <a:pt x="371" y="24"/>
                    <a:pt x="372" y="25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3" y="23"/>
                    <a:pt x="373" y="24"/>
                    <a:pt x="374" y="24"/>
                  </a:cubicBezTo>
                  <a:cubicBezTo>
                    <a:pt x="374" y="23"/>
                    <a:pt x="375" y="23"/>
                    <a:pt x="374" y="22"/>
                  </a:cubicBezTo>
                  <a:cubicBezTo>
                    <a:pt x="374" y="23"/>
                    <a:pt x="373" y="24"/>
                    <a:pt x="372" y="23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71" y="24"/>
                    <a:pt x="371" y="24"/>
                    <a:pt x="372" y="24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69" y="24"/>
                    <a:pt x="370" y="23"/>
                    <a:pt x="369" y="23"/>
                  </a:cubicBezTo>
                  <a:cubicBezTo>
                    <a:pt x="369" y="23"/>
                    <a:pt x="369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1"/>
                    <a:pt x="370" y="22"/>
                  </a:cubicBezTo>
                  <a:cubicBezTo>
                    <a:pt x="370" y="21"/>
                    <a:pt x="370" y="21"/>
                    <a:pt x="370" y="21"/>
                  </a:cubicBezTo>
                  <a:cubicBezTo>
                    <a:pt x="369" y="20"/>
                    <a:pt x="369" y="22"/>
                    <a:pt x="368" y="21"/>
                  </a:cubicBezTo>
                  <a:cubicBezTo>
                    <a:pt x="368" y="22"/>
                    <a:pt x="368" y="22"/>
                    <a:pt x="368" y="23"/>
                  </a:cubicBezTo>
                  <a:cubicBezTo>
                    <a:pt x="368" y="24"/>
                    <a:pt x="368" y="23"/>
                    <a:pt x="367" y="2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6" y="23"/>
                    <a:pt x="366" y="23"/>
                    <a:pt x="365" y="23"/>
                  </a:cubicBezTo>
                  <a:cubicBezTo>
                    <a:pt x="365" y="23"/>
                    <a:pt x="365" y="23"/>
                    <a:pt x="365" y="24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63" y="23"/>
                    <a:pt x="362" y="23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8" y="22"/>
                    <a:pt x="356" y="24"/>
                    <a:pt x="354" y="22"/>
                  </a:cubicBezTo>
                  <a:cubicBezTo>
                    <a:pt x="352" y="23"/>
                    <a:pt x="350" y="22"/>
                    <a:pt x="347" y="23"/>
                  </a:cubicBezTo>
                  <a:cubicBezTo>
                    <a:pt x="346" y="22"/>
                    <a:pt x="344" y="22"/>
                    <a:pt x="343" y="22"/>
                  </a:cubicBezTo>
                  <a:cubicBezTo>
                    <a:pt x="343" y="22"/>
                    <a:pt x="341" y="22"/>
                    <a:pt x="341" y="21"/>
                  </a:cubicBezTo>
                  <a:cubicBezTo>
                    <a:pt x="341" y="21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1" y="19"/>
                    <a:pt x="341" y="20"/>
                  </a:cubicBezTo>
                  <a:cubicBezTo>
                    <a:pt x="342" y="19"/>
                    <a:pt x="341" y="19"/>
                    <a:pt x="341" y="19"/>
                  </a:cubicBezTo>
                  <a:cubicBezTo>
                    <a:pt x="342" y="18"/>
                    <a:pt x="342" y="18"/>
                    <a:pt x="342" y="19"/>
                  </a:cubicBezTo>
                  <a:cubicBezTo>
                    <a:pt x="342" y="17"/>
                    <a:pt x="344" y="19"/>
                    <a:pt x="344" y="18"/>
                  </a:cubicBezTo>
                  <a:cubicBezTo>
                    <a:pt x="343" y="17"/>
                    <a:pt x="341" y="17"/>
                    <a:pt x="340" y="18"/>
                  </a:cubicBezTo>
                  <a:cubicBezTo>
                    <a:pt x="340" y="18"/>
                    <a:pt x="340" y="18"/>
                    <a:pt x="340" y="18"/>
                  </a:cubicBezTo>
                  <a:cubicBezTo>
                    <a:pt x="340" y="19"/>
                    <a:pt x="340" y="19"/>
                    <a:pt x="340" y="20"/>
                  </a:cubicBezTo>
                  <a:cubicBezTo>
                    <a:pt x="339" y="19"/>
                    <a:pt x="340" y="21"/>
                    <a:pt x="339" y="21"/>
                  </a:cubicBezTo>
                  <a:cubicBezTo>
                    <a:pt x="339" y="22"/>
                    <a:pt x="339" y="22"/>
                    <a:pt x="339" y="22"/>
                  </a:cubicBezTo>
                  <a:cubicBezTo>
                    <a:pt x="339" y="22"/>
                    <a:pt x="337" y="22"/>
                    <a:pt x="337" y="21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2"/>
                    <a:pt x="334" y="21"/>
                    <a:pt x="333" y="21"/>
                  </a:cubicBezTo>
                  <a:cubicBezTo>
                    <a:pt x="332" y="21"/>
                    <a:pt x="331" y="22"/>
                    <a:pt x="330" y="21"/>
                  </a:cubicBezTo>
                  <a:cubicBezTo>
                    <a:pt x="329" y="22"/>
                    <a:pt x="328" y="21"/>
                    <a:pt x="327" y="21"/>
                  </a:cubicBezTo>
                  <a:cubicBezTo>
                    <a:pt x="326" y="22"/>
                    <a:pt x="325" y="20"/>
                    <a:pt x="324" y="21"/>
                  </a:cubicBezTo>
                  <a:cubicBezTo>
                    <a:pt x="323" y="20"/>
                    <a:pt x="322" y="20"/>
                    <a:pt x="321" y="21"/>
                  </a:cubicBezTo>
                  <a:cubicBezTo>
                    <a:pt x="320" y="20"/>
                    <a:pt x="320" y="21"/>
                    <a:pt x="319" y="20"/>
                  </a:cubicBezTo>
                  <a:cubicBezTo>
                    <a:pt x="318" y="20"/>
                    <a:pt x="318" y="21"/>
                    <a:pt x="318" y="21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20"/>
                    <a:pt x="316" y="21"/>
                    <a:pt x="316" y="20"/>
                  </a:cubicBezTo>
                  <a:cubicBezTo>
                    <a:pt x="316" y="19"/>
                    <a:pt x="316" y="19"/>
                    <a:pt x="317" y="19"/>
                  </a:cubicBezTo>
                  <a:cubicBezTo>
                    <a:pt x="317" y="19"/>
                    <a:pt x="318" y="19"/>
                    <a:pt x="318" y="19"/>
                  </a:cubicBezTo>
                  <a:cubicBezTo>
                    <a:pt x="318" y="19"/>
                    <a:pt x="319" y="19"/>
                    <a:pt x="319" y="20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18" y="19"/>
                    <a:pt x="317" y="18"/>
                    <a:pt x="317" y="19"/>
                  </a:cubicBezTo>
                  <a:cubicBezTo>
                    <a:pt x="317" y="18"/>
                    <a:pt x="317" y="18"/>
                    <a:pt x="317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9"/>
                    <a:pt x="313" y="19"/>
                    <a:pt x="315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9"/>
                    <a:pt x="313" y="19"/>
                    <a:pt x="314" y="19"/>
                  </a:cubicBezTo>
                  <a:cubicBezTo>
                    <a:pt x="313" y="19"/>
                    <a:pt x="313" y="17"/>
                    <a:pt x="312" y="18"/>
                  </a:cubicBezTo>
                  <a:cubicBezTo>
                    <a:pt x="313" y="19"/>
                    <a:pt x="313" y="19"/>
                    <a:pt x="313" y="19"/>
                  </a:cubicBezTo>
                  <a:cubicBezTo>
                    <a:pt x="313" y="19"/>
                    <a:pt x="313" y="19"/>
                    <a:pt x="312" y="19"/>
                  </a:cubicBezTo>
                  <a:cubicBezTo>
                    <a:pt x="312" y="19"/>
                    <a:pt x="313" y="20"/>
                    <a:pt x="313" y="20"/>
                  </a:cubicBezTo>
                  <a:cubicBezTo>
                    <a:pt x="313" y="20"/>
                    <a:pt x="313" y="20"/>
                    <a:pt x="312" y="20"/>
                  </a:cubicBezTo>
                  <a:cubicBezTo>
                    <a:pt x="312" y="20"/>
                    <a:pt x="311" y="19"/>
                    <a:pt x="311" y="19"/>
                  </a:cubicBezTo>
                  <a:cubicBezTo>
                    <a:pt x="311" y="19"/>
                    <a:pt x="311" y="19"/>
                    <a:pt x="310" y="20"/>
                  </a:cubicBezTo>
                  <a:cubicBezTo>
                    <a:pt x="309" y="20"/>
                    <a:pt x="308" y="20"/>
                    <a:pt x="307" y="20"/>
                  </a:cubicBezTo>
                  <a:cubicBezTo>
                    <a:pt x="308" y="18"/>
                    <a:pt x="310" y="19"/>
                    <a:pt x="311" y="17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8"/>
                    <a:pt x="310" y="18"/>
                    <a:pt x="310" y="18"/>
                  </a:cubicBezTo>
                  <a:cubicBezTo>
                    <a:pt x="308" y="17"/>
                    <a:pt x="308" y="20"/>
                    <a:pt x="305" y="19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5" y="20"/>
                    <a:pt x="304" y="20"/>
                    <a:pt x="303" y="19"/>
                  </a:cubicBezTo>
                  <a:cubicBezTo>
                    <a:pt x="304" y="19"/>
                    <a:pt x="304" y="19"/>
                    <a:pt x="304" y="19"/>
                  </a:cubicBezTo>
                  <a:cubicBezTo>
                    <a:pt x="303" y="20"/>
                    <a:pt x="300" y="19"/>
                    <a:pt x="298" y="19"/>
                  </a:cubicBezTo>
                  <a:cubicBezTo>
                    <a:pt x="297" y="18"/>
                    <a:pt x="297" y="18"/>
                    <a:pt x="297" y="18"/>
                  </a:cubicBezTo>
                  <a:cubicBezTo>
                    <a:pt x="297" y="18"/>
                    <a:pt x="297" y="18"/>
                    <a:pt x="297" y="19"/>
                  </a:cubicBezTo>
                  <a:cubicBezTo>
                    <a:pt x="297" y="19"/>
                    <a:pt x="296" y="19"/>
                    <a:pt x="296" y="1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5" y="19"/>
                    <a:pt x="295" y="19"/>
                    <a:pt x="295" y="19"/>
                  </a:cubicBezTo>
                  <a:cubicBezTo>
                    <a:pt x="295" y="18"/>
                    <a:pt x="295" y="18"/>
                    <a:pt x="294" y="18"/>
                  </a:cubicBezTo>
                  <a:cubicBezTo>
                    <a:pt x="294" y="18"/>
                    <a:pt x="295" y="18"/>
                    <a:pt x="295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8"/>
                    <a:pt x="297" y="17"/>
                    <a:pt x="297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4" y="17"/>
                    <a:pt x="293" y="18"/>
                    <a:pt x="292" y="18"/>
                  </a:cubicBezTo>
                  <a:cubicBezTo>
                    <a:pt x="292" y="18"/>
                    <a:pt x="293" y="18"/>
                    <a:pt x="292" y="17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92" y="18"/>
                    <a:pt x="291" y="18"/>
                    <a:pt x="291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7"/>
                    <a:pt x="287" y="18"/>
                    <a:pt x="287" y="17"/>
                  </a:cubicBezTo>
                  <a:cubicBezTo>
                    <a:pt x="286" y="17"/>
                    <a:pt x="286" y="18"/>
                    <a:pt x="286" y="18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5" y="17"/>
                    <a:pt x="285" y="17"/>
                  </a:cubicBezTo>
                  <a:cubicBezTo>
                    <a:pt x="285" y="17"/>
                    <a:pt x="285" y="17"/>
                    <a:pt x="285" y="18"/>
                  </a:cubicBezTo>
                  <a:cubicBezTo>
                    <a:pt x="284" y="18"/>
                    <a:pt x="283" y="18"/>
                    <a:pt x="282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2" y="16"/>
                    <a:pt x="282" y="17"/>
                    <a:pt x="281" y="17"/>
                  </a:cubicBezTo>
                  <a:cubicBezTo>
                    <a:pt x="281" y="17"/>
                    <a:pt x="281" y="18"/>
                    <a:pt x="280" y="17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1" y="15"/>
                    <a:pt x="283" y="17"/>
                    <a:pt x="283" y="16"/>
                  </a:cubicBezTo>
                  <a:cubicBezTo>
                    <a:pt x="282" y="15"/>
                    <a:pt x="281" y="16"/>
                    <a:pt x="280" y="15"/>
                  </a:cubicBezTo>
                  <a:cubicBezTo>
                    <a:pt x="280" y="15"/>
                    <a:pt x="281" y="15"/>
                    <a:pt x="281" y="15"/>
                  </a:cubicBezTo>
                  <a:cubicBezTo>
                    <a:pt x="280" y="14"/>
                    <a:pt x="280" y="15"/>
                    <a:pt x="279" y="14"/>
                  </a:cubicBezTo>
                  <a:cubicBezTo>
                    <a:pt x="281" y="13"/>
                    <a:pt x="282" y="15"/>
                    <a:pt x="283" y="14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1" y="14"/>
                    <a:pt x="279" y="13"/>
                    <a:pt x="278" y="14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2"/>
                    <a:pt x="275" y="13"/>
                    <a:pt x="274" y="13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3" y="11"/>
                    <a:pt x="275" y="12"/>
                    <a:pt x="275" y="11"/>
                  </a:cubicBezTo>
                  <a:cubicBezTo>
                    <a:pt x="276" y="11"/>
                    <a:pt x="277" y="10"/>
                    <a:pt x="277" y="11"/>
                  </a:cubicBezTo>
                  <a:cubicBezTo>
                    <a:pt x="278" y="11"/>
                    <a:pt x="279" y="11"/>
                    <a:pt x="280" y="11"/>
                  </a:cubicBezTo>
                  <a:cubicBezTo>
                    <a:pt x="280" y="12"/>
                    <a:pt x="280" y="12"/>
                    <a:pt x="280" y="12"/>
                  </a:cubicBezTo>
                  <a:cubicBezTo>
                    <a:pt x="281" y="12"/>
                    <a:pt x="282" y="11"/>
                    <a:pt x="283" y="12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1"/>
                    <a:pt x="285" y="11"/>
                    <a:pt x="285" y="12"/>
                  </a:cubicBezTo>
                  <a:cubicBezTo>
                    <a:pt x="286" y="12"/>
                    <a:pt x="286" y="12"/>
                    <a:pt x="286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10"/>
                    <a:pt x="286" y="10"/>
                    <a:pt x="286" y="10"/>
                  </a:cubicBezTo>
                  <a:cubicBezTo>
                    <a:pt x="285" y="10"/>
                    <a:pt x="284" y="10"/>
                    <a:pt x="282" y="10"/>
                  </a:cubicBezTo>
                  <a:cubicBezTo>
                    <a:pt x="283" y="10"/>
                    <a:pt x="282" y="10"/>
                    <a:pt x="282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9"/>
                    <a:pt x="284" y="8"/>
                    <a:pt x="284" y="7"/>
                  </a:cubicBezTo>
                  <a:cubicBezTo>
                    <a:pt x="283" y="8"/>
                    <a:pt x="282" y="7"/>
                    <a:pt x="282" y="9"/>
                  </a:cubicBezTo>
                  <a:cubicBezTo>
                    <a:pt x="281" y="9"/>
                    <a:pt x="281" y="7"/>
                    <a:pt x="280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78" y="8"/>
                    <a:pt x="278" y="8"/>
                    <a:pt x="278" y="8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9" y="7"/>
                    <a:pt x="279" y="7"/>
                    <a:pt x="280" y="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1" y="7"/>
                    <a:pt x="280" y="6"/>
                    <a:pt x="281" y="6"/>
                  </a:cubicBezTo>
                  <a:cubicBezTo>
                    <a:pt x="281" y="6"/>
                    <a:pt x="281" y="6"/>
                    <a:pt x="281" y="5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80" y="6"/>
                    <a:pt x="278" y="5"/>
                    <a:pt x="277" y="5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7"/>
                    <a:pt x="277" y="7"/>
                  </a:cubicBezTo>
                  <a:cubicBezTo>
                    <a:pt x="277" y="6"/>
                    <a:pt x="276" y="6"/>
                    <a:pt x="277" y="6"/>
                  </a:cubicBezTo>
                  <a:cubicBezTo>
                    <a:pt x="277" y="6"/>
                    <a:pt x="277" y="6"/>
                    <a:pt x="278" y="6"/>
                  </a:cubicBezTo>
                  <a:cubicBezTo>
                    <a:pt x="277" y="7"/>
                    <a:pt x="278" y="8"/>
                    <a:pt x="277" y="8"/>
                  </a:cubicBezTo>
                  <a:cubicBezTo>
                    <a:pt x="277" y="9"/>
                    <a:pt x="277" y="9"/>
                    <a:pt x="277" y="9"/>
                  </a:cubicBezTo>
                  <a:cubicBezTo>
                    <a:pt x="275" y="9"/>
                    <a:pt x="274" y="9"/>
                    <a:pt x="274" y="8"/>
                  </a:cubicBezTo>
                  <a:cubicBezTo>
                    <a:pt x="274" y="9"/>
                    <a:pt x="274" y="9"/>
                    <a:pt x="274" y="9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8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7"/>
                    <a:pt x="274" y="7"/>
                    <a:pt x="274" y="7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6"/>
                    <a:pt x="275" y="6"/>
                    <a:pt x="275" y="6"/>
                  </a:cubicBezTo>
                  <a:cubicBezTo>
                    <a:pt x="275" y="6"/>
                    <a:pt x="274" y="7"/>
                    <a:pt x="274" y="6"/>
                  </a:cubicBezTo>
                  <a:cubicBezTo>
                    <a:pt x="275" y="6"/>
                    <a:pt x="274" y="5"/>
                    <a:pt x="275" y="5"/>
                  </a:cubicBezTo>
                  <a:cubicBezTo>
                    <a:pt x="274" y="4"/>
                    <a:pt x="272" y="5"/>
                    <a:pt x="271" y="5"/>
                  </a:cubicBezTo>
                  <a:cubicBezTo>
                    <a:pt x="269" y="6"/>
                    <a:pt x="266" y="5"/>
                    <a:pt x="266" y="6"/>
                  </a:cubicBezTo>
                  <a:cubicBezTo>
                    <a:pt x="266" y="6"/>
                    <a:pt x="266" y="6"/>
                    <a:pt x="266" y="6"/>
                  </a:cubicBezTo>
                  <a:cubicBezTo>
                    <a:pt x="266" y="6"/>
                    <a:pt x="265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7" y="8"/>
                    <a:pt x="268" y="7"/>
                    <a:pt x="268" y="7"/>
                  </a:cubicBezTo>
                  <a:cubicBezTo>
                    <a:pt x="267" y="7"/>
                    <a:pt x="267" y="7"/>
                    <a:pt x="267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68" y="6"/>
                    <a:pt x="268" y="6"/>
                    <a:pt x="268" y="7"/>
                  </a:cubicBezTo>
                  <a:cubicBezTo>
                    <a:pt x="268" y="6"/>
                    <a:pt x="269" y="6"/>
                    <a:pt x="269" y="6"/>
                  </a:cubicBezTo>
                  <a:cubicBezTo>
                    <a:pt x="269" y="7"/>
                    <a:pt x="270" y="7"/>
                    <a:pt x="269" y="7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1" y="8"/>
                    <a:pt x="271" y="9"/>
                  </a:cubicBezTo>
                  <a:cubicBezTo>
                    <a:pt x="270" y="9"/>
                    <a:pt x="270" y="9"/>
                    <a:pt x="269" y="9"/>
                  </a:cubicBezTo>
                  <a:cubicBezTo>
                    <a:pt x="270" y="9"/>
                    <a:pt x="270" y="9"/>
                    <a:pt x="270" y="9"/>
                  </a:cubicBezTo>
                  <a:cubicBezTo>
                    <a:pt x="268" y="9"/>
                    <a:pt x="269" y="8"/>
                    <a:pt x="268" y="8"/>
                  </a:cubicBezTo>
                  <a:cubicBezTo>
                    <a:pt x="268" y="8"/>
                    <a:pt x="268" y="8"/>
                    <a:pt x="268" y="9"/>
                  </a:cubicBezTo>
                  <a:cubicBezTo>
                    <a:pt x="268" y="8"/>
                    <a:pt x="267" y="8"/>
                    <a:pt x="267" y="8"/>
                  </a:cubicBezTo>
                  <a:cubicBezTo>
                    <a:pt x="266" y="9"/>
                    <a:pt x="266" y="9"/>
                    <a:pt x="266" y="9"/>
                  </a:cubicBezTo>
                  <a:cubicBezTo>
                    <a:pt x="265" y="7"/>
                    <a:pt x="263" y="9"/>
                    <a:pt x="261" y="8"/>
                  </a:cubicBezTo>
                  <a:cubicBezTo>
                    <a:pt x="261" y="8"/>
                    <a:pt x="261" y="8"/>
                    <a:pt x="261" y="8"/>
                  </a:cubicBezTo>
                  <a:cubicBezTo>
                    <a:pt x="263" y="9"/>
                    <a:pt x="261" y="9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1"/>
                    <a:pt x="262" y="11"/>
                    <a:pt x="263" y="12"/>
                  </a:cubicBezTo>
                  <a:cubicBezTo>
                    <a:pt x="263" y="12"/>
                    <a:pt x="263" y="12"/>
                    <a:pt x="262" y="12"/>
                  </a:cubicBezTo>
                  <a:cubicBezTo>
                    <a:pt x="262" y="12"/>
                    <a:pt x="262" y="12"/>
                    <a:pt x="262" y="12"/>
                  </a:cubicBezTo>
                  <a:cubicBezTo>
                    <a:pt x="261" y="12"/>
                    <a:pt x="261" y="12"/>
                    <a:pt x="260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2" y="13"/>
                    <a:pt x="264" y="14"/>
                    <a:pt x="265" y="13"/>
                  </a:cubicBezTo>
                  <a:cubicBezTo>
                    <a:pt x="266" y="13"/>
                    <a:pt x="267" y="14"/>
                    <a:pt x="267" y="13"/>
                  </a:cubicBezTo>
                  <a:cubicBezTo>
                    <a:pt x="268" y="15"/>
                    <a:pt x="270" y="13"/>
                    <a:pt x="271" y="14"/>
                  </a:cubicBezTo>
                  <a:cubicBezTo>
                    <a:pt x="270" y="14"/>
                    <a:pt x="270" y="16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7" y="16"/>
                    <a:pt x="268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5" y="16"/>
                    <a:pt x="265" y="15"/>
                    <a:pt x="266" y="14"/>
                  </a:cubicBezTo>
                  <a:cubicBezTo>
                    <a:pt x="265" y="14"/>
                    <a:pt x="264" y="15"/>
                    <a:pt x="264" y="16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6"/>
                    <a:pt x="261" y="16"/>
                    <a:pt x="260" y="15"/>
                  </a:cubicBezTo>
                  <a:cubicBezTo>
                    <a:pt x="260" y="15"/>
                    <a:pt x="260" y="16"/>
                    <a:pt x="260" y="16"/>
                  </a:cubicBezTo>
                  <a:cubicBezTo>
                    <a:pt x="259" y="16"/>
                    <a:pt x="258" y="16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55" y="15"/>
                    <a:pt x="255" y="14"/>
                  </a:cubicBezTo>
                  <a:cubicBezTo>
                    <a:pt x="256" y="15"/>
                    <a:pt x="257" y="14"/>
                    <a:pt x="258" y="14"/>
                  </a:cubicBezTo>
                  <a:cubicBezTo>
                    <a:pt x="258" y="14"/>
                    <a:pt x="258" y="13"/>
                    <a:pt x="257" y="13"/>
                  </a:cubicBezTo>
                  <a:cubicBezTo>
                    <a:pt x="256" y="13"/>
                    <a:pt x="256" y="14"/>
                    <a:pt x="256" y="14"/>
                  </a:cubicBezTo>
                  <a:cubicBezTo>
                    <a:pt x="255" y="13"/>
                    <a:pt x="253" y="14"/>
                    <a:pt x="252" y="13"/>
                  </a:cubicBezTo>
                  <a:cubicBezTo>
                    <a:pt x="253" y="12"/>
                    <a:pt x="255" y="12"/>
                    <a:pt x="255" y="13"/>
                  </a:cubicBezTo>
                  <a:cubicBezTo>
                    <a:pt x="257" y="12"/>
                    <a:pt x="259" y="13"/>
                    <a:pt x="259" y="12"/>
                  </a:cubicBezTo>
                  <a:cubicBezTo>
                    <a:pt x="259" y="12"/>
                    <a:pt x="259" y="12"/>
                    <a:pt x="259" y="12"/>
                  </a:cubicBezTo>
                  <a:cubicBezTo>
                    <a:pt x="258" y="12"/>
                    <a:pt x="257" y="11"/>
                    <a:pt x="255" y="12"/>
                  </a:cubicBezTo>
                  <a:cubicBezTo>
                    <a:pt x="255" y="12"/>
                    <a:pt x="254" y="12"/>
                    <a:pt x="253" y="12"/>
                  </a:cubicBezTo>
                  <a:cubicBezTo>
                    <a:pt x="253" y="12"/>
                    <a:pt x="252" y="13"/>
                    <a:pt x="253" y="13"/>
                  </a:cubicBezTo>
                  <a:cubicBezTo>
                    <a:pt x="252" y="13"/>
                    <a:pt x="251" y="13"/>
                    <a:pt x="251" y="14"/>
                  </a:cubicBezTo>
                  <a:cubicBezTo>
                    <a:pt x="251" y="13"/>
                    <a:pt x="249" y="13"/>
                    <a:pt x="249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3"/>
                    <a:pt x="248" y="14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8" y="13"/>
                    <a:pt x="248" y="13"/>
                  </a:cubicBezTo>
                  <a:cubicBezTo>
                    <a:pt x="245" y="14"/>
                    <a:pt x="243" y="15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0" y="14"/>
                    <a:pt x="240" y="14"/>
                    <a:pt x="239" y="14"/>
                  </a:cubicBezTo>
                  <a:cubicBezTo>
                    <a:pt x="239" y="14"/>
                    <a:pt x="238" y="13"/>
                    <a:pt x="239" y="13"/>
                  </a:cubicBezTo>
                  <a:cubicBezTo>
                    <a:pt x="239" y="13"/>
                    <a:pt x="239" y="13"/>
                    <a:pt x="239" y="13"/>
                  </a:cubicBezTo>
                  <a:cubicBezTo>
                    <a:pt x="239" y="12"/>
                    <a:pt x="239" y="12"/>
                    <a:pt x="239" y="12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4" y="13"/>
                    <a:pt x="238" y="12"/>
                    <a:pt x="236" y="11"/>
                  </a:cubicBezTo>
                  <a:cubicBezTo>
                    <a:pt x="237" y="12"/>
                    <a:pt x="238" y="11"/>
                    <a:pt x="240" y="11"/>
                  </a:cubicBezTo>
                  <a:cubicBezTo>
                    <a:pt x="240" y="11"/>
                    <a:pt x="241" y="12"/>
                    <a:pt x="242" y="12"/>
                  </a:cubicBezTo>
                  <a:cubicBezTo>
                    <a:pt x="241" y="13"/>
                    <a:pt x="243" y="12"/>
                    <a:pt x="242" y="14"/>
                  </a:cubicBezTo>
                  <a:cubicBezTo>
                    <a:pt x="243" y="14"/>
                    <a:pt x="243" y="14"/>
                    <a:pt x="243" y="14"/>
                  </a:cubicBezTo>
                  <a:cubicBezTo>
                    <a:pt x="244" y="13"/>
                    <a:pt x="243" y="14"/>
                    <a:pt x="243" y="13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5" y="11"/>
                    <a:pt x="247" y="13"/>
                    <a:pt x="24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1"/>
                    <a:pt x="249" y="11"/>
                    <a:pt x="249" y="11"/>
                  </a:cubicBezTo>
                  <a:cubicBezTo>
                    <a:pt x="250" y="11"/>
                    <a:pt x="250" y="12"/>
                    <a:pt x="250" y="12"/>
                  </a:cubicBezTo>
                  <a:cubicBezTo>
                    <a:pt x="250" y="13"/>
                    <a:pt x="251" y="12"/>
                    <a:pt x="251" y="12"/>
                  </a:cubicBezTo>
                  <a:cubicBezTo>
                    <a:pt x="251" y="11"/>
                    <a:pt x="254" y="12"/>
                    <a:pt x="253" y="10"/>
                  </a:cubicBezTo>
                  <a:cubicBezTo>
                    <a:pt x="253" y="11"/>
                    <a:pt x="252" y="11"/>
                    <a:pt x="252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1" y="10"/>
                    <a:pt x="251" y="11"/>
                    <a:pt x="251" y="11"/>
                  </a:cubicBezTo>
                  <a:cubicBezTo>
                    <a:pt x="249" y="11"/>
                    <a:pt x="246" y="10"/>
                    <a:pt x="244" y="10"/>
                  </a:cubicBezTo>
                  <a:cubicBezTo>
                    <a:pt x="244" y="10"/>
                    <a:pt x="244" y="10"/>
                    <a:pt x="244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0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6" y="8"/>
                    <a:pt x="247" y="8"/>
                    <a:pt x="247" y="8"/>
                  </a:cubicBezTo>
                  <a:cubicBezTo>
                    <a:pt x="247" y="7"/>
                    <a:pt x="246" y="8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5" y="7"/>
                    <a:pt x="245" y="7"/>
                    <a:pt x="244" y="7"/>
                  </a:cubicBezTo>
                  <a:cubicBezTo>
                    <a:pt x="243" y="6"/>
                    <a:pt x="243" y="7"/>
                    <a:pt x="242" y="7"/>
                  </a:cubicBezTo>
                  <a:cubicBezTo>
                    <a:pt x="242" y="7"/>
                    <a:pt x="241" y="7"/>
                    <a:pt x="241" y="6"/>
                  </a:cubicBezTo>
                  <a:cubicBezTo>
                    <a:pt x="240" y="6"/>
                    <a:pt x="241" y="7"/>
                    <a:pt x="240" y="7"/>
                  </a:cubicBezTo>
                  <a:cubicBezTo>
                    <a:pt x="239" y="7"/>
                    <a:pt x="240" y="6"/>
                    <a:pt x="240" y="6"/>
                  </a:cubicBezTo>
                  <a:cubicBezTo>
                    <a:pt x="239" y="8"/>
                    <a:pt x="239" y="6"/>
                    <a:pt x="238" y="6"/>
                  </a:cubicBezTo>
                  <a:cubicBezTo>
                    <a:pt x="239" y="5"/>
                    <a:pt x="240" y="6"/>
                    <a:pt x="241" y="6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39" y="4"/>
                    <a:pt x="239" y="5"/>
                    <a:pt x="240" y="5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3"/>
                    <a:pt x="239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37" y="2"/>
                    <a:pt x="238" y="4"/>
                    <a:pt x="237" y="5"/>
                  </a:cubicBezTo>
                  <a:cubicBezTo>
                    <a:pt x="237" y="4"/>
                    <a:pt x="236" y="4"/>
                    <a:pt x="237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7" y="4"/>
                    <a:pt x="237" y="4"/>
                  </a:cubicBezTo>
                  <a:cubicBezTo>
                    <a:pt x="235" y="4"/>
                    <a:pt x="236" y="6"/>
                    <a:pt x="234" y="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3" y="6"/>
                    <a:pt x="232" y="6"/>
                    <a:pt x="232" y="6"/>
                  </a:cubicBezTo>
                  <a:cubicBezTo>
                    <a:pt x="231" y="6"/>
                    <a:pt x="231" y="7"/>
                    <a:pt x="230" y="8"/>
                  </a:cubicBezTo>
                  <a:cubicBezTo>
                    <a:pt x="229" y="8"/>
                    <a:pt x="228" y="8"/>
                    <a:pt x="228" y="7"/>
                  </a:cubicBezTo>
                  <a:cubicBezTo>
                    <a:pt x="227" y="7"/>
                    <a:pt x="227" y="8"/>
                    <a:pt x="227" y="9"/>
                  </a:cubicBezTo>
                  <a:cubicBezTo>
                    <a:pt x="227" y="8"/>
                    <a:pt x="226" y="8"/>
                    <a:pt x="226" y="7"/>
                  </a:cubicBezTo>
                  <a:cubicBezTo>
                    <a:pt x="226" y="7"/>
                    <a:pt x="226" y="7"/>
                    <a:pt x="227" y="7"/>
                  </a:cubicBezTo>
                  <a:cubicBezTo>
                    <a:pt x="227" y="7"/>
                    <a:pt x="228" y="7"/>
                    <a:pt x="227" y="6"/>
                  </a:cubicBezTo>
                  <a:cubicBezTo>
                    <a:pt x="228" y="6"/>
                    <a:pt x="229" y="6"/>
                    <a:pt x="229" y="7"/>
                  </a:cubicBezTo>
                  <a:cubicBezTo>
                    <a:pt x="229" y="6"/>
                    <a:pt x="229" y="6"/>
                    <a:pt x="230" y="6"/>
                  </a:cubicBezTo>
                  <a:cubicBezTo>
                    <a:pt x="230" y="6"/>
                    <a:pt x="230" y="6"/>
                    <a:pt x="230" y="5"/>
                  </a:cubicBezTo>
                  <a:cubicBezTo>
                    <a:pt x="231" y="4"/>
                    <a:pt x="232" y="4"/>
                    <a:pt x="233" y="5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2" y="4"/>
                    <a:pt x="231" y="4"/>
                    <a:pt x="231" y="4"/>
                  </a:cubicBezTo>
                  <a:cubicBezTo>
                    <a:pt x="231" y="3"/>
                    <a:pt x="231" y="2"/>
                    <a:pt x="231" y="2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0" y="3"/>
                    <a:pt x="229" y="4"/>
                    <a:pt x="229" y="4"/>
                  </a:cubicBezTo>
                  <a:cubicBezTo>
                    <a:pt x="228" y="4"/>
                    <a:pt x="229" y="4"/>
                    <a:pt x="228" y="5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8" y="5"/>
                    <a:pt x="229" y="5"/>
                    <a:pt x="229" y="5"/>
                  </a:cubicBezTo>
                  <a:cubicBezTo>
                    <a:pt x="229" y="6"/>
                    <a:pt x="229" y="6"/>
                    <a:pt x="229" y="6"/>
                  </a:cubicBezTo>
                  <a:cubicBezTo>
                    <a:pt x="229" y="6"/>
                    <a:pt x="228" y="6"/>
                    <a:pt x="228" y="5"/>
                  </a:cubicBezTo>
                  <a:cubicBezTo>
                    <a:pt x="227" y="6"/>
                    <a:pt x="225" y="5"/>
                    <a:pt x="226" y="6"/>
                  </a:cubicBezTo>
                  <a:cubicBezTo>
                    <a:pt x="225" y="6"/>
                    <a:pt x="223" y="7"/>
                    <a:pt x="223" y="5"/>
                  </a:cubicBezTo>
                  <a:cubicBezTo>
                    <a:pt x="224" y="4"/>
                    <a:pt x="226" y="5"/>
                    <a:pt x="226" y="4"/>
                  </a:cubicBezTo>
                  <a:cubicBezTo>
                    <a:pt x="225" y="4"/>
                    <a:pt x="226" y="3"/>
                    <a:pt x="225" y="2"/>
                  </a:cubicBezTo>
                  <a:cubicBezTo>
                    <a:pt x="225" y="3"/>
                    <a:pt x="226" y="2"/>
                    <a:pt x="226" y="2"/>
                  </a:cubicBezTo>
                  <a:cubicBezTo>
                    <a:pt x="226" y="2"/>
                    <a:pt x="225" y="1"/>
                    <a:pt x="225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4" y="2"/>
                    <a:pt x="224" y="3"/>
                    <a:pt x="224" y="3"/>
                  </a:cubicBezTo>
                  <a:cubicBezTo>
                    <a:pt x="223" y="4"/>
                    <a:pt x="223" y="3"/>
                    <a:pt x="222" y="3"/>
                  </a:cubicBezTo>
                  <a:cubicBezTo>
                    <a:pt x="222" y="3"/>
                    <a:pt x="223" y="3"/>
                    <a:pt x="223" y="4"/>
                  </a:cubicBezTo>
                  <a:cubicBezTo>
                    <a:pt x="222" y="4"/>
                    <a:pt x="221" y="3"/>
                    <a:pt x="221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1" y="5"/>
                    <a:pt x="219" y="5"/>
                    <a:pt x="219" y="5"/>
                  </a:cubicBezTo>
                  <a:cubicBezTo>
                    <a:pt x="219" y="3"/>
                    <a:pt x="219" y="3"/>
                    <a:pt x="219" y="3"/>
                  </a:cubicBezTo>
                  <a:cubicBezTo>
                    <a:pt x="218" y="3"/>
                    <a:pt x="219" y="4"/>
                    <a:pt x="218" y="4"/>
                  </a:cubicBezTo>
                  <a:cubicBezTo>
                    <a:pt x="217" y="3"/>
                    <a:pt x="217" y="2"/>
                    <a:pt x="218" y="1"/>
                  </a:cubicBezTo>
                  <a:cubicBezTo>
                    <a:pt x="216" y="1"/>
                    <a:pt x="217" y="4"/>
                    <a:pt x="216" y="4"/>
                  </a:cubicBezTo>
                  <a:cubicBezTo>
                    <a:pt x="216" y="3"/>
                    <a:pt x="215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4"/>
                    <a:pt x="212" y="5"/>
                    <a:pt x="211" y="4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0" y="4"/>
                    <a:pt x="210" y="3"/>
                    <a:pt x="210" y="3"/>
                  </a:cubicBezTo>
                  <a:cubicBezTo>
                    <a:pt x="211" y="3"/>
                    <a:pt x="211" y="2"/>
                    <a:pt x="212" y="2"/>
                  </a:cubicBezTo>
                  <a:cubicBezTo>
                    <a:pt x="212" y="1"/>
                    <a:pt x="211" y="3"/>
                    <a:pt x="211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08" y="4"/>
                    <a:pt x="210" y="2"/>
                    <a:pt x="209" y="2"/>
                  </a:cubicBezTo>
                  <a:cubicBezTo>
                    <a:pt x="208" y="2"/>
                    <a:pt x="208" y="2"/>
                    <a:pt x="208" y="2"/>
                  </a:cubicBezTo>
                  <a:cubicBezTo>
                    <a:pt x="208" y="4"/>
                    <a:pt x="209" y="4"/>
                    <a:pt x="210" y="4"/>
                  </a:cubicBezTo>
                  <a:cubicBezTo>
                    <a:pt x="207" y="6"/>
                    <a:pt x="208" y="2"/>
                    <a:pt x="206" y="2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6" y="3"/>
                    <a:pt x="206" y="2"/>
                    <a:pt x="207" y="2"/>
                  </a:cubicBezTo>
                  <a:cubicBezTo>
                    <a:pt x="207" y="2"/>
                    <a:pt x="207" y="3"/>
                    <a:pt x="207" y="3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7" y="5"/>
                    <a:pt x="204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1" y="5"/>
                    <a:pt x="200" y="5"/>
                  </a:cubicBezTo>
                  <a:cubicBezTo>
                    <a:pt x="200" y="6"/>
                    <a:pt x="200" y="6"/>
                    <a:pt x="199" y="6"/>
                  </a:cubicBezTo>
                  <a:cubicBezTo>
                    <a:pt x="199" y="5"/>
                    <a:pt x="198" y="5"/>
                    <a:pt x="199" y="4"/>
                  </a:cubicBezTo>
                  <a:cubicBezTo>
                    <a:pt x="199" y="5"/>
                    <a:pt x="200" y="5"/>
                    <a:pt x="200" y="4"/>
                  </a:cubicBezTo>
                  <a:cubicBezTo>
                    <a:pt x="201" y="4"/>
                    <a:pt x="201" y="5"/>
                    <a:pt x="201" y="5"/>
                  </a:cubicBezTo>
                  <a:cubicBezTo>
                    <a:pt x="201" y="4"/>
                    <a:pt x="202" y="4"/>
                    <a:pt x="202" y="3"/>
                  </a:cubicBezTo>
                  <a:cubicBezTo>
                    <a:pt x="202" y="2"/>
                    <a:pt x="203" y="3"/>
                    <a:pt x="203" y="2"/>
                  </a:cubicBezTo>
                  <a:cubicBezTo>
                    <a:pt x="203" y="2"/>
                    <a:pt x="204" y="2"/>
                    <a:pt x="203" y="1"/>
                  </a:cubicBezTo>
                  <a:cubicBezTo>
                    <a:pt x="202" y="1"/>
                    <a:pt x="202" y="2"/>
                    <a:pt x="201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1" y="2"/>
                    <a:pt x="198" y="2"/>
                    <a:pt x="198" y="3"/>
                  </a:cubicBezTo>
                  <a:cubicBezTo>
                    <a:pt x="199" y="3"/>
                    <a:pt x="200" y="3"/>
                    <a:pt x="200" y="3"/>
                  </a:cubicBezTo>
                  <a:cubicBezTo>
                    <a:pt x="199" y="4"/>
                    <a:pt x="198" y="3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3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5" y="1"/>
                    <a:pt x="195" y="0"/>
                  </a:cubicBezTo>
                  <a:cubicBezTo>
                    <a:pt x="194" y="1"/>
                    <a:pt x="193" y="1"/>
                    <a:pt x="193" y="2"/>
                  </a:cubicBezTo>
                  <a:cubicBezTo>
                    <a:pt x="194" y="2"/>
                    <a:pt x="195" y="2"/>
                    <a:pt x="195" y="3"/>
                  </a:cubicBezTo>
                  <a:cubicBezTo>
                    <a:pt x="194" y="3"/>
                    <a:pt x="192" y="3"/>
                    <a:pt x="192" y="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90" y="3"/>
                    <a:pt x="190" y="3"/>
                  </a:cubicBezTo>
                  <a:cubicBezTo>
                    <a:pt x="191" y="2"/>
                    <a:pt x="190" y="2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2"/>
                    <a:pt x="187" y="1"/>
                    <a:pt x="188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90" y="3"/>
                    <a:pt x="189" y="3"/>
                    <a:pt x="190" y="4"/>
                  </a:cubicBezTo>
                  <a:cubicBezTo>
                    <a:pt x="189" y="4"/>
                    <a:pt x="188" y="3"/>
                    <a:pt x="188" y="4"/>
                  </a:cubicBezTo>
                  <a:cubicBezTo>
                    <a:pt x="187" y="4"/>
                    <a:pt x="187" y="5"/>
                    <a:pt x="186" y="5"/>
                  </a:cubicBezTo>
                  <a:cubicBezTo>
                    <a:pt x="187" y="4"/>
                    <a:pt x="186" y="3"/>
                    <a:pt x="186" y="2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8" y="2"/>
                    <a:pt x="187" y="2"/>
                  </a:cubicBezTo>
                  <a:cubicBezTo>
                    <a:pt x="186" y="2"/>
                    <a:pt x="185" y="1"/>
                    <a:pt x="184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3" y="3"/>
                    <a:pt x="182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2" y="4"/>
                    <a:pt x="181" y="5"/>
                    <a:pt x="180" y="5"/>
                  </a:cubicBezTo>
                  <a:cubicBezTo>
                    <a:pt x="179" y="5"/>
                    <a:pt x="178" y="5"/>
                    <a:pt x="178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0" y="3"/>
                    <a:pt x="179" y="4"/>
                    <a:pt x="180" y="4"/>
                  </a:cubicBezTo>
                  <a:cubicBezTo>
                    <a:pt x="180" y="4"/>
                    <a:pt x="180" y="3"/>
                    <a:pt x="181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3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3"/>
                    <a:pt x="175" y="3"/>
                    <a:pt x="175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2"/>
                    <a:pt x="174" y="3"/>
                    <a:pt x="173" y="3"/>
                  </a:cubicBezTo>
                  <a:cubicBezTo>
                    <a:pt x="172" y="3"/>
                    <a:pt x="172" y="3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2"/>
                    <a:pt x="173" y="1"/>
                    <a:pt x="172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1" y="1"/>
                    <a:pt x="170" y="1"/>
                    <a:pt x="169" y="1"/>
                  </a:cubicBezTo>
                  <a:cubicBezTo>
                    <a:pt x="169" y="0"/>
                    <a:pt x="171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9" y="0"/>
                    <a:pt x="169" y="1"/>
                    <a:pt x="168" y="2"/>
                  </a:cubicBezTo>
                  <a:cubicBezTo>
                    <a:pt x="168" y="2"/>
                    <a:pt x="169" y="2"/>
                    <a:pt x="169" y="2"/>
                  </a:cubicBezTo>
                  <a:cubicBezTo>
                    <a:pt x="168" y="2"/>
                    <a:pt x="168" y="3"/>
                    <a:pt x="167" y="3"/>
                  </a:cubicBezTo>
                  <a:cubicBezTo>
                    <a:pt x="167" y="3"/>
                    <a:pt x="166" y="2"/>
                    <a:pt x="167" y="2"/>
                  </a:cubicBezTo>
                  <a:cubicBezTo>
                    <a:pt x="164" y="2"/>
                    <a:pt x="167" y="4"/>
                    <a:pt x="166" y="5"/>
                  </a:cubicBezTo>
                  <a:cubicBezTo>
                    <a:pt x="167" y="5"/>
                    <a:pt x="169" y="5"/>
                    <a:pt x="170" y="4"/>
                  </a:cubicBezTo>
                  <a:cubicBezTo>
                    <a:pt x="170" y="5"/>
                    <a:pt x="170" y="6"/>
                    <a:pt x="169" y="6"/>
                  </a:cubicBezTo>
                  <a:cubicBezTo>
                    <a:pt x="168" y="7"/>
                    <a:pt x="168" y="5"/>
                    <a:pt x="168" y="5"/>
                  </a:cubicBezTo>
                  <a:cubicBezTo>
                    <a:pt x="167" y="5"/>
                    <a:pt x="167" y="5"/>
                    <a:pt x="167" y="6"/>
                  </a:cubicBezTo>
                  <a:cubicBezTo>
                    <a:pt x="168" y="7"/>
                    <a:pt x="166" y="7"/>
                    <a:pt x="165" y="7"/>
                  </a:cubicBezTo>
                  <a:cubicBezTo>
                    <a:pt x="166" y="8"/>
                    <a:pt x="167" y="7"/>
                    <a:pt x="168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8"/>
                    <a:pt x="168" y="8"/>
                    <a:pt x="167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7" y="9"/>
                    <a:pt x="167" y="9"/>
                    <a:pt x="166" y="8"/>
                  </a:cubicBezTo>
                  <a:cubicBezTo>
                    <a:pt x="166" y="8"/>
                    <a:pt x="166" y="9"/>
                    <a:pt x="166" y="9"/>
                  </a:cubicBezTo>
                  <a:cubicBezTo>
                    <a:pt x="166" y="9"/>
                    <a:pt x="165" y="10"/>
                    <a:pt x="164" y="9"/>
                  </a:cubicBezTo>
                  <a:cubicBezTo>
                    <a:pt x="164" y="9"/>
                    <a:pt x="164" y="10"/>
                    <a:pt x="164" y="10"/>
                  </a:cubicBezTo>
                  <a:cubicBezTo>
                    <a:pt x="163" y="11"/>
                    <a:pt x="161" y="10"/>
                    <a:pt x="160" y="1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9"/>
                    <a:pt x="160" y="9"/>
                    <a:pt x="160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2" y="8"/>
                    <a:pt x="162" y="7"/>
                    <a:pt x="163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4" y="9"/>
                    <a:pt x="164" y="9"/>
                    <a:pt x="164" y="8"/>
                  </a:cubicBezTo>
                  <a:cubicBezTo>
                    <a:pt x="164" y="8"/>
                    <a:pt x="165" y="8"/>
                    <a:pt x="165" y="7"/>
                  </a:cubicBezTo>
                  <a:cubicBezTo>
                    <a:pt x="163" y="7"/>
                    <a:pt x="160" y="6"/>
                    <a:pt x="161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7"/>
                    <a:pt x="160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9" y="7"/>
                    <a:pt x="158" y="8"/>
                    <a:pt x="158" y="8"/>
                  </a:cubicBezTo>
                  <a:cubicBezTo>
                    <a:pt x="158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5" y="7"/>
                    <a:pt x="154" y="8"/>
                    <a:pt x="153" y="9"/>
                  </a:cubicBezTo>
                  <a:cubicBezTo>
                    <a:pt x="152" y="9"/>
                    <a:pt x="151" y="9"/>
                    <a:pt x="151" y="8"/>
                  </a:cubicBezTo>
                  <a:cubicBezTo>
                    <a:pt x="151" y="7"/>
                    <a:pt x="151" y="6"/>
                    <a:pt x="151" y="5"/>
                  </a:cubicBezTo>
                  <a:cubicBezTo>
                    <a:pt x="149" y="5"/>
                    <a:pt x="147" y="4"/>
                    <a:pt x="148" y="7"/>
                  </a:cubicBezTo>
                  <a:cubicBezTo>
                    <a:pt x="146" y="7"/>
                    <a:pt x="144" y="7"/>
                    <a:pt x="142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2" y="5"/>
                    <a:pt x="140" y="6"/>
                    <a:pt x="139" y="6"/>
                  </a:cubicBezTo>
                  <a:cubicBezTo>
                    <a:pt x="140" y="4"/>
                    <a:pt x="143" y="6"/>
                    <a:pt x="143" y="4"/>
                  </a:cubicBezTo>
                  <a:cubicBezTo>
                    <a:pt x="142" y="4"/>
                    <a:pt x="141" y="4"/>
                    <a:pt x="140" y="4"/>
                  </a:cubicBezTo>
                  <a:cubicBezTo>
                    <a:pt x="138" y="3"/>
                    <a:pt x="137" y="5"/>
                    <a:pt x="136" y="4"/>
                  </a:cubicBezTo>
                  <a:cubicBezTo>
                    <a:pt x="134" y="3"/>
                    <a:pt x="133" y="5"/>
                    <a:pt x="131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6"/>
                    <a:pt x="123" y="6"/>
                    <a:pt x="122" y="6"/>
                  </a:cubicBezTo>
                  <a:cubicBezTo>
                    <a:pt x="121" y="7"/>
                    <a:pt x="120" y="6"/>
                    <a:pt x="120" y="5"/>
                  </a:cubicBezTo>
                  <a:cubicBezTo>
                    <a:pt x="120" y="5"/>
                    <a:pt x="122" y="5"/>
                    <a:pt x="121" y="4"/>
                  </a:cubicBezTo>
                  <a:cubicBezTo>
                    <a:pt x="119" y="3"/>
                    <a:pt x="119" y="5"/>
                    <a:pt x="119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4"/>
                    <a:pt x="116" y="5"/>
                    <a:pt x="115" y="4"/>
                  </a:cubicBezTo>
                  <a:cubicBezTo>
                    <a:pt x="115" y="6"/>
                    <a:pt x="114" y="5"/>
                    <a:pt x="113" y="6"/>
                  </a:cubicBezTo>
                  <a:cubicBezTo>
                    <a:pt x="112" y="5"/>
                    <a:pt x="111" y="5"/>
                    <a:pt x="111" y="4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5"/>
                    <a:pt x="108" y="4"/>
                    <a:pt x="107" y="5"/>
                  </a:cubicBezTo>
                  <a:cubicBezTo>
                    <a:pt x="106" y="4"/>
                    <a:pt x="105" y="4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6"/>
                  </a:cubicBezTo>
                  <a:cubicBezTo>
                    <a:pt x="105" y="6"/>
                    <a:pt x="105" y="6"/>
                    <a:pt x="104" y="6"/>
                  </a:cubicBezTo>
                  <a:cubicBezTo>
                    <a:pt x="103" y="6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6"/>
                    <a:pt x="104" y="6"/>
                    <a:pt x="103" y="6"/>
                  </a:cubicBezTo>
                  <a:cubicBezTo>
                    <a:pt x="103" y="6"/>
                    <a:pt x="102" y="6"/>
                    <a:pt x="102" y="5"/>
                  </a:cubicBezTo>
                  <a:cubicBezTo>
                    <a:pt x="101" y="7"/>
                    <a:pt x="99" y="5"/>
                    <a:pt x="97" y="6"/>
                  </a:cubicBezTo>
                  <a:cubicBezTo>
                    <a:pt x="95" y="6"/>
                    <a:pt x="94" y="7"/>
                    <a:pt x="93" y="6"/>
                  </a:cubicBezTo>
                  <a:cubicBezTo>
                    <a:pt x="92" y="6"/>
                    <a:pt x="91" y="6"/>
                    <a:pt x="90" y="6"/>
                  </a:cubicBezTo>
                  <a:cubicBezTo>
                    <a:pt x="89" y="5"/>
                    <a:pt x="86" y="6"/>
                    <a:pt x="86" y="4"/>
                  </a:cubicBezTo>
                  <a:cubicBezTo>
                    <a:pt x="85" y="4"/>
                    <a:pt x="86" y="4"/>
                    <a:pt x="86" y="3"/>
                  </a:cubicBezTo>
                  <a:cubicBezTo>
                    <a:pt x="85" y="3"/>
                    <a:pt x="85" y="4"/>
                    <a:pt x="85" y="3"/>
                  </a:cubicBezTo>
                  <a:cubicBezTo>
                    <a:pt x="83" y="2"/>
                    <a:pt x="85" y="4"/>
                    <a:pt x="84" y="4"/>
                  </a:cubicBezTo>
                  <a:cubicBezTo>
                    <a:pt x="83" y="4"/>
                    <a:pt x="83" y="4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2"/>
                    <a:pt x="82" y="2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7"/>
                    <a:pt x="77" y="7"/>
                    <a:pt x="77" y="6"/>
                  </a:cubicBezTo>
                  <a:cubicBezTo>
                    <a:pt x="76" y="4"/>
                    <a:pt x="76" y="3"/>
                    <a:pt x="76" y="2"/>
                  </a:cubicBezTo>
                  <a:cubicBezTo>
                    <a:pt x="75" y="2"/>
                    <a:pt x="74" y="2"/>
                    <a:pt x="74" y="3"/>
                  </a:cubicBezTo>
                  <a:cubicBezTo>
                    <a:pt x="71" y="6"/>
                    <a:pt x="67" y="2"/>
                    <a:pt x="64" y="4"/>
                  </a:cubicBezTo>
                  <a:cubicBezTo>
                    <a:pt x="63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2"/>
                    <a:pt x="62" y="3"/>
                  </a:cubicBezTo>
                  <a:cubicBezTo>
                    <a:pt x="61" y="4"/>
                    <a:pt x="60" y="4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4"/>
                    <a:pt x="56" y="3"/>
                    <a:pt x="55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3"/>
                    <a:pt x="58" y="4"/>
                  </a:cubicBezTo>
                  <a:cubicBezTo>
                    <a:pt x="58" y="5"/>
                    <a:pt x="57" y="6"/>
                    <a:pt x="55" y="6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3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3"/>
                    <a:pt x="45" y="2"/>
                    <a:pt x="44" y="2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4"/>
                    <a:pt x="47" y="4"/>
                    <a:pt x="48" y="5"/>
                  </a:cubicBezTo>
                  <a:cubicBezTo>
                    <a:pt x="47" y="6"/>
                    <a:pt x="46" y="5"/>
                    <a:pt x="44" y="6"/>
                  </a:cubicBezTo>
                  <a:cubicBezTo>
                    <a:pt x="42" y="6"/>
                    <a:pt x="39" y="7"/>
                    <a:pt x="38" y="4"/>
                  </a:cubicBezTo>
                  <a:cubicBezTo>
                    <a:pt x="38" y="4"/>
                    <a:pt x="39" y="5"/>
                    <a:pt x="39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6"/>
                    <a:pt x="36" y="4"/>
                    <a:pt x="35" y="5"/>
                  </a:cubicBezTo>
                  <a:cubicBezTo>
                    <a:pt x="33" y="2"/>
                    <a:pt x="31" y="5"/>
                    <a:pt x="29" y="4"/>
                  </a:cubicBezTo>
                  <a:cubicBezTo>
                    <a:pt x="27" y="5"/>
                    <a:pt x="24" y="6"/>
                    <a:pt x="23" y="9"/>
                  </a:cubicBezTo>
                  <a:cubicBezTo>
                    <a:pt x="24" y="11"/>
                    <a:pt x="20" y="10"/>
                    <a:pt x="19" y="11"/>
                  </a:cubicBezTo>
                  <a:cubicBezTo>
                    <a:pt x="19" y="12"/>
                    <a:pt x="19" y="13"/>
                    <a:pt x="18" y="13"/>
                  </a:cubicBezTo>
                  <a:cubicBezTo>
                    <a:pt x="17" y="17"/>
                    <a:pt x="13" y="17"/>
                    <a:pt x="10" y="18"/>
                  </a:cubicBezTo>
                  <a:cubicBezTo>
                    <a:pt x="9" y="19"/>
                    <a:pt x="9" y="20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5"/>
                    <a:pt x="8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7"/>
                    <a:pt x="9" y="26"/>
                  </a:cubicBezTo>
                  <a:cubicBezTo>
                    <a:pt x="10" y="26"/>
                    <a:pt x="11" y="27"/>
                    <a:pt x="12" y="28"/>
                  </a:cubicBezTo>
                  <a:cubicBezTo>
                    <a:pt x="11" y="28"/>
                    <a:pt x="10" y="27"/>
                    <a:pt x="10" y="28"/>
                  </a:cubicBezTo>
                  <a:cubicBezTo>
                    <a:pt x="11" y="29"/>
                    <a:pt x="10" y="28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7" y="31"/>
                    <a:pt x="6" y="33"/>
                    <a:pt x="4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3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7"/>
                    <a:pt x="1" y="38"/>
                    <a:pt x="0" y="39"/>
                  </a:cubicBezTo>
                  <a:cubicBezTo>
                    <a:pt x="1" y="39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8" y="39"/>
                    <a:pt x="7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2" y="37"/>
                    <a:pt x="12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8"/>
                    <a:pt x="14" y="39"/>
                    <a:pt x="14" y="40"/>
                  </a:cubicBezTo>
                  <a:cubicBezTo>
                    <a:pt x="12" y="41"/>
                    <a:pt x="11" y="42"/>
                    <a:pt x="8" y="43"/>
                  </a:cubicBezTo>
                  <a:cubicBezTo>
                    <a:pt x="6" y="44"/>
                    <a:pt x="5" y="46"/>
                    <a:pt x="4" y="48"/>
                  </a:cubicBezTo>
                  <a:cubicBezTo>
                    <a:pt x="5" y="49"/>
                    <a:pt x="5" y="51"/>
                    <a:pt x="7" y="51"/>
                  </a:cubicBezTo>
                  <a:cubicBezTo>
                    <a:pt x="10" y="53"/>
                    <a:pt x="6" y="53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5" y="55"/>
                    <a:pt x="4" y="56"/>
                  </a:cubicBezTo>
                  <a:cubicBezTo>
                    <a:pt x="5" y="56"/>
                    <a:pt x="6" y="56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5"/>
                    <a:pt x="7" y="55"/>
                  </a:cubicBezTo>
                  <a:cubicBezTo>
                    <a:pt x="7" y="56"/>
                    <a:pt x="7" y="57"/>
                    <a:pt x="6" y="57"/>
                  </a:cubicBezTo>
                  <a:cubicBezTo>
                    <a:pt x="6" y="58"/>
                    <a:pt x="4" y="59"/>
                    <a:pt x="6" y="60"/>
                  </a:cubicBezTo>
                  <a:cubicBezTo>
                    <a:pt x="4" y="61"/>
                    <a:pt x="4" y="63"/>
                    <a:pt x="4" y="65"/>
                  </a:cubicBezTo>
                  <a:cubicBezTo>
                    <a:pt x="5" y="66"/>
                    <a:pt x="6" y="66"/>
                    <a:pt x="7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8" y="66"/>
                    <a:pt x="9" y="67"/>
                  </a:cubicBezTo>
                  <a:cubicBezTo>
                    <a:pt x="9" y="68"/>
                    <a:pt x="11" y="66"/>
                    <a:pt x="11" y="67"/>
                  </a:cubicBezTo>
                  <a:cubicBezTo>
                    <a:pt x="10" y="68"/>
                    <a:pt x="11" y="69"/>
                    <a:pt x="10" y="69"/>
                  </a:cubicBezTo>
                  <a:cubicBezTo>
                    <a:pt x="10" y="69"/>
                    <a:pt x="11" y="70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0"/>
                    <a:pt x="11" y="69"/>
                    <a:pt x="11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69"/>
                    <a:pt x="12" y="70"/>
                    <a:pt x="13" y="70"/>
                  </a:cubicBezTo>
                  <a:cubicBezTo>
                    <a:pt x="13" y="70"/>
                    <a:pt x="12" y="70"/>
                    <a:pt x="13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2" y="73"/>
                    <a:pt x="10" y="73"/>
                    <a:pt x="9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2" y="73"/>
                    <a:pt x="13" y="74"/>
                    <a:pt x="14" y="73"/>
                  </a:cubicBezTo>
                  <a:cubicBezTo>
                    <a:pt x="14" y="76"/>
                    <a:pt x="11" y="76"/>
                    <a:pt x="12" y="77"/>
                  </a:cubicBezTo>
                  <a:cubicBezTo>
                    <a:pt x="12" y="78"/>
                    <a:pt x="12" y="78"/>
                    <a:pt x="13" y="79"/>
                  </a:cubicBezTo>
                  <a:cubicBezTo>
                    <a:pt x="17" y="80"/>
                    <a:pt x="20" y="83"/>
                    <a:pt x="24" y="83"/>
                  </a:cubicBezTo>
                  <a:cubicBezTo>
                    <a:pt x="24" y="87"/>
                    <a:pt x="29" y="87"/>
                    <a:pt x="31" y="89"/>
                  </a:cubicBezTo>
                  <a:cubicBezTo>
                    <a:pt x="33" y="91"/>
                    <a:pt x="35" y="94"/>
                    <a:pt x="38" y="96"/>
                  </a:cubicBezTo>
                  <a:cubicBezTo>
                    <a:pt x="41" y="98"/>
                    <a:pt x="40" y="101"/>
                    <a:pt x="43" y="102"/>
                  </a:cubicBezTo>
                  <a:cubicBezTo>
                    <a:pt x="44" y="101"/>
                    <a:pt x="45" y="102"/>
                    <a:pt x="46" y="102"/>
                  </a:cubicBezTo>
                  <a:cubicBezTo>
                    <a:pt x="46" y="103"/>
                    <a:pt x="48" y="103"/>
                    <a:pt x="49" y="103"/>
                  </a:cubicBezTo>
                  <a:cubicBezTo>
                    <a:pt x="51" y="103"/>
                    <a:pt x="53" y="106"/>
                    <a:pt x="55" y="105"/>
                  </a:cubicBezTo>
                  <a:cubicBezTo>
                    <a:pt x="54" y="104"/>
                    <a:pt x="52" y="104"/>
                    <a:pt x="52" y="103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9" y="103"/>
                    <a:pt x="51" y="102"/>
                    <a:pt x="51" y="102"/>
                  </a:cubicBezTo>
                  <a:cubicBezTo>
                    <a:pt x="52" y="101"/>
                    <a:pt x="51" y="103"/>
                    <a:pt x="52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2" y="102"/>
                    <a:pt x="53" y="102"/>
                  </a:cubicBezTo>
                  <a:cubicBezTo>
                    <a:pt x="53" y="102"/>
                    <a:pt x="53" y="102"/>
                    <a:pt x="53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5" y="101"/>
                    <a:pt x="54" y="100"/>
                    <a:pt x="55" y="100"/>
                  </a:cubicBezTo>
                  <a:cubicBezTo>
                    <a:pt x="55" y="100"/>
                    <a:pt x="56" y="100"/>
                    <a:pt x="56" y="100"/>
                  </a:cubicBezTo>
                  <a:cubicBezTo>
                    <a:pt x="56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0"/>
                    <a:pt x="56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60" y="101"/>
                    <a:pt x="60" y="100"/>
                  </a:cubicBezTo>
                  <a:cubicBezTo>
                    <a:pt x="61" y="102"/>
                    <a:pt x="62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99"/>
                    <a:pt x="65" y="100"/>
                    <a:pt x="67" y="100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8" y="98"/>
                    <a:pt x="68" y="98"/>
                    <a:pt x="69" y="98"/>
                  </a:cubicBezTo>
                  <a:cubicBezTo>
                    <a:pt x="69" y="98"/>
                    <a:pt x="69" y="97"/>
                    <a:pt x="70" y="97"/>
                  </a:cubicBezTo>
                  <a:cubicBezTo>
                    <a:pt x="71" y="98"/>
                    <a:pt x="71" y="95"/>
                    <a:pt x="72" y="97"/>
                  </a:cubicBezTo>
                  <a:cubicBezTo>
                    <a:pt x="72" y="96"/>
                    <a:pt x="71" y="96"/>
                    <a:pt x="72" y="96"/>
                  </a:cubicBezTo>
                  <a:cubicBezTo>
                    <a:pt x="72" y="96"/>
                    <a:pt x="73" y="96"/>
                    <a:pt x="73" y="96"/>
                  </a:cubicBezTo>
                  <a:cubicBezTo>
                    <a:pt x="73" y="96"/>
                    <a:pt x="72" y="95"/>
                    <a:pt x="72" y="95"/>
                  </a:cubicBezTo>
                  <a:cubicBezTo>
                    <a:pt x="72" y="95"/>
                    <a:pt x="73" y="95"/>
                    <a:pt x="73" y="94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5" y="93"/>
                    <a:pt x="75" y="93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4"/>
                    <a:pt x="76" y="94"/>
                  </a:cubicBezTo>
                  <a:cubicBezTo>
                    <a:pt x="75" y="93"/>
                    <a:pt x="76" y="92"/>
                    <a:pt x="75" y="91"/>
                  </a:cubicBezTo>
                  <a:cubicBezTo>
                    <a:pt x="74" y="91"/>
                    <a:pt x="74" y="90"/>
                    <a:pt x="73" y="90"/>
                  </a:cubicBezTo>
                  <a:cubicBezTo>
                    <a:pt x="73" y="91"/>
                    <a:pt x="71" y="90"/>
                    <a:pt x="72" y="92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68" y="92"/>
                    <a:pt x="67" y="92"/>
                    <a:pt x="65" y="92"/>
                  </a:cubicBezTo>
                  <a:cubicBezTo>
                    <a:pt x="63" y="93"/>
                    <a:pt x="60" y="93"/>
                    <a:pt x="57" y="93"/>
                  </a:cubicBezTo>
                  <a:cubicBezTo>
                    <a:pt x="57" y="93"/>
                    <a:pt x="56" y="92"/>
                    <a:pt x="55" y="93"/>
                  </a:cubicBezTo>
                  <a:cubicBezTo>
                    <a:pt x="54" y="93"/>
                    <a:pt x="53" y="93"/>
                    <a:pt x="52" y="92"/>
                  </a:cubicBezTo>
                  <a:cubicBezTo>
                    <a:pt x="51" y="92"/>
                    <a:pt x="50" y="91"/>
                    <a:pt x="49" y="92"/>
                  </a:cubicBezTo>
                  <a:cubicBezTo>
                    <a:pt x="48" y="92"/>
                    <a:pt x="48" y="92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5" y="91"/>
                    <a:pt x="46" y="89"/>
                    <a:pt x="44" y="8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6" y="89"/>
                    <a:pt x="46" y="90"/>
                  </a:cubicBezTo>
                  <a:cubicBezTo>
                    <a:pt x="46" y="89"/>
                    <a:pt x="47" y="89"/>
                    <a:pt x="47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7"/>
                    <a:pt x="48" y="88"/>
                    <a:pt x="48" y="87"/>
                  </a:cubicBezTo>
                  <a:cubicBezTo>
                    <a:pt x="47" y="87"/>
                    <a:pt x="47" y="87"/>
                    <a:pt x="46" y="87"/>
                  </a:cubicBezTo>
                  <a:cubicBezTo>
                    <a:pt x="46" y="87"/>
                    <a:pt x="46" y="87"/>
                    <a:pt x="46" y="86"/>
                  </a:cubicBezTo>
                  <a:cubicBezTo>
                    <a:pt x="47" y="87"/>
                    <a:pt x="48" y="85"/>
                    <a:pt x="48" y="85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7"/>
                    <a:pt x="49" y="87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50" y="86"/>
                    <a:pt x="50" y="86"/>
                  </a:cubicBezTo>
                  <a:cubicBezTo>
                    <a:pt x="50" y="86"/>
                    <a:pt x="50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6"/>
                    <a:pt x="52" y="87"/>
                    <a:pt x="52" y="87"/>
                  </a:cubicBezTo>
                  <a:cubicBezTo>
                    <a:pt x="53" y="88"/>
                    <a:pt x="53" y="87"/>
                    <a:pt x="53" y="88"/>
                  </a:cubicBezTo>
                  <a:cubicBezTo>
                    <a:pt x="54" y="88"/>
                    <a:pt x="53" y="86"/>
                    <a:pt x="54" y="85"/>
                  </a:cubicBezTo>
                  <a:cubicBezTo>
                    <a:pt x="54" y="84"/>
                    <a:pt x="55" y="84"/>
                    <a:pt x="55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7" y="84"/>
                    <a:pt x="56" y="85"/>
                    <a:pt x="56" y="85"/>
                  </a:cubicBezTo>
                  <a:cubicBezTo>
                    <a:pt x="58" y="84"/>
                    <a:pt x="58" y="87"/>
                    <a:pt x="60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4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8" y="82"/>
                    <a:pt x="59" y="82"/>
                  </a:cubicBezTo>
                  <a:cubicBezTo>
                    <a:pt x="59" y="82"/>
                    <a:pt x="59" y="82"/>
                    <a:pt x="60" y="82"/>
                  </a:cubicBezTo>
                  <a:cubicBezTo>
                    <a:pt x="59" y="81"/>
                    <a:pt x="60" y="81"/>
                    <a:pt x="61" y="81"/>
                  </a:cubicBezTo>
                  <a:cubicBezTo>
                    <a:pt x="61" y="80"/>
                    <a:pt x="62" y="80"/>
                    <a:pt x="62" y="79"/>
                  </a:cubicBezTo>
                  <a:cubicBezTo>
                    <a:pt x="62" y="79"/>
                    <a:pt x="62" y="80"/>
                    <a:pt x="62" y="80"/>
                  </a:cubicBezTo>
                  <a:cubicBezTo>
                    <a:pt x="61" y="80"/>
                    <a:pt x="64" y="81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2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0"/>
                    <a:pt x="65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6" y="80"/>
                    <a:pt x="66" y="81"/>
                  </a:cubicBezTo>
                  <a:cubicBezTo>
                    <a:pt x="67" y="80"/>
                    <a:pt x="68" y="80"/>
                    <a:pt x="69" y="80"/>
                  </a:cubicBezTo>
                  <a:cubicBezTo>
                    <a:pt x="69" y="80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8" y="81"/>
                    <a:pt x="68" y="81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1" y="82"/>
                    <a:pt x="70" y="83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4"/>
                    <a:pt x="73" y="84"/>
                    <a:pt x="73" y="85"/>
                  </a:cubicBezTo>
                  <a:cubicBezTo>
                    <a:pt x="73" y="84"/>
                    <a:pt x="73" y="83"/>
                    <a:pt x="74" y="83"/>
                  </a:cubicBezTo>
                  <a:cubicBezTo>
                    <a:pt x="73" y="82"/>
                    <a:pt x="71" y="83"/>
                    <a:pt x="72" y="81"/>
                  </a:cubicBezTo>
                  <a:cubicBezTo>
                    <a:pt x="72" y="80"/>
                    <a:pt x="73" y="80"/>
                    <a:pt x="73" y="80"/>
                  </a:cubicBezTo>
                  <a:cubicBezTo>
                    <a:pt x="74" y="79"/>
                    <a:pt x="75" y="80"/>
                    <a:pt x="75" y="79"/>
                  </a:cubicBezTo>
                  <a:cubicBezTo>
                    <a:pt x="76" y="80"/>
                    <a:pt x="75" y="80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0"/>
                    <a:pt x="77" y="80"/>
                    <a:pt x="77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79" y="81"/>
                    <a:pt x="78" y="82"/>
                  </a:cubicBezTo>
                  <a:cubicBezTo>
                    <a:pt x="79" y="83"/>
                    <a:pt x="78" y="81"/>
                    <a:pt x="80" y="82"/>
                  </a:cubicBezTo>
                  <a:cubicBezTo>
                    <a:pt x="82" y="81"/>
                    <a:pt x="79" y="80"/>
                    <a:pt x="82" y="79"/>
                  </a:cubicBezTo>
                  <a:cubicBezTo>
                    <a:pt x="82" y="80"/>
                    <a:pt x="81" y="81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3"/>
                    <a:pt x="83" y="84"/>
                    <a:pt x="83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0"/>
                    <a:pt x="83" y="80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3" y="81"/>
                    <a:pt x="83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3" y="80"/>
                    <a:pt x="84" y="80"/>
                  </a:cubicBezTo>
                  <a:cubicBezTo>
                    <a:pt x="85" y="80"/>
                    <a:pt x="84" y="81"/>
                    <a:pt x="85" y="81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5" y="82"/>
                    <a:pt x="86" y="82"/>
                    <a:pt x="85" y="83"/>
                  </a:cubicBezTo>
                  <a:cubicBezTo>
                    <a:pt x="85" y="83"/>
                    <a:pt x="84" y="83"/>
                    <a:pt x="84" y="83"/>
                  </a:cubicBezTo>
                  <a:cubicBezTo>
                    <a:pt x="83" y="83"/>
                    <a:pt x="84" y="84"/>
                    <a:pt x="84" y="84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7" y="85"/>
                    <a:pt x="87" y="85"/>
                  </a:cubicBezTo>
                  <a:cubicBezTo>
                    <a:pt x="88" y="84"/>
                    <a:pt x="88" y="86"/>
                    <a:pt x="89" y="86"/>
                  </a:cubicBezTo>
                  <a:cubicBezTo>
                    <a:pt x="89" y="87"/>
                    <a:pt x="89" y="87"/>
                    <a:pt x="90" y="88"/>
                  </a:cubicBezTo>
                  <a:cubicBezTo>
                    <a:pt x="89" y="90"/>
                    <a:pt x="89" y="88"/>
                    <a:pt x="88" y="88"/>
                  </a:cubicBezTo>
                  <a:cubicBezTo>
                    <a:pt x="87" y="88"/>
                    <a:pt x="86" y="88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5" y="88"/>
                  </a:cubicBezTo>
                  <a:cubicBezTo>
                    <a:pt x="85" y="87"/>
                    <a:pt x="84" y="86"/>
                    <a:pt x="85" y="86"/>
                  </a:cubicBezTo>
                  <a:cubicBezTo>
                    <a:pt x="84" y="86"/>
                    <a:pt x="84" y="87"/>
                    <a:pt x="84" y="88"/>
                  </a:cubicBezTo>
                  <a:cubicBezTo>
                    <a:pt x="85" y="88"/>
                    <a:pt x="86" y="88"/>
                    <a:pt x="86" y="89"/>
                  </a:cubicBezTo>
                  <a:cubicBezTo>
                    <a:pt x="89" y="88"/>
                    <a:pt x="87" y="92"/>
                    <a:pt x="88" y="92"/>
                  </a:cubicBezTo>
                  <a:cubicBezTo>
                    <a:pt x="89" y="92"/>
                    <a:pt x="89" y="91"/>
                    <a:pt x="90" y="9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0" y="94"/>
                    <a:pt x="90" y="94"/>
                  </a:cubicBezTo>
                  <a:cubicBezTo>
                    <a:pt x="90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6"/>
                  </a:cubicBezTo>
                  <a:cubicBezTo>
                    <a:pt x="91" y="97"/>
                    <a:pt x="92" y="98"/>
                    <a:pt x="92" y="99"/>
                  </a:cubicBezTo>
                  <a:cubicBezTo>
                    <a:pt x="94" y="99"/>
                    <a:pt x="95" y="98"/>
                    <a:pt x="95" y="97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8" y="99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9"/>
                    <a:pt x="103" y="97"/>
                  </a:cubicBezTo>
                  <a:cubicBezTo>
                    <a:pt x="103" y="97"/>
                    <a:pt x="103" y="96"/>
                    <a:pt x="103" y="96"/>
                  </a:cubicBezTo>
                  <a:cubicBezTo>
                    <a:pt x="103" y="96"/>
                    <a:pt x="103" y="95"/>
                    <a:pt x="103" y="95"/>
                  </a:cubicBezTo>
                  <a:cubicBezTo>
                    <a:pt x="103" y="96"/>
                    <a:pt x="104" y="96"/>
                    <a:pt x="103" y="96"/>
                  </a:cubicBezTo>
                  <a:cubicBezTo>
                    <a:pt x="104" y="96"/>
                    <a:pt x="104" y="94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5" y="94"/>
                    <a:pt x="105" y="95"/>
                    <a:pt x="105" y="95"/>
                  </a:cubicBezTo>
                  <a:cubicBezTo>
                    <a:pt x="106" y="96"/>
                    <a:pt x="106" y="95"/>
                    <a:pt x="107" y="95"/>
                  </a:cubicBezTo>
                  <a:cubicBezTo>
                    <a:pt x="108" y="95"/>
                    <a:pt x="109" y="95"/>
                    <a:pt x="110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0" y="95"/>
                    <a:pt x="110" y="94"/>
                    <a:pt x="111" y="94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3" y="92"/>
                    <a:pt x="113" y="93"/>
                    <a:pt x="113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5" y="93"/>
                    <a:pt x="116" y="92"/>
                    <a:pt x="117" y="92"/>
                  </a:cubicBezTo>
                  <a:cubicBezTo>
                    <a:pt x="118" y="91"/>
                    <a:pt x="120" y="93"/>
                    <a:pt x="122" y="92"/>
                  </a:cubicBezTo>
                  <a:cubicBezTo>
                    <a:pt x="123" y="93"/>
                    <a:pt x="124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2"/>
                    <a:pt x="131" y="90"/>
                    <a:pt x="131" y="89"/>
                  </a:cubicBezTo>
                  <a:cubicBezTo>
                    <a:pt x="131" y="89"/>
                    <a:pt x="131" y="90"/>
                    <a:pt x="131" y="90"/>
                  </a:cubicBezTo>
                  <a:cubicBezTo>
                    <a:pt x="132" y="91"/>
                    <a:pt x="133" y="90"/>
                    <a:pt x="133" y="91"/>
                  </a:cubicBezTo>
                  <a:cubicBezTo>
                    <a:pt x="133" y="90"/>
                    <a:pt x="135" y="90"/>
                    <a:pt x="135" y="89"/>
                  </a:cubicBezTo>
                  <a:cubicBezTo>
                    <a:pt x="135" y="89"/>
                    <a:pt x="135" y="89"/>
                    <a:pt x="135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89"/>
                    <a:pt x="137" y="90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6" y="88"/>
                    <a:pt x="135" y="89"/>
                  </a:cubicBezTo>
                  <a:cubicBezTo>
                    <a:pt x="135" y="89"/>
                    <a:pt x="134" y="89"/>
                    <a:pt x="134" y="88"/>
                  </a:cubicBezTo>
                  <a:cubicBezTo>
                    <a:pt x="134" y="88"/>
                    <a:pt x="135" y="87"/>
                    <a:pt x="135" y="88"/>
                  </a:cubicBezTo>
                  <a:cubicBezTo>
                    <a:pt x="135" y="87"/>
                    <a:pt x="135" y="87"/>
                    <a:pt x="135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7"/>
                  </a:cubicBezTo>
                  <a:cubicBezTo>
                    <a:pt x="137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8" y="88"/>
                    <a:pt x="138" y="88"/>
                  </a:cubicBezTo>
                  <a:cubicBezTo>
                    <a:pt x="139" y="87"/>
                    <a:pt x="138" y="88"/>
                    <a:pt x="139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88"/>
                    <a:pt x="140" y="87"/>
                    <a:pt x="140" y="87"/>
                  </a:cubicBezTo>
                  <a:cubicBezTo>
                    <a:pt x="142" y="87"/>
                    <a:pt x="139" y="85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4"/>
                    <a:pt x="142" y="86"/>
                    <a:pt x="143" y="86"/>
                  </a:cubicBezTo>
                  <a:cubicBezTo>
                    <a:pt x="144" y="86"/>
                    <a:pt x="145" y="85"/>
                    <a:pt x="145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6" y="83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3"/>
                    <a:pt x="148" y="84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2"/>
                    <a:pt x="150" y="82"/>
                    <a:pt x="151" y="82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0" y="82"/>
                    <a:pt x="149" y="83"/>
                    <a:pt x="149" y="83"/>
                  </a:cubicBezTo>
                  <a:cubicBezTo>
                    <a:pt x="150" y="83"/>
                    <a:pt x="150" y="84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2" y="83"/>
                    <a:pt x="153" y="82"/>
                  </a:cubicBezTo>
                  <a:cubicBezTo>
                    <a:pt x="153" y="83"/>
                    <a:pt x="152" y="83"/>
                    <a:pt x="152" y="83"/>
                  </a:cubicBezTo>
                  <a:cubicBezTo>
                    <a:pt x="152" y="83"/>
                    <a:pt x="153" y="83"/>
                    <a:pt x="153" y="83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4" y="82"/>
                    <a:pt x="154" y="83"/>
                    <a:pt x="154" y="84"/>
                  </a:cubicBezTo>
                  <a:cubicBezTo>
                    <a:pt x="154" y="84"/>
                    <a:pt x="155" y="84"/>
                    <a:pt x="155" y="84"/>
                  </a:cubicBezTo>
                  <a:cubicBezTo>
                    <a:pt x="155" y="83"/>
                    <a:pt x="156" y="84"/>
                    <a:pt x="156" y="84"/>
                  </a:cubicBezTo>
                  <a:cubicBezTo>
                    <a:pt x="157" y="83"/>
                    <a:pt x="157" y="82"/>
                    <a:pt x="157" y="82"/>
                  </a:cubicBezTo>
                  <a:cubicBezTo>
                    <a:pt x="159" y="82"/>
                    <a:pt x="160" y="78"/>
                    <a:pt x="162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3" y="81"/>
                    <a:pt x="164" y="81"/>
                    <a:pt x="164" y="82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79"/>
                    <a:pt x="167" y="79"/>
                    <a:pt x="167" y="78"/>
                  </a:cubicBezTo>
                  <a:cubicBezTo>
                    <a:pt x="168" y="78"/>
                    <a:pt x="167" y="79"/>
                    <a:pt x="167" y="79"/>
                  </a:cubicBezTo>
                  <a:cubicBezTo>
                    <a:pt x="168" y="79"/>
                    <a:pt x="168" y="78"/>
                    <a:pt x="169" y="78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80"/>
                    <a:pt x="168" y="80"/>
                    <a:pt x="168" y="80"/>
                  </a:cubicBezTo>
                  <a:cubicBezTo>
                    <a:pt x="168" y="80"/>
                    <a:pt x="168" y="81"/>
                    <a:pt x="169" y="81"/>
                  </a:cubicBezTo>
                  <a:cubicBezTo>
                    <a:pt x="169" y="80"/>
                    <a:pt x="170" y="80"/>
                    <a:pt x="170" y="79"/>
                  </a:cubicBezTo>
                  <a:cubicBezTo>
                    <a:pt x="171" y="79"/>
                    <a:pt x="172" y="80"/>
                    <a:pt x="172" y="80"/>
                  </a:cubicBezTo>
                  <a:cubicBezTo>
                    <a:pt x="172" y="81"/>
                    <a:pt x="171" y="80"/>
                    <a:pt x="171" y="80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0"/>
                    <a:pt x="173" y="81"/>
                    <a:pt x="174" y="80"/>
                  </a:cubicBezTo>
                  <a:cubicBezTo>
                    <a:pt x="174" y="81"/>
                    <a:pt x="172" y="82"/>
                    <a:pt x="173" y="83"/>
                  </a:cubicBezTo>
                  <a:cubicBezTo>
                    <a:pt x="173" y="84"/>
                    <a:pt x="173" y="84"/>
                    <a:pt x="172" y="85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5"/>
                    <a:pt x="171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6"/>
                    <a:pt x="171" y="86"/>
                    <a:pt x="171" y="87"/>
                  </a:cubicBezTo>
                  <a:cubicBezTo>
                    <a:pt x="172" y="89"/>
                    <a:pt x="169" y="89"/>
                    <a:pt x="169" y="90"/>
                  </a:cubicBezTo>
                  <a:cubicBezTo>
                    <a:pt x="170" y="90"/>
                    <a:pt x="169" y="90"/>
                    <a:pt x="170" y="90"/>
                  </a:cubicBezTo>
                  <a:cubicBezTo>
                    <a:pt x="170" y="90"/>
                    <a:pt x="170" y="89"/>
                    <a:pt x="171" y="90"/>
                  </a:cubicBezTo>
                  <a:cubicBezTo>
                    <a:pt x="172" y="89"/>
                    <a:pt x="171" y="88"/>
                    <a:pt x="172" y="87"/>
                  </a:cubicBezTo>
                  <a:cubicBezTo>
                    <a:pt x="173" y="87"/>
                    <a:pt x="173" y="85"/>
                    <a:pt x="174" y="85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86"/>
                    <a:pt x="176" y="86"/>
                    <a:pt x="176" y="86"/>
                  </a:cubicBezTo>
                  <a:cubicBezTo>
                    <a:pt x="176" y="86"/>
                    <a:pt x="176" y="86"/>
                    <a:pt x="175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4" y="82"/>
                    <a:pt x="177" y="80"/>
                    <a:pt x="178" y="79"/>
                  </a:cubicBezTo>
                  <a:cubicBezTo>
                    <a:pt x="179" y="79"/>
                    <a:pt x="178" y="80"/>
                    <a:pt x="178" y="80"/>
                  </a:cubicBezTo>
                  <a:cubicBezTo>
                    <a:pt x="179" y="79"/>
                    <a:pt x="179" y="79"/>
                    <a:pt x="180" y="79"/>
                  </a:cubicBezTo>
                  <a:cubicBezTo>
                    <a:pt x="180" y="80"/>
                    <a:pt x="179" y="80"/>
                    <a:pt x="179" y="80"/>
                  </a:cubicBezTo>
                  <a:cubicBezTo>
                    <a:pt x="179" y="81"/>
                    <a:pt x="181" y="81"/>
                    <a:pt x="181" y="82"/>
                  </a:cubicBezTo>
                  <a:cubicBezTo>
                    <a:pt x="182" y="82"/>
                    <a:pt x="182" y="81"/>
                    <a:pt x="182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4" y="80"/>
                    <a:pt x="184" y="81"/>
                    <a:pt x="185" y="81"/>
                  </a:cubicBezTo>
                  <a:cubicBezTo>
                    <a:pt x="185" y="80"/>
                    <a:pt x="185" y="80"/>
                    <a:pt x="185" y="79"/>
                  </a:cubicBezTo>
                  <a:cubicBezTo>
                    <a:pt x="186" y="79"/>
                    <a:pt x="186" y="81"/>
                    <a:pt x="187" y="80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6" y="82"/>
                    <a:pt x="185" y="82"/>
                    <a:pt x="184" y="82"/>
                  </a:cubicBezTo>
                  <a:cubicBezTo>
                    <a:pt x="184" y="82"/>
                    <a:pt x="184" y="83"/>
                    <a:pt x="184" y="83"/>
                  </a:cubicBezTo>
                  <a:cubicBezTo>
                    <a:pt x="182" y="84"/>
                    <a:pt x="186" y="84"/>
                    <a:pt x="184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6" y="84"/>
                    <a:pt x="185" y="82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3"/>
                    <a:pt x="186" y="83"/>
                    <a:pt x="186" y="84"/>
                  </a:cubicBezTo>
                  <a:cubicBezTo>
                    <a:pt x="188" y="82"/>
                    <a:pt x="187" y="85"/>
                    <a:pt x="188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6"/>
                    <a:pt x="188" y="85"/>
                    <a:pt x="189" y="85"/>
                  </a:cubicBezTo>
                  <a:cubicBezTo>
                    <a:pt x="190" y="85"/>
                    <a:pt x="190" y="84"/>
                    <a:pt x="190" y="84"/>
                  </a:cubicBezTo>
                  <a:cubicBezTo>
                    <a:pt x="190" y="82"/>
                    <a:pt x="190" y="84"/>
                    <a:pt x="189" y="84"/>
                  </a:cubicBezTo>
                  <a:cubicBezTo>
                    <a:pt x="189" y="84"/>
                    <a:pt x="189" y="85"/>
                    <a:pt x="189" y="85"/>
                  </a:cubicBezTo>
                  <a:cubicBezTo>
                    <a:pt x="188" y="85"/>
                    <a:pt x="188" y="84"/>
                    <a:pt x="188" y="84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90" y="84"/>
                    <a:pt x="189" y="82"/>
                    <a:pt x="190" y="81"/>
                  </a:cubicBezTo>
                  <a:cubicBezTo>
                    <a:pt x="190" y="81"/>
                    <a:pt x="190" y="82"/>
                    <a:pt x="190" y="82"/>
                  </a:cubicBezTo>
                  <a:cubicBezTo>
                    <a:pt x="190" y="81"/>
                    <a:pt x="191" y="82"/>
                    <a:pt x="192" y="82"/>
                  </a:cubicBezTo>
                  <a:cubicBezTo>
                    <a:pt x="193" y="82"/>
                    <a:pt x="193" y="81"/>
                    <a:pt x="194" y="80"/>
                  </a:cubicBezTo>
                  <a:cubicBezTo>
                    <a:pt x="195" y="80"/>
                    <a:pt x="196" y="80"/>
                    <a:pt x="197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6" y="80"/>
                    <a:pt x="197" y="80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80"/>
                    <a:pt x="198" y="80"/>
                    <a:pt x="198" y="81"/>
                  </a:cubicBezTo>
                  <a:cubicBezTo>
                    <a:pt x="197" y="81"/>
                    <a:pt x="197" y="83"/>
                    <a:pt x="196" y="82"/>
                  </a:cubicBezTo>
                  <a:cubicBezTo>
                    <a:pt x="196" y="82"/>
                    <a:pt x="195" y="82"/>
                    <a:pt x="195" y="82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5" y="83"/>
                    <a:pt x="196" y="84"/>
                    <a:pt x="195" y="82"/>
                  </a:cubicBezTo>
                  <a:cubicBezTo>
                    <a:pt x="196" y="82"/>
                    <a:pt x="196" y="83"/>
                    <a:pt x="197" y="83"/>
                  </a:cubicBezTo>
                  <a:cubicBezTo>
                    <a:pt x="197" y="83"/>
                    <a:pt x="198" y="83"/>
                    <a:pt x="199" y="82"/>
                  </a:cubicBezTo>
                  <a:cubicBezTo>
                    <a:pt x="199" y="84"/>
                    <a:pt x="199" y="84"/>
                    <a:pt x="199" y="84"/>
                  </a:cubicBezTo>
                  <a:cubicBezTo>
                    <a:pt x="200" y="83"/>
                    <a:pt x="198" y="81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01" y="80"/>
                    <a:pt x="202" y="79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80"/>
                    <a:pt x="203" y="79"/>
                    <a:pt x="203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3" y="80"/>
                    <a:pt x="202" y="80"/>
                    <a:pt x="202" y="80"/>
                  </a:cubicBezTo>
                  <a:cubicBezTo>
                    <a:pt x="200" y="80"/>
                    <a:pt x="202" y="82"/>
                    <a:pt x="201" y="82"/>
                  </a:cubicBezTo>
                  <a:cubicBezTo>
                    <a:pt x="201" y="82"/>
                    <a:pt x="200" y="82"/>
                    <a:pt x="200" y="82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2" y="83"/>
                    <a:pt x="201" y="81"/>
                    <a:pt x="203" y="81"/>
                  </a:cubicBezTo>
                  <a:cubicBezTo>
                    <a:pt x="203" y="79"/>
                    <a:pt x="205" y="80"/>
                    <a:pt x="206" y="78"/>
                  </a:cubicBezTo>
                  <a:cubicBezTo>
                    <a:pt x="207" y="80"/>
                    <a:pt x="205" y="80"/>
                    <a:pt x="205" y="81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6" y="81"/>
                    <a:pt x="205" y="80"/>
                    <a:pt x="207" y="80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9"/>
                    <a:pt x="208" y="79"/>
                  </a:cubicBezTo>
                  <a:cubicBezTo>
                    <a:pt x="208" y="80"/>
                    <a:pt x="209" y="80"/>
                    <a:pt x="209" y="79"/>
                  </a:cubicBezTo>
                  <a:cubicBezTo>
                    <a:pt x="209" y="78"/>
                    <a:pt x="211" y="79"/>
                    <a:pt x="211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3" y="78"/>
                    <a:pt x="212" y="78"/>
                    <a:pt x="211" y="79"/>
                  </a:cubicBezTo>
                  <a:cubicBezTo>
                    <a:pt x="213" y="80"/>
                    <a:pt x="213" y="79"/>
                    <a:pt x="215" y="79"/>
                  </a:cubicBezTo>
                  <a:cubicBezTo>
                    <a:pt x="216" y="80"/>
                    <a:pt x="215" y="78"/>
                    <a:pt x="217" y="78"/>
                  </a:cubicBezTo>
                  <a:cubicBezTo>
                    <a:pt x="217" y="79"/>
                    <a:pt x="217" y="79"/>
                    <a:pt x="217" y="80"/>
                  </a:cubicBezTo>
                  <a:cubicBezTo>
                    <a:pt x="218" y="80"/>
                    <a:pt x="217" y="79"/>
                    <a:pt x="218" y="79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7" y="77"/>
                    <a:pt x="219" y="78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9"/>
                    <a:pt x="220" y="80"/>
                    <a:pt x="221" y="80"/>
                  </a:cubicBezTo>
                  <a:cubicBezTo>
                    <a:pt x="220" y="79"/>
                    <a:pt x="221" y="78"/>
                    <a:pt x="222" y="78"/>
                  </a:cubicBezTo>
                  <a:cubicBezTo>
                    <a:pt x="222" y="78"/>
                    <a:pt x="222" y="79"/>
                    <a:pt x="222" y="79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3" y="78"/>
                  </a:cubicBezTo>
                  <a:cubicBezTo>
                    <a:pt x="223" y="78"/>
                    <a:pt x="222" y="79"/>
                    <a:pt x="222" y="79"/>
                  </a:cubicBezTo>
                  <a:cubicBezTo>
                    <a:pt x="222" y="79"/>
                    <a:pt x="223" y="79"/>
                    <a:pt x="223" y="79"/>
                  </a:cubicBezTo>
                  <a:cubicBezTo>
                    <a:pt x="223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4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5" y="81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7" y="79"/>
                    <a:pt x="227" y="79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9"/>
                    <a:pt x="227" y="79"/>
                    <a:pt x="227" y="80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30" y="80"/>
                    <a:pt x="232" y="79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3" y="80"/>
                    <a:pt x="233" y="79"/>
                    <a:pt x="234" y="79"/>
                  </a:cubicBezTo>
                  <a:cubicBezTo>
                    <a:pt x="235" y="78"/>
                    <a:pt x="234" y="78"/>
                    <a:pt x="235" y="78"/>
                  </a:cubicBezTo>
                  <a:cubicBezTo>
                    <a:pt x="236" y="78"/>
                    <a:pt x="235" y="79"/>
                    <a:pt x="235" y="80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1"/>
                    <a:pt x="236" y="81"/>
                  </a:cubicBezTo>
                  <a:cubicBezTo>
                    <a:pt x="237" y="80"/>
                    <a:pt x="239" y="80"/>
                    <a:pt x="240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40" y="80"/>
                    <a:pt x="240" y="80"/>
                    <a:pt x="241" y="80"/>
                  </a:cubicBezTo>
                  <a:cubicBezTo>
                    <a:pt x="241" y="80"/>
                    <a:pt x="241" y="81"/>
                    <a:pt x="242" y="81"/>
                  </a:cubicBezTo>
                  <a:cubicBezTo>
                    <a:pt x="241" y="81"/>
                    <a:pt x="241" y="80"/>
                    <a:pt x="242" y="80"/>
                  </a:cubicBezTo>
                  <a:cubicBezTo>
                    <a:pt x="242" y="80"/>
                    <a:pt x="242" y="80"/>
                    <a:pt x="242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6" y="81"/>
                    <a:pt x="245" y="78"/>
                    <a:pt x="247" y="78"/>
                  </a:cubicBezTo>
                  <a:cubicBezTo>
                    <a:pt x="247" y="79"/>
                    <a:pt x="247" y="79"/>
                    <a:pt x="247" y="79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7" y="80"/>
                    <a:pt x="248" y="81"/>
                    <a:pt x="249" y="80"/>
                  </a:cubicBezTo>
                  <a:cubicBezTo>
                    <a:pt x="249" y="80"/>
                    <a:pt x="249" y="81"/>
                    <a:pt x="250" y="81"/>
                  </a:cubicBezTo>
                  <a:cubicBezTo>
                    <a:pt x="249" y="80"/>
                    <a:pt x="250" y="80"/>
                    <a:pt x="251" y="80"/>
                  </a:cubicBezTo>
                  <a:cubicBezTo>
                    <a:pt x="251" y="80"/>
                    <a:pt x="250" y="80"/>
                    <a:pt x="250" y="80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1" y="81"/>
                    <a:pt x="251" y="81"/>
                    <a:pt x="251" y="81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52" y="81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0"/>
                  </a:cubicBezTo>
                  <a:cubicBezTo>
                    <a:pt x="254" y="81"/>
                    <a:pt x="253" y="81"/>
                    <a:pt x="253" y="82"/>
                  </a:cubicBezTo>
                  <a:cubicBezTo>
                    <a:pt x="255" y="81"/>
                    <a:pt x="257" y="79"/>
                    <a:pt x="258" y="78"/>
                  </a:cubicBezTo>
                  <a:cubicBezTo>
                    <a:pt x="259" y="79"/>
                    <a:pt x="258" y="80"/>
                    <a:pt x="258" y="80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1"/>
                    <a:pt x="260" y="81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1" y="79"/>
                    <a:pt x="262" y="79"/>
                    <a:pt x="263" y="80"/>
                  </a:cubicBezTo>
                  <a:cubicBezTo>
                    <a:pt x="263" y="80"/>
                    <a:pt x="262" y="80"/>
                    <a:pt x="262" y="80"/>
                  </a:cubicBezTo>
                  <a:cubicBezTo>
                    <a:pt x="262" y="80"/>
                    <a:pt x="261" y="80"/>
                    <a:pt x="262" y="81"/>
                  </a:cubicBezTo>
                  <a:cubicBezTo>
                    <a:pt x="262" y="81"/>
                    <a:pt x="262" y="80"/>
                    <a:pt x="262" y="80"/>
                  </a:cubicBezTo>
                  <a:cubicBezTo>
                    <a:pt x="263" y="81"/>
                    <a:pt x="263" y="81"/>
                    <a:pt x="263" y="81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5" y="82"/>
                    <a:pt x="266" y="80"/>
                    <a:pt x="268" y="82"/>
                  </a:cubicBezTo>
                  <a:cubicBezTo>
                    <a:pt x="268" y="81"/>
                    <a:pt x="268" y="81"/>
                    <a:pt x="268" y="81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79"/>
                    <a:pt x="268" y="80"/>
                  </a:cubicBezTo>
                  <a:cubicBezTo>
                    <a:pt x="269" y="81"/>
                    <a:pt x="269" y="79"/>
                    <a:pt x="271" y="79"/>
                  </a:cubicBezTo>
                  <a:cubicBezTo>
                    <a:pt x="271" y="79"/>
                    <a:pt x="272" y="80"/>
                    <a:pt x="271" y="80"/>
                  </a:cubicBezTo>
                  <a:cubicBezTo>
                    <a:pt x="271" y="80"/>
                    <a:pt x="271" y="80"/>
                    <a:pt x="271" y="80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71" y="81"/>
                    <a:pt x="271" y="81"/>
                    <a:pt x="271" y="81"/>
                  </a:cubicBezTo>
                  <a:cubicBezTo>
                    <a:pt x="272" y="81"/>
                    <a:pt x="271" y="82"/>
                    <a:pt x="272" y="83"/>
                  </a:cubicBezTo>
                  <a:cubicBezTo>
                    <a:pt x="272" y="82"/>
                    <a:pt x="272" y="82"/>
                    <a:pt x="272" y="82"/>
                  </a:cubicBezTo>
                  <a:cubicBezTo>
                    <a:pt x="272" y="80"/>
                    <a:pt x="274" y="83"/>
                    <a:pt x="275" y="81"/>
                  </a:cubicBezTo>
                  <a:cubicBezTo>
                    <a:pt x="275" y="81"/>
                    <a:pt x="275" y="81"/>
                    <a:pt x="275" y="82"/>
                  </a:cubicBezTo>
                  <a:cubicBezTo>
                    <a:pt x="276" y="82"/>
                    <a:pt x="276" y="80"/>
                    <a:pt x="277" y="80"/>
                  </a:cubicBezTo>
                  <a:cubicBezTo>
                    <a:pt x="277" y="81"/>
                    <a:pt x="277" y="82"/>
                    <a:pt x="277" y="83"/>
                  </a:cubicBezTo>
                  <a:cubicBezTo>
                    <a:pt x="278" y="81"/>
                    <a:pt x="278" y="81"/>
                    <a:pt x="278" y="81"/>
                  </a:cubicBezTo>
                  <a:cubicBezTo>
                    <a:pt x="279" y="82"/>
                    <a:pt x="279" y="82"/>
                    <a:pt x="279" y="82"/>
                  </a:cubicBezTo>
                  <a:cubicBezTo>
                    <a:pt x="280" y="81"/>
                    <a:pt x="277" y="81"/>
                    <a:pt x="278" y="80"/>
                  </a:cubicBezTo>
                  <a:cubicBezTo>
                    <a:pt x="279" y="80"/>
                    <a:pt x="279" y="81"/>
                    <a:pt x="280" y="81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1" y="82"/>
                    <a:pt x="282" y="82"/>
                    <a:pt x="282" y="83"/>
                  </a:cubicBezTo>
                  <a:cubicBezTo>
                    <a:pt x="285" y="81"/>
                    <a:pt x="285" y="81"/>
                    <a:pt x="285" y="81"/>
                  </a:cubicBezTo>
                  <a:cubicBezTo>
                    <a:pt x="284" y="81"/>
                    <a:pt x="284" y="81"/>
                    <a:pt x="284" y="81"/>
                  </a:cubicBezTo>
                  <a:cubicBezTo>
                    <a:pt x="285" y="80"/>
                    <a:pt x="286" y="81"/>
                    <a:pt x="286" y="80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7" y="82"/>
                    <a:pt x="288" y="82"/>
                    <a:pt x="289" y="81"/>
                  </a:cubicBezTo>
                  <a:cubicBezTo>
                    <a:pt x="289" y="81"/>
                    <a:pt x="289" y="81"/>
                    <a:pt x="289" y="81"/>
                  </a:cubicBezTo>
                  <a:cubicBezTo>
                    <a:pt x="290" y="81"/>
                    <a:pt x="290" y="80"/>
                    <a:pt x="290" y="81"/>
                  </a:cubicBezTo>
                  <a:cubicBezTo>
                    <a:pt x="290" y="80"/>
                    <a:pt x="290" y="80"/>
                    <a:pt x="29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2"/>
                    <a:pt x="290" y="82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2"/>
                    <a:pt x="291" y="82"/>
                    <a:pt x="291" y="82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2" y="82"/>
                    <a:pt x="293" y="81"/>
                    <a:pt x="293" y="81"/>
                  </a:cubicBezTo>
                  <a:cubicBezTo>
                    <a:pt x="293" y="81"/>
                    <a:pt x="293" y="81"/>
                    <a:pt x="293" y="81"/>
                  </a:cubicBezTo>
                  <a:cubicBezTo>
                    <a:pt x="294" y="81"/>
                    <a:pt x="296" y="81"/>
                    <a:pt x="296" y="82"/>
                  </a:cubicBezTo>
                  <a:cubicBezTo>
                    <a:pt x="297" y="81"/>
                    <a:pt x="297" y="81"/>
                    <a:pt x="297" y="81"/>
                  </a:cubicBezTo>
                  <a:cubicBezTo>
                    <a:pt x="296" y="80"/>
                    <a:pt x="298" y="81"/>
                    <a:pt x="298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1" y="83"/>
                    <a:pt x="300" y="82"/>
                    <a:pt x="301" y="81"/>
                  </a:cubicBezTo>
                  <a:cubicBezTo>
                    <a:pt x="302" y="82"/>
                    <a:pt x="300" y="82"/>
                    <a:pt x="301" y="82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3" y="83"/>
                    <a:pt x="302" y="81"/>
                    <a:pt x="304" y="81"/>
                  </a:cubicBezTo>
                  <a:cubicBezTo>
                    <a:pt x="305" y="82"/>
                    <a:pt x="303" y="82"/>
                    <a:pt x="303" y="83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304" y="83"/>
                    <a:pt x="304" y="81"/>
                    <a:pt x="305" y="81"/>
                  </a:cubicBezTo>
                  <a:cubicBezTo>
                    <a:pt x="305" y="82"/>
                    <a:pt x="307" y="82"/>
                    <a:pt x="308" y="82"/>
                  </a:cubicBezTo>
                  <a:cubicBezTo>
                    <a:pt x="308" y="83"/>
                    <a:pt x="310" y="82"/>
                    <a:pt x="310" y="83"/>
                  </a:cubicBezTo>
                  <a:cubicBezTo>
                    <a:pt x="311" y="83"/>
                    <a:pt x="310" y="82"/>
                    <a:pt x="311" y="82"/>
                  </a:cubicBezTo>
                  <a:cubicBezTo>
                    <a:pt x="312" y="81"/>
                    <a:pt x="311" y="83"/>
                    <a:pt x="312" y="83"/>
                  </a:cubicBezTo>
                  <a:cubicBezTo>
                    <a:pt x="312" y="82"/>
                    <a:pt x="313" y="83"/>
                    <a:pt x="314" y="82"/>
                  </a:cubicBezTo>
                  <a:cubicBezTo>
                    <a:pt x="315" y="82"/>
                    <a:pt x="314" y="83"/>
                    <a:pt x="315" y="83"/>
                  </a:cubicBezTo>
                  <a:cubicBezTo>
                    <a:pt x="316" y="84"/>
                    <a:pt x="316" y="83"/>
                    <a:pt x="317" y="82"/>
                  </a:cubicBezTo>
                  <a:cubicBezTo>
                    <a:pt x="318" y="83"/>
                    <a:pt x="316" y="83"/>
                    <a:pt x="317" y="84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9" y="84"/>
                    <a:pt x="319" y="83"/>
                    <a:pt x="319" y="82"/>
                  </a:cubicBezTo>
                  <a:cubicBezTo>
                    <a:pt x="319" y="83"/>
                    <a:pt x="320" y="83"/>
                    <a:pt x="320" y="83"/>
                  </a:cubicBezTo>
                  <a:cubicBezTo>
                    <a:pt x="321" y="81"/>
                    <a:pt x="323" y="84"/>
                    <a:pt x="324" y="83"/>
                  </a:cubicBezTo>
                  <a:cubicBezTo>
                    <a:pt x="324" y="84"/>
                    <a:pt x="324" y="84"/>
                    <a:pt x="324" y="84"/>
                  </a:cubicBezTo>
                  <a:cubicBezTo>
                    <a:pt x="325" y="83"/>
                    <a:pt x="325" y="83"/>
                    <a:pt x="325" y="83"/>
                  </a:cubicBezTo>
                  <a:cubicBezTo>
                    <a:pt x="326" y="83"/>
                    <a:pt x="327" y="84"/>
                    <a:pt x="328" y="84"/>
                  </a:cubicBezTo>
                  <a:cubicBezTo>
                    <a:pt x="328" y="84"/>
                    <a:pt x="328" y="83"/>
                    <a:pt x="329" y="83"/>
                  </a:cubicBezTo>
                  <a:cubicBezTo>
                    <a:pt x="329" y="85"/>
                    <a:pt x="330" y="83"/>
                    <a:pt x="330" y="84"/>
                  </a:cubicBezTo>
                  <a:cubicBezTo>
                    <a:pt x="331" y="83"/>
                    <a:pt x="332" y="84"/>
                    <a:pt x="333" y="83"/>
                  </a:cubicBezTo>
                  <a:cubicBezTo>
                    <a:pt x="333" y="84"/>
                    <a:pt x="334" y="83"/>
                    <a:pt x="335" y="84"/>
                  </a:cubicBezTo>
                  <a:cubicBezTo>
                    <a:pt x="335" y="84"/>
                    <a:pt x="335" y="84"/>
                    <a:pt x="335" y="84"/>
                  </a:cubicBezTo>
                  <a:cubicBezTo>
                    <a:pt x="336" y="83"/>
                    <a:pt x="337" y="83"/>
                    <a:pt x="338" y="84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9" y="85"/>
                    <a:pt x="339" y="85"/>
                    <a:pt x="339" y="85"/>
                  </a:cubicBezTo>
                  <a:cubicBezTo>
                    <a:pt x="339" y="84"/>
                    <a:pt x="338" y="84"/>
                    <a:pt x="339" y="84"/>
                  </a:cubicBezTo>
                  <a:cubicBezTo>
                    <a:pt x="339" y="84"/>
                    <a:pt x="340" y="84"/>
                    <a:pt x="341" y="84"/>
                  </a:cubicBezTo>
                  <a:cubicBezTo>
                    <a:pt x="341" y="84"/>
                    <a:pt x="341" y="85"/>
                    <a:pt x="341" y="85"/>
                  </a:cubicBezTo>
                  <a:cubicBezTo>
                    <a:pt x="342" y="84"/>
                    <a:pt x="342" y="84"/>
                    <a:pt x="342" y="84"/>
                  </a:cubicBezTo>
                  <a:cubicBezTo>
                    <a:pt x="344" y="83"/>
                    <a:pt x="342" y="85"/>
                    <a:pt x="344" y="85"/>
                  </a:cubicBezTo>
                  <a:cubicBezTo>
                    <a:pt x="346" y="86"/>
                    <a:pt x="346" y="84"/>
                    <a:pt x="347" y="83"/>
                  </a:cubicBezTo>
                  <a:cubicBezTo>
                    <a:pt x="347" y="83"/>
                    <a:pt x="347" y="84"/>
                    <a:pt x="347" y="84"/>
                  </a:cubicBezTo>
                  <a:cubicBezTo>
                    <a:pt x="347" y="84"/>
                    <a:pt x="347" y="84"/>
                    <a:pt x="347" y="84"/>
                  </a:cubicBezTo>
                  <a:cubicBezTo>
                    <a:pt x="347" y="84"/>
                    <a:pt x="346" y="85"/>
                    <a:pt x="347" y="85"/>
                  </a:cubicBezTo>
                  <a:cubicBezTo>
                    <a:pt x="347" y="85"/>
                    <a:pt x="347" y="84"/>
                    <a:pt x="348" y="85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49" y="83"/>
                    <a:pt x="351" y="86"/>
                    <a:pt x="351" y="85"/>
                  </a:cubicBezTo>
                  <a:cubicBezTo>
                    <a:pt x="351" y="85"/>
                    <a:pt x="351" y="85"/>
                    <a:pt x="351" y="85"/>
                  </a:cubicBezTo>
                  <a:cubicBezTo>
                    <a:pt x="352" y="85"/>
                    <a:pt x="352" y="85"/>
                    <a:pt x="352" y="85"/>
                  </a:cubicBezTo>
                  <a:cubicBezTo>
                    <a:pt x="352" y="85"/>
                    <a:pt x="352" y="84"/>
                    <a:pt x="352" y="84"/>
                  </a:cubicBezTo>
                  <a:cubicBezTo>
                    <a:pt x="353" y="85"/>
                    <a:pt x="352" y="85"/>
                    <a:pt x="352" y="86"/>
                  </a:cubicBezTo>
                  <a:cubicBezTo>
                    <a:pt x="353" y="86"/>
                    <a:pt x="353" y="86"/>
                    <a:pt x="354" y="85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4" y="87"/>
                    <a:pt x="354" y="86"/>
                    <a:pt x="355" y="86"/>
                  </a:cubicBezTo>
                  <a:cubicBezTo>
                    <a:pt x="355" y="86"/>
                    <a:pt x="357" y="87"/>
                    <a:pt x="356" y="88"/>
                  </a:cubicBezTo>
                  <a:cubicBezTo>
                    <a:pt x="356" y="87"/>
                    <a:pt x="357" y="87"/>
                    <a:pt x="357" y="87"/>
                  </a:cubicBezTo>
                  <a:cubicBezTo>
                    <a:pt x="357" y="86"/>
                    <a:pt x="357" y="86"/>
                    <a:pt x="357" y="86"/>
                  </a:cubicBezTo>
                  <a:cubicBezTo>
                    <a:pt x="357" y="86"/>
                    <a:pt x="357" y="86"/>
                    <a:pt x="358" y="86"/>
                  </a:cubicBezTo>
                  <a:cubicBezTo>
                    <a:pt x="358" y="87"/>
                    <a:pt x="358" y="87"/>
                    <a:pt x="358" y="87"/>
                  </a:cubicBezTo>
                  <a:cubicBezTo>
                    <a:pt x="358" y="87"/>
                    <a:pt x="359" y="86"/>
                    <a:pt x="359" y="86"/>
                  </a:cubicBezTo>
                  <a:cubicBezTo>
                    <a:pt x="359" y="86"/>
                    <a:pt x="359" y="86"/>
                    <a:pt x="359" y="86"/>
                  </a:cubicBezTo>
                  <a:cubicBezTo>
                    <a:pt x="360" y="86"/>
                    <a:pt x="362" y="85"/>
                    <a:pt x="362" y="87"/>
                  </a:cubicBezTo>
                  <a:cubicBezTo>
                    <a:pt x="362" y="87"/>
                    <a:pt x="362" y="88"/>
                    <a:pt x="363" y="87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6"/>
                    <a:pt x="363" y="86"/>
                    <a:pt x="363" y="87"/>
                  </a:cubicBezTo>
                  <a:cubicBezTo>
                    <a:pt x="363" y="87"/>
                    <a:pt x="364" y="87"/>
                    <a:pt x="363" y="88"/>
                  </a:cubicBezTo>
                  <a:cubicBezTo>
                    <a:pt x="364" y="88"/>
                    <a:pt x="364" y="88"/>
                    <a:pt x="364" y="88"/>
                  </a:cubicBezTo>
                  <a:cubicBezTo>
                    <a:pt x="364" y="87"/>
                    <a:pt x="364" y="87"/>
                    <a:pt x="364" y="87"/>
                  </a:cubicBezTo>
                  <a:cubicBezTo>
                    <a:pt x="364" y="87"/>
                    <a:pt x="365" y="87"/>
                    <a:pt x="365" y="87"/>
                  </a:cubicBezTo>
                  <a:cubicBezTo>
                    <a:pt x="366" y="87"/>
                    <a:pt x="365" y="88"/>
                    <a:pt x="366" y="88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7" y="88"/>
                    <a:pt x="368" y="88"/>
                    <a:pt x="369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88"/>
                    <a:pt x="369" y="88"/>
                    <a:pt x="370" y="88"/>
                  </a:cubicBezTo>
                  <a:cubicBezTo>
                    <a:pt x="370" y="88"/>
                    <a:pt x="369" y="87"/>
                    <a:pt x="370" y="87"/>
                  </a:cubicBezTo>
                  <a:cubicBezTo>
                    <a:pt x="370" y="87"/>
                    <a:pt x="370" y="87"/>
                    <a:pt x="370" y="87"/>
                  </a:cubicBezTo>
                  <a:cubicBezTo>
                    <a:pt x="371" y="88"/>
                    <a:pt x="370" y="88"/>
                    <a:pt x="370" y="88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70" y="88"/>
                    <a:pt x="371" y="88"/>
                    <a:pt x="371" y="88"/>
                  </a:cubicBezTo>
                  <a:cubicBezTo>
                    <a:pt x="371" y="88"/>
                    <a:pt x="371" y="88"/>
                    <a:pt x="371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9"/>
                    <a:pt x="371" y="89"/>
                    <a:pt x="37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373" y="89"/>
                    <a:pt x="372" y="88"/>
                    <a:pt x="372" y="87"/>
                  </a:cubicBezTo>
                  <a:cubicBezTo>
                    <a:pt x="372" y="88"/>
                    <a:pt x="373" y="87"/>
                    <a:pt x="373" y="88"/>
                  </a:cubicBezTo>
                  <a:cubicBezTo>
                    <a:pt x="373" y="88"/>
                    <a:pt x="373" y="89"/>
                    <a:pt x="373" y="89"/>
                  </a:cubicBezTo>
                  <a:cubicBezTo>
                    <a:pt x="374" y="89"/>
                    <a:pt x="374" y="88"/>
                    <a:pt x="375" y="88"/>
                  </a:cubicBezTo>
                  <a:cubicBezTo>
                    <a:pt x="375" y="88"/>
                    <a:pt x="375" y="88"/>
                    <a:pt x="375" y="88"/>
                  </a:cubicBezTo>
                  <a:cubicBezTo>
                    <a:pt x="376" y="89"/>
                    <a:pt x="377" y="88"/>
                    <a:pt x="378" y="87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379" y="88"/>
                    <a:pt x="379" y="87"/>
                    <a:pt x="380" y="88"/>
                  </a:cubicBezTo>
                  <a:cubicBezTo>
                    <a:pt x="379" y="88"/>
                    <a:pt x="379" y="88"/>
                    <a:pt x="379" y="88"/>
                  </a:cubicBezTo>
                  <a:cubicBezTo>
                    <a:pt x="380" y="88"/>
                    <a:pt x="381" y="88"/>
                    <a:pt x="381" y="88"/>
                  </a:cubicBezTo>
                  <a:cubicBezTo>
                    <a:pt x="382" y="88"/>
                    <a:pt x="381" y="89"/>
                    <a:pt x="382" y="89"/>
                  </a:cubicBezTo>
                  <a:cubicBezTo>
                    <a:pt x="383" y="87"/>
                    <a:pt x="383" y="87"/>
                    <a:pt x="383" y="87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3" y="88"/>
                    <a:pt x="383" y="89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4" y="88"/>
                    <a:pt x="384" y="89"/>
                    <a:pt x="384" y="89"/>
                  </a:cubicBezTo>
                  <a:cubicBezTo>
                    <a:pt x="384" y="88"/>
                    <a:pt x="385" y="88"/>
                    <a:pt x="385" y="88"/>
                  </a:cubicBezTo>
                  <a:cubicBezTo>
                    <a:pt x="385" y="89"/>
                    <a:pt x="385" y="89"/>
                    <a:pt x="385" y="89"/>
                  </a:cubicBezTo>
                  <a:cubicBezTo>
                    <a:pt x="385" y="89"/>
                    <a:pt x="386" y="89"/>
                    <a:pt x="386" y="88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7" y="88"/>
                    <a:pt x="387" y="87"/>
                    <a:pt x="387" y="88"/>
                  </a:cubicBezTo>
                  <a:cubicBezTo>
                    <a:pt x="388" y="88"/>
                    <a:pt x="387" y="88"/>
                    <a:pt x="387" y="88"/>
                  </a:cubicBezTo>
                  <a:cubicBezTo>
                    <a:pt x="387" y="88"/>
                    <a:pt x="387" y="89"/>
                    <a:pt x="387" y="89"/>
                  </a:cubicBezTo>
                  <a:cubicBezTo>
                    <a:pt x="388" y="89"/>
                    <a:pt x="388" y="89"/>
                    <a:pt x="388" y="89"/>
                  </a:cubicBezTo>
                  <a:cubicBezTo>
                    <a:pt x="388" y="88"/>
                    <a:pt x="388" y="88"/>
                    <a:pt x="388" y="87"/>
                  </a:cubicBezTo>
                  <a:cubicBezTo>
                    <a:pt x="388" y="87"/>
                    <a:pt x="388" y="87"/>
                    <a:pt x="389" y="87"/>
                  </a:cubicBezTo>
                  <a:cubicBezTo>
                    <a:pt x="389" y="87"/>
                    <a:pt x="389" y="87"/>
                    <a:pt x="389" y="87"/>
                  </a:cubicBezTo>
                  <a:cubicBezTo>
                    <a:pt x="388" y="87"/>
                    <a:pt x="388" y="86"/>
                    <a:pt x="388" y="87"/>
                  </a:cubicBezTo>
                  <a:cubicBezTo>
                    <a:pt x="388" y="87"/>
                    <a:pt x="388" y="87"/>
                    <a:pt x="388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7"/>
                    <a:pt x="386" y="87"/>
                    <a:pt x="386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7" y="86"/>
                    <a:pt x="387" y="85"/>
                    <a:pt x="388" y="85"/>
                  </a:cubicBezTo>
                  <a:cubicBezTo>
                    <a:pt x="388" y="86"/>
                    <a:pt x="390" y="85"/>
                    <a:pt x="390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91" y="85"/>
                    <a:pt x="391" y="85"/>
                    <a:pt x="390" y="85"/>
                  </a:cubicBezTo>
                  <a:cubicBezTo>
                    <a:pt x="392" y="85"/>
                    <a:pt x="393" y="86"/>
                    <a:pt x="394" y="85"/>
                  </a:cubicBezTo>
                  <a:cubicBezTo>
                    <a:pt x="396" y="87"/>
                    <a:pt x="397" y="85"/>
                    <a:pt x="398" y="86"/>
                  </a:cubicBezTo>
                  <a:cubicBezTo>
                    <a:pt x="400" y="85"/>
                    <a:pt x="403" y="87"/>
                    <a:pt x="405" y="85"/>
                  </a:cubicBezTo>
                  <a:close/>
                  <a:moveTo>
                    <a:pt x="503" y="82"/>
                  </a:moveTo>
                  <a:cubicBezTo>
                    <a:pt x="502" y="82"/>
                    <a:pt x="502" y="83"/>
                    <a:pt x="501" y="82"/>
                  </a:cubicBezTo>
                  <a:cubicBezTo>
                    <a:pt x="502" y="82"/>
                    <a:pt x="502" y="82"/>
                    <a:pt x="503" y="82"/>
                  </a:cubicBezTo>
                  <a:close/>
                  <a:moveTo>
                    <a:pt x="490" y="81"/>
                  </a:moveTo>
                  <a:cubicBezTo>
                    <a:pt x="489" y="83"/>
                    <a:pt x="487" y="81"/>
                    <a:pt x="486" y="82"/>
                  </a:cubicBezTo>
                  <a:cubicBezTo>
                    <a:pt x="486" y="81"/>
                    <a:pt x="486" y="81"/>
                    <a:pt x="486" y="81"/>
                  </a:cubicBezTo>
                  <a:cubicBezTo>
                    <a:pt x="487" y="80"/>
                    <a:pt x="489" y="81"/>
                    <a:pt x="490" y="81"/>
                  </a:cubicBezTo>
                  <a:close/>
                  <a:moveTo>
                    <a:pt x="475" y="81"/>
                  </a:moveTo>
                  <a:cubicBezTo>
                    <a:pt x="475" y="81"/>
                    <a:pt x="475" y="81"/>
                    <a:pt x="475" y="81"/>
                  </a:cubicBezTo>
                  <a:cubicBezTo>
                    <a:pt x="475" y="81"/>
                    <a:pt x="475" y="81"/>
                    <a:pt x="475" y="82"/>
                  </a:cubicBezTo>
                  <a:lnTo>
                    <a:pt x="475" y="81"/>
                  </a:ln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7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474" y="78"/>
                  </a:moveTo>
                  <a:cubicBezTo>
                    <a:pt x="475" y="79"/>
                    <a:pt x="476" y="78"/>
                    <a:pt x="477" y="78"/>
                  </a:cubicBezTo>
                  <a:cubicBezTo>
                    <a:pt x="480" y="78"/>
                    <a:pt x="481" y="78"/>
                    <a:pt x="483" y="78"/>
                  </a:cubicBezTo>
                  <a:cubicBezTo>
                    <a:pt x="484" y="78"/>
                    <a:pt x="484" y="78"/>
                    <a:pt x="484" y="78"/>
                  </a:cubicBezTo>
                  <a:cubicBezTo>
                    <a:pt x="483" y="79"/>
                    <a:pt x="481" y="79"/>
                    <a:pt x="479" y="79"/>
                  </a:cubicBezTo>
                  <a:cubicBezTo>
                    <a:pt x="479" y="79"/>
                    <a:pt x="479" y="78"/>
                    <a:pt x="479" y="78"/>
                  </a:cubicBezTo>
                  <a:cubicBezTo>
                    <a:pt x="478" y="79"/>
                    <a:pt x="476" y="80"/>
                    <a:pt x="474" y="79"/>
                  </a:cubicBezTo>
                  <a:cubicBezTo>
                    <a:pt x="474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4" y="78"/>
                  </a:cubicBezTo>
                  <a:close/>
                  <a:moveTo>
                    <a:pt x="470" y="79"/>
                  </a:moveTo>
                  <a:cubicBezTo>
                    <a:pt x="472" y="78"/>
                    <a:pt x="472" y="78"/>
                    <a:pt x="472" y="78"/>
                  </a:cubicBezTo>
                  <a:cubicBezTo>
                    <a:pt x="472" y="79"/>
                    <a:pt x="472" y="79"/>
                    <a:pt x="472" y="79"/>
                  </a:cubicBezTo>
                  <a:cubicBezTo>
                    <a:pt x="470" y="79"/>
                    <a:pt x="468" y="79"/>
                    <a:pt x="467" y="79"/>
                  </a:cubicBezTo>
                  <a:cubicBezTo>
                    <a:pt x="468" y="79"/>
                    <a:pt x="469" y="78"/>
                    <a:pt x="470" y="79"/>
                  </a:cubicBezTo>
                  <a:close/>
                  <a:moveTo>
                    <a:pt x="459" y="79"/>
                  </a:moveTo>
                  <a:cubicBezTo>
                    <a:pt x="462" y="79"/>
                    <a:pt x="462" y="78"/>
                    <a:pt x="464" y="79"/>
                  </a:cubicBezTo>
                  <a:cubicBezTo>
                    <a:pt x="465" y="79"/>
                    <a:pt x="465" y="78"/>
                    <a:pt x="466" y="79"/>
                  </a:cubicBezTo>
                  <a:cubicBezTo>
                    <a:pt x="466" y="80"/>
                    <a:pt x="464" y="78"/>
                    <a:pt x="463" y="79"/>
                  </a:cubicBezTo>
                  <a:cubicBezTo>
                    <a:pt x="461" y="78"/>
                    <a:pt x="458" y="80"/>
                    <a:pt x="456" y="79"/>
                  </a:cubicBezTo>
                  <a:cubicBezTo>
                    <a:pt x="457" y="79"/>
                    <a:pt x="458" y="79"/>
                    <a:pt x="459" y="79"/>
                  </a:cubicBezTo>
                  <a:close/>
                  <a:moveTo>
                    <a:pt x="488" y="67"/>
                  </a:moveTo>
                  <a:cubicBezTo>
                    <a:pt x="487" y="67"/>
                    <a:pt x="487" y="68"/>
                    <a:pt x="486" y="68"/>
                  </a:cubicBezTo>
                  <a:cubicBezTo>
                    <a:pt x="486" y="67"/>
                    <a:pt x="485" y="68"/>
                    <a:pt x="485" y="67"/>
                  </a:cubicBezTo>
                  <a:cubicBezTo>
                    <a:pt x="485" y="66"/>
                    <a:pt x="487" y="67"/>
                    <a:pt x="488" y="67"/>
                  </a:cubicBezTo>
                  <a:close/>
                  <a:moveTo>
                    <a:pt x="478" y="61"/>
                  </a:moveTo>
                  <a:cubicBezTo>
                    <a:pt x="478" y="61"/>
                    <a:pt x="478" y="61"/>
                    <a:pt x="478" y="61"/>
                  </a:cubicBezTo>
                  <a:cubicBezTo>
                    <a:pt x="477" y="61"/>
                    <a:pt x="477" y="61"/>
                    <a:pt x="477" y="61"/>
                  </a:cubicBezTo>
                  <a:lnTo>
                    <a:pt x="478" y="61"/>
                  </a:lnTo>
                  <a:close/>
                  <a:moveTo>
                    <a:pt x="471" y="63"/>
                  </a:moveTo>
                  <a:cubicBezTo>
                    <a:pt x="472" y="63"/>
                    <a:pt x="472" y="63"/>
                    <a:pt x="472" y="63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3"/>
                    <a:pt x="471" y="63"/>
                    <a:pt x="471" y="63"/>
                  </a:cubicBezTo>
                  <a:close/>
                  <a:moveTo>
                    <a:pt x="470" y="64"/>
                  </a:moveTo>
                  <a:cubicBezTo>
                    <a:pt x="470" y="64"/>
                    <a:pt x="469" y="63"/>
                    <a:pt x="469" y="64"/>
                  </a:cubicBezTo>
                  <a:cubicBezTo>
                    <a:pt x="469" y="64"/>
                    <a:pt x="469" y="64"/>
                    <a:pt x="469" y="64"/>
                  </a:cubicBezTo>
                  <a:cubicBezTo>
                    <a:pt x="468" y="64"/>
                    <a:pt x="468" y="64"/>
                    <a:pt x="468" y="64"/>
                  </a:cubicBezTo>
                  <a:cubicBezTo>
                    <a:pt x="469" y="63"/>
                    <a:pt x="470" y="63"/>
                    <a:pt x="470" y="64"/>
                  </a:cubicBezTo>
                  <a:close/>
                  <a:moveTo>
                    <a:pt x="496" y="55"/>
                  </a:moveTo>
                  <a:cubicBezTo>
                    <a:pt x="495" y="56"/>
                    <a:pt x="495" y="56"/>
                    <a:pt x="495" y="56"/>
                  </a:cubicBezTo>
                  <a:cubicBezTo>
                    <a:pt x="495" y="55"/>
                    <a:pt x="495" y="55"/>
                    <a:pt x="495" y="55"/>
                  </a:cubicBezTo>
                  <a:lnTo>
                    <a:pt x="496" y="55"/>
                  </a:lnTo>
                  <a:close/>
                  <a:moveTo>
                    <a:pt x="495" y="54"/>
                  </a:moveTo>
                  <a:cubicBezTo>
                    <a:pt x="494" y="54"/>
                    <a:pt x="494" y="54"/>
                    <a:pt x="494" y="54"/>
                  </a:cubicBezTo>
                  <a:cubicBezTo>
                    <a:pt x="494" y="54"/>
                    <a:pt x="494" y="54"/>
                    <a:pt x="494" y="54"/>
                  </a:cubicBezTo>
                  <a:lnTo>
                    <a:pt x="495" y="54"/>
                  </a:lnTo>
                  <a:close/>
                  <a:moveTo>
                    <a:pt x="504" y="54"/>
                  </a:moveTo>
                  <a:cubicBezTo>
                    <a:pt x="503" y="55"/>
                    <a:pt x="503" y="55"/>
                    <a:pt x="503" y="55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504" y="54"/>
                  </a:lnTo>
                  <a:close/>
                  <a:moveTo>
                    <a:pt x="494" y="53"/>
                  </a:moveTo>
                  <a:cubicBezTo>
                    <a:pt x="493" y="54"/>
                    <a:pt x="493" y="54"/>
                    <a:pt x="492" y="54"/>
                  </a:cubicBezTo>
                  <a:lnTo>
                    <a:pt x="494" y="53"/>
                  </a:lnTo>
                  <a:close/>
                  <a:moveTo>
                    <a:pt x="490" y="53"/>
                  </a:moveTo>
                  <a:cubicBezTo>
                    <a:pt x="490" y="53"/>
                    <a:pt x="490" y="53"/>
                    <a:pt x="490" y="54"/>
                  </a:cubicBezTo>
                  <a:cubicBezTo>
                    <a:pt x="490" y="53"/>
                    <a:pt x="490" y="53"/>
                    <a:pt x="490" y="53"/>
                  </a:cubicBezTo>
                  <a:close/>
                  <a:moveTo>
                    <a:pt x="489" y="55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5"/>
                  </a:cubicBezTo>
                  <a:cubicBezTo>
                    <a:pt x="488" y="55"/>
                    <a:pt x="488" y="55"/>
                    <a:pt x="488" y="55"/>
                  </a:cubicBezTo>
                  <a:lnTo>
                    <a:pt x="489" y="55"/>
                  </a:lnTo>
                  <a:close/>
                  <a:moveTo>
                    <a:pt x="487" y="56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7" y="56"/>
                    <a:pt x="487" y="56"/>
                    <a:pt x="487" y="56"/>
                  </a:cubicBezTo>
                  <a:close/>
                  <a:moveTo>
                    <a:pt x="485" y="56"/>
                  </a:move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5" y="57"/>
                    <a:pt x="485" y="57"/>
                    <a:pt x="485" y="57"/>
                  </a:cubicBezTo>
                  <a:lnTo>
                    <a:pt x="485" y="56"/>
                  </a:lnTo>
                  <a:close/>
                  <a:moveTo>
                    <a:pt x="519" y="44"/>
                  </a:moveTo>
                  <a:cubicBezTo>
                    <a:pt x="519" y="45"/>
                    <a:pt x="519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cubicBezTo>
                    <a:pt x="520" y="45"/>
                    <a:pt x="519" y="44"/>
                    <a:pt x="520" y="44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0" y="45"/>
                    <a:pt x="520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lnTo>
                    <a:pt x="519" y="44"/>
                  </a:lnTo>
                  <a:close/>
                  <a:moveTo>
                    <a:pt x="518" y="45"/>
                  </a:moveTo>
                  <a:cubicBezTo>
                    <a:pt x="518" y="45"/>
                    <a:pt x="518" y="45"/>
                    <a:pt x="518" y="45"/>
                  </a:cubicBezTo>
                  <a:cubicBezTo>
                    <a:pt x="517" y="45"/>
                    <a:pt x="517" y="45"/>
                    <a:pt x="517" y="45"/>
                  </a:cubicBezTo>
                  <a:lnTo>
                    <a:pt x="518" y="45"/>
                  </a:lnTo>
                  <a:close/>
                  <a:moveTo>
                    <a:pt x="473" y="56"/>
                  </a:moveTo>
                  <a:cubicBezTo>
                    <a:pt x="473" y="56"/>
                    <a:pt x="473" y="56"/>
                    <a:pt x="473" y="56"/>
                  </a:cubicBezTo>
                  <a:cubicBezTo>
                    <a:pt x="473" y="56"/>
                    <a:pt x="473" y="57"/>
                    <a:pt x="474" y="57"/>
                  </a:cubicBezTo>
                  <a:cubicBezTo>
                    <a:pt x="473" y="57"/>
                    <a:pt x="472" y="57"/>
                    <a:pt x="473" y="56"/>
                  </a:cubicBezTo>
                  <a:close/>
                  <a:moveTo>
                    <a:pt x="475" y="56"/>
                  </a:moveTo>
                  <a:cubicBezTo>
                    <a:pt x="475" y="56"/>
                    <a:pt x="475" y="56"/>
                    <a:pt x="475" y="56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6"/>
                    <a:pt x="476" y="56"/>
                    <a:pt x="475" y="56"/>
                  </a:cubicBezTo>
                  <a:close/>
                  <a:moveTo>
                    <a:pt x="479" y="50"/>
                  </a:moveTo>
                  <a:cubicBezTo>
                    <a:pt x="479" y="49"/>
                    <a:pt x="479" y="49"/>
                    <a:pt x="479" y="49"/>
                  </a:cubicBezTo>
                  <a:cubicBezTo>
                    <a:pt x="479" y="49"/>
                    <a:pt x="478" y="49"/>
                    <a:pt x="478" y="50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77" y="49"/>
                    <a:pt x="476" y="51"/>
                    <a:pt x="476" y="50"/>
                  </a:cubicBezTo>
                  <a:cubicBezTo>
                    <a:pt x="476" y="50"/>
                    <a:pt x="477" y="50"/>
                    <a:pt x="476" y="49"/>
                  </a:cubicBezTo>
                  <a:cubicBezTo>
                    <a:pt x="477" y="49"/>
                    <a:pt x="477" y="49"/>
                    <a:pt x="478" y="49"/>
                  </a:cubicBezTo>
                  <a:cubicBezTo>
                    <a:pt x="478" y="49"/>
                    <a:pt x="478" y="49"/>
                    <a:pt x="478" y="49"/>
                  </a:cubicBezTo>
                  <a:cubicBezTo>
                    <a:pt x="478" y="49"/>
                    <a:pt x="479" y="49"/>
                    <a:pt x="480" y="49"/>
                  </a:cubicBezTo>
                  <a:cubicBezTo>
                    <a:pt x="480" y="49"/>
                    <a:pt x="480" y="49"/>
                    <a:pt x="481" y="49"/>
                  </a:cubicBezTo>
                  <a:cubicBezTo>
                    <a:pt x="480" y="50"/>
                    <a:pt x="482" y="50"/>
                    <a:pt x="482" y="51"/>
                  </a:cubicBezTo>
                  <a:cubicBezTo>
                    <a:pt x="482" y="50"/>
                    <a:pt x="480" y="50"/>
                    <a:pt x="479" y="50"/>
                  </a:cubicBezTo>
                  <a:close/>
                  <a:moveTo>
                    <a:pt x="482" y="43"/>
                  </a:moveTo>
                  <a:cubicBezTo>
                    <a:pt x="482" y="43"/>
                    <a:pt x="482" y="43"/>
                    <a:pt x="482" y="43"/>
                  </a:cubicBezTo>
                  <a:cubicBezTo>
                    <a:pt x="482" y="43"/>
                    <a:pt x="483" y="42"/>
                    <a:pt x="483" y="42"/>
                  </a:cubicBezTo>
                  <a:cubicBezTo>
                    <a:pt x="483" y="43"/>
                    <a:pt x="483" y="43"/>
                    <a:pt x="482" y="43"/>
                  </a:cubicBezTo>
                  <a:cubicBezTo>
                    <a:pt x="482" y="43"/>
                    <a:pt x="482" y="43"/>
                    <a:pt x="482" y="43"/>
                  </a:cubicBezTo>
                  <a:close/>
                  <a:moveTo>
                    <a:pt x="478" y="56"/>
                  </a:moveTo>
                  <a:cubicBezTo>
                    <a:pt x="478" y="56"/>
                    <a:pt x="478" y="56"/>
                    <a:pt x="478" y="56"/>
                  </a:cubicBezTo>
                  <a:cubicBezTo>
                    <a:pt x="479" y="56"/>
                    <a:pt x="480" y="55"/>
                    <a:pt x="481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79" y="58"/>
                    <a:pt x="479" y="56"/>
                    <a:pt x="478" y="56"/>
                  </a:cubicBezTo>
                  <a:close/>
                  <a:moveTo>
                    <a:pt x="479" y="59"/>
                  </a:moveTo>
                  <a:cubicBezTo>
                    <a:pt x="479" y="58"/>
                    <a:pt x="479" y="58"/>
                    <a:pt x="479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79" y="58"/>
                    <a:pt x="479" y="59"/>
                    <a:pt x="479" y="59"/>
                  </a:cubicBezTo>
                  <a:close/>
                  <a:moveTo>
                    <a:pt x="485" y="50"/>
                  </a:moveTo>
                  <a:cubicBezTo>
                    <a:pt x="485" y="50"/>
                    <a:pt x="485" y="50"/>
                    <a:pt x="485" y="50"/>
                  </a:cubicBezTo>
                  <a:cubicBezTo>
                    <a:pt x="485" y="50"/>
                    <a:pt x="485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5" y="49"/>
                    <a:pt x="486" y="50"/>
                    <a:pt x="486" y="49"/>
                  </a:cubicBezTo>
                  <a:cubicBezTo>
                    <a:pt x="486" y="49"/>
                    <a:pt x="485" y="50"/>
                    <a:pt x="485" y="50"/>
                  </a:cubicBezTo>
                  <a:close/>
                  <a:moveTo>
                    <a:pt x="488" y="48"/>
                  </a:moveTo>
                  <a:cubicBezTo>
                    <a:pt x="488" y="47"/>
                    <a:pt x="488" y="47"/>
                    <a:pt x="488" y="47"/>
                  </a:cubicBezTo>
                  <a:cubicBezTo>
                    <a:pt x="488" y="47"/>
                    <a:pt x="488" y="47"/>
                    <a:pt x="488" y="47"/>
                  </a:cubicBezTo>
                  <a:lnTo>
                    <a:pt x="488" y="48"/>
                  </a:lnTo>
                  <a:close/>
                  <a:moveTo>
                    <a:pt x="492" y="43"/>
                  </a:moveTo>
                  <a:cubicBezTo>
                    <a:pt x="492" y="43"/>
                    <a:pt x="492" y="43"/>
                    <a:pt x="491" y="43"/>
                  </a:cubicBezTo>
                  <a:cubicBezTo>
                    <a:pt x="491" y="43"/>
                    <a:pt x="490" y="43"/>
                    <a:pt x="489" y="43"/>
                  </a:cubicBezTo>
                  <a:cubicBezTo>
                    <a:pt x="490" y="43"/>
                    <a:pt x="491" y="42"/>
                    <a:pt x="492" y="42"/>
                  </a:cubicBezTo>
                  <a:cubicBezTo>
                    <a:pt x="492" y="43"/>
                    <a:pt x="491" y="43"/>
                    <a:pt x="491" y="43"/>
                  </a:cubicBezTo>
                  <a:cubicBezTo>
                    <a:pt x="492" y="43"/>
                    <a:pt x="492" y="43"/>
                    <a:pt x="492" y="43"/>
                  </a:cubicBezTo>
                  <a:close/>
                  <a:moveTo>
                    <a:pt x="492" y="47"/>
                  </a:moveTo>
                  <a:cubicBezTo>
                    <a:pt x="493" y="47"/>
                    <a:pt x="495" y="46"/>
                    <a:pt x="496" y="47"/>
                  </a:cubicBezTo>
                  <a:cubicBezTo>
                    <a:pt x="495" y="46"/>
                    <a:pt x="493" y="47"/>
                    <a:pt x="492" y="47"/>
                  </a:cubicBezTo>
                  <a:close/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4"/>
                    <a:pt x="495" y="44"/>
                    <a:pt x="495" y="44"/>
                  </a:cubicBezTo>
                  <a:lnTo>
                    <a:pt x="495" y="43"/>
                  </a:lnTo>
                  <a:close/>
                  <a:moveTo>
                    <a:pt x="496" y="43"/>
                  </a:move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lose/>
                  <a:moveTo>
                    <a:pt x="496" y="45"/>
                  </a:moveTo>
                  <a:cubicBezTo>
                    <a:pt x="496" y="45"/>
                    <a:pt x="496" y="45"/>
                    <a:pt x="496" y="45"/>
                  </a:cubicBezTo>
                  <a:cubicBezTo>
                    <a:pt x="497" y="45"/>
                    <a:pt x="497" y="45"/>
                    <a:pt x="497" y="45"/>
                  </a:cubicBezTo>
                  <a:lnTo>
                    <a:pt x="496" y="45"/>
                  </a:lnTo>
                  <a:close/>
                  <a:moveTo>
                    <a:pt x="502" y="45"/>
                  </a:move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3" y="44"/>
                    <a:pt x="504" y="45"/>
                  </a:cubicBezTo>
                  <a:cubicBezTo>
                    <a:pt x="503" y="45"/>
                    <a:pt x="503" y="45"/>
                    <a:pt x="502" y="45"/>
                  </a:cubicBezTo>
                  <a:close/>
                  <a:moveTo>
                    <a:pt x="506" y="45"/>
                  </a:moveTo>
                  <a:cubicBezTo>
                    <a:pt x="505" y="45"/>
                    <a:pt x="505" y="45"/>
                    <a:pt x="505" y="45"/>
                  </a:cubicBezTo>
                  <a:cubicBezTo>
                    <a:pt x="504" y="44"/>
                    <a:pt x="505" y="45"/>
                    <a:pt x="506" y="45"/>
                  </a:cubicBezTo>
                  <a:cubicBezTo>
                    <a:pt x="506" y="45"/>
                    <a:pt x="506" y="44"/>
                    <a:pt x="506" y="44"/>
                  </a:cubicBezTo>
                  <a:cubicBezTo>
                    <a:pt x="506" y="45"/>
                    <a:pt x="506" y="45"/>
                    <a:pt x="506" y="45"/>
                  </a:cubicBezTo>
                  <a:close/>
                  <a:moveTo>
                    <a:pt x="507" y="45"/>
                  </a:moveTo>
                  <a:cubicBezTo>
                    <a:pt x="507" y="45"/>
                    <a:pt x="507" y="45"/>
                    <a:pt x="507" y="45"/>
                  </a:cubicBezTo>
                  <a:cubicBezTo>
                    <a:pt x="508" y="45"/>
                    <a:pt x="508" y="45"/>
                    <a:pt x="508" y="45"/>
                  </a:cubicBezTo>
                  <a:lnTo>
                    <a:pt x="507" y="45"/>
                  </a:lnTo>
                  <a:close/>
                  <a:moveTo>
                    <a:pt x="509" y="45"/>
                  </a:move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10" y="45"/>
                    <a:pt x="509" y="45"/>
                    <a:pt x="510" y="44"/>
                  </a:cubicBezTo>
                  <a:cubicBezTo>
                    <a:pt x="510" y="45"/>
                    <a:pt x="510" y="45"/>
                    <a:pt x="510" y="45"/>
                  </a:cubicBezTo>
                  <a:cubicBezTo>
                    <a:pt x="511" y="46"/>
                    <a:pt x="509" y="45"/>
                    <a:pt x="509" y="45"/>
                  </a:cubicBezTo>
                  <a:close/>
                  <a:moveTo>
                    <a:pt x="512" y="46"/>
                  </a:moveTo>
                  <a:cubicBezTo>
                    <a:pt x="512" y="47"/>
                    <a:pt x="512" y="47"/>
                    <a:pt x="512" y="47"/>
                  </a:cubicBezTo>
                  <a:cubicBezTo>
                    <a:pt x="511" y="46"/>
                    <a:pt x="511" y="46"/>
                    <a:pt x="511" y="46"/>
                  </a:cubicBezTo>
                  <a:lnTo>
                    <a:pt x="512" y="46"/>
                  </a:lnTo>
                  <a:close/>
                  <a:moveTo>
                    <a:pt x="494" y="38"/>
                  </a:moveTo>
                  <a:cubicBezTo>
                    <a:pt x="492" y="38"/>
                    <a:pt x="491" y="39"/>
                    <a:pt x="490" y="39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1" y="39"/>
                    <a:pt x="493" y="38"/>
                    <a:pt x="494" y="38"/>
                  </a:cubicBezTo>
                  <a:close/>
                  <a:moveTo>
                    <a:pt x="490" y="41"/>
                  </a:moveTo>
                  <a:cubicBezTo>
                    <a:pt x="490" y="40"/>
                    <a:pt x="491" y="39"/>
                    <a:pt x="492" y="40"/>
                  </a:cubicBezTo>
                  <a:cubicBezTo>
                    <a:pt x="493" y="40"/>
                    <a:pt x="492" y="41"/>
                    <a:pt x="493" y="41"/>
                  </a:cubicBezTo>
                  <a:cubicBezTo>
                    <a:pt x="493" y="40"/>
                    <a:pt x="495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7" y="41"/>
                    <a:pt x="497" y="41"/>
                    <a:pt x="497" y="41"/>
                  </a:cubicBezTo>
                  <a:cubicBezTo>
                    <a:pt x="497" y="41"/>
                    <a:pt x="496" y="41"/>
                    <a:pt x="496" y="41"/>
                  </a:cubicBezTo>
                  <a:cubicBezTo>
                    <a:pt x="497" y="41"/>
                    <a:pt x="498" y="41"/>
                    <a:pt x="498" y="41"/>
                  </a:cubicBezTo>
                  <a:cubicBezTo>
                    <a:pt x="498" y="40"/>
                    <a:pt x="498" y="40"/>
                    <a:pt x="498" y="40"/>
                  </a:cubicBezTo>
                  <a:cubicBezTo>
                    <a:pt x="499" y="40"/>
                    <a:pt x="499" y="40"/>
                    <a:pt x="500" y="40"/>
                  </a:cubicBezTo>
                  <a:cubicBezTo>
                    <a:pt x="500" y="40"/>
                    <a:pt x="500" y="40"/>
                    <a:pt x="500" y="40"/>
                  </a:cubicBezTo>
                  <a:cubicBezTo>
                    <a:pt x="501" y="40"/>
                    <a:pt x="501" y="40"/>
                    <a:pt x="501" y="40"/>
                  </a:cubicBezTo>
                  <a:cubicBezTo>
                    <a:pt x="501" y="39"/>
                    <a:pt x="501" y="39"/>
                    <a:pt x="501" y="39"/>
                  </a:cubicBezTo>
                  <a:cubicBezTo>
                    <a:pt x="501" y="39"/>
                    <a:pt x="502" y="40"/>
                    <a:pt x="502" y="39"/>
                  </a:cubicBezTo>
                  <a:cubicBezTo>
                    <a:pt x="503" y="41"/>
                    <a:pt x="504" y="40"/>
                    <a:pt x="505" y="40"/>
                  </a:cubicBezTo>
                  <a:cubicBezTo>
                    <a:pt x="505" y="40"/>
                    <a:pt x="506" y="40"/>
                    <a:pt x="505" y="40"/>
                  </a:cubicBezTo>
                  <a:cubicBezTo>
                    <a:pt x="505" y="39"/>
                    <a:pt x="505" y="39"/>
                    <a:pt x="505" y="39"/>
                  </a:cubicBezTo>
                  <a:cubicBezTo>
                    <a:pt x="507" y="40"/>
                    <a:pt x="509" y="38"/>
                    <a:pt x="512" y="39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0"/>
                    <a:pt x="511" y="41"/>
                    <a:pt x="511" y="41"/>
                  </a:cubicBezTo>
                  <a:cubicBezTo>
                    <a:pt x="512" y="41"/>
                    <a:pt x="512" y="41"/>
                    <a:pt x="512" y="42"/>
                  </a:cubicBezTo>
                  <a:cubicBezTo>
                    <a:pt x="513" y="42"/>
                    <a:pt x="511" y="43"/>
                    <a:pt x="512" y="43"/>
                  </a:cubicBezTo>
                  <a:cubicBezTo>
                    <a:pt x="512" y="43"/>
                    <a:pt x="511" y="44"/>
                    <a:pt x="511" y="44"/>
                  </a:cubicBezTo>
                  <a:cubicBezTo>
                    <a:pt x="511" y="44"/>
                    <a:pt x="511" y="45"/>
                    <a:pt x="511" y="45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0" y="44"/>
                    <a:pt x="510" y="44"/>
                    <a:pt x="509" y="44"/>
                  </a:cubicBezTo>
                  <a:cubicBezTo>
                    <a:pt x="509" y="42"/>
                    <a:pt x="509" y="42"/>
                    <a:pt x="509" y="42"/>
                  </a:cubicBezTo>
                  <a:cubicBezTo>
                    <a:pt x="509" y="41"/>
                    <a:pt x="508" y="42"/>
                    <a:pt x="508" y="42"/>
                  </a:cubicBezTo>
                  <a:cubicBezTo>
                    <a:pt x="509" y="43"/>
                    <a:pt x="506" y="41"/>
                    <a:pt x="507" y="43"/>
                  </a:cubicBezTo>
                  <a:cubicBezTo>
                    <a:pt x="507" y="44"/>
                    <a:pt x="505" y="44"/>
                    <a:pt x="504" y="43"/>
                  </a:cubicBezTo>
                  <a:cubicBezTo>
                    <a:pt x="500" y="43"/>
                    <a:pt x="500" y="43"/>
                    <a:pt x="500" y="43"/>
                  </a:cubicBezTo>
                  <a:cubicBezTo>
                    <a:pt x="502" y="42"/>
                    <a:pt x="504" y="43"/>
                    <a:pt x="506" y="42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4" y="41"/>
                    <a:pt x="503" y="41"/>
                  </a:cubicBezTo>
                  <a:cubicBezTo>
                    <a:pt x="503" y="41"/>
                    <a:pt x="503" y="41"/>
                    <a:pt x="503" y="41"/>
                  </a:cubicBezTo>
                  <a:cubicBezTo>
                    <a:pt x="504" y="42"/>
                    <a:pt x="504" y="42"/>
                    <a:pt x="504" y="42"/>
                  </a:cubicBezTo>
                  <a:cubicBezTo>
                    <a:pt x="502" y="42"/>
                    <a:pt x="502" y="42"/>
                    <a:pt x="500" y="42"/>
                  </a:cubicBezTo>
                  <a:cubicBezTo>
                    <a:pt x="500" y="42"/>
                    <a:pt x="497" y="42"/>
                    <a:pt x="499" y="43"/>
                  </a:cubicBezTo>
                  <a:cubicBezTo>
                    <a:pt x="498" y="43"/>
                    <a:pt x="498" y="43"/>
                    <a:pt x="498" y="43"/>
                  </a:cubicBezTo>
                  <a:cubicBezTo>
                    <a:pt x="498" y="43"/>
                    <a:pt x="499" y="42"/>
                    <a:pt x="499" y="42"/>
                  </a:cubicBezTo>
                  <a:cubicBezTo>
                    <a:pt x="499" y="41"/>
                    <a:pt x="498" y="42"/>
                    <a:pt x="497" y="41"/>
                  </a:cubicBezTo>
                  <a:cubicBezTo>
                    <a:pt x="497" y="42"/>
                    <a:pt x="496" y="42"/>
                    <a:pt x="495" y="42"/>
                  </a:cubicBezTo>
                  <a:cubicBezTo>
                    <a:pt x="496" y="41"/>
                    <a:pt x="496" y="41"/>
                    <a:pt x="496" y="41"/>
                  </a:cubicBezTo>
                  <a:cubicBezTo>
                    <a:pt x="495" y="41"/>
                    <a:pt x="495" y="41"/>
                    <a:pt x="495" y="41"/>
                  </a:cubicBezTo>
                  <a:cubicBezTo>
                    <a:pt x="494" y="43"/>
                    <a:pt x="494" y="43"/>
                    <a:pt x="494" y="43"/>
                  </a:cubicBezTo>
                  <a:cubicBezTo>
                    <a:pt x="494" y="43"/>
                    <a:pt x="494" y="41"/>
                    <a:pt x="493" y="42"/>
                  </a:cubicBezTo>
                  <a:cubicBezTo>
                    <a:pt x="493" y="42"/>
                    <a:pt x="492" y="42"/>
                    <a:pt x="493" y="42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2" y="42"/>
                    <a:pt x="492" y="42"/>
                  </a:cubicBezTo>
                  <a:cubicBezTo>
                    <a:pt x="491" y="41"/>
                    <a:pt x="490" y="42"/>
                    <a:pt x="489" y="42"/>
                  </a:cubicBezTo>
                  <a:cubicBezTo>
                    <a:pt x="489" y="41"/>
                    <a:pt x="489" y="41"/>
                    <a:pt x="489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7" y="41"/>
                    <a:pt x="487" y="41"/>
                    <a:pt x="487" y="41"/>
                  </a:cubicBezTo>
                  <a:cubicBezTo>
                    <a:pt x="488" y="41"/>
                    <a:pt x="489" y="40"/>
                    <a:pt x="490" y="41"/>
                  </a:cubicBezTo>
                  <a:close/>
                  <a:moveTo>
                    <a:pt x="489" y="38"/>
                  </a:moveTo>
                  <a:cubicBezTo>
                    <a:pt x="488" y="38"/>
                    <a:pt x="488" y="38"/>
                    <a:pt x="488" y="38"/>
                  </a:cubicBezTo>
                  <a:cubicBezTo>
                    <a:pt x="488" y="38"/>
                    <a:pt x="488" y="38"/>
                    <a:pt x="488" y="38"/>
                  </a:cubicBezTo>
                  <a:lnTo>
                    <a:pt x="489" y="38"/>
                  </a:lnTo>
                  <a:close/>
                  <a:moveTo>
                    <a:pt x="484" y="49"/>
                  </a:moveTo>
                  <a:cubicBezTo>
                    <a:pt x="483" y="49"/>
                    <a:pt x="483" y="51"/>
                    <a:pt x="482" y="50"/>
                  </a:cubicBezTo>
                  <a:cubicBezTo>
                    <a:pt x="482" y="49"/>
                    <a:pt x="483" y="49"/>
                    <a:pt x="484" y="49"/>
                  </a:cubicBezTo>
                  <a:close/>
                  <a:moveTo>
                    <a:pt x="486" y="41"/>
                  </a:moveTo>
                  <a:cubicBezTo>
                    <a:pt x="486" y="40"/>
                    <a:pt x="485" y="41"/>
                    <a:pt x="485" y="41"/>
                  </a:cubicBezTo>
                  <a:cubicBezTo>
                    <a:pt x="485" y="40"/>
                    <a:pt x="485" y="40"/>
                    <a:pt x="485" y="40"/>
                  </a:cubicBezTo>
                  <a:cubicBezTo>
                    <a:pt x="485" y="40"/>
                    <a:pt x="486" y="40"/>
                    <a:pt x="486" y="41"/>
                  </a:cubicBezTo>
                  <a:close/>
                  <a:moveTo>
                    <a:pt x="482" y="41"/>
                  </a:moveTo>
                  <a:cubicBezTo>
                    <a:pt x="481" y="40"/>
                    <a:pt x="481" y="40"/>
                    <a:pt x="481" y="40"/>
                  </a:cubicBezTo>
                  <a:cubicBezTo>
                    <a:pt x="482" y="40"/>
                    <a:pt x="482" y="40"/>
                    <a:pt x="482" y="41"/>
                  </a:cubicBezTo>
                  <a:close/>
                  <a:moveTo>
                    <a:pt x="485" y="42"/>
                  </a:moveTo>
                  <a:cubicBezTo>
                    <a:pt x="483" y="41"/>
                    <a:pt x="481" y="42"/>
                    <a:pt x="479" y="41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80" y="42"/>
                    <a:pt x="483" y="41"/>
                    <a:pt x="485" y="42"/>
                  </a:cubicBezTo>
                  <a:close/>
                  <a:moveTo>
                    <a:pt x="476" y="49"/>
                  </a:moveTo>
                  <a:cubicBezTo>
                    <a:pt x="476" y="49"/>
                    <a:pt x="476" y="49"/>
                    <a:pt x="476" y="49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5" y="49"/>
                    <a:pt x="475" y="49"/>
                    <a:pt x="474" y="49"/>
                  </a:cubicBezTo>
                  <a:cubicBezTo>
                    <a:pt x="474" y="48"/>
                    <a:pt x="475" y="49"/>
                    <a:pt x="476" y="49"/>
                  </a:cubicBezTo>
                  <a:close/>
                  <a:moveTo>
                    <a:pt x="470" y="55"/>
                  </a:moveTo>
                  <a:cubicBezTo>
                    <a:pt x="470" y="56"/>
                    <a:pt x="470" y="56"/>
                    <a:pt x="470" y="56"/>
                  </a:cubicBezTo>
                  <a:cubicBezTo>
                    <a:pt x="470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5"/>
                    <a:pt x="470" y="55"/>
                  </a:cubicBezTo>
                  <a:close/>
                  <a:moveTo>
                    <a:pt x="471" y="50"/>
                  </a:moveTo>
                  <a:cubicBezTo>
                    <a:pt x="470" y="50"/>
                    <a:pt x="470" y="50"/>
                    <a:pt x="470" y="50"/>
                  </a:cubicBezTo>
                  <a:cubicBezTo>
                    <a:pt x="472" y="50"/>
                    <a:pt x="472" y="50"/>
                    <a:pt x="472" y="50"/>
                  </a:cubicBezTo>
                  <a:lnTo>
                    <a:pt x="471" y="50"/>
                  </a:lnTo>
                  <a:close/>
                  <a:moveTo>
                    <a:pt x="474" y="42"/>
                  </a:move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2"/>
                    <a:pt x="474" y="42"/>
                    <a:pt x="474" y="42"/>
                  </a:cubicBezTo>
                  <a:close/>
                  <a:moveTo>
                    <a:pt x="468" y="56"/>
                  </a:moveTo>
                  <a:cubicBezTo>
                    <a:pt x="468" y="56"/>
                    <a:pt x="468" y="56"/>
                    <a:pt x="468" y="56"/>
                  </a:cubicBezTo>
                  <a:cubicBezTo>
                    <a:pt x="467" y="56"/>
                    <a:pt x="467" y="56"/>
                    <a:pt x="467" y="56"/>
                  </a:cubicBezTo>
                  <a:lnTo>
                    <a:pt x="468" y="56"/>
                  </a:lnTo>
                  <a:close/>
                  <a:moveTo>
                    <a:pt x="467" y="56"/>
                  </a:moveTo>
                  <a:cubicBezTo>
                    <a:pt x="466" y="56"/>
                    <a:pt x="466" y="56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5" y="55"/>
                    <a:pt x="466" y="56"/>
                    <a:pt x="467" y="56"/>
                  </a:cubicBezTo>
                  <a:close/>
                  <a:moveTo>
                    <a:pt x="462" y="64"/>
                  </a:move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2" y="64"/>
                    <a:pt x="462" y="64"/>
                  </a:cubicBezTo>
                  <a:close/>
                  <a:moveTo>
                    <a:pt x="463" y="59"/>
                  </a:moveTo>
                  <a:cubicBezTo>
                    <a:pt x="463" y="60"/>
                    <a:pt x="463" y="60"/>
                    <a:pt x="463" y="60"/>
                  </a:cubicBezTo>
                  <a:cubicBezTo>
                    <a:pt x="463" y="59"/>
                    <a:pt x="463" y="59"/>
                    <a:pt x="463" y="59"/>
                  </a:cubicBezTo>
                  <a:close/>
                  <a:moveTo>
                    <a:pt x="464" y="56"/>
                  </a:moveTo>
                  <a:cubicBezTo>
                    <a:pt x="464" y="57"/>
                    <a:pt x="463" y="56"/>
                    <a:pt x="463" y="56"/>
                  </a:cubicBezTo>
                  <a:cubicBezTo>
                    <a:pt x="463" y="56"/>
                    <a:pt x="464" y="56"/>
                    <a:pt x="464" y="56"/>
                  </a:cubicBezTo>
                  <a:close/>
                  <a:moveTo>
                    <a:pt x="461" y="56"/>
                  </a:moveTo>
                  <a:cubicBezTo>
                    <a:pt x="461" y="56"/>
                    <a:pt x="459" y="56"/>
                    <a:pt x="458" y="56"/>
                  </a:cubicBezTo>
                  <a:cubicBezTo>
                    <a:pt x="457" y="56"/>
                    <a:pt x="457" y="55"/>
                    <a:pt x="456" y="56"/>
                  </a:cubicBezTo>
                  <a:cubicBezTo>
                    <a:pt x="458" y="55"/>
                    <a:pt x="460" y="56"/>
                    <a:pt x="461" y="56"/>
                  </a:cubicBezTo>
                  <a:close/>
                  <a:moveTo>
                    <a:pt x="455" y="55"/>
                  </a:moveTo>
                  <a:cubicBezTo>
                    <a:pt x="455" y="55"/>
                    <a:pt x="455" y="55"/>
                    <a:pt x="455" y="56"/>
                  </a:cubicBezTo>
                  <a:cubicBezTo>
                    <a:pt x="454" y="56"/>
                    <a:pt x="454" y="56"/>
                    <a:pt x="454" y="56"/>
                  </a:cubicBezTo>
                  <a:lnTo>
                    <a:pt x="455" y="55"/>
                  </a:lnTo>
                  <a:close/>
                  <a:moveTo>
                    <a:pt x="453" y="56"/>
                  </a:moveTo>
                  <a:cubicBezTo>
                    <a:pt x="453" y="56"/>
                    <a:pt x="453" y="56"/>
                    <a:pt x="453" y="56"/>
                  </a:cubicBezTo>
                  <a:cubicBezTo>
                    <a:pt x="453" y="55"/>
                    <a:pt x="453" y="55"/>
                    <a:pt x="453" y="55"/>
                  </a:cubicBezTo>
                  <a:lnTo>
                    <a:pt x="453" y="56"/>
                  </a:lnTo>
                  <a:close/>
                  <a:moveTo>
                    <a:pt x="451" y="55"/>
                  </a:moveTo>
                  <a:cubicBezTo>
                    <a:pt x="451" y="56"/>
                    <a:pt x="451" y="56"/>
                    <a:pt x="451" y="56"/>
                  </a:cubicBezTo>
                  <a:cubicBezTo>
                    <a:pt x="450" y="55"/>
                    <a:pt x="450" y="56"/>
                    <a:pt x="449" y="56"/>
                  </a:cubicBezTo>
                  <a:cubicBezTo>
                    <a:pt x="449" y="55"/>
                    <a:pt x="450" y="56"/>
                    <a:pt x="451" y="55"/>
                  </a:cubicBezTo>
                  <a:close/>
                  <a:moveTo>
                    <a:pt x="477" y="33"/>
                  </a:moveTo>
                  <a:cubicBezTo>
                    <a:pt x="477" y="34"/>
                    <a:pt x="477" y="34"/>
                    <a:pt x="476" y="34"/>
                  </a:cubicBezTo>
                  <a:cubicBezTo>
                    <a:pt x="476" y="33"/>
                    <a:pt x="477" y="34"/>
                    <a:pt x="477" y="33"/>
                  </a:cubicBezTo>
                  <a:close/>
                  <a:moveTo>
                    <a:pt x="469" y="34"/>
                  </a:moveTo>
                  <a:cubicBezTo>
                    <a:pt x="469" y="34"/>
                    <a:pt x="469" y="34"/>
                    <a:pt x="470" y="34"/>
                  </a:cubicBezTo>
                  <a:cubicBezTo>
                    <a:pt x="470" y="35"/>
                    <a:pt x="469" y="34"/>
                    <a:pt x="469" y="34"/>
                  </a:cubicBezTo>
                  <a:close/>
                  <a:moveTo>
                    <a:pt x="472" y="32"/>
                  </a:moveTo>
                  <a:cubicBezTo>
                    <a:pt x="471" y="32"/>
                    <a:pt x="471" y="32"/>
                    <a:pt x="471" y="31"/>
                  </a:cubicBezTo>
                  <a:cubicBezTo>
                    <a:pt x="471" y="31"/>
                    <a:pt x="472" y="32"/>
                    <a:pt x="472" y="32"/>
                  </a:cubicBezTo>
                  <a:close/>
                  <a:moveTo>
                    <a:pt x="473" y="29"/>
                  </a:moveTo>
                  <a:cubicBezTo>
                    <a:pt x="473" y="30"/>
                    <a:pt x="473" y="30"/>
                    <a:pt x="473" y="30"/>
                  </a:cubicBezTo>
                  <a:cubicBezTo>
                    <a:pt x="473" y="30"/>
                    <a:pt x="470" y="30"/>
                    <a:pt x="470" y="30"/>
                  </a:cubicBezTo>
                  <a:lnTo>
                    <a:pt x="473" y="29"/>
                  </a:lnTo>
                  <a:close/>
                  <a:moveTo>
                    <a:pt x="468" y="29"/>
                  </a:moveTo>
                  <a:cubicBezTo>
                    <a:pt x="468" y="30"/>
                    <a:pt x="468" y="30"/>
                    <a:pt x="468" y="30"/>
                  </a:cubicBezTo>
                  <a:cubicBezTo>
                    <a:pt x="468" y="30"/>
                    <a:pt x="467" y="30"/>
                    <a:pt x="467" y="30"/>
                  </a:cubicBezTo>
                  <a:lnTo>
                    <a:pt x="468" y="29"/>
                  </a:lnTo>
                  <a:close/>
                  <a:moveTo>
                    <a:pt x="467" y="31"/>
                  </a:moveTo>
                  <a:cubicBezTo>
                    <a:pt x="468" y="32"/>
                    <a:pt x="468" y="32"/>
                    <a:pt x="468" y="32"/>
                  </a:cubicBezTo>
                  <a:cubicBezTo>
                    <a:pt x="466" y="33"/>
                    <a:pt x="467" y="31"/>
                    <a:pt x="466" y="32"/>
                  </a:cubicBezTo>
                  <a:cubicBezTo>
                    <a:pt x="466" y="33"/>
                    <a:pt x="466" y="33"/>
                    <a:pt x="466" y="33"/>
                  </a:cubicBezTo>
                  <a:cubicBezTo>
                    <a:pt x="466" y="32"/>
                    <a:pt x="466" y="32"/>
                    <a:pt x="466" y="32"/>
                  </a:cubicBezTo>
                  <a:lnTo>
                    <a:pt x="467" y="31"/>
                  </a:lnTo>
                  <a:close/>
                  <a:moveTo>
                    <a:pt x="465" y="32"/>
                  </a:moveTo>
                  <a:cubicBezTo>
                    <a:pt x="465" y="32"/>
                    <a:pt x="464" y="32"/>
                    <a:pt x="464" y="32"/>
                  </a:cubicBezTo>
                  <a:cubicBezTo>
                    <a:pt x="464" y="31"/>
                    <a:pt x="465" y="32"/>
                    <a:pt x="465" y="32"/>
                  </a:cubicBezTo>
                  <a:close/>
                  <a:moveTo>
                    <a:pt x="461" y="29"/>
                  </a:moveTo>
                  <a:cubicBezTo>
                    <a:pt x="461" y="29"/>
                    <a:pt x="460" y="30"/>
                    <a:pt x="460" y="30"/>
                  </a:cubicBezTo>
                  <a:cubicBezTo>
                    <a:pt x="459" y="29"/>
                    <a:pt x="459" y="29"/>
                    <a:pt x="459" y="29"/>
                  </a:cubicBezTo>
                  <a:lnTo>
                    <a:pt x="461" y="29"/>
                  </a:lnTo>
                  <a:close/>
                  <a:moveTo>
                    <a:pt x="517" y="25"/>
                  </a:moveTo>
                  <a:cubicBezTo>
                    <a:pt x="517" y="25"/>
                    <a:pt x="517" y="25"/>
                    <a:pt x="517" y="25"/>
                  </a:cubicBezTo>
                  <a:cubicBezTo>
                    <a:pt x="517" y="25"/>
                    <a:pt x="517" y="25"/>
                    <a:pt x="516" y="24"/>
                  </a:cubicBezTo>
                  <a:cubicBezTo>
                    <a:pt x="516" y="24"/>
                    <a:pt x="517" y="24"/>
                    <a:pt x="517" y="25"/>
                  </a:cubicBezTo>
                  <a:close/>
                  <a:moveTo>
                    <a:pt x="512" y="25"/>
                  </a:moveTo>
                  <a:cubicBezTo>
                    <a:pt x="512" y="25"/>
                    <a:pt x="512" y="25"/>
                    <a:pt x="512" y="25"/>
                  </a:cubicBezTo>
                  <a:cubicBezTo>
                    <a:pt x="511" y="25"/>
                    <a:pt x="511" y="25"/>
                    <a:pt x="511" y="25"/>
                  </a:cubicBezTo>
                  <a:lnTo>
                    <a:pt x="512" y="25"/>
                  </a:lnTo>
                  <a:close/>
                  <a:moveTo>
                    <a:pt x="463" y="23"/>
                  </a:move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5" y="23"/>
                    <a:pt x="464" y="23"/>
                    <a:pt x="464" y="24"/>
                  </a:cubicBezTo>
                  <a:cubicBezTo>
                    <a:pt x="465" y="24"/>
                    <a:pt x="465" y="24"/>
                    <a:pt x="465" y="2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4"/>
                    <a:pt x="463" y="24"/>
                    <a:pt x="463" y="23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3"/>
                    <a:pt x="463" y="23"/>
                    <a:pt x="463" y="23"/>
                  </a:cubicBezTo>
                  <a:close/>
                  <a:moveTo>
                    <a:pt x="449" y="19"/>
                  </a:moveTo>
                  <a:cubicBezTo>
                    <a:pt x="449" y="19"/>
                    <a:pt x="450" y="19"/>
                    <a:pt x="450" y="20"/>
                  </a:cubicBezTo>
                  <a:lnTo>
                    <a:pt x="449" y="19"/>
                  </a:lnTo>
                  <a:close/>
                  <a:moveTo>
                    <a:pt x="454" y="17"/>
                  </a:moveTo>
                  <a:cubicBezTo>
                    <a:pt x="454" y="17"/>
                    <a:pt x="454" y="17"/>
                    <a:pt x="454" y="17"/>
                  </a:cubicBezTo>
                  <a:cubicBezTo>
                    <a:pt x="454" y="17"/>
                    <a:pt x="454" y="17"/>
                    <a:pt x="454" y="17"/>
                  </a:cubicBezTo>
                  <a:close/>
                  <a:moveTo>
                    <a:pt x="438" y="55"/>
                  </a:moveTo>
                  <a:cubicBezTo>
                    <a:pt x="438" y="55"/>
                    <a:pt x="439" y="55"/>
                    <a:pt x="439" y="55"/>
                  </a:cubicBezTo>
                  <a:lnTo>
                    <a:pt x="438" y="55"/>
                  </a:lnTo>
                  <a:close/>
                  <a:moveTo>
                    <a:pt x="432" y="73"/>
                  </a:moveTo>
                  <a:cubicBezTo>
                    <a:pt x="433" y="72"/>
                    <a:pt x="435" y="73"/>
                    <a:pt x="436" y="73"/>
                  </a:cubicBezTo>
                  <a:cubicBezTo>
                    <a:pt x="435" y="73"/>
                    <a:pt x="433" y="73"/>
                    <a:pt x="432" y="73"/>
                  </a:cubicBezTo>
                  <a:close/>
                  <a:moveTo>
                    <a:pt x="459" y="23"/>
                  </a:moveTo>
                  <a:cubicBezTo>
                    <a:pt x="460" y="23"/>
                    <a:pt x="461" y="22"/>
                    <a:pt x="461" y="23"/>
                  </a:cubicBezTo>
                  <a:cubicBezTo>
                    <a:pt x="460" y="23"/>
                    <a:pt x="460" y="23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59" y="24"/>
                    <a:pt x="459" y="24"/>
                    <a:pt x="459" y="24"/>
                  </a:cubicBezTo>
                  <a:cubicBezTo>
                    <a:pt x="459" y="24"/>
                    <a:pt x="459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lnTo>
                    <a:pt x="459" y="23"/>
                  </a:lnTo>
                  <a:close/>
                  <a:moveTo>
                    <a:pt x="458" y="24"/>
                  </a:moveTo>
                  <a:cubicBezTo>
                    <a:pt x="458" y="24"/>
                    <a:pt x="458" y="24"/>
                    <a:pt x="458" y="24"/>
                  </a:cubicBezTo>
                  <a:cubicBezTo>
                    <a:pt x="457" y="24"/>
                    <a:pt x="457" y="24"/>
                    <a:pt x="457" y="24"/>
                  </a:cubicBezTo>
                  <a:lnTo>
                    <a:pt x="458" y="24"/>
                  </a:lnTo>
                  <a:close/>
                  <a:moveTo>
                    <a:pt x="454" y="36"/>
                  </a:move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2" y="35"/>
                    <a:pt x="452" y="35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3" y="35"/>
                    <a:pt x="454" y="34"/>
                    <a:pt x="454" y="36"/>
                  </a:cubicBezTo>
                  <a:close/>
                  <a:moveTo>
                    <a:pt x="443" y="55"/>
                  </a:moveTo>
                  <a:cubicBezTo>
                    <a:pt x="444" y="55"/>
                    <a:pt x="445" y="55"/>
                    <a:pt x="446" y="56"/>
                  </a:cubicBezTo>
                  <a:cubicBezTo>
                    <a:pt x="441" y="56"/>
                    <a:pt x="441" y="56"/>
                    <a:pt x="441" y="56"/>
                  </a:cubicBezTo>
                  <a:cubicBezTo>
                    <a:pt x="442" y="55"/>
                    <a:pt x="443" y="56"/>
                    <a:pt x="443" y="55"/>
                  </a:cubicBezTo>
                  <a:close/>
                  <a:moveTo>
                    <a:pt x="449" y="35"/>
                  </a:moveTo>
                  <a:cubicBezTo>
                    <a:pt x="449" y="34"/>
                    <a:pt x="449" y="34"/>
                    <a:pt x="449" y="34"/>
                  </a:cubicBezTo>
                  <a:cubicBezTo>
                    <a:pt x="450" y="35"/>
                    <a:pt x="450" y="35"/>
                    <a:pt x="450" y="35"/>
                  </a:cubicBezTo>
                  <a:lnTo>
                    <a:pt x="449" y="35"/>
                  </a:lnTo>
                  <a:close/>
                  <a:moveTo>
                    <a:pt x="453" y="26"/>
                  </a:moveTo>
                  <a:cubicBezTo>
                    <a:pt x="454" y="25"/>
                    <a:pt x="454" y="25"/>
                    <a:pt x="454" y="25"/>
                  </a:cubicBezTo>
                  <a:cubicBezTo>
                    <a:pt x="454" y="26"/>
                    <a:pt x="454" y="26"/>
                    <a:pt x="454" y="26"/>
                  </a:cubicBezTo>
                  <a:lnTo>
                    <a:pt x="453" y="26"/>
                  </a:lnTo>
                  <a:close/>
                  <a:moveTo>
                    <a:pt x="456" y="26"/>
                  </a:moveTo>
                  <a:cubicBezTo>
                    <a:pt x="455" y="26"/>
                    <a:pt x="455" y="26"/>
                    <a:pt x="455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55" y="25"/>
                    <a:pt x="455" y="26"/>
                    <a:pt x="456" y="26"/>
                  </a:cubicBezTo>
                  <a:close/>
                  <a:moveTo>
                    <a:pt x="455" y="23"/>
                  </a:move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2"/>
                  </a:cubicBezTo>
                  <a:cubicBezTo>
                    <a:pt x="455" y="22"/>
                    <a:pt x="456" y="22"/>
                    <a:pt x="455" y="23"/>
                  </a:cubicBezTo>
                  <a:close/>
                  <a:moveTo>
                    <a:pt x="456" y="17"/>
                  </a:moveTo>
                  <a:cubicBezTo>
                    <a:pt x="457" y="18"/>
                    <a:pt x="458" y="16"/>
                    <a:pt x="459" y="17"/>
                  </a:cubicBezTo>
                  <a:cubicBezTo>
                    <a:pt x="461" y="17"/>
                    <a:pt x="461" y="17"/>
                    <a:pt x="461" y="17"/>
                  </a:cubicBezTo>
                  <a:cubicBezTo>
                    <a:pt x="461" y="17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59" y="18"/>
                    <a:pt x="459" y="18"/>
                  </a:cubicBezTo>
                  <a:cubicBezTo>
                    <a:pt x="458" y="19"/>
                    <a:pt x="456" y="17"/>
                    <a:pt x="456" y="17"/>
                  </a:cubicBezTo>
                  <a:cubicBezTo>
                    <a:pt x="455" y="18"/>
                    <a:pt x="455" y="18"/>
                    <a:pt x="455" y="18"/>
                  </a:cubicBezTo>
                  <a:cubicBezTo>
                    <a:pt x="455" y="18"/>
                    <a:pt x="455" y="16"/>
                    <a:pt x="456" y="17"/>
                  </a:cubicBezTo>
                  <a:close/>
                  <a:moveTo>
                    <a:pt x="455" y="20"/>
                  </a:moveTo>
                  <a:cubicBezTo>
                    <a:pt x="454" y="20"/>
                    <a:pt x="454" y="20"/>
                    <a:pt x="454" y="20"/>
                  </a:cubicBezTo>
                  <a:cubicBezTo>
                    <a:pt x="455" y="20"/>
                    <a:pt x="455" y="20"/>
                    <a:pt x="455" y="20"/>
                  </a:cubicBezTo>
                  <a:close/>
                  <a:moveTo>
                    <a:pt x="451" y="25"/>
                  </a:moveTo>
                  <a:cubicBezTo>
                    <a:pt x="452" y="25"/>
                    <a:pt x="452" y="25"/>
                    <a:pt x="452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3" y="26"/>
                    <a:pt x="452" y="25"/>
                    <a:pt x="453" y="25"/>
                  </a:cubicBezTo>
                  <a:cubicBezTo>
                    <a:pt x="453" y="25"/>
                    <a:pt x="452" y="26"/>
                    <a:pt x="453" y="26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4" y="26"/>
                    <a:pt x="454" y="26"/>
                    <a:pt x="454" y="26"/>
                  </a:cubicBezTo>
                  <a:cubicBezTo>
                    <a:pt x="453" y="26"/>
                    <a:pt x="453" y="27"/>
                    <a:pt x="452" y="27"/>
                  </a:cubicBezTo>
                  <a:cubicBezTo>
                    <a:pt x="452" y="27"/>
                    <a:pt x="452" y="27"/>
                    <a:pt x="452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5"/>
                    <a:pt x="451" y="26"/>
                    <a:pt x="450" y="26"/>
                  </a:cubicBezTo>
                  <a:lnTo>
                    <a:pt x="451" y="25"/>
                  </a:lnTo>
                  <a:close/>
                  <a:moveTo>
                    <a:pt x="446" y="34"/>
                  </a:moveTo>
                  <a:cubicBezTo>
                    <a:pt x="447" y="33"/>
                    <a:pt x="447" y="35"/>
                    <a:pt x="447" y="35"/>
                  </a:cubicBezTo>
                  <a:cubicBezTo>
                    <a:pt x="446" y="35"/>
                    <a:pt x="446" y="35"/>
                    <a:pt x="446" y="35"/>
                  </a:cubicBezTo>
                  <a:cubicBezTo>
                    <a:pt x="447" y="35"/>
                    <a:pt x="446" y="34"/>
                    <a:pt x="446" y="34"/>
                  </a:cubicBezTo>
                  <a:close/>
                  <a:moveTo>
                    <a:pt x="442" y="35"/>
                  </a:moveTo>
                  <a:cubicBezTo>
                    <a:pt x="442" y="35"/>
                    <a:pt x="442" y="35"/>
                    <a:pt x="442" y="34"/>
                  </a:cubicBezTo>
                  <a:cubicBezTo>
                    <a:pt x="443" y="34"/>
                    <a:pt x="443" y="35"/>
                    <a:pt x="443" y="35"/>
                  </a:cubicBezTo>
                  <a:cubicBezTo>
                    <a:pt x="442" y="35"/>
                    <a:pt x="442" y="35"/>
                    <a:pt x="442" y="35"/>
                  </a:cubicBezTo>
                  <a:cubicBezTo>
                    <a:pt x="442" y="35"/>
                    <a:pt x="442" y="35"/>
                    <a:pt x="442" y="35"/>
                  </a:cubicBezTo>
                  <a:close/>
                  <a:moveTo>
                    <a:pt x="446" y="25"/>
                  </a:moveTo>
                  <a:cubicBezTo>
                    <a:pt x="446" y="25"/>
                    <a:pt x="447" y="25"/>
                    <a:pt x="447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7" y="25"/>
                    <a:pt x="448" y="25"/>
                    <a:pt x="449" y="25"/>
                  </a:cubicBezTo>
                  <a:cubicBezTo>
                    <a:pt x="448" y="25"/>
                    <a:pt x="448" y="27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5"/>
                    <a:pt x="446" y="25"/>
                    <a:pt x="446" y="25"/>
                  </a:cubicBezTo>
                  <a:close/>
                  <a:moveTo>
                    <a:pt x="408" y="19"/>
                  </a:moveTo>
                  <a:cubicBezTo>
                    <a:pt x="409" y="18"/>
                    <a:pt x="409" y="18"/>
                    <a:pt x="409" y="18"/>
                  </a:cubicBezTo>
                  <a:cubicBezTo>
                    <a:pt x="409" y="19"/>
                    <a:pt x="409" y="19"/>
                    <a:pt x="409" y="19"/>
                  </a:cubicBezTo>
                  <a:lnTo>
                    <a:pt x="408" y="19"/>
                  </a:lnTo>
                  <a:close/>
                  <a:moveTo>
                    <a:pt x="414" y="23"/>
                  </a:move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lnTo>
                    <a:pt x="414" y="23"/>
                  </a:lnTo>
                  <a:close/>
                  <a:moveTo>
                    <a:pt x="420" y="22"/>
                  </a:moveTo>
                  <a:cubicBezTo>
                    <a:pt x="420" y="22"/>
                    <a:pt x="420" y="22"/>
                    <a:pt x="420" y="22"/>
                  </a:cubicBezTo>
                  <a:cubicBezTo>
                    <a:pt x="421" y="22"/>
                    <a:pt x="421" y="22"/>
                    <a:pt x="421" y="22"/>
                  </a:cubicBezTo>
                  <a:lnTo>
                    <a:pt x="420" y="22"/>
                  </a:lnTo>
                  <a:close/>
                  <a:moveTo>
                    <a:pt x="426" y="22"/>
                  </a:moveTo>
                  <a:cubicBezTo>
                    <a:pt x="425" y="22"/>
                    <a:pt x="425" y="22"/>
                    <a:pt x="425" y="2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6" y="22"/>
                    <a:pt x="426" y="22"/>
                    <a:pt x="426" y="22"/>
                  </a:cubicBezTo>
                  <a:close/>
                  <a:moveTo>
                    <a:pt x="437" y="23"/>
                  </a:moveTo>
                  <a:cubicBezTo>
                    <a:pt x="438" y="22"/>
                    <a:pt x="437" y="22"/>
                    <a:pt x="438" y="22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8" y="23"/>
                    <a:pt x="438" y="23"/>
                    <a:pt x="437" y="23"/>
                  </a:cubicBezTo>
                  <a:close/>
                  <a:moveTo>
                    <a:pt x="440" y="22"/>
                  </a:move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40" y="22"/>
                    <a:pt x="440" y="22"/>
                  </a:cubicBezTo>
                  <a:close/>
                  <a:moveTo>
                    <a:pt x="442" y="35"/>
                  </a:moveTo>
                  <a:cubicBezTo>
                    <a:pt x="441" y="35"/>
                    <a:pt x="441" y="35"/>
                    <a:pt x="441" y="35"/>
                  </a:cubicBezTo>
                  <a:cubicBezTo>
                    <a:pt x="441" y="35"/>
                    <a:pt x="441" y="35"/>
                    <a:pt x="441" y="35"/>
                  </a:cubicBezTo>
                  <a:lnTo>
                    <a:pt x="442" y="35"/>
                  </a:lnTo>
                  <a:close/>
                  <a:moveTo>
                    <a:pt x="443" y="25"/>
                  </a:moveTo>
                  <a:cubicBezTo>
                    <a:pt x="445" y="25"/>
                    <a:pt x="445" y="25"/>
                    <a:pt x="445" y="25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44" y="25"/>
                    <a:pt x="443" y="26"/>
                    <a:pt x="443" y="25"/>
                  </a:cubicBezTo>
                  <a:cubicBezTo>
                    <a:pt x="443" y="25"/>
                    <a:pt x="443" y="25"/>
                    <a:pt x="443" y="25"/>
                  </a:cubicBezTo>
                  <a:close/>
                  <a:moveTo>
                    <a:pt x="439" y="34"/>
                  </a:moveTo>
                  <a:cubicBezTo>
                    <a:pt x="439" y="34"/>
                    <a:pt x="439" y="34"/>
                    <a:pt x="439" y="34"/>
                  </a:cubicBezTo>
                  <a:cubicBezTo>
                    <a:pt x="439" y="34"/>
                    <a:pt x="439" y="34"/>
                    <a:pt x="439" y="34"/>
                  </a:cubicBezTo>
                  <a:cubicBezTo>
                    <a:pt x="438" y="35"/>
                    <a:pt x="440" y="34"/>
                    <a:pt x="440" y="34"/>
                  </a:cubicBezTo>
                  <a:cubicBezTo>
                    <a:pt x="441" y="34"/>
                    <a:pt x="441" y="34"/>
                    <a:pt x="441" y="34"/>
                  </a:cubicBezTo>
                  <a:cubicBezTo>
                    <a:pt x="441" y="35"/>
                    <a:pt x="439" y="35"/>
                    <a:pt x="438" y="35"/>
                  </a:cubicBezTo>
                  <a:cubicBezTo>
                    <a:pt x="438" y="34"/>
                    <a:pt x="438" y="35"/>
                    <a:pt x="439" y="34"/>
                  </a:cubicBezTo>
                  <a:close/>
                  <a:moveTo>
                    <a:pt x="436" y="35"/>
                  </a:moveTo>
                  <a:cubicBezTo>
                    <a:pt x="437" y="34"/>
                    <a:pt x="437" y="34"/>
                    <a:pt x="437" y="34"/>
                  </a:cubicBezTo>
                  <a:cubicBezTo>
                    <a:pt x="437" y="34"/>
                    <a:pt x="437" y="34"/>
                    <a:pt x="437" y="34"/>
                  </a:cubicBezTo>
                  <a:lnTo>
                    <a:pt x="436" y="35"/>
                  </a:lnTo>
                  <a:close/>
                  <a:moveTo>
                    <a:pt x="440" y="26"/>
                  </a:moveTo>
                  <a:cubicBezTo>
                    <a:pt x="440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40" y="26"/>
                    <a:pt x="440" y="25"/>
                    <a:pt x="440" y="26"/>
                  </a:cubicBezTo>
                  <a:close/>
                  <a:moveTo>
                    <a:pt x="379" y="25"/>
                  </a:moveTo>
                  <a:cubicBezTo>
                    <a:pt x="379" y="24"/>
                    <a:pt x="379" y="25"/>
                    <a:pt x="379" y="25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379" y="24"/>
                    <a:pt x="379" y="24"/>
                    <a:pt x="379" y="25"/>
                  </a:cubicBezTo>
                  <a:close/>
                  <a:moveTo>
                    <a:pt x="281" y="8"/>
                  </a:move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0" y="9"/>
                    <a:pt x="280" y="9"/>
                  </a:cubicBezTo>
                  <a:cubicBezTo>
                    <a:pt x="280" y="9"/>
                    <a:pt x="280" y="9"/>
                    <a:pt x="281" y="8"/>
                  </a:cubicBezTo>
                  <a:close/>
                  <a:moveTo>
                    <a:pt x="280" y="9"/>
                  </a:moveTo>
                  <a:cubicBezTo>
                    <a:pt x="279" y="10"/>
                    <a:pt x="279" y="10"/>
                    <a:pt x="279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7" y="8"/>
                    <a:pt x="279" y="9"/>
                    <a:pt x="280" y="9"/>
                  </a:cubicBezTo>
                  <a:close/>
                  <a:moveTo>
                    <a:pt x="270" y="7"/>
                  </a:moveTo>
                  <a:cubicBezTo>
                    <a:pt x="270" y="7"/>
                    <a:pt x="271" y="6"/>
                    <a:pt x="271" y="6"/>
                  </a:cubicBezTo>
                  <a:cubicBezTo>
                    <a:pt x="271" y="6"/>
                    <a:pt x="271" y="6"/>
                    <a:pt x="271" y="7"/>
                  </a:cubicBezTo>
                  <a:cubicBezTo>
                    <a:pt x="271" y="6"/>
                    <a:pt x="271" y="7"/>
                    <a:pt x="270" y="7"/>
                  </a:cubicBezTo>
                  <a:close/>
                  <a:moveTo>
                    <a:pt x="266" y="9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65" y="9"/>
                    <a:pt x="265" y="9"/>
                    <a:pt x="265" y="9"/>
                  </a:cubicBezTo>
                  <a:lnTo>
                    <a:pt x="266" y="9"/>
                  </a:lnTo>
                  <a:close/>
                  <a:moveTo>
                    <a:pt x="265" y="12"/>
                  </a:moveTo>
                  <a:cubicBezTo>
                    <a:pt x="265" y="12"/>
                    <a:pt x="265" y="12"/>
                    <a:pt x="265" y="12"/>
                  </a:cubicBezTo>
                  <a:cubicBezTo>
                    <a:pt x="265" y="12"/>
                    <a:pt x="264" y="12"/>
                    <a:pt x="264" y="12"/>
                  </a:cubicBezTo>
                  <a:cubicBezTo>
                    <a:pt x="264" y="12"/>
                    <a:pt x="264" y="12"/>
                    <a:pt x="264" y="11"/>
                  </a:cubicBezTo>
                  <a:cubicBezTo>
                    <a:pt x="265" y="12"/>
                    <a:pt x="265" y="11"/>
                    <a:pt x="267" y="11"/>
                  </a:cubicBezTo>
                  <a:cubicBezTo>
                    <a:pt x="267" y="12"/>
                    <a:pt x="266" y="12"/>
                    <a:pt x="266" y="12"/>
                  </a:cubicBezTo>
                  <a:cubicBezTo>
                    <a:pt x="266" y="13"/>
                    <a:pt x="266" y="13"/>
                    <a:pt x="267" y="13"/>
                  </a:cubicBezTo>
                  <a:cubicBezTo>
                    <a:pt x="266" y="13"/>
                    <a:pt x="266" y="13"/>
                    <a:pt x="266" y="12"/>
                  </a:cubicBezTo>
                  <a:cubicBezTo>
                    <a:pt x="266" y="12"/>
                    <a:pt x="265" y="13"/>
                    <a:pt x="265" y="12"/>
                  </a:cubicBezTo>
                  <a:close/>
                  <a:moveTo>
                    <a:pt x="246" y="11"/>
                  </a:move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lose/>
                  <a:moveTo>
                    <a:pt x="243" y="10"/>
                  </a:moveTo>
                  <a:cubicBezTo>
                    <a:pt x="242" y="8"/>
                    <a:pt x="244" y="10"/>
                    <a:pt x="244" y="9"/>
                  </a:cubicBezTo>
                  <a:cubicBezTo>
                    <a:pt x="244" y="9"/>
                    <a:pt x="244" y="9"/>
                    <a:pt x="245" y="10"/>
                  </a:cubicBezTo>
                  <a:cubicBezTo>
                    <a:pt x="243" y="8"/>
                    <a:pt x="243" y="11"/>
                    <a:pt x="242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0" y="9"/>
                    <a:pt x="240" y="9"/>
                    <a:pt x="240" y="9"/>
                  </a:cubicBezTo>
                  <a:cubicBezTo>
                    <a:pt x="242" y="9"/>
                    <a:pt x="241" y="9"/>
                    <a:pt x="243" y="10"/>
                  </a:cubicBezTo>
                  <a:close/>
                  <a:moveTo>
                    <a:pt x="199" y="2"/>
                  </a:move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3"/>
                    <a:pt x="200" y="3"/>
                  </a:cubicBezTo>
                  <a:cubicBezTo>
                    <a:pt x="199" y="3"/>
                    <a:pt x="200" y="2"/>
                    <a:pt x="199" y="2"/>
                  </a:cubicBezTo>
                  <a:close/>
                  <a:moveTo>
                    <a:pt x="7" y="35"/>
                  </a:moveTo>
                  <a:cubicBezTo>
                    <a:pt x="6" y="35"/>
                    <a:pt x="5" y="35"/>
                    <a:pt x="5" y="35"/>
                  </a:cubicBezTo>
                  <a:cubicBezTo>
                    <a:pt x="5" y="35"/>
                    <a:pt x="6" y="34"/>
                    <a:pt x="8" y="34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12" y="34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2" y="34"/>
                    <a:pt x="12" y="34"/>
                  </a:cubicBezTo>
                  <a:close/>
                  <a:moveTo>
                    <a:pt x="7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8" y="54"/>
                    <a:pt x="8" y="54"/>
                    <a:pt x="8" y="54"/>
                  </a:cubicBezTo>
                  <a:lnTo>
                    <a:pt x="7" y="54"/>
                  </a:lnTo>
                  <a:close/>
                  <a:moveTo>
                    <a:pt x="21" y="44"/>
                  </a:moveTo>
                  <a:cubicBezTo>
                    <a:pt x="22" y="44"/>
                    <a:pt x="23" y="41"/>
                    <a:pt x="23" y="43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2" y="44"/>
                    <a:pt x="22" y="44"/>
                    <a:pt x="21" y="44"/>
                  </a:cubicBezTo>
                  <a:close/>
                  <a:moveTo>
                    <a:pt x="19" y="57"/>
                  </a:moveTo>
                  <a:cubicBezTo>
                    <a:pt x="18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6"/>
                    <a:pt x="21" y="56"/>
                  </a:cubicBezTo>
                  <a:cubicBezTo>
                    <a:pt x="21" y="57"/>
                    <a:pt x="20" y="57"/>
                    <a:pt x="19" y="57"/>
                  </a:cubicBezTo>
                  <a:close/>
                  <a:moveTo>
                    <a:pt x="21" y="49"/>
                  </a:moveTo>
                  <a:cubicBezTo>
                    <a:pt x="22" y="48"/>
                    <a:pt x="21" y="48"/>
                    <a:pt x="21" y="47"/>
                  </a:cubicBezTo>
                  <a:cubicBezTo>
                    <a:pt x="21" y="46"/>
                    <a:pt x="22" y="45"/>
                    <a:pt x="24" y="45"/>
                  </a:cubicBezTo>
                  <a:cubicBezTo>
                    <a:pt x="26" y="46"/>
                    <a:pt x="24" y="49"/>
                    <a:pt x="27" y="51"/>
                  </a:cubicBezTo>
                  <a:cubicBezTo>
                    <a:pt x="28" y="53"/>
                    <a:pt x="24" y="53"/>
                    <a:pt x="24" y="53"/>
                  </a:cubicBezTo>
                  <a:cubicBezTo>
                    <a:pt x="23" y="52"/>
                    <a:pt x="22" y="51"/>
                    <a:pt x="21" y="49"/>
                  </a:cubicBezTo>
                  <a:close/>
                  <a:moveTo>
                    <a:pt x="23" y="60"/>
                  </a:moveTo>
                  <a:cubicBezTo>
                    <a:pt x="22" y="59"/>
                    <a:pt x="21" y="58"/>
                    <a:pt x="22" y="58"/>
                  </a:cubicBezTo>
                  <a:cubicBezTo>
                    <a:pt x="23" y="58"/>
                    <a:pt x="25" y="58"/>
                    <a:pt x="25" y="59"/>
                  </a:cubicBezTo>
                  <a:cubicBezTo>
                    <a:pt x="24" y="60"/>
                    <a:pt x="24" y="59"/>
                    <a:pt x="23" y="60"/>
                  </a:cubicBezTo>
                  <a:close/>
                  <a:moveTo>
                    <a:pt x="61" y="4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61" y="4"/>
                  </a:lnTo>
                  <a:close/>
                  <a:moveTo>
                    <a:pt x="26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lnTo>
                    <a:pt x="26" y="67"/>
                  </a:lnTo>
                  <a:close/>
                  <a:moveTo>
                    <a:pt x="25" y="64"/>
                  </a:moveTo>
                  <a:cubicBezTo>
                    <a:pt x="26" y="64"/>
                    <a:pt x="26" y="65"/>
                    <a:pt x="26" y="66"/>
                  </a:cubicBezTo>
                  <a:cubicBezTo>
                    <a:pt x="26" y="66"/>
                    <a:pt x="25" y="66"/>
                    <a:pt x="25" y="67"/>
                  </a:cubicBezTo>
                  <a:cubicBezTo>
                    <a:pt x="23" y="66"/>
                    <a:pt x="27" y="65"/>
                    <a:pt x="25" y="64"/>
                  </a:cubicBezTo>
                  <a:close/>
                  <a:moveTo>
                    <a:pt x="26" y="69"/>
                  </a:moveTo>
                  <a:cubicBezTo>
                    <a:pt x="26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5" y="68"/>
                    <a:pt x="25" y="68"/>
                    <a:pt x="25" y="69"/>
                  </a:cubicBezTo>
                  <a:cubicBezTo>
                    <a:pt x="26" y="68"/>
                    <a:pt x="27" y="68"/>
                    <a:pt x="27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7" y="69"/>
                    <a:pt x="27" y="68"/>
                    <a:pt x="26" y="69"/>
                  </a:cubicBezTo>
                  <a:close/>
                  <a:moveTo>
                    <a:pt x="32" y="75"/>
                  </a:moveTo>
                  <a:cubicBezTo>
                    <a:pt x="31" y="76"/>
                    <a:pt x="31" y="76"/>
                    <a:pt x="30" y="77"/>
                  </a:cubicBezTo>
                  <a:cubicBezTo>
                    <a:pt x="30" y="76"/>
                    <a:pt x="31" y="74"/>
                    <a:pt x="29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9" y="72"/>
                    <a:pt x="31" y="72"/>
                    <a:pt x="30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7" y="72"/>
                    <a:pt x="27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0"/>
                    <a:pt x="27" y="70"/>
                  </a:cubicBezTo>
                  <a:cubicBezTo>
                    <a:pt x="28" y="70"/>
                    <a:pt x="29" y="68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30" y="71"/>
                    <a:pt x="31" y="70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3" y="73"/>
                    <a:pt x="33" y="74"/>
                    <a:pt x="34" y="76"/>
                  </a:cubicBezTo>
                  <a:cubicBezTo>
                    <a:pt x="33" y="77"/>
                    <a:pt x="35" y="76"/>
                    <a:pt x="34" y="77"/>
                  </a:cubicBezTo>
                  <a:cubicBezTo>
                    <a:pt x="33" y="77"/>
                    <a:pt x="33" y="75"/>
                    <a:pt x="32" y="75"/>
                  </a:cubicBezTo>
                  <a:close/>
                  <a:moveTo>
                    <a:pt x="71" y="95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0" y="95"/>
                    <a:pt x="70" y="95"/>
                    <a:pt x="70" y="95"/>
                  </a:cubicBezTo>
                  <a:lnTo>
                    <a:pt x="71" y="95"/>
                  </a:lnTo>
                  <a:close/>
                  <a:moveTo>
                    <a:pt x="69" y="97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9" y="97"/>
                    <a:pt x="69" y="97"/>
                  </a:cubicBezTo>
                  <a:close/>
                  <a:moveTo>
                    <a:pt x="68" y="96"/>
                  </a:move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8" y="95"/>
                    <a:pt x="68" y="96"/>
                  </a:cubicBezTo>
                  <a:close/>
                  <a:moveTo>
                    <a:pt x="66" y="95"/>
                  </a:move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5" y="96"/>
                    <a:pt x="64" y="96"/>
                  </a:cubicBezTo>
                  <a:cubicBezTo>
                    <a:pt x="64" y="96"/>
                    <a:pt x="65" y="96"/>
                    <a:pt x="64" y="95"/>
                  </a:cubicBezTo>
                  <a:lnTo>
                    <a:pt x="66" y="95"/>
                  </a:lnTo>
                  <a:close/>
                  <a:moveTo>
                    <a:pt x="45" y="87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6" y="88"/>
                    <a:pt x="46" y="88"/>
                    <a:pt x="46" y="88"/>
                  </a:cubicBezTo>
                  <a:lnTo>
                    <a:pt x="45" y="87"/>
                  </a:lnTo>
                  <a:close/>
                  <a:moveTo>
                    <a:pt x="45" y="86"/>
                  </a:moveTo>
                  <a:cubicBezTo>
                    <a:pt x="45" y="85"/>
                    <a:pt x="46" y="86"/>
                    <a:pt x="46" y="85"/>
                  </a:cubicBezTo>
                  <a:cubicBezTo>
                    <a:pt x="47" y="85"/>
                    <a:pt x="46" y="86"/>
                    <a:pt x="47" y="86"/>
                  </a:cubicBezTo>
                  <a:cubicBezTo>
                    <a:pt x="46" y="86"/>
                    <a:pt x="45" y="86"/>
                    <a:pt x="45" y="86"/>
                  </a:cubicBezTo>
                  <a:close/>
                  <a:moveTo>
                    <a:pt x="50" y="82"/>
                  </a:moveTo>
                  <a:cubicBezTo>
                    <a:pt x="49" y="82"/>
                    <a:pt x="49" y="82"/>
                    <a:pt x="49" y="81"/>
                  </a:cubicBezTo>
                  <a:cubicBezTo>
                    <a:pt x="50" y="82"/>
                    <a:pt x="50" y="82"/>
                    <a:pt x="50" y="82"/>
                  </a:cubicBezTo>
                  <a:close/>
                  <a:moveTo>
                    <a:pt x="53" y="83"/>
                  </a:moveTo>
                  <a:cubicBezTo>
                    <a:pt x="53" y="82"/>
                    <a:pt x="53" y="82"/>
                    <a:pt x="52" y="82"/>
                  </a:cubicBezTo>
                  <a:cubicBezTo>
                    <a:pt x="52" y="82"/>
                    <a:pt x="54" y="82"/>
                    <a:pt x="54" y="81"/>
                  </a:cubicBezTo>
                  <a:cubicBezTo>
                    <a:pt x="54" y="82"/>
                    <a:pt x="53" y="82"/>
                    <a:pt x="54" y="83"/>
                  </a:cubicBezTo>
                  <a:cubicBezTo>
                    <a:pt x="54" y="83"/>
                    <a:pt x="54" y="83"/>
                    <a:pt x="53" y="83"/>
                  </a:cubicBezTo>
                  <a:close/>
                  <a:moveTo>
                    <a:pt x="55" y="81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54" y="80"/>
                    <a:pt x="55" y="80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lose/>
                  <a:moveTo>
                    <a:pt x="57" y="83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3"/>
                  </a:cubicBezTo>
                  <a:close/>
                  <a:moveTo>
                    <a:pt x="59" y="81"/>
                  </a:moveTo>
                  <a:cubicBezTo>
                    <a:pt x="58" y="80"/>
                    <a:pt x="58" y="80"/>
                    <a:pt x="58" y="80"/>
                  </a:cubicBezTo>
                  <a:cubicBezTo>
                    <a:pt x="59" y="80"/>
                    <a:pt x="59" y="80"/>
                    <a:pt x="59" y="80"/>
                  </a:cubicBezTo>
                  <a:lnTo>
                    <a:pt x="59" y="81"/>
                  </a:lnTo>
                  <a:close/>
                  <a:moveTo>
                    <a:pt x="69" y="80"/>
                  </a:moveTo>
                  <a:cubicBezTo>
                    <a:pt x="69" y="80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0"/>
                    <a:pt x="69" y="80"/>
                    <a:pt x="69" y="80"/>
                  </a:cubicBezTo>
                  <a:close/>
                  <a:moveTo>
                    <a:pt x="70" y="82"/>
                  </a:move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2"/>
                    <a:pt x="70" y="82"/>
                  </a:cubicBezTo>
                  <a:close/>
                  <a:moveTo>
                    <a:pt x="72" y="79"/>
                  </a:move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lnTo>
                    <a:pt x="72" y="79"/>
                  </a:lnTo>
                  <a:close/>
                  <a:moveTo>
                    <a:pt x="79" y="81"/>
                  </a:moveTo>
                  <a:cubicBezTo>
                    <a:pt x="79" y="80"/>
                    <a:pt x="79" y="80"/>
                    <a:pt x="79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79" y="81"/>
                  </a:lnTo>
                  <a:close/>
                  <a:moveTo>
                    <a:pt x="80" y="79"/>
                  </a:move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1" y="79"/>
                    <a:pt x="81" y="79"/>
                    <a:pt x="80" y="79"/>
                  </a:cubicBezTo>
                  <a:close/>
                  <a:moveTo>
                    <a:pt x="86" y="82"/>
                  </a:moveTo>
                  <a:cubicBezTo>
                    <a:pt x="86" y="81"/>
                    <a:pt x="86" y="81"/>
                    <a:pt x="86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2"/>
                    <a:pt x="88" y="81"/>
                    <a:pt x="88" y="83"/>
                  </a:cubicBezTo>
                  <a:cubicBezTo>
                    <a:pt x="87" y="83"/>
                    <a:pt x="86" y="81"/>
                    <a:pt x="86" y="82"/>
                  </a:cubicBezTo>
                  <a:close/>
                  <a:moveTo>
                    <a:pt x="89" y="86"/>
                  </a:move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lnTo>
                    <a:pt x="89" y="86"/>
                  </a:lnTo>
                  <a:close/>
                  <a:moveTo>
                    <a:pt x="131" y="6"/>
                  </a:moveTo>
                  <a:cubicBezTo>
                    <a:pt x="131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lnTo>
                    <a:pt x="131" y="6"/>
                  </a:lnTo>
                  <a:close/>
                  <a:moveTo>
                    <a:pt x="133" y="6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32" y="6"/>
                    <a:pt x="132" y="6"/>
                    <a:pt x="133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5" y="6"/>
                    <a:pt x="134" y="6"/>
                    <a:pt x="133" y="6"/>
                  </a:cubicBezTo>
                  <a:close/>
                  <a:moveTo>
                    <a:pt x="136" y="6"/>
                  </a:moveTo>
                  <a:cubicBezTo>
                    <a:pt x="136" y="5"/>
                    <a:pt x="137" y="5"/>
                    <a:pt x="138" y="5"/>
                  </a:cubicBezTo>
                  <a:lnTo>
                    <a:pt x="136" y="6"/>
                  </a:lnTo>
                  <a:close/>
                  <a:moveTo>
                    <a:pt x="147" y="9"/>
                  </a:moveTo>
                  <a:cubicBezTo>
                    <a:pt x="146" y="10"/>
                    <a:pt x="146" y="9"/>
                    <a:pt x="145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8"/>
                    <a:pt x="148" y="10"/>
                    <a:pt x="147" y="9"/>
                  </a:cubicBezTo>
                  <a:close/>
                  <a:moveTo>
                    <a:pt x="154" y="9"/>
                  </a:moveTo>
                  <a:cubicBezTo>
                    <a:pt x="154" y="10"/>
                    <a:pt x="155" y="10"/>
                    <a:pt x="155" y="11"/>
                  </a:cubicBezTo>
                  <a:cubicBezTo>
                    <a:pt x="153" y="10"/>
                    <a:pt x="153" y="10"/>
                    <a:pt x="153" y="10"/>
                  </a:cubicBezTo>
                  <a:lnTo>
                    <a:pt x="154" y="9"/>
                  </a:lnTo>
                  <a:close/>
                  <a:moveTo>
                    <a:pt x="153" y="13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53" y="12"/>
                    <a:pt x="154" y="10"/>
                    <a:pt x="155" y="12"/>
                  </a:cubicBezTo>
                  <a:cubicBezTo>
                    <a:pt x="154" y="12"/>
                    <a:pt x="154" y="12"/>
                    <a:pt x="155" y="13"/>
                  </a:cubicBezTo>
                  <a:cubicBezTo>
                    <a:pt x="155" y="14"/>
                    <a:pt x="153" y="12"/>
                    <a:pt x="153" y="13"/>
                  </a:cubicBezTo>
                  <a:close/>
                  <a:moveTo>
                    <a:pt x="134" y="85"/>
                  </a:moveTo>
                  <a:cubicBezTo>
                    <a:pt x="134" y="84"/>
                    <a:pt x="134" y="84"/>
                    <a:pt x="134" y="84"/>
                  </a:cubicBezTo>
                  <a:cubicBezTo>
                    <a:pt x="134" y="84"/>
                    <a:pt x="134" y="84"/>
                    <a:pt x="134" y="84"/>
                  </a:cubicBezTo>
                  <a:lnTo>
                    <a:pt x="134" y="85"/>
                  </a:lnTo>
                  <a:close/>
                  <a:moveTo>
                    <a:pt x="165" y="11"/>
                  </a:moveTo>
                  <a:cubicBezTo>
                    <a:pt x="165" y="10"/>
                    <a:pt x="166" y="10"/>
                    <a:pt x="167" y="9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7" y="10"/>
                    <a:pt x="165" y="10"/>
                    <a:pt x="165" y="11"/>
                  </a:cubicBezTo>
                  <a:close/>
                  <a:moveTo>
                    <a:pt x="133" y="89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33" y="90"/>
                    <a:pt x="133" y="90"/>
                    <a:pt x="133" y="90"/>
                  </a:cubicBezTo>
                  <a:lnTo>
                    <a:pt x="133" y="89"/>
                  </a:lnTo>
                  <a:close/>
                  <a:moveTo>
                    <a:pt x="138" y="85"/>
                  </a:moveTo>
                  <a:cubicBezTo>
                    <a:pt x="138" y="84"/>
                    <a:pt x="137" y="85"/>
                    <a:pt x="137" y="84"/>
                  </a:cubicBezTo>
                  <a:cubicBezTo>
                    <a:pt x="138" y="84"/>
                    <a:pt x="139" y="84"/>
                    <a:pt x="139" y="85"/>
                  </a:cubicBezTo>
                  <a:cubicBezTo>
                    <a:pt x="139" y="85"/>
                    <a:pt x="138" y="85"/>
                    <a:pt x="138" y="85"/>
                  </a:cubicBezTo>
                  <a:close/>
                  <a:moveTo>
                    <a:pt x="175" y="4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4" y="5"/>
                    <a:pt x="174" y="5"/>
                    <a:pt x="174" y="5"/>
                  </a:cubicBezTo>
                  <a:lnTo>
                    <a:pt x="175" y="4"/>
                  </a:lnTo>
                  <a:close/>
                  <a:moveTo>
                    <a:pt x="141" y="84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3"/>
                    <a:pt x="141" y="84"/>
                    <a:pt x="141" y="84"/>
                  </a:cubicBezTo>
                  <a:close/>
                  <a:moveTo>
                    <a:pt x="144" y="84"/>
                  </a:move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lnTo>
                    <a:pt x="144" y="84"/>
                  </a:lnTo>
                  <a:close/>
                  <a:moveTo>
                    <a:pt x="145" y="83"/>
                  </a:moveTo>
                  <a:cubicBezTo>
                    <a:pt x="145" y="82"/>
                    <a:pt x="145" y="82"/>
                    <a:pt x="145" y="82"/>
                  </a:cubicBezTo>
                  <a:cubicBezTo>
                    <a:pt x="146" y="83"/>
                    <a:pt x="146" y="83"/>
                    <a:pt x="146" y="83"/>
                  </a:cubicBezTo>
                  <a:lnTo>
                    <a:pt x="145" y="83"/>
                  </a:lnTo>
                  <a:close/>
                  <a:moveTo>
                    <a:pt x="183" y="4"/>
                  </a:moveTo>
                  <a:cubicBezTo>
                    <a:pt x="183" y="4"/>
                    <a:pt x="183" y="4"/>
                    <a:pt x="183" y="4"/>
                  </a:cubicBezTo>
                  <a:cubicBezTo>
                    <a:pt x="182" y="4"/>
                    <a:pt x="182" y="4"/>
                    <a:pt x="182" y="4"/>
                  </a:cubicBezTo>
                  <a:lnTo>
                    <a:pt x="183" y="4"/>
                  </a:lnTo>
                  <a:close/>
                  <a:moveTo>
                    <a:pt x="152" y="81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81"/>
                    <a:pt x="151" y="81"/>
                    <a:pt x="151" y="82"/>
                  </a:cubicBezTo>
                  <a:cubicBezTo>
                    <a:pt x="151" y="81"/>
                    <a:pt x="149" y="81"/>
                    <a:pt x="150" y="80"/>
                  </a:cubicBezTo>
                  <a:cubicBezTo>
                    <a:pt x="151" y="80"/>
                    <a:pt x="151" y="81"/>
                    <a:pt x="151" y="81"/>
                  </a:cubicBezTo>
                  <a:cubicBezTo>
                    <a:pt x="151" y="81"/>
                    <a:pt x="151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lose/>
                  <a:moveTo>
                    <a:pt x="184" y="4"/>
                  </a:moveTo>
                  <a:cubicBezTo>
                    <a:pt x="184" y="5"/>
                    <a:pt x="184" y="4"/>
                    <a:pt x="184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5"/>
                    <a:pt x="184" y="4"/>
                  </a:cubicBezTo>
                  <a:close/>
                  <a:moveTo>
                    <a:pt x="158" y="80"/>
                  </a:moveTo>
                  <a:cubicBezTo>
                    <a:pt x="157" y="80"/>
                    <a:pt x="157" y="80"/>
                    <a:pt x="157" y="80"/>
                  </a:cubicBezTo>
                  <a:cubicBezTo>
                    <a:pt x="157" y="80"/>
                    <a:pt x="157" y="80"/>
                    <a:pt x="157" y="80"/>
                  </a:cubicBezTo>
                  <a:cubicBezTo>
                    <a:pt x="158" y="80"/>
                    <a:pt x="158" y="80"/>
                    <a:pt x="158" y="80"/>
                  </a:cubicBezTo>
                  <a:close/>
                  <a:moveTo>
                    <a:pt x="161" y="79"/>
                  </a:moveTo>
                  <a:cubicBezTo>
                    <a:pt x="161" y="79"/>
                    <a:pt x="161" y="79"/>
                    <a:pt x="161" y="79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9"/>
                  </a:ln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4"/>
                    <a:pt x="195" y="4"/>
                    <a:pt x="195" y="5"/>
                  </a:cubicBezTo>
                  <a:close/>
                  <a:moveTo>
                    <a:pt x="195" y="7"/>
                  </a:moveTo>
                  <a:cubicBezTo>
                    <a:pt x="195" y="6"/>
                    <a:pt x="197" y="7"/>
                    <a:pt x="198" y="7"/>
                  </a:cubicBezTo>
                  <a:cubicBezTo>
                    <a:pt x="197" y="8"/>
                    <a:pt x="195" y="7"/>
                    <a:pt x="195" y="7"/>
                  </a:cubicBezTo>
                  <a:close/>
                  <a:moveTo>
                    <a:pt x="167" y="78"/>
                  </a:moveTo>
                  <a:cubicBezTo>
                    <a:pt x="167" y="77"/>
                    <a:pt x="168" y="77"/>
                    <a:pt x="168" y="78"/>
                  </a:cubicBezTo>
                  <a:cubicBezTo>
                    <a:pt x="168" y="78"/>
                    <a:pt x="168" y="78"/>
                    <a:pt x="167" y="78"/>
                  </a:cubicBezTo>
                  <a:close/>
                  <a:moveTo>
                    <a:pt x="198" y="7"/>
                  </a:moveTo>
                  <a:cubicBezTo>
                    <a:pt x="198" y="7"/>
                    <a:pt x="199" y="7"/>
                    <a:pt x="199" y="6"/>
                  </a:cubicBezTo>
                  <a:cubicBezTo>
                    <a:pt x="200" y="8"/>
                    <a:pt x="201" y="7"/>
                    <a:pt x="202" y="7"/>
                  </a:cubicBezTo>
                  <a:cubicBezTo>
                    <a:pt x="201" y="7"/>
                    <a:pt x="199" y="8"/>
                    <a:pt x="198" y="7"/>
                  </a:cubicBezTo>
                  <a:close/>
                  <a:moveTo>
                    <a:pt x="185" y="84"/>
                  </a:moveTo>
                  <a:cubicBezTo>
                    <a:pt x="185" y="85"/>
                    <a:pt x="184" y="84"/>
                    <a:pt x="184" y="84"/>
                  </a:cubicBezTo>
                  <a:cubicBezTo>
                    <a:pt x="185" y="84"/>
                    <a:pt x="185" y="84"/>
                    <a:pt x="185" y="84"/>
                  </a:cubicBezTo>
                  <a:close/>
                  <a:moveTo>
                    <a:pt x="239" y="8"/>
                  </a:moveTo>
                  <a:cubicBezTo>
                    <a:pt x="239" y="8"/>
                    <a:pt x="239" y="8"/>
                    <a:pt x="239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8" y="8"/>
                    <a:pt x="239" y="8"/>
                  </a:cubicBezTo>
                  <a:close/>
                  <a:moveTo>
                    <a:pt x="238" y="8"/>
                  </a:moveTo>
                  <a:cubicBezTo>
                    <a:pt x="238" y="8"/>
                    <a:pt x="237" y="8"/>
                    <a:pt x="237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8"/>
                    <a:pt x="236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9"/>
                    <a:pt x="236" y="8"/>
                  </a:cubicBezTo>
                  <a:cubicBezTo>
                    <a:pt x="236" y="8"/>
                    <a:pt x="237" y="8"/>
                    <a:pt x="238" y="8"/>
                  </a:cubicBezTo>
                  <a:close/>
                  <a:moveTo>
                    <a:pt x="237" y="6"/>
                  </a:moveTo>
                  <a:cubicBezTo>
                    <a:pt x="237" y="6"/>
                    <a:pt x="237" y="6"/>
                    <a:pt x="238" y="6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36" y="5"/>
                    <a:pt x="236" y="6"/>
                    <a:pt x="237" y="6"/>
                  </a:cubicBezTo>
                  <a:close/>
                  <a:moveTo>
                    <a:pt x="236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35" y="7"/>
                    <a:pt x="236" y="7"/>
                  </a:cubicBezTo>
                  <a:close/>
                  <a:moveTo>
                    <a:pt x="210" y="5"/>
                  </a:moveTo>
                  <a:cubicBezTo>
                    <a:pt x="209" y="5"/>
                    <a:pt x="209" y="5"/>
                    <a:pt x="209" y="5"/>
                  </a:cubicBezTo>
                  <a:cubicBezTo>
                    <a:pt x="208" y="5"/>
                    <a:pt x="207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8" y="4"/>
                    <a:pt x="210" y="5"/>
                  </a:cubicBezTo>
                  <a:close/>
                  <a:moveTo>
                    <a:pt x="175" y="81"/>
                  </a:moveTo>
                  <a:cubicBezTo>
                    <a:pt x="175" y="81"/>
                    <a:pt x="174" y="82"/>
                    <a:pt x="174" y="82"/>
                  </a:cubicBezTo>
                  <a:cubicBezTo>
                    <a:pt x="174" y="82"/>
                    <a:pt x="174" y="81"/>
                    <a:pt x="175" y="81"/>
                  </a:cubicBezTo>
                  <a:close/>
                  <a:moveTo>
                    <a:pt x="173" y="86"/>
                  </a:move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3" y="85"/>
                    <a:pt x="173" y="86"/>
                  </a:cubicBezTo>
                  <a:close/>
                  <a:moveTo>
                    <a:pt x="213" y="7"/>
                  </a:moveTo>
                  <a:cubicBezTo>
                    <a:pt x="212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6"/>
                    <a:pt x="208" y="8"/>
                    <a:pt x="208" y="7"/>
                  </a:cubicBezTo>
                  <a:cubicBezTo>
                    <a:pt x="206" y="9"/>
                    <a:pt x="205" y="7"/>
                    <a:pt x="203" y="8"/>
                  </a:cubicBezTo>
                  <a:cubicBezTo>
                    <a:pt x="204" y="8"/>
                    <a:pt x="202" y="8"/>
                    <a:pt x="203" y="7"/>
                  </a:cubicBezTo>
                  <a:cubicBezTo>
                    <a:pt x="205" y="7"/>
                    <a:pt x="208" y="8"/>
                    <a:pt x="210" y="7"/>
                  </a:cubicBezTo>
                  <a:cubicBezTo>
                    <a:pt x="209" y="7"/>
                    <a:pt x="210" y="7"/>
                    <a:pt x="210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2" y="6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lose/>
                  <a:moveTo>
                    <a:pt x="214" y="5"/>
                  </a:moveTo>
                  <a:cubicBezTo>
                    <a:pt x="215" y="5"/>
                    <a:pt x="215" y="4"/>
                    <a:pt x="216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6"/>
                    <a:pt x="214" y="5"/>
                    <a:pt x="214" y="5"/>
                  </a:cubicBezTo>
                  <a:close/>
                  <a:moveTo>
                    <a:pt x="183" y="80"/>
                  </a:moveTo>
                  <a:cubicBezTo>
                    <a:pt x="182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lose/>
                  <a:moveTo>
                    <a:pt x="214" y="8"/>
                  </a:moveTo>
                  <a:cubicBezTo>
                    <a:pt x="215" y="7"/>
                    <a:pt x="215" y="7"/>
                    <a:pt x="216" y="8"/>
                  </a:cubicBezTo>
                  <a:cubicBezTo>
                    <a:pt x="215" y="8"/>
                    <a:pt x="215" y="8"/>
                    <a:pt x="214" y="8"/>
                  </a:cubicBezTo>
                  <a:close/>
                  <a:moveTo>
                    <a:pt x="217" y="5"/>
                  </a:move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7" y="5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7" y="6"/>
                    <a:pt x="217" y="5"/>
                    <a:pt x="217" y="5"/>
                  </a:cubicBezTo>
                  <a:close/>
                  <a:moveTo>
                    <a:pt x="218" y="9"/>
                  </a:moveTo>
                  <a:cubicBezTo>
                    <a:pt x="218" y="9"/>
                    <a:pt x="218" y="9"/>
                    <a:pt x="218" y="9"/>
                  </a:cubicBezTo>
                  <a:cubicBezTo>
                    <a:pt x="219" y="10"/>
                    <a:pt x="219" y="10"/>
                    <a:pt x="219" y="10"/>
                  </a:cubicBezTo>
                  <a:lnTo>
                    <a:pt x="218" y="9"/>
                  </a:lnTo>
                  <a:close/>
                  <a:moveTo>
                    <a:pt x="190" y="80"/>
                  </a:moveTo>
                  <a:cubicBezTo>
                    <a:pt x="189" y="80"/>
                    <a:pt x="189" y="80"/>
                    <a:pt x="189" y="80"/>
                  </a:cubicBezTo>
                  <a:cubicBezTo>
                    <a:pt x="189" y="80"/>
                    <a:pt x="190" y="79"/>
                    <a:pt x="189" y="80"/>
                  </a:cubicBezTo>
                  <a:cubicBezTo>
                    <a:pt x="189" y="80"/>
                    <a:pt x="188" y="80"/>
                    <a:pt x="188" y="80"/>
                  </a:cubicBezTo>
                  <a:cubicBezTo>
                    <a:pt x="189" y="79"/>
                    <a:pt x="189" y="79"/>
                    <a:pt x="189" y="79"/>
                  </a:cubicBezTo>
                  <a:cubicBezTo>
                    <a:pt x="189" y="79"/>
                    <a:pt x="189" y="80"/>
                    <a:pt x="190" y="79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81"/>
                    <a:pt x="190" y="80"/>
                    <a:pt x="190" y="80"/>
                  </a:cubicBezTo>
                  <a:close/>
                  <a:moveTo>
                    <a:pt x="190" y="78"/>
                  </a:moveTo>
                  <a:cubicBezTo>
                    <a:pt x="190" y="78"/>
                    <a:pt x="190" y="78"/>
                    <a:pt x="190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79"/>
                    <a:pt x="190" y="79"/>
                    <a:pt x="190" y="79"/>
                  </a:cubicBezTo>
                  <a:lnTo>
                    <a:pt x="190" y="78"/>
                  </a:lnTo>
                  <a:close/>
                  <a:moveTo>
                    <a:pt x="219" y="10"/>
                  </a:moveTo>
                  <a:cubicBezTo>
                    <a:pt x="220" y="9"/>
                    <a:pt x="220" y="8"/>
                    <a:pt x="219" y="8"/>
                  </a:cubicBezTo>
                  <a:cubicBezTo>
                    <a:pt x="218" y="8"/>
                    <a:pt x="218" y="8"/>
                    <a:pt x="218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7"/>
                    <a:pt x="219" y="7"/>
                    <a:pt x="219" y="6"/>
                  </a:cubicBezTo>
                  <a:cubicBezTo>
                    <a:pt x="219" y="6"/>
                    <a:pt x="220" y="6"/>
                    <a:pt x="221" y="6"/>
                  </a:cubicBezTo>
                  <a:cubicBezTo>
                    <a:pt x="221" y="6"/>
                    <a:pt x="221" y="6"/>
                    <a:pt x="222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0" y="6"/>
                    <a:pt x="221" y="7"/>
                    <a:pt x="221" y="8"/>
                  </a:cubicBezTo>
                  <a:cubicBezTo>
                    <a:pt x="221" y="7"/>
                    <a:pt x="223" y="7"/>
                    <a:pt x="224" y="7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8"/>
                    <a:pt x="224" y="8"/>
                    <a:pt x="223" y="8"/>
                  </a:cubicBezTo>
                  <a:cubicBezTo>
                    <a:pt x="223" y="9"/>
                    <a:pt x="221" y="8"/>
                    <a:pt x="222" y="9"/>
                  </a:cubicBezTo>
                  <a:cubicBezTo>
                    <a:pt x="222" y="9"/>
                    <a:pt x="221" y="9"/>
                    <a:pt x="221" y="9"/>
                  </a:cubicBezTo>
                  <a:cubicBezTo>
                    <a:pt x="221" y="10"/>
                    <a:pt x="220" y="9"/>
                    <a:pt x="219" y="10"/>
                  </a:cubicBezTo>
                  <a:close/>
                  <a:moveTo>
                    <a:pt x="191" y="80"/>
                  </a:moveTo>
                  <a:cubicBezTo>
                    <a:pt x="192" y="78"/>
                    <a:pt x="192" y="78"/>
                    <a:pt x="192" y="78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1" y="80"/>
                  </a:lnTo>
                  <a:close/>
                  <a:moveTo>
                    <a:pt x="222" y="12"/>
                  </a:moveTo>
                  <a:cubicBezTo>
                    <a:pt x="222" y="12"/>
                    <a:pt x="222" y="12"/>
                    <a:pt x="222" y="12"/>
                  </a:cubicBezTo>
                  <a:cubicBezTo>
                    <a:pt x="222" y="12"/>
                    <a:pt x="221" y="12"/>
                    <a:pt x="220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1" y="11"/>
                    <a:pt x="221" y="10"/>
                    <a:pt x="221" y="10"/>
                  </a:cubicBezTo>
                  <a:cubicBezTo>
                    <a:pt x="221" y="10"/>
                    <a:pt x="221" y="11"/>
                    <a:pt x="221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2" y="11"/>
                    <a:pt x="222" y="11"/>
                    <a:pt x="222" y="11"/>
                  </a:cubicBezTo>
                  <a:cubicBezTo>
                    <a:pt x="222" y="11"/>
                    <a:pt x="222" y="11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3" y="10"/>
                    <a:pt x="223" y="11"/>
                    <a:pt x="223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4" y="11"/>
                    <a:pt x="224" y="11"/>
                    <a:pt x="224" y="11"/>
                  </a:cubicBezTo>
                  <a:cubicBezTo>
                    <a:pt x="223" y="12"/>
                    <a:pt x="223" y="12"/>
                    <a:pt x="223" y="12"/>
                  </a:cubicBezTo>
                  <a:lnTo>
                    <a:pt x="222" y="12"/>
                  </a:lnTo>
                  <a:close/>
                  <a:moveTo>
                    <a:pt x="195" y="80"/>
                  </a:moveTo>
                  <a:cubicBezTo>
                    <a:pt x="195" y="79"/>
                    <a:pt x="195" y="79"/>
                    <a:pt x="195" y="79"/>
                  </a:cubicBezTo>
                  <a:cubicBezTo>
                    <a:pt x="195" y="79"/>
                    <a:pt x="195" y="79"/>
                    <a:pt x="195" y="80"/>
                  </a:cubicBezTo>
                  <a:close/>
                  <a:moveTo>
                    <a:pt x="198" y="82"/>
                  </a:moveTo>
                  <a:cubicBezTo>
                    <a:pt x="198" y="82"/>
                    <a:pt x="198" y="82"/>
                    <a:pt x="198" y="82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198" y="82"/>
                    <a:pt x="198" y="82"/>
                    <a:pt x="198" y="82"/>
                  </a:cubicBezTo>
                  <a:close/>
                  <a:moveTo>
                    <a:pt x="229" y="13"/>
                  </a:moveTo>
                  <a:cubicBezTo>
                    <a:pt x="228" y="13"/>
                    <a:pt x="227" y="12"/>
                    <a:pt x="227" y="13"/>
                  </a:cubicBezTo>
                  <a:cubicBezTo>
                    <a:pt x="226" y="12"/>
                    <a:pt x="225" y="13"/>
                    <a:pt x="224" y="13"/>
                  </a:cubicBezTo>
                  <a:cubicBezTo>
                    <a:pt x="223" y="11"/>
                    <a:pt x="225" y="11"/>
                    <a:pt x="225" y="10"/>
                  </a:cubicBezTo>
                  <a:cubicBezTo>
                    <a:pt x="225" y="11"/>
                    <a:pt x="226" y="10"/>
                    <a:pt x="226" y="11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8" y="12"/>
                    <a:pt x="227" y="10"/>
                    <a:pt x="229" y="11"/>
                  </a:cubicBezTo>
                  <a:cubicBezTo>
                    <a:pt x="229" y="11"/>
                    <a:pt x="229" y="13"/>
                    <a:pt x="229" y="13"/>
                  </a:cubicBezTo>
                  <a:close/>
                  <a:moveTo>
                    <a:pt x="229" y="10"/>
                  </a:moveTo>
                  <a:cubicBezTo>
                    <a:pt x="229" y="9"/>
                    <a:pt x="230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8" y="9"/>
                    <a:pt x="228" y="8"/>
                  </a:cubicBezTo>
                  <a:cubicBezTo>
                    <a:pt x="228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8" y="9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9"/>
                    <a:pt x="230" y="8"/>
                    <a:pt x="230" y="9"/>
                  </a:cubicBezTo>
                  <a:cubicBezTo>
                    <a:pt x="230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9"/>
                  </a:cubicBezTo>
                  <a:cubicBezTo>
                    <a:pt x="233" y="8"/>
                    <a:pt x="234" y="8"/>
                    <a:pt x="235" y="8"/>
                  </a:cubicBezTo>
                  <a:cubicBezTo>
                    <a:pt x="235" y="8"/>
                    <a:pt x="235" y="9"/>
                    <a:pt x="235" y="9"/>
                  </a:cubicBezTo>
                  <a:cubicBezTo>
                    <a:pt x="235" y="9"/>
                    <a:pt x="234" y="9"/>
                    <a:pt x="234" y="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3" y="9"/>
                    <a:pt x="232" y="10"/>
                    <a:pt x="231" y="9"/>
                  </a:cubicBezTo>
                  <a:cubicBezTo>
                    <a:pt x="231" y="9"/>
                    <a:pt x="231" y="9"/>
                    <a:pt x="231" y="9"/>
                  </a:cubicBezTo>
                  <a:cubicBezTo>
                    <a:pt x="231" y="10"/>
                    <a:pt x="229" y="10"/>
                    <a:pt x="229" y="10"/>
                  </a:cubicBezTo>
                  <a:close/>
                  <a:moveTo>
                    <a:pt x="232" y="13"/>
                  </a:moveTo>
                  <a:cubicBezTo>
                    <a:pt x="231" y="13"/>
                    <a:pt x="231" y="13"/>
                    <a:pt x="231" y="13"/>
                  </a:cubicBezTo>
                  <a:cubicBezTo>
                    <a:pt x="232" y="12"/>
                    <a:pt x="232" y="12"/>
                    <a:pt x="232" y="12"/>
                  </a:cubicBezTo>
                  <a:lnTo>
                    <a:pt x="232" y="13"/>
                  </a:lnTo>
                  <a:close/>
                  <a:moveTo>
                    <a:pt x="233" y="13"/>
                  </a:moveTo>
                  <a:cubicBezTo>
                    <a:pt x="233" y="12"/>
                    <a:pt x="233" y="13"/>
                    <a:pt x="233" y="12"/>
                  </a:cubicBezTo>
                  <a:cubicBezTo>
                    <a:pt x="232" y="11"/>
                    <a:pt x="231" y="12"/>
                    <a:pt x="230" y="12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31" y="11"/>
                    <a:pt x="232" y="12"/>
                    <a:pt x="233" y="11"/>
                  </a:cubicBezTo>
                  <a:cubicBezTo>
                    <a:pt x="234" y="12"/>
                    <a:pt x="233" y="12"/>
                    <a:pt x="234" y="13"/>
                  </a:cubicBezTo>
                  <a:cubicBezTo>
                    <a:pt x="234" y="12"/>
                    <a:pt x="235" y="12"/>
                    <a:pt x="236" y="12"/>
                  </a:cubicBezTo>
                  <a:cubicBezTo>
                    <a:pt x="235" y="12"/>
                    <a:pt x="235" y="14"/>
                    <a:pt x="233" y="13"/>
                  </a:cubicBezTo>
                  <a:close/>
                  <a:moveTo>
                    <a:pt x="236" y="10"/>
                  </a:moveTo>
                  <a:cubicBezTo>
                    <a:pt x="237" y="9"/>
                    <a:pt x="238" y="9"/>
                    <a:pt x="239" y="9"/>
                  </a:cubicBezTo>
                  <a:cubicBezTo>
                    <a:pt x="239" y="10"/>
                    <a:pt x="237" y="9"/>
                    <a:pt x="236" y="10"/>
                  </a:cubicBezTo>
                  <a:close/>
                  <a:moveTo>
                    <a:pt x="220" y="78"/>
                  </a:moveTo>
                  <a:cubicBezTo>
                    <a:pt x="220" y="78"/>
                    <a:pt x="220" y="78"/>
                    <a:pt x="220" y="78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1" y="77"/>
                    <a:pt x="221" y="77"/>
                    <a:pt x="221" y="77"/>
                  </a:cubicBezTo>
                  <a:lnTo>
                    <a:pt x="220" y="78"/>
                  </a:lnTo>
                  <a:close/>
                  <a:moveTo>
                    <a:pt x="226" y="78"/>
                  </a:moveTo>
                  <a:cubicBezTo>
                    <a:pt x="226" y="77"/>
                    <a:pt x="226" y="77"/>
                    <a:pt x="226" y="77"/>
                  </a:cubicBezTo>
                  <a:cubicBezTo>
                    <a:pt x="227" y="78"/>
                    <a:pt x="227" y="78"/>
                    <a:pt x="227" y="78"/>
                  </a:cubicBezTo>
                  <a:lnTo>
                    <a:pt x="226" y="78"/>
                  </a:lnTo>
                  <a:close/>
                  <a:moveTo>
                    <a:pt x="253" y="15"/>
                  </a:moveTo>
                  <a:cubicBezTo>
                    <a:pt x="254" y="15"/>
                    <a:pt x="254" y="15"/>
                    <a:pt x="254" y="15"/>
                  </a:cubicBezTo>
                  <a:cubicBezTo>
                    <a:pt x="253" y="14"/>
                    <a:pt x="253" y="15"/>
                    <a:pt x="252" y="15"/>
                  </a:cubicBezTo>
                  <a:cubicBezTo>
                    <a:pt x="252" y="15"/>
                    <a:pt x="252" y="14"/>
                    <a:pt x="252" y="14"/>
                  </a:cubicBezTo>
                  <a:cubicBezTo>
                    <a:pt x="251" y="14"/>
                    <a:pt x="251" y="14"/>
                    <a:pt x="251" y="14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lose/>
                  <a:moveTo>
                    <a:pt x="230" y="79"/>
                  </a:moveTo>
                  <a:cubicBezTo>
                    <a:pt x="230" y="78"/>
                    <a:pt x="229" y="78"/>
                    <a:pt x="230" y="77"/>
                  </a:cubicBezTo>
                  <a:cubicBezTo>
                    <a:pt x="230" y="78"/>
                    <a:pt x="231" y="78"/>
                    <a:pt x="230" y="79"/>
                  </a:cubicBezTo>
                  <a:close/>
                  <a:moveTo>
                    <a:pt x="232" y="78"/>
                  </a:moveTo>
                  <a:cubicBezTo>
                    <a:pt x="232" y="78"/>
                    <a:pt x="232" y="78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2" y="78"/>
                  </a:cubicBezTo>
                  <a:close/>
                  <a:moveTo>
                    <a:pt x="237" y="79"/>
                  </a:moveTo>
                  <a:cubicBezTo>
                    <a:pt x="237" y="79"/>
                    <a:pt x="237" y="79"/>
                    <a:pt x="237" y="79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7" y="79"/>
                  </a:cubicBezTo>
                  <a:close/>
                  <a:moveTo>
                    <a:pt x="240" y="78"/>
                  </a:moveTo>
                  <a:cubicBezTo>
                    <a:pt x="241" y="78"/>
                    <a:pt x="241" y="78"/>
                    <a:pt x="241" y="78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1" y="79"/>
                    <a:pt x="241" y="78"/>
                    <a:pt x="240" y="78"/>
                  </a:cubicBezTo>
                  <a:close/>
                  <a:moveTo>
                    <a:pt x="273" y="9"/>
                  </a:move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2" y="9"/>
                    <a:pt x="272" y="9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3" y="9"/>
                    <a:pt x="273" y="9"/>
                  </a:cubicBezTo>
                  <a:close/>
                  <a:moveTo>
                    <a:pt x="271" y="12"/>
                  </a:move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69" y="13"/>
                    <a:pt x="268" y="14"/>
                    <a:pt x="267" y="12"/>
                  </a:cubicBezTo>
                  <a:cubicBezTo>
                    <a:pt x="268" y="12"/>
                    <a:pt x="267" y="10"/>
                    <a:pt x="268" y="10"/>
                  </a:cubicBezTo>
                  <a:cubicBezTo>
                    <a:pt x="268" y="9"/>
                    <a:pt x="269" y="10"/>
                    <a:pt x="270" y="10"/>
                  </a:cubicBezTo>
                  <a:cubicBezTo>
                    <a:pt x="271" y="10"/>
                    <a:pt x="271" y="10"/>
                    <a:pt x="271" y="11"/>
                  </a:cubicBezTo>
                  <a:cubicBezTo>
                    <a:pt x="270" y="11"/>
                    <a:pt x="270" y="11"/>
                    <a:pt x="269" y="11"/>
                  </a:cubicBezTo>
                  <a:cubicBezTo>
                    <a:pt x="269" y="12"/>
                    <a:pt x="270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1"/>
                    <a:pt x="272" y="11"/>
                  </a:cubicBezTo>
                  <a:cubicBezTo>
                    <a:pt x="272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1" y="12"/>
                  </a:cubicBezTo>
                  <a:close/>
                  <a:moveTo>
                    <a:pt x="245" y="79"/>
                  </a:moveTo>
                  <a:cubicBezTo>
                    <a:pt x="245" y="78"/>
                    <a:pt x="245" y="78"/>
                    <a:pt x="245" y="78"/>
                  </a:cubicBezTo>
                  <a:cubicBezTo>
                    <a:pt x="246" y="79"/>
                    <a:pt x="245" y="79"/>
                    <a:pt x="245" y="79"/>
                  </a:cubicBezTo>
                  <a:close/>
                  <a:moveTo>
                    <a:pt x="250" y="78"/>
                  </a:moveTo>
                  <a:cubicBezTo>
                    <a:pt x="249" y="77"/>
                    <a:pt x="249" y="77"/>
                    <a:pt x="249" y="77"/>
                  </a:cubicBezTo>
                  <a:cubicBezTo>
                    <a:pt x="250" y="78"/>
                    <a:pt x="250" y="78"/>
                    <a:pt x="250" y="78"/>
                  </a:cubicBezTo>
                  <a:close/>
                  <a:moveTo>
                    <a:pt x="277" y="17"/>
                  </a:move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6"/>
                    <a:pt x="276" y="16"/>
                  </a:cubicBezTo>
                  <a:cubicBezTo>
                    <a:pt x="277" y="16"/>
                    <a:pt x="277" y="16"/>
                    <a:pt x="277" y="15"/>
                  </a:cubicBezTo>
                  <a:cubicBezTo>
                    <a:pt x="276" y="15"/>
                    <a:pt x="275" y="15"/>
                    <a:pt x="275" y="15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4" y="17"/>
                    <a:pt x="273" y="15"/>
                    <a:pt x="272" y="16"/>
                  </a:cubicBezTo>
                  <a:cubicBezTo>
                    <a:pt x="271" y="16"/>
                    <a:pt x="271" y="17"/>
                    <a:pt x="271" y="17"/>
                  </a:cubicBezTo>
                  <a:cubicBezTo>
                    <a:pt x="270" y="17"/>
                    <a:pt x="270" y="16"/>
                    <a:pt x="270" y="15"/>
                  </a:cubicBezTo>
                  <a:cubicBezTo>
                    <a:pt x="270" y="15"/>
                    <a:pt x="273" y="16"/>
                    <a:pt x="272" y="14"/>
                  </a:cubicBezTo>
                  <a:cubicBezTo>
                    <a:pt x="272" y="14"/>
                    <a:pt x="275" y="15"/>
                    <a:pt x="275" y="14"/>
                  </a:cubicBezTo>
                  <a:cubicBezTo>
                    <a:pt x="275" y="14"/>
                    <a:pt x="276" y="15"/>
                    <a:pt x="277" y="15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7" y="16"/>
                    <a:pt x="279" y="16"/>
                    <a:pt x="277" y="17"/>
                  </a:cubicBezTo>
                  <a:close/>
                  <a:moveTo>
                    <a:pt x="252" y="79"/>
                  </a:moveTo>
                  <a:cubicBezTo>
                    <a:pt x="252" y="79"/>
                    <a:pt x="252" y="79"/>
                    <a:pt x="252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79"/>
                    <a:pt x="252" y="79"/>
                    <a:pt x="252" y="79"/>
                  </a:cubicBezTo>
                  <a:cubicBezTo>
                    <a:pt x="252" y="79"/>
                    <a:pt x="252" y="79"/>
                    <a:pt x="252" y="79"/>
                  </a:cubicBezTo>
                  <a:close/>
                  <a:moveTo>
                    <a:pt x="252" y="78"/>
                  </a:moveTo>
                  <a:cubicBezTo>
                    <a:pt x="252" y="78"/>
                    <a:pt x="252" y="78"/>
                    <a:pt x="252" y="78"/>
                  </a:cubicBezTo>
                  <a:cubicBezTo>
                    <a:pt x="252" y="78"/>
                    <a:pt x="253" y="78"/>
                    <a:pt x="253" y="78"/>
                  </a:cubicBezTo>
                  <a:lnTo>
                    <a:pt x="252" y="78"/>
                  </a:lnTo>
                  <a:close/>
                  <a:moveTo>
                    <a:pt x="279" y="17"/>
                  </a:moveTo>
                  <a:cubicBezTo>
                    <a:pt x="279" y="17"/>
                    <a:pt x="279" y="17"/>
                    <a:pt x="280" y="17"/>
                  </a:cubicBezTo>
                  <a:cubicBezTo>
                    <a:pt x="280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0" y="17"/>
                    <a:pt x="279" y="17"/>
                    <a:pt x="279" y="17"/>
                  </a:cubicBezTo>
                  <a:close/>
                  <a:moveTo>
                    <a:pt x="254" y="79"/>
                  </a:moveTo>
                  <a:cubicBezTo>
                    <a:pt x="253" y="79"/>
                    <a:pt x="253" y="79"/>
                    <a:pt x="253" y="79"/>
                  </a:cubicBezTo>
                  <a:cubicBezTo>
                    <a:pt x="254" y="79"/>
                    <a:pt x="254" y="78"/>
                    <a:pt x="254" y="78"/>
                  </a:cubicBezTo>
                  <a:cubicBezTo>
                    <a:pt x="254" y="78"/>
                    <a:pt x="254" y="79"/>
                    <a:pt x="254" y="79"/>
                  </a:cubicBezTo>
                  <a:close/>
                  <a:moveTo>
                    <a:pt x="259" y="79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9" y="78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60" y="79"/>
                    <a:pt x="260" y="79"/>
                    <a:pt x="260" y="80"/>
                  </a:cubicBezTo>
                  <a:cubicBezTo>
                    <a:pt x="260" y="80"/>
                    <a:pt x="259" y="80"/>
                    <a:pt x="259" y="79"/>
                  </a:cubicBezTo>
                  <a:close/>
                  <a:moveTo>
                    <a:pt x="262" y="79"/>
                  </a:moveTo>
                  <a:cubicBezTo>
                    <a:pt x="262" y="78"/>
                    <a:pt x="262" y="78"/>
                    <a:pt x="262" y="78"/>
                  </a:cubicBezTo>
                  <a:cubicBezTo>
                    <a:pt x="262" y="79"/>
                    <a:pt x="262" y="79"/>
                    <a:pt x="262" y="79"/>
                  </a:cubicBezTo>
                  <a:close/>
                  <a:moveTo>
                    <a:pt x="283" y="22"/>
                  </a:moveTo>
                  <a:cubicBezTo>
                    <a:pt x="284" y="21"/>
                    <a:pt x="286" y="23"/>
                    <a:pt x="286" y="21"/>
                  </a:cubicBezTo>
                  <a:cubicBezTo>
                    <a:pt x="286" y="22"/>
                    <a:pt x="288" y="21"/>
                    <a:pt x="288" y="22"/>
                  </a:cubicBezTo>
                  <a:cubicBezTo>
                    <a:pt x="286" y="22"/>
                    <a:pt x="285" y="22"/>
                    <a:pt x="283" y="22"/>
                  </a:cubicBezTo>
                  <a:close/>
                  <a:moveTo>
                    <a:pt x="287" y="21"/>
                  </a:moveTo>
                  <a:cubicBezTo>
                    <a:pt x="288" y="21"/>
                    <a:pt x="288" y="21"/>
                    <a:pt x="288" y="21"/>
                  </a:cubicBezTo>
                  <a:cubicBezTo>
                    <a:pt x="288" y="21"/>
                    <a:pt x="288" y="21"/>
                    <a:pt x="287" y="21"/>
                  </a:cubicBezTo>
                  <a:close/>
                  <a:moveTo>
                    <a:pt x="264" y="80"/>
                  </a:moveTo>
                  <a:cubicBezTo>
                    <a:pt x="265" y="79"/>
                    <a:pt x="265" y="79"/>
                    <a:pt x="265" y="79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5" y="80"/>
                    <a:pt x="265" y="80"/>
                    <a:pt x="264" y="80"/>
                  </a:cubicBezTo>
                  <a:close/>
                  <a:moveTo>
                    <a:pt x="290" y="24"/>
                  </a:moveTo>
                  <a:cubicBezTo>
                    <a:pt x="290" y="23"/>
                    <a:pt x="290" y="23"/>
                    <a:pt x="290" y="23"/>
                  </a:cubicBezTo>
                  <a:cubicBezTo>
                    <a:pt x="290" y="23"/>
                    <a:pt x="290" y="23"/>
                    <a:pt x="290" y="23"/>
                  </a:cubicBezTo>
                  <a:lnTo>
                    <a:pt x="290" y="24"/>
                  </a:lnTo>
                  <a:close/>
                  <a:moveTo>
                    <a:pt x="267" y="80"/>
                  </a:moveTo>
                  <a:cubicBezTo>
                    <a:pt x="266" y="80"/>
                    <a:pt x="266" y="80"/>
                    <a:pt x="266" y="80"/>
                  </a:cubicBezTo>
                  <a:cubicBezTo>
                    <a:pt x="267" y="79"/>
                    <a:pt x="267" y="79"/>
                    <a:pt x="267" y="79"/>
                  </a:cubicBezTo>
                  <a:cubicBezTo>
                    <a:pt x="267" y="79"/>
                    <a:pt x="267" y="80"/>
                    <a:pt x="267" y="80"/>
                  </a:cubicBezTo>
                  <a:close/>
                  <a:moveTo>
                    <a:pt x="291" y="24"/>
                  </a:moveTo>
                  <a:cubicBezTo>
                    <a:pt x="291" y="24"/>
                    <a:pt x="291" y="24"/>
                    <a:pt x="291" y="23"/>
                  </a:cubicBezTo>
                  <a:cubicBezTo>
                    <a:pt x="291" y="24"/>
                    <a:pt x="292" y="23"/>
                    <a:pt x="292" y="23"/>
                  </a:cubicBezTo>
                  <a:cubicBezTo>
                    <a:pt x="292" y="24"/>
                    <a:pt x="292" y="24"/>
                    <a:pt x="291" y="24"/>
                  </a:cubicBezTo>
                  <a:close/>
                  <a:moveTo>
                    <a:pt x="294" y="21"/>
                  </a:move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lose/>
                  <a:moveTo>
                    <a:pt x="298" y="23"/>
                  </a:moveTo>
                  <a:cubicBezTo>
                    <a:pt x="297" y="24"/>
                    <a:pt x="297" y="23"/>
                    <a:pt x="296" y="23"/>
                  </a:cubicBezTo>
                  <a:cubicBezTo>
                    <a:pt x="296" y="22"/>
                    <a:pt x="297" y="21"/>
                    <a:pt x="298" y="21"/>
                  </a:cubicBezTo>
                  <a:cubicBezTo>
                    <a:pt x="299" y="22"/>
                    <a:pt x="298" y="22"/>
                    <a:pt x="298" y="23"/>
                  </a:cubicBezTo>
                  <a:close/>
                  <a:moveTo>
                    <a:pt x="301" y="23"/>
                  </a:moveTo>
                  <a:cubicBezTo>
                    <a:pt x="301" y="22"/>
                    <a:pt x="301" y="22"/>
                    <a:pt x="301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302" y="22"/>
                    <a:pt x="302" y="22"/>
                    <a:pt x="301" y="23"/>
                  </a:cubicBezTo>
                  <a:close/>
                  <a:moveTo>
                    <a:pt x="303" y="24"/>
                  </a:moveTo>
                  <a:cubicBezTo>
                    <a:pt x="303" y="24"/>
                    <a:pt x="303" y="24"/>
                    <a:pt x="303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4" y="24"/>
                    <a:pt x="303" y="24"/>
                    <a:pt x="303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3" y="24"/>
                    <a:pt x="302" y="23"/>
                    <a:pt x="303" y="22"/>
                  </a:cubicBezTo>
                  <a:cubicBezTo>
                    <a:pt x="304" y="22"/>
                    <a:pt x="304" y="21"/>
                    <a:pt x="305" y="22"/>
                  </a:cubicBezTo>
                  <a:cubicBezTo>
                    <a:pt x="305" y="22"/>
                    <a:pt x="305" y="23"/>
                    <a:pt x="305" y="23"/>
                  </a:cubicBezTo>
                  <a:cubicBezTo>
                    <a:pt x="304" y="23"/>
                    <a:pt x="303" y="23"/>
                    <a:pt x="303" y="24"/>
                  </a:cubicBezTo>
                  <a:close/>
                  <a:moveTo>
                    <a:pt x="282" y="82"/>
                  </a:moveTo>
                  <a:cubicBezTo>
                    <a:pt x="282" y="81"/>
                    <a:pt x="281" y="81"/>
                    <a:pt x="282" y="80"/>
                  </a:cubicBezTo>
                  <a:cubicBezTo>
                    <a:pt x="282" y="80"/>
                    <a:pt x="283" y="81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1"/>
                    <a:pt x="283" y="81"/>
                  </a:cubicBezTo>
                  <a:cubicBezTo>
                    <a:pt x="283" y="80"/>
                    <a:pt x="282" y="82"/>
                    <a:pt x="282" y="82"/>
                  </a:cubicBezTo>
                  <a:close/>
                  <a:moveTo>
                    <a:pt x="309" y="25"/>
                  </a:moveTo>
                  <a:cubicBezTo>
                    <a:pt x="309" y="24"/>
                    <a:pt x="308" y="24"/>
                    <a:pt x="308" y="24"/>
                  </a:cubicBezTo>
                  <a:cubicBezTo>
                    <a:pt x="308" y="23"/>
                    <a:pt x="309" y="24"/>
                    <a:pt x="310" y="24"/>
                  </a:cubicBezTo>
                  <a:lnTo>
                    <a:pt x="309" y="25"/>
                  </a:lnTo>
                  <a:close/>
                  <a:moveTo>
                    <a:pt x="310" y="23"/>
                  </a:move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0" y="23"/>
                    <a:pt x="310" y="23"/>
                  </a:cubicBezTo>
                  <a:close/>
                  <a:moveTo>
                    <a:pt x="287" y="81"/>
                  </a:moveTo>
                  <a:cubicBezTo>
                    <a:pt x="287" y="80"/>
                    <a:pt x="287" y="80"/>
                    <a:pt x="287" y="80"/>
                  </a:cubicBezTo>
                  <a:cubicBezTo>
                    <a:pt x="288" y="80"/>
                    <a:pt x="287" y="81"/>
                    <a:pt x="287" y="81"/>
                  </a:cubicBezTo>
                  <a:cubicBezTo>
                    <a:pt x="287" y="81"/>
                    <a:pt x="287" y="81"/>
                    <a:pt x="287" y="81"/>
                  </a:cubicBezTo>
                  <a:close/>
                  <a:moveTo>
                    <a:pt x="313" y="24"/>
                  </a:moveTo>
                  <a:cubicBezTo>
                    <a:pt x="312" y="24"/>
                    <a:pt x="312" y="25"/>
                    <a:pt x="311" y="25"/>
                  </a:cubicBezTo>
                  <a:cubicBezTo>
                    <a:pt x="311" y="24"/>
                    <a:pt x="312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lose/>
                  <a:moveTo>
                    <a:pt x="314" y="24"/>
                  </a:moveTo>
                  <a:cubicBezTo>
                    <a:pt x="314" y="24"/>
                    <a:pt x="314" y="24"/>
                    <a:pt x="314" y="24"/>
                  </a:cubicBezTo>
                  <a:cubicBezTo>
                    <a:pt x="315" y="24"/>
                    <a:pt x="315" y="24"/>
                    <a:pt x="315" y="24"/>
                  </a:cubicBezTo>
                  <a:lnTo>
                    <a:pt x="314" y="24"/>
                  </a:lnTo>
                  <a:close/>
                  <a:moveTo>
                    <a:pt x="315" y="23"/>
                  </a:moveTo>
                  <a:cubicBezTo>
                    <a:pt x="314" y="23"/>
                    <a:pt x="314" y="23"/>
                    <a:pt x="314" y="23"/>
                  </a:cubicBezTo>
                  <a:cubicBezTo>
                    <a:pt x="316" y="22"/>
                    <a:pt x="316" y="22"/>
                    <a:pt x="316" y="22"/>
                  </a:cubicBezTo>
                  <a:lnTo>
                    <a:pt x="315" y="23"/>
                  </a:lnTo>
                  <a:close/>
                  <a:moveTo>
                    <a:pt x="316" y="23"/>
                  </a:moveTo>
                  <a:cubicBezTo>
                    <a:pt x="317" y="22"/>
                    <a:pt x="317" y="22"/>
                    <a:pt x="317" y="22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3"/>
                    <a:pt x="318" y="23"/>
                    <a:pt x="318" y="23"/>
                  </a:cubicBezTo>
                  <a:lnTo>
                    <a:pt x="316" y="23"/>
                  </a:lnTo>
                  <a:close/>
                  <a:moveTo>
                    <a:pt x="318" y="25"/>
                  </a:moveTo>
                  <a:cubicBezTo>
                    <a:pt x="318" y="25"/>
                    <a:pt x="318" y="25"/>
                    <a:pt x="318" y="25"/>
                  </a:cubicBezTo>
                  <a:cubicBezTo>
                    <a:pt x="318" y="24"/>
                    <a:pt x="320" y="25"/>
                    <a:pt x="320" y="24"/>
                  </a:cubicBezTo>
                  <a:cubicBezTo>
                    <a:pt x="320" y="25"/>
                    <a:pt x="319" y="25"/>
                    <a:pt x="318" y="25"/>
                  </a:cubicBezTo>
                  <a:close/>
                  <a:moveTo>
                    <a:pt x="325" y="25"/>
                  </a:moveTo>
                  <a:cubicBezTo>
                    <a:pt x="326" y="24"/>
                    <a:pt x="327" y="24"/>
                    <a:pt x="328" y="25"/>
                  </a:cubicBezTo>
                  <a:cubicBezTo>
                    <a:pt x="327" y="25"/>
                    <a:pt x="326" y="25"/>
                    <a:pt x="325" y="25"/>
                  </a:cubicBezTo>
                  <a:close/>
                  <a:moveTo>
                    <a:pt x="328" y="24"/>
                  </a:moveTo>
                  <a:cubicBezTo>
                    <a:pt x="327" y="24"/>
                    <a:pt x="327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5" y="24"/>
                    <a:pt x="325" y="24"/>
                    <a:pt x="324" y="24"/>
                  </a:cubicBezTo>
                  <a:cubicBezTo>
                    <a:pt x="324" y="24"/>
                    <a:pt x="324" y="24"/>
                    <a:pt x="324" y="24"/>
                  </a:cubicBezTo>
                  <a:cubicBezTo>
                    <a:pt x="324" y="25"/>
                    <a:pt x="323" y="24"/>
                    <a:pt x="322" y="25"/>
                  </a:cubicBezTo>
                  <a:cubicBezTo>
                    <a:pt x="322" y="24"/>
                    <a:pt x="322" y="24"/>
                    <a:pt x="322" y="24"/>
                  </a:cubicBezTo>
                  <a:cubicBezTo>
                    <a:pt x="322" y="24"/>
                    <a:pt x="324" y="23"/>
                    <a:pt x="323" y="23"/>
                  </a:cubicBezTo>
                  <a:cubicBezTo>
                    <a:pt x="324" y="24"/>
                    <a:pt x="325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3"/>
                    <a:pt x="328" y="23"/>
                    <a:pt x="327" y="23"/>
                  </a:cubicBezTo>
                  <a:cubicBezTo>
                    <a:pt x="328" y="23"/>
                    <a:pt x="329" y="22"/>
                    <a:pt x="330" y="23"/>
                  </a:cubicBezTo>
                  <a:cubicBezTo>
                    <a:pt x="329" y="22"/>
                    <a:pt x="328" y="24"/>
                    <a:pt x="328" y="24"/>
                  </a:cubicBezTo>
                  <a:close/>
                  <a:moveTo>
                    <a:pt x="333" y="25"/>
                  </a:moveTo>
                  <a:cubicBezTo>
                    <a:pt x="333" y="25"/>
                    <a:pt x="333" y="25"/>
                    <a:pt x="332" y="24"/>
                  </a:cubicBezTo>
                  <a:cubicBezTo>
                    <a:pt x="332" y="25"/>
                    <a:pt x="332" y="23"/>
                    <a:pt x="331" y="24"/>
                  </a:cubicBezTo>
                  <a:cubicBezTo>
                    <a:pt x="331" y="24"/>
                    <a:pt x="331" y="25"/>
                    <a:pt x="331" y="25"/>
                  </a:cubicBezTo>
                  <a:cubicBezTo>
                    <a:pt x="331" y="25"/>
                    <a:pt x="331" y="25"/>
                    <a:pt x="332" y="25"/>
                  </a:cubicBezTo>
                  <a:cubicBezTo>
                    <a:pt x="332" y="26"/>
                    <a:pt x="332" y="26"/>
                    <a:pt x="332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2" y="25"/>
                    <a:pt x="331" y="25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30" y="24"/>
                    <a:pt x="331" y="24"/>
                  </a:cubicBezTo>
                  <a:cubicBezTo>
                    <a:pt x="331" y="24"/>
                    <a:pt x="330" y="23"/>
                    <a:pt x="332" y="23"/>
                  </a:cubicBezTo>
                  <a:cubicBezTo>
                    <a:pt x="332" y="23"/>
                    <a:pt x="334" y="24"/>
                    <a:pt x="334" y="23"/>
                  </a:cubicBezTo>
                  <a:cubicBezTo>
                    <a:pt x="335" y="24"/>
                    <a:pt x="335" y="24"/>
                    <a:pt x="335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3" y="24"/>
                    <a:pt x="332" y="24"/>
                  </a:cubicBezTo>
                  <a:cubicBezTo>
                    <a:pt x="333" y="25"/>
                    <a:pt x="334" y="25"/>
                    <a:pt x="335" y="25"/>
                  </a:cubicBezTo>
                  <a:cubicBezTo>
                    <a:pt x="334" y="26"/>
                    <a:pt x="334" y="24"/>
                    <a:pt x="333" y="25"/>
                  </a:cubicBezTo>
                  <a:close/>
                  <a:moveTo>
                    <a:pt x="338" y="25"/>
                  </a:moveTo>
                  <a:cubicBezTo>
                    <a:pt x="338" y="25"/>
                    <a:pt x="338" y="25"/>
                    <a:pt x="338" y="25"/>
                  </a:cubicBezTo>
                  <a:cubicBezTo>
                    <a:pt x="338" y="26"/>
                    <a:pt x="338" y="26"/>
                    <a:pt x="338" y="26"/>
                  </a:cubicBezTo>
                  <a:cubicBezTo>
                    <a:pt x="337" y="26"/>
                    <a:pt x="338" y="25"/>
                    <a:pt x="337" y="25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6"/>
                    <a:pt x="336" y="26"/>
                    <a:pt x="336" y="26"/>
                  </a:cubicBezTo>
                  <a:cubicBezTo>
                    <a:pt x="337" y="25"/>
                    <a:pt x="335" y="25"/>
                    <a:pt x="336" y="25"/>
                  </a:cubicBezTo>
                  <a:cubicBezTo>
                    <a:pt x="336" y="25"/>
                    <a:pt x="337" y="24"/>
                    <a:pt x="337" y="24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7" y="23"/>
                    <a:pt x="337" y="23"/>
                    <a:pt x="336" y="23"/>
                  </a:cubicBezTo>
                  <a:cubicBezTo>
                    <a:pt x="336" y="23"/>
                    <a:pt x="336" y="24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8" y="23"/>
                    <a:pt x="338" y="23"/>
                    <a:pt x="339" y="23"/>
                  </a:cubicBezTo>
                  <a:cubicBezTo>
                    <a:pt x="340" y="24"/>
                    <a:pt x="340" y="24"/>
                    <a:pt x="340" y="24"/>
                  </a:cubicBezTo>
                  <a:cubicBezTo>
                    <a:pt x="339" y="24"/>
                    <a:pt x="338" y="24"/>
                    <a:pt x="338" y="25"/>
                  </a:cubicBezTo>
                  <a:close/>
                  <a:moveTo>
                    <a:pt x="341" y="24"/>
                  </a:moveTo>
                  <a:cubicBezTo>
                    <a:pt x="340" y="25"/>
                    <a:pt x="340" y="25"/>
                    <a:pt x="339" y="26"/>
                  </a:cubicBezTo>
                  <a:cubicBezTo>
                    <a:pt x="338" y="25"/>
                    <a:pt x="342" y="25"/>
                    <a:pt x="341" y="24"/>
                  </a:cubicBezTo>
                  <a:cubicBezTo>
                    <a:pt x="341" y="24"/>
                    <a:pt x="342" y="24"/>
                    <a:pt x="343" y="24"/>
                  </a:cubicBezTo>
                  <a:cubicBezTo>
                    <a:pt x="343" y="24"/>
                    <a:pt x="342" y="25"/>
                    <a:pt x="343" y="25"/>
                  </a:cubicBezTo>
                  <a:cubicBezTo>
                    <a:pt x="342" y="25"/>
                    <a:pt x="342" y="25"/>
                    <a:pt x="341" y="24"/>
                  </a:cubicBezTo>
                  <a:close/>
                  <a:moveTo>
                    <a:pt x="342" y="26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1" y="26"/>
                    <a:pt x="341" y="26"/>
                    <a:pt x="342" y="26"/>
                  </a:cubicBezTo>
                  <a:cubicBezTo>
                    <a:pt x="342" y="26"/>
                    <a:pt x="344" y="26"/>
                    <a:pt x="344" y="26"/>
                  </a:cubicBezTo>
                  <a:cubicBezTo>
                    <a:pt x="344" y="28"/>
                    <a:pt x="342" y="27"/>
                    <a:pt x="342" y="26"/>
                  </a:cubicBezTo>
                  <a:close/>
                  <a:moveTo>
                    <a:pt x="345" y="27"/>
                  </a:move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6"/>
                    <a:pt x="345" y="26"/>
                  </a:cubicBezTo>
                  <a:cubicBezTo>
                    <a:pt x="345" y="26"/>
                    <a:pt x="344" y="26"/>
                    <a:pt x="344" y="26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44" y="25"/>
                    <a:pt x="345" y="25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7" y="23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7" y="25"/>
                    <a:pt x="347" y="26"/>
                  </a:cubicBezTo>
                  <a:cubicBezTo>
                    <a:pt x="347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7"/>
                    <a:pt x="346" y="27"/>
                    <a:pt x="346" y="27"/>
                  </a:cubicBezTo>
                  <a:cubicBezTo>
                    <a:pt x="348" y="27"/>
                    <a:pt x="348" y="27"/>
                    <a:pt x="348" y="27"/>
                  </a:cubicBezTo>
                  <a:cubicBezTo>
                    <a:pt x="348" y="27"/>
                    <a:pt x="346" y="28"/>
                    <a:pt x="345" y="27"/>
                  </a:cubicBezTo>
                  <a:close/>
                  <a:moveTo>
                    <a:pt x="349" y="24"/>
                  </a:move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1" y="24"/>
                    <a:pt x="351" y="24"/>
                  </a:cubicBezTo>
                  <a:cubicBezTo>
                    <a:pt x="352" y="24"/>
                    <a:pt x="351" y="24"/>
                    <a:pt x="351" y="25"/>
                  </a:cubicBezTo>
                  <a:cubicBezTo>
                    <a:pt x="350" y="26"/>
                    <a:pt x="351" y="24"/>
                    <a:pt x="351" y="24"/>
                  </a:cubicBezTo>
                  <a:cubicBezTo>
                    <a:pt x="350" y="24"/>
                    <a:pt x="350" y="24"/>
                    <a:pt x="349" y="24"/>
                  </a:cubicBezTo>
                  <a:close/>
                  <a:moveTo>
                    <a:pt x="349" y="26"/>
                  </a:moveTo>
                  <a:cubicBezTo>
                    <a:pt x="349" y="26"/>
                    <a:pt x="349" y="26"/>
                    <a:pt x="349" y="26"/>
                  </a:cubicBezTo>
                  <a:cubicBezTo>
                    <a:pt x="349" y="26"/>
                    <a:pt x="348" y="26"/>
                    <a:pt x="348" y="26"/>
                  </a:cubicBezTo>
                  <a:cubicBezTo>
                    <a:pt x="348" y="26"/>
                    <a:pt x="349" y="26"/>
                    <a:pt x="349" y="26"/>
                  </a:cubicBezTo>
                  <a:cubicBezTo>
                    <a:pt x="349" y="26"/>
                    <a:pt x="350" y="25"/>
                    <a:pt x="351" y="26"/>
                  </a:cubicBezTo>
                  <a:cubicBezTo>
                    <a:pt x="350" y="26"/>
                    <a:pt x="349" y="27"/>
                    <a:pt x="349" y="26"/>
                  </a:cubicBezTo>
                  <a:close/>
                  <a:moveTo>
                    <a:pt x="354" y="28"/>
                  </a:moveTo>
                  <a:cubicBezTo>
                    <a:pt x="354" y="28"/>
                    <a:pt x="355" y="27"/>
                    <a:pt x="355" y="28"/>
                  </a:cubicBezTo>
                  <a:cubicBezTo>
                    <a:pt x="355" y="28"/>
                    <a:pt x="354" y="28"/>
                    <a:pt x="354" y="28"/>
                  </a:cubicBezTo>
                  <a:close/>
                  <a:moveTo>
                    <a:pt x="361" y="28"/>
                  </a:moveTo>
                  <a:cubicBezTo>
                    <a:pt x="360" y="28"/>
                    <a:pt x="360" y="28"/>
                    <a:pt x="360" y="28"/>
                  </a:cubicBezTo>
                  <a:cubicBezTo>
                    <a:pt x="360" y="28"/>
                    <a:pt x="360" y="28"/>
                    <a:pt x="359" y="28"/>
                  </a:cubicBezTo>
                  <a:cubicBezTo>
                    <a:pt x="359" y="28"/>
                    <a:pt x="359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6" y="27"/>
                    <a:pt x="356" y="27"/>
                    <a:pt x="356" y="27"/>
                  </a:cubicBezTo>
                  <a:cubicBezTo>
                    <a:pt x="357" y="27"/>
                    <a:pt x="358" y="27"/>
                    <a:pt x="358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6" y="26"/>
                    <a:pt x="355" y="27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5"/>
                    <a:pt x="354" y="26"/>
                    <a:pt x="354" y="25"/>
                  </a:cubicBezTo>
                  <a:cubicBezTo>
                    <a:pt x="353" y="24"/>
                    <a:pt x="353" y="25"/>
                    <a:pt x="352" y="25"/>
                  </a:cubicBezTo>
                  <a:cubicBezTo>
                    <a:pt x="353" y="24"/>
                    <a:pt x="355" y="24"/>
                    <a:pt x="356" y="24"/>
                  </a:cubicBezTo>
                  <a:cubicBezTo>
                    <a:pt x="356" y="24"/>
                    <a:pt x="357" y="25"/>
                    <a:pt x="357" y="24"/>
                  </a:cubicBezTo>
                  <a:cubicBezTo>
                    <a:pt x="358" y="24"/>
                    <a:pt x="359" y="25"/>
                    <a:pt x="360" y="2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9" y="26"/>
                    <a:pt x="359" y="26"/>
                    <a:pt x="359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7"/>
                    <a:pt x="359" y="27"/>
                    <a:pt x="359" y="28"/>
                  </a:cubicBezTo>
                  <a:cubicBezTo>
                    <a:pt x="359" y="27"/>
                    <a:pt x="360" y="28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0" y="27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lose/>
                  <a:moveTo>
                    <a:pt x="362" y="28"/>
                  </a:moveTo>
                  <a:cubicBezTo>
                    <a:pt x="362" y="28"/>
                    <a:pt x="362" y="28"/>
                    <a:pt x="362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2" y="28"/>
                    <a:pt x="362" y="28"/>
                    <a:pt x="362" y="28"/>
                  </a:cubicBezTo>
                  <a:close/>
                  <a:moveTo>
                    <a:pt x="362" y="27"/>
                  </a:moveTo>
                  <a:cubicBezTo>
                    <a:pt x="362" y="27"/>
                    <a:pt x="362" y="27"/>
                    <a:pt x="362" y="27"/>
                  </a:cubicBezTo>
                  <a:cubicBezTo>
                    <a:pt x="363" y="27"/>
                    <a:pt x="363" y="27"/>
                    <a:pt x="363" y="27"/>
                  </a:cubicBezTo>
                  <a:lnTo>
                    <a:pt x="362" y="27"/>
                  </a:lnTo>
                  <a:close/>
                  <a:moveTo>
                    <a:pt x="369" y="24"/>
                  </a:moveTo>
                  <a:cubicBezTo>
                    <a:pt x="369" y="24"/>
                    <a:pt x="369" y="24"/>
                    <a:pt x="369" y="24"/>
                  </a:cubicBezTo>
                  <a:cubicBezTo>
                    <a:pt x="368" y="24"/>
                    <a:pt x="368" y="24"/>
                    <a:pt x="368" y="24"/>
                  </a:cubicBezTo>
                  <a:lnTo>
                    <a:pt x="369" y="24"/>
                  </a:lnTo>
                  <a:close/>
                  <a:moveTo>
                    <a:pt x="363" y="28"/>
                  </a:moveTo>
                  <a:cubicBezTo>
                    <a:pt x="363" y="28"/>
                    <a:pt x="364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4" y="27"/>
                    <a:pt x="366" y="26"/>
                    <a:pt x="365" y="26"/>
                  </a:cubicBezTo>
                  <a:cubicBezTo>
                    <a:pt x="365" y="25"/>
                    <a:pt x="364" y="26"/>
                    <a:pt x="364" y="26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5" y="25"/>
                    <a:pt x="367" y="25"/>
                    <a:pt x="368" y="25"/>
                  </a:cubicBezTo>
                  <a:cubicBezTo>
                    <a:pt x="368" y="25"/>
                    <a:pt x="368" y="25"/>
                    <a:pt x="368" y="25"/>
                  </a:cubicBezTo>
                  <a:cubicBezTo>
                    <a:pt x="368" y="26"/>
                    <a:pt x="366" y="26"/>
                    <a:pt x="365" y="26"/>
                  </a:cubicBezTo>
                  <a:cubicBezTo>
                    <a:pt x="366" y="26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8"/>
                    <a:pt x="365" y="28"/>
                  </a:cubicBezTo>
                  <a:cubicBezTo>
                    <a:pt x="365" y="28"/>
                    <a:pt x="365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5" y="28"/>
                    <a:pt x="365" y="28"/>
                    <a:pt x="365" y="28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5" y="28"/>
                    <a:pt x="364" y="30"/>
                    <a:pt x="363" y="28"/>
                  </a:cubicBezTo>
                  <a:close/>
                  <a:moveTo>
                    <a:pt x="392" y="26"/>
                  </a:moveTo>
                  <a:cubicBezTo>
                    <a:pt x="392" y="26"/>
                    <a:pt x="392" y="26"/>
                    <a:pt x="392" y="26"/>
                  </a:cubicBezTo>
                  <a:cubicBezTo>
                    <a:pt x="393" y="26"/>
                    <a:pt x="393" y="26"/>
                    <a:pt x="393" y="26"/>
                  </a:cubicBezTo>
                  <a:cubicBezTo>
                    <a:pt x="393" y="26"/>
                    <a:pt x="393" y="26"/>
                    <a:pt x="394" y="26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394" y="27"/>
                    <a:pt x="394" y="27"/>
                    <a:pt x="394" y="27"/>
                  </a:cubicBezTo>
                  <a:cubicBezTo>
                    <a:pt x="394" y="27"/>
                    <a:pt x="393" y="27"/>
                    <a:pt x="393" y="27"/>
                  </a:cubicBezTo>
                  <a:cubicBezTo>
                    <a:pt x="392" y="27"/>
                    <a:pt x="391" y="27"/>
                    <a:pt x="391" y="28"/>
                  </a:cubicBezTo>
                  <a:cubicBezTo>
                    <a:pt x="390" y="27"/>
                    <a:pt x="392" y="27"/>
                    <a:pt x="390" y="26"/>
                  </a:cubicBezTo>
                  <a:cubicBezTo>
                    <a:pt x="390" y="26"/>
                    <a:pt x="392" y="26"/>
                    <a:pt x="392" y="26"/>
                  </a:cubicBezTo>
                  <a:close/>
                  <a:moveTo>
                    <a:pt x="379" y="26"/>
                  </a:moveTo>
                  <a:cubicBezTo>
                    <a:pt x="379" y="26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1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1" y="26"/>
                    <a:pt x="382" y="26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7"/>
                    <a:pt x="382" y="27"/>
                    <a:pt x="382" y="27"/>
                  </a:cubicBezTo>
                  <a:cubicBezTo>
                    <a:pt x="383" y="27"/>
                    <a:pt x="381" y="26"/>
                    <a:pt x="382" y="26"/>
                  </a:cubicBezTo>
                  <a:cubicBezTo>
                    <a:pt x="383" y="26"/>
                    <a:pt x="385" y="25"/>
                    <a:pt x="386" y="26"/>
                  </a:cubicBezTo>
                  <a:cubicBezTo>
                    <a:pt x="386" y="25"/>
                    <a:pt x="388" y="25"/>
                    <a:pt x="388" y="26"/>
                  </a:cubicBezTo>
                  <a:cubicBezTo>
                    <a:pt x="388" y="25"/>
                    <a:pt x="388" y="25"/>
                    <a:pt x="388" y="25"/>
                  </a:cubicBezTo>
                  <a:cubicBezTo>
                    <a:pt x="388" y="26"/>
                    <a:pt x="389" y="25"/>
                    <a:pt x="390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7"/>
                    <a:pt x="388" y="26"/>
                    <a:pt x="388" y="27"/>
                  </a:cubicBezTo>
                  <a:cubicBezTo>
                    <a:pt x="389" y="27"/>
                    <a:pt x="387" y="27"/>
                    <a:pt x="388" y="28"/>
                  </a:cubicBezTo>
                  <a:cubicBezTo>
                    <a:pt x="389" y="29"/>
                    <a:pt x="390" y="28"/>
                    <a:pt x="391" y="29"/>
                  </a:cubicBezTo>
                  <a:cubicBezTo>
                    <a:pt x="391" y="29"/>
                    <a:pt x="387" y="28"/>
                    <a:pt x="390" y="29"/>
                  </a:cubicBezTo>
                  <a:cubicBezTo>
                    <a:pt x="389" y="30"/>
                    <a:pt x="389" y="30"/>
                    <a:pt x="388" y="30"/>
                  </a:cubicBezTo>
                  <a:cubicBezTo>
                    <a:pt x="388" y="30"/>
                    <a:pt x="388" y="30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8"/>
                    <a:pt x="387" y="29"/>
                    <a:pt x="387" y="28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7" y="28"/>
                    <a:pt x="386" y="27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9"/>
                    <a:pt x="385" y="29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5" y="28"/>
                    <a:pt x="384" y="28"/>
                  </a:cubicBezTo>
                  <a:cubicBezTo>
                    <a:pt x="384" y="29"/>
                    <a:pt x="385" y="29"/>
                    <a:pt x="385" y="29"/>
                  </a:cubicBezTo>
                  <a:cubicBezTo>
                    <a:pt x="385" y="29"/>
                    <a:pt x="385" y="29"/>
                    <a:pt x="385" y="30"/>
                  </a:cubicBezTo>
                  <a:cubicBezTo>
                    <a:pt x="385" y="29"/>
                    <a:pt x="385" y="29"/>
                    <a:pt x="386" y="29"/>
                  </a:cubicBezTo>
                  <a:cubicBezTo>
                    <a:pt x="386" y="30"/>
                    <a:pt x="386" y="30"/>
                    <a:pt x="386" y="30"/>
                  </a:cubicBezTo>
                  <a:cubicBezTo>
                    <a:pt x="386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29"/>
                  </a:cubicBezTo>
                  <a:cubicBezTo>
                    <a:pt x="384" y="30"/>
                    <a:pt x="384" y="30"/>
                    <a:pt x="383" y="30"/>
                  </a:cubicBezTo>
                  <a:cubicBezTo>
                    <a:pt x="383" y="29"/>
                    <a:pt x="385" y="29"/>
                    <a:pt x="384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8"/>
                    <a:pt x="381" y="28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6"/>
                    <a:pt x="380" y="27"/>
                    <a:pt x="380" y="27"/>
                  </a:cubicBezTo>
                  <a:cubicBezTo>
                    <a:pt x="380" y="26"/>
                    <a:pt x="379" y="26"/>
                    <a:pt x="379" y="26"/>
                  </a:cubicBezTo>
                  <a:close/>
                  <a:moveTo>
                    <a:pt x="379" y="28"/>
                  </a:moveTo>
                  <a:cubicBezTo>
                    <a:pt x="380" y="28"/>
                    <a:pt x="379" y="27"/>
                    <a:pt x="379" y="27"/>
                  </a:cubicBezTo>
                  <a:cubicBezTo>
                    <a:pt x="379" y="28"/>
                    <a:pt x="380" y="28"/>
                    <a:pt x="380" y="28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9" y="28"/>
                    <a:pt x="379" y="28"/>
                    <a:pt x="378" y="28"/>
                  </a:cubicBezTo>
                  <a:cubicBezTo>
                    <a:pt x="378" y="28"/>
                    <a:pt x="379" y="29"/>
                    <a:pt x="378" y="29"/>
                  </a:cubicBezTo>
                  <a:cubicBezTo>
                    <a:pt x="378" y="29"/>
                    <a:pt x="378" y="28"/>
                    <a:pt x="378" y="28"/>
                  </a:cubicBezTo>
                  <a:cubicBezTo>
                    <a:pt x="378" y="28"/>
                    <a:pt x="379" y="28"/>
                    <a:pt x="379" y="28"/>
                  </a:cubicBezTo>
                  <a:close/>
                  <a:moveTo>
                    <a:pt x="380" y="29"/>
                  </a:moveTo>
                  <a:cubicBezTo>
                    <a:pt x="378" y="29"/>
                    <a:pt x="378" y="29"/>
                    <a:pt x="378" y="29"/>
                  </a:cubicBezTo>
                  <a:cubicBezTo>
                    <a:pt x="379" y="29"/>
                    <a:pt x="379" y="29"/>
                    <a:pt x="379" y="29"/>
                  </a:cubicBezTo>
                  <a:lnTo>
                    <a:pt x="380" y="29"/>
                  </a:lnTo>
                  <a:close/>
                  <a:moveTo>
                    <a:pt x="376" y="32"/>
                  </a:moveTo>
                  <a:cubicBezTo>
                    <a:pt x="377" y="32"/>
                    <a:pt x="377" y="31"/>
                    <a:pt x="378" y="32"/>
                  </a:cubicBezTo>
                  <a:cubicBezTo>
                    <a:pt x="378" y="32"/>
                    <a:pt x="378" y="31"/>
                    <a:pt x="378" y="31"/>
                  </a:cubicBezTo>
                  <a:cubicBezTo>
                    <a:pt x="378" y="31"/>
                    <a:pt x="378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lnTo>
                    <a:pt x="376" y="32"/>
                  </a:lnTo>
                  <a:close/>
                  <a:moveTo>
                    <a:pt x="380" y="29"/>
                  </a:moveTo>
                  <a:cubicBezTo>
                    <a:pt x="380" y="29"/>
                    <a:pt x="381" y="28"/>
                    <a:pt x="382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1" y="28"/>
                    <a:pt x="382" y="28"/>
                    <a:pt x="382" y="28"/>
                  </a:cubicBezTo>
                  <a:cubicBezTo>
                    <a:pt x="382" y="28"/>
                    <a:pt x="382" y="29"/>
                    <a:pt x="382" y="30"/>
                  </a:cubicBezTo>
                  <a:cubicBezTo>
                    <a:pt x="381" y="30"/>
                    <a:pt x="381" y="29"/>
                    <a:pt x="380" y="29"/>
                  </a:cubicBezTo>
                  <a:close/>
                  <a:moveTo>
                    <a:pt x="384" y="32"/>
                  </a:moveTo>
                  <a:cubicBezTo>
                    <a:pt x="384" y="32"/>
                    <a:pt x="384" y="32"/>
                    <a:pt x="384" y="32"/>
                  </a:cubicBezTo>
                  <a:cubicBezTo>
                    <a:pt x="384" y="33"/>
                    <a:pt x="383" y="33"/>
                    <a:pt x="383" y="33"/>
                  </a:cubicBezTo>
                  <a:cubicBezTo>
                    <a:pt x="383" y="33"/>
                    <a:pt x="383" y="33"/>
                    <a:pt x="382" y="33"/>
                  </a:cubicBezTo>
                  <a:cubicBezTo>
                    <a:pt x="382" y="32"/>
                    <a:pt x="383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2" y="32"/>
                    <a:pt x="382" y="32"/>
                    <a:pt x="381" y="31"/>
                  </a:cubicBezTo>
                  <a:cubicBezTo>
                    <a:pt x="381" y="31"/>
                    <a:pt x="381" y="31"/>
                    <a:pt x="381" y="31"/>
                  </a:cubicBezTo>
                  <a:cubicBezTo>
                    <a:pt x="381" y="30"/>
                    <a:pt x="381" y="32"/>
                    <a:pt x="383" y="31"/>
                  </a:cubicBezTo>
                  <a:cubicBezTo>
                    <a:pt x="382" y="30"/>
                    <a:pt x="383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5" y="31"/>
                    <a:pt x="385" y="31"/>
                    <a:pt x="385" y="31"/>
                  </a:cubicBezTo>
                  <a:cubicBezTo>
                    <a:pt x="385" y="32"/>
                    <a:pt x="384" y="31"/>
                    <a:pt x="384" y="32"/>
                  </a:cubicBezTo>
                  <a:close/>
                  <a:moveTo>
                    <a:pt x="364" y="87"/>
                  </a:moveTo>
                  <a:cubicBezTo>
                    <a:pt x="364" y="86"/>
                    <a:pt x="364" y="86"/>
                    <a:pt x="364" y="86"/>
                  </a:cubicBezTo>
                  <a:cubicBezTo>
                    <a:pt x="364" y="86"/>
                    <a:pt x="364" y="86"/>
                    <a:pt x="364" y="86"/>
                  </a:cubicBezTo>
                  <a:lnTo>
                    <a:pt x="364" y="87"/>
                  </a:lnTo>
                  <a:close/>
                  <a:moveTo>
                    <a:pt x="367" y="87"/>
                  </a:moveTo>
                  <a:cubicBezTo>
                    <a:pt x="366" y="87"/>
                    <a:pt x="366" y="87"/>
                    <a:pt x="366" y="87"/>
                  </a:cubicBezTo>
                  <a:cubicBezTo>
                    <a:pt x="367" y="87"/>
                    <a:pt x="367" y="87"/>
                    <a:pt x="367" y="87"/>
                  </a:cubicBezTo>
                  <a:close/>
                  <a:moveTo>
                    <a:pt x="370" y="84"/>
                  </a:move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4"/>
                    <a:pt x="370" y="84"/>
                  </a:cubicBezTo>
                  <a:close/>
                  <a:moveTo>
                    <a:pt x="394" y="32"/>
                  </a:moveTo>
                  <a:cubicBezTo>
                    <a:pt x="394" y="32"/>
                    <a:pt x="394" y="32"/>
                    <a:pt x="394" y="32"/>
                  </a:cubicBezTo>
                  <a:cubicBezTo>
                    <a:pt x="392" y="32"/>
                    <a:pt x="392" y="32"/>
                    <a:pt x="390" y="32"/>
                  </a:cubicBezTo>
                  <a:cubicBezTo>
                    <a:pt x="390" y="32"/>
                    <a:pt x="391" y="33"/>
                    <a:pt x="390" y="33"/>
                  </a:cubicBezTo>
                  <a:cubicBezTo>
                    <a:pt x="390" y="32"/>
                    <a:pt x="390" y="32"/>
                    <a:pt x="390" y="32"/>
                  </a:cubicBezTo>
                  <a:cubicBezTo>
                    <a:pt x="388" y="32"/>
                    <a:pt x="387" y="32"/>
                    <a:pt x="386" y="31"/>
                  </a:cubicBezTo>
                  <a:cubicBezTo>
                    <a:pt x="385" y="31"/>
                    <a:pt x="387" y="31"/>
                    <a:pt x="387" y="31"/>
                  </a:cubicBezTo>
                  <a:cubicBezTo>
                    <a:pt x="389" y="31"/>
                    <a:pt x="391" y="31"/>
                    <a:pt x="393" y="31"/>
                  </a:cubicBezTo>
                  <a:cubicBezTo>
                    <a:pt x="393" y="31"/>
                    <a:pt x="393" y="32"/>
                    <a:pt x="394" y="32"/>
                  </a:cubicBezTo>
                  <a:cubicBezTo>
                    <a:pt x="394" y="32"/>
                    <a:pt x="394" y="32"/>
                    <a:pt x="395" y="32"/>
                  </a:cubicBezTo>
                  <a:lnTo>
                    <a:pt x="394" y="32"/>
                  </a:lnTo>
                  <a:close/>
                  <a:moveTo>
                    <a:pt x="398" y="33"/>
                  </a:moveTo>
                  <a:cubicBezTo>
                    <a:pt x="398" y="32"/>
                    <a:pt x="398" y="32"/>
                    <a:pt x="398" y="32"/>
                  </a:cubicBezTo>
                  <a:cubicBezTo>
                    <a:pt x="397" y="33"/>
                    <a:pt x="396" y="33"/>
                    <a:pt x="396" y="32"/>
                  </a:cubicBezTo>
                  <a:cubicBezTo>
                    <a:pt x="397" y="31"/>
                    <a:pt x="398" y="31"/>
                    <a:pt x="398" y="31"/>
                  </a:cubicBezTo>
                  <a:lnTo>
                    <a:pt x="398" y="33"/>
                  </a:lnTo>
                  <a:close/>
                  <a:moveTo>
                    <a:pt x="375" y="87"/>
                  </a:moveTo>
                  <a:cubicBezTo>
                    <a:pt x="375" y="87"/>
                    <a:pt x="375" y="87"/>
                    <a:pt x="375" y="87"/>
                  </a:cubicBezTo>
                  <a:cubicBezTo>
                    <a:pt x="375" y="86"/>
                    <a:pt x="375" y="86"/>
                    <a:pt x="375" y="86"/>
                  </a:cubicBezTo>
                  <a:lnTo>
                    <a:pt x="375" y="87"/>
                  </a:lnTo>
                  <a:close/>
                  <a:moveTo>
                    <a:pt x="403" y="29"/>
                  </a:moveTo>
                  <a:cubicBezTo>
                    <a:pt x="403" y="29"/>
                    <a:pt x="403" y="29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lnTo>
                    <a:pt x="403" y="29"/>
                  </a:lnTo>
                  <a:close/>
                  <a:moveTo>
                    <a:pt x="398" y="35"/>
                  </a:moveTo>
                  <a:cubicBezTo>
                    <a:pt x="398" y="35"/>
                    <a:pt x="398" y="35"/>
                    <a:pt x="398" y="35"/>
                  </a:cubicBezTo>
                  <a:cubicBezTo>
                    <a:pt x="398" y="35"/>
                    <a:pt x="398" y="35"/>
                    <a:pt x="398" y="35"/>
                  </a:cubicBezTo>
                  <a:cubicBezTo>
                    <a:pt x="399" y="35"/>
                    <a:pt x="399" y="35"/>
                    <a:pt x="399" y="35"/>
                  </a:cubicBezTo>
                  <a:lnTo>
                    <a:pt x="398" y="35"/>
                  </a:lnTo>
                  <a:close/>
                  <a:moveTo>
                    <a:pt x="401" y="33"/>
                  </a:moveTo>
                  <a:cubicBezTo>
                    <a:pt x="401" y="33"/>
                    <a:pt x="401" y="33"/>
                    <a:pt x="401" y="33"/>
                  </a:cubicBezTo>
                  <a:cubicBezTo>
                    <a:pt x="400" y="33"/>
                    <a:pt x="400" y="33"/>
                    <a:pt x="399" y="33"/>
                  </a:cubicBezTo>
                  <a:cubicBezTo>
                    <a:pt x="400" y="33"/>
                    <a:pt x="400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ubicBezTo>
                    <a:pt x="401" y="32"/>
                    <a:pt x="401" y="32"/>
                    <a:pt x="402" y="32"/>
                  </a:cubicBezTo>
                  <a:cubicBezTo>
                    <a:pt x="402" y="33"/>
                    <a:pt x="402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lose/>
                  <a:moveTo>
                    <a:pt x="413" y="33"/>
                  </a:move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5" y="34"/>
                    <a:pt x="413" y="32"/>
                    <a:pt x="415" y="32"/>
                  </a:cubicBezTo>
                  <a:cubicBezTo>
                    <a:pt x="414" y="33"/>
                    <a:pt x="414" y="33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3" y="34"/>
                    <a:pt x="413" y="34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lose/>
                  <a:moveTo>
                    <a:pt x="413" y="26"/>
                  </a:moveTo>
                  <a:cubicBezTo>
                    <a:pt x="413" y="26"/>
                    <a:pt x="414" y="27"/>
                    <a:pt x="414" y="26"/>
                  </a:cubicBezTo>
                  <a:cubicBezTo>
                    <a:pt x="414" y="26"/>
                    <a:pt x="415" y="26"/>
                    <a:pt x="416" y="26"/>
                  </a:cubicBezTo>
                  <a:cubicBezTo>
                    <a:pt x="415" y="27"/>
                    <a:pt x="414" y="26"/>
                    <a:pt x="413" y="26"/>
                  </a:cubicBezTo>
                  <a:close/>
                  <a:moveTo>
                    <a:pt x="407" y="29"/>
                  </a:moveTo>
                  <a:cubicBezTo>
                    <a:pt x="406" y="29"/>
                    <a:pt x="406" y="29"/>
                    <a:pt x="406" y="29"/>
                  </a:cubicBezTo>
                  <a:cubicBezTo>
                    <a:pt x="407" y="30"/>
                    <a:pt x="407" y="29"/>
                    <a:pt x="408" y="29"/>
                  </a:cubicBezTo>
                  <a:cubicBezTo>
                    <a:pt x="408" y="29"/>
                    <a:pt x="408" y="29"/>
                    <a:pt x="408" y="29"/>
                  </a:cubicBezTo>
                  <a:cubicBezTo>
                    <a:pt x="408" y="30"/>
                    <a:pt x="409" y="29"/>
                    <a:pt x="410" y="30"/>
                  </a:cubicBezTo>
                  <a:cubicBezTo>
                    <a:pt x="410" y="30"/>
                    <a:pt x="409" y="30"/>
                    <a:pt x="409" y="30"/>
                  </a:cubicBezTo>
                  <a:cubicBezTo>
                    <a:pt x="409" y="30"/>
                    <a:pt x="410" y="30"/>
                    <a:pt x="410" y="31"/>
                  </a:cubicBezTo>
                  <a:cubicBezTo>
                    <a:pt x="411" y="30"/>
                    <a:pt x="412" y="30"/>
                    <a:pt x="412" y="30"/>
                  </a:cubicBezTo>
                  <a:cubicBezTo>
                    <a:pt x="412" y="30"/>
                    <a:pt x="412" y="30"/>
                    <a:pt x="412" y="30"/>
                  </a:cubicBezTo>
                  <a:cubicBezTo>
                    <a:pt x="412" y="30"/>
                    <a:pt x="411" y="30"/>
                    <a:pt x="411" y="30"/>
                  </a:cubicBezTo>
                  <a:cubicBezTo>
                    <a:pt x="411" y="30"/>
                    <a:pt x="411" y="30"/>
                    <a:pt x="411" y="31"/>
                  </a:cubicBezTo>
                  <a:cubicBezTo>
                    <a:pt x="410" y="31"/>
                    <a:pt x="409" y="31"/>
                    <a:pt x="408" y="31"/>
                  </a:cubicBezTo>
                  <a:cubicBezTo>
                    <a:pt x="408" y="30"/>
                    <a:pt x="407" y="30"/>
                    <a:pt x="407" y="30"/>
                  </a:cubicBezTo>
                  <a:cubicBezTo>
                    <a:pt x="406" y="31"/>
                    <a:pt x="406" y="31"/>
                    <a:pt x="406" y="31"/>
                  </a:cubicBezTo>
                  <a:cubicBezTo>
                    <a:pt x="405" y="31"/>
                    <a:pt x="405" y="29"/>
                    <a:pt x="404" y="30"/>
                  </a:cubicBezTo>
                  <a:cubicBezTo>
                    <a:pt x="404" y="30"/>
                    <a:pt x="404" y="30"/>
                    <a:pt x="404" y="29"/>
                  </a:cubicBezTo>
                  <a:cubicBezTo>
                    <a:pt x="404" y="29"/>
                    <a:pt x="406" y="29"/>
                    <a:pt x="407" y="29"/>
                  </a:cubicBezTo>
                  <a:close/>
                  <a:moveTo>
                    <a:pt x="401" y="35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lnTo>
                    <a:pt x="401" y="35"/>
                  </a:lnTo>
                  <a:close/>
                  <a:moveTo>
                    <a:pt x="385" y="87"/>
                  </a:moveTo>
                  <a:cubicBezTo>
                    <a:pt x="384" y="87"/>
                    <a:pt x="384" y="88"/>
                    <a:pt x="383" y="88"/>
                  </a:cubicBezTo>
                  <a:cubicBezTo>
                    <a:pt x="383" y="87"/>
                    <a:pt x="384" y="87"/>
                    <a:pt x="385" y="87"/>
                  </a:cubicBezTo>
                  <a:cubicBezTo>
                    <a:pt x="385" y="87"/>
                    <a:pt x="385" y="87"/>
                    <a:pt x="386" y="87"/>
                  </a:cubicBezTo>
                  <a:cubicBezTo>
                    <a:pt x="385" y="87"/>
                    <a:pt x="385" y="87"/>
                    <a:pt x="385" y="87"/>
                  </a:cubicBezTo>
                  <a:close/>
                  <a:moveTo>
                    <a:pt x="406" y="36"/>
                  </a:moveTo>
                  <a:cubicBezTo>
                    <a:pt x="406" y="35"/>
                    <a:pt x="406" y="35"/>
                    <a:pt x="406" y="35"/>
                  </a:cubicBezTo>
                  <a:cubicBezTo>
                    <a:pt x="407" y="35"/>
                    <a:pt x="407" y="35"/>
                    <a:pt x="407" y="35"/>
                  </a:cubicBezTo>
                  <a:cubicBezTo>
                    <a:pt x="406" y="36"/>
                    <a:pt x="406" y="36"/>
                    <a:pt x="406" y="36"/>
                  </a:cubicBezTo>
                  <a:close/>
                  <a:moveTo>
                    <a:pt x="384" y="86"/>
                  </a:move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lose/>
                  <a:moveTo>
                    <a:pt x="407" y="36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08" y="35"/>
                    <a:pt x="408" y="35"/>
                    <a:pt x="408" y="35"/>
                  </a:cubicBezTo>
                  <a:cubicBezTo>
                    <a:pt x="408" y="35"/>
                    <a:pt x="408" y="36"/>
                    <a:pt x="407" y="36"/>
                  </a:cubicBezTo>
                  <a:close/>
                  <a:moveTo>
                    <a:pt x="386" y="86"/>
                  </a:moveTo>
                  <a:cubicBezTo>
                    <a:pt x="386" y="86"/>
                    <a:pt x="386" y="86"/>
                    <a:pt x="386" y="86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6" y="86"/>
                    <a:pt x="386" y="86"/>
                    <a:pt x="386" y="86"/>
                  </a:cubicBezTo>
                  <a:close/>
                  <a:moveTo>
                    <a:pt x="403" y="33"/>
                  </a:moveTo>
                  <a:cubicBezTo>
                    <a:pt x="404" y="32"/>
                    <a:pt x="405" y="33"/>
                    <a:pt x="406" y="32"/>
                  </a:cubicBezTo>
                  <a:cubicBezTo>
                    <a:pt x="405" y="32"/>
                    <a:pt x="405" y="32"/>
                    <a:pt x="405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3"/>
                    <a:pt x="407" y="32"/>
                    <a:pt x="408" y="32"/>
                  </a:cubicBezTo>
                  <a:cubicBezTo>
                    <a:pt x="409" y="31"/>
                    <a:pt x="411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3" y="33"/>
                    <a:pt x="413" y="34"/>
                  </a:cubicBezTo>
                  <a:cubicBezTo>
                    <a:pt x="412" y="33"/>
                    <a:pt x="411" y="33"/>
                    <a:pt x="410" y="34"/>
                  </a:cubicBezTo>
                  <a:cubicBezTo>
                    <a:pt x="408" y="33"/>
                    <a:pt x="405" y="33"/>
                    <a:pt x="403" y="33"/>
                  </a:cubicBezTo>
                  <a:close/>
                  <a:moveTo>
                    <a:pt x="413" y="36"/>
                  </a:moveTo>
                  <a:cubicBezTo>
                    <a:pt x="411" y="35"/>
                    <a:pt x="410" y="36"/>
                    <a:pt x="408" y="36"/>
                  </a:cubicBezTo>
                  <a:cubicBezTo>
                    <a:pt x="409" y="35"/>
                    <a:pt x="411" y="36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3" y="36"/>
                    <a:pt x="414" y="35"/>
                    <a:pt x="415" y="35"/>
                  </a:cubicBezTo>
                  <a:cubicBezTo>
                    <a:pt x="415" y="36"/>
                    <a:pt x="413" y="36"/>
                    <a:pt x="413" y="36"/>
                  </a:cubicBezTo>
                  <a:close/>
                  <a:moveTo>
                    <a:pt x="429" y="33"/>
                  </a:moveTo>
                  <a:cubicBezTo>
                    <a:pt x="429" y="34"/>
                    <a:pt x="429" y="34"/>
                    <a:pt x="429" y="34"/>
                  </a:cubicBezTo>
                  <a:cubicBezTo>
                    <a:pt x="430" y="35"/>
                    <a:pt x="430" y="33"/>
                    <a:pt x="430" y="34"/>
                  </a:cubicBezTo>
                  <a:cubicBezTo>
                    <a:pt x="432" y="34"/>
                    <a:pt x="432" y="34"/>
                    <a:pt x="432" y="34"/>
                  </a:cubicBezTo>
                  <a:cubicBezTo>
                    <a:pt x="431" y="34"/>
                    <a:pt x="430" y="35"/>
                    <a:pt x="429" y="34"/>
                  </a:cubicBezTo>
                  <a:cubicBezTo>
                    <a:pt x="429" y="34"/>
                    <a:pt x="429" y="34"/>
                    <a:pt x="429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3"/>
                    <a:pt x="428" y="33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3"/>
                    <a:pt x="428" y="33"/>
                    <a:pt x="429" y="33"/>
                  </a:cubicBezTo>
                  <a:close/>
                  <a:moveTo>
                    <a:pt x="415" y="36"/>
                  </a:move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7" y="36"/>
                    <a:pt x="417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6" y="36"/>
                    <a:pt x="415" y="36"/>
                  </a:cubicBezTo>
                  <a:close/>
                  <a:moveTo>
                    <a:pt x="418" y="34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lnTo>
                    <a:pt x="418" y="34"/>
                  </a:lnTo>
                  <a:close/>
                  <a:moveTo>
                    <a:pt x="424" y="36"/>
                  </a:move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5" y="36"/>
                    <a:pt x="425" y="36"/>
                    <a:pt x="425" y="36"/>
                  </a:cubicBezTo>
                  <a:cubicBezTo>
                    <a:pt x="424" y="36"/>
                    <a:pt x="424" y="36"/>
                    <a:pt x="424" y="36"/>
                  </a:cubicBezTo>
                  <a:close/>
                  <a:moveTo>
                    <a:pt x="426" y="34"/>
                  </a:moveTo>
                  <a:cubicBezTo>
                    <a:pt x="426" y="34"/>
                    <a:pt x="426" y="34"/>
                    <a:pt x="426" y="34"/>
                  </a:cubicBezTo>
                  <a:cubicBezTo>
                    <a:pt x="424" y="34"/>
                    <a:pt x="424" y="34"/>
                    <a:pt x="424" y="34"/>
                  </a:cubicBezTo>
                  <a:cubicBezTo>
                    <a:pt x="424" y="34"/>
                    <a:pt x="424" y="33"/>
                    <a:pt x="424" y="33"/>
                  </a:cubicBezTo>
                  <a:cubicBezTo>
                    <a:pt x="424" y="33"/>
                    <a:pt x="424" y="33"/>
                    <a:pt x="424" y="33"/>
                  </a:cubicBezTo>
                  <a:cubicBezTo>
                    <a:pt x="423" y="33"/>
                    <a:pt x="424" y="34"/>
                    <a:pt x="424" y="34"/>
                  </a:cubicBezTo>
                  <a:cubicBezTo>
                    <a:pt x="423" y="34"/>
                    <a:pt x="420" y="34"/>
                    <a:pt x="419" y="33"/>
                  </a:cubicBezTo>
                  <a:cubicBezTo>
                    <a:pt x="419" y="33"/>
                    <a:pt x="419" y="33"/>
                    <a:pt x="419" y="33"/>
                  </a:cubicBezTo>
                  <a:cubicBezTo>
                    <a:pt x="421" y="34"/>
                    <a:pt x="424" y="33"/>
                    <a:pt x="426" y="33"/>
                  </a:cubicBezTo>
                  <a:cubicBezTo>
                    <a:pt x="426" y="33"/>
                    <a:pt x="426" y="33"/>
                    <a:pt x="426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5401E31-CB98-4B56-9802-0CD7E1304537}"/>
                </a:ext>
              </a:extLst>
            </p:cNvPr>
            <p:cNvSpPr txBox="1"/>
            <p:nvPr/>
          </p:nvSpPr>
          <p:spPr>
            <a:xfrm>
              <a:off x="3898743" y="853380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C293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输入你的标题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122F2E5F-26B1-46BE-B2DA-AAD0F07252DA}"/>
              </a:ext>
            </a:extLst>
          </p:cNvPr>
          <p:cNvGrpSpPr/>
          <p:nvPr/>
        </p:nvGrpSpPr>
        <p:grpSpPr>
          <a:xfrm>
            <a:off x="6798928" y="2711815"/>
            <a:ext cx="2324100" cy="461963"/>
            <a:chOff x="3467100" y="2124075"/>
            <a:chExt cx="2324100" cy="461963"/>
          </a:xfrm>
        </p:grpSpPr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163E085D-15D0-46B8-9636-7525322097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2124075"/>
              <a:ext cx="2324100" cy="461963"/>
            </a:xfrm>
            <a:custGeom>
              <a:avLst/>
              <a:gdLst>
                <a:gd name="T0" fmla="*/ 504 w 546"/>
                <a:gd name="T1" fmla="*/ 75 h 106"/>
                <a:gd name="T2" fmla="*/ 483 w 546"/>
                <a:gd name="T3" fmla="*/ 64 h 106"/>
                <a:gd name="T4" fmla="*/ 507 w 546"/>
                <a:gd name="T5" fmla="*/ 54 h 106"/>
                <a:gd name="T6" fmla="*/ 505 w 546"/>
                <a:gd name="T7" fmla="*/ 47 h 106"/>
                <a:gd name="T8" fmla="*/ 514 w 546"/>
                <a:gd name="T9" fmla="*/ 40 h 106"/>
                <a:gd name="T10" fmla="*/ 466 w 546"/>
                <a:gd name="T11" fmla="*/ 34 h 106"/>
                <a:gd name="T12" fmla="*/ 475 w 546"/>
                <a:gd name="T13" fmla="*/ 28 h 106"/>
                <a:gd name="T14" fmla="*/ 525 w 546"/>
                <a:gd name="T15" fmla="*/ 24 h 106"/>
                <a:gd name="T16" fmla="*/ 492 w 546"/>
                <a:gd name="T17" fmla="*/ 24 h 106"/>
                <a:gd name="T18" fmla="*/ 460 w 546"/>
                <a:gd name="T19" fmla="*/ 20 h 106"/>
                <a:gd name="T20" fmla="*/ 456 w 546"/>
                <a:gd name="T21" fmla="*/ 15 h 106"/>
                <a:gd name="T22" fmla="*/ 443 w 546"/>
                <a:gd name="T23" fmla="*/ 22 h 106"/>
                <a:gd name="T24" fmla="*/ 418 w 546"/>
                <a:gd name="T25" fmla="*/ 19 h 106"/>
                <a:gd name="T26" fmla="*/ 442 w 546"/>
                <a:gd name="T27" fmla="*/ 24 h 106"/>
                <a:gd name="T28" fmla="*/ 398 w 546"/>
                <a:gd name="T29" fmla="*/ 27 h 106"/>
                <a:gd name="T30" fmla="*/ 375 w 546"/>
                <a:gd name="T31" fmla="*/ 25 h 106"/>
                <a:gd name="T32" fmla="*/ 340 w 546"/>
                <a:gd name="T33" fmla="*/ 18 h 106"/>
                <a:gd name="T34" fmla="*/ 292 w 546"/>
                <a:gd name="T35" fmla="*/ 17 h 106"/>
                <a:gd name="T36" fmla="*/ 281 w 546"/>
                <a:gd name="T37" fmla="*/ 6 h 106"/>
                <a:gd name="T38" fmla="*/ 268 w 546"/>
                <a:gd name="T39" fmla="*/ 15 h 106"/>
                <a:gd name="T40" fmla="*/ 245 w 546"/>
                <a:gd name="T41" fmla="*/ 9 h 106"/>
                <a:gd name="T42" fmla="*/ 220 w 546"/>
                <a:gd name="T43" fmla="*/ 4 h 106"/>
                <a:gd name="T44" fmla="*/ 186 w 546"/>
                <a:gd name="T45" fmla="*/ 2 h 106"/>
                <a:gd name="T46" fmla="*/ 160 w 546"/>
                <a:gd name="T47" fmla="*/ 8 h 106"/>
                <a:gd name="T48" fmla="*/ 65 w 546"/>
                <a:gd name="T49" fmla="*/ 3 h 106"/>
                <a:gd name="T50" fmla="*/ 9 w 546"/>
                <a:gd name="T51" fmla="*/ 38 h 106"/>
                <a:gd name="T52" fmla="*/ 57 w 546"/>
                <a:gd name="T53" fmla="*/ 100 h 106"/>
                <a:gd name="T54" fmla="*/ 59 w 546"/>
                <a:gd name="T55" fmla="*/ 84 h 106"/>
                <a:gd name="T56" fmla="*/ 84 w 546"/>
                <a:gd name="T57" fmla="*/ 83 h 106"/>
                <a:gd name="T58" fmla="*/ 136 w 546"/>
                <a:gd name="T59" fmla="*/ 87 h 106"/>
                <a:gd name="T60" fmla="*/ 176 w 546"/>
                <a:gd name="T61" fmla="*/ 86 h 106"/>
                <a:gd name="T62" fmla="*/ 205 w 546"/>
                <a:gd name="T63" fmla="*/ 81 h 106"/>
                <a:gd name="T64" fmla="*/ 253 w 546"/>
                <a:gd name="T65" fmla="*/ 81 h 106"/>
                <a:gd name="T66" fmla="*/ 299 w 546"/>
                <a:gd name="T67" fmla="*/ 83 h 106"/>
                <a:gd name="T68" fmla="*/ 363 w 546"/>
                <a:gd name="T69" fmla="*/ 87 h 106"/>
                <a:gd name="T70" fmla="*/ 390 w 546"/>
                <a:gd name="T71" fmla="*/ 85 h 106"/>
                <a:gd name="T72" fmla="*/ 494 w 546"/>
                <a:gd name="T73" fmla="*/ 54 h 106"/>
                <a:gd name="T74" fmla="*/ 482 w 546"/>
                <a:gd name="T75" fmla="*/ 43 h 106"/>
                <a:gd name="T76" fmla="*/ 506 w 546"/>
                <a:gd name="T77" fmla="*/ 45 h 106"/>
                <a:gd name="T78" fmla="*/ 499 w 546"/>
                <a:gd name="T79" fmla="*/ 43 h 106"/>
                <a:gd name="T80" fmla="*/ 474 w 546"/>
                <a:gd name="T81" fmla="*/ 42 h 106"/>
                <a:gd name="T82" fmla="*/ 460 w 546"/>
                <a:gd name="T83" fmla="*/ 30 h 106"/>
                <a:gd name="T84" fmla="*/ 454 w 546"/>
                <a:gd name="T85" fmla="*/ 25 h 106"/>
                <a:gd name="T86" fmla="*/ 409 w 546"/>
                <a:gd name="T87" fmla="*/ 19 h 106"/>
                <a:gd name="T88" fmla="*/ 280 w 546"/>
                <a:gd name="T89" fmla="*/ 9 h 106"/>
                <a:gd name="T90" fmla="*/ 23 w 546"/>
                <a:gd name="T91" fmla="*/ 60 h 106"/>
                <a:gd name="T92" fmla="*/ 67 w 546"/>
                <a:gd name="T93" fmla="*/ 96 h 106"/>
                <a:gd name="T94" fmla="*/ 88 w 546"/>
                <a:gd name="T95" fmla="*/ 83 h 106"/>
                <a:gd name="T96" fmla="*/ 146 w 546"/>
                <a:gd name="T97" fmla="*/ 83 h 106"/>
                <a:gd name="T98" fmla="*/ 237 w 546"/>
                <a:gd name="T99" fmla="*/ 8 h 106"/>
                <a:gd name="T100" fmla="*/ 190 w 546"/>
                <a:gd name="T101" fmla="*/ 79 h 106"/>
                <a:gd name="T102" fmla="*/ 225 w 546"/>
                <a:gd name="T103" fmla="*/ 10 h 106"/>
                <a:gd name="T104" fmla="*/ 252 w 546"/>
                <a:gd name="T105" fmla="*/ 14 h 106"/>
                <a:gd name="T106" fmla="*/ 277 w 546"/>
                <a:gd name="T107" fmla="*/ 15 h 106"/>
                <a:gd name="T108" fmla="*/ 294 w 546"/>
                <a:gd name="T109" fmla="*/ 21 h 106"/>
                <a:gd name="T110" fmla="*/ 318 w 546"/>
                <a:gd name="T111" fmla="*/ 25 h 106"/>
                <a:gd name="T112" fmla="*/ 340 w 546"/>
                <a:gd name="T113" fmla="*/ 24 h 106"/>
                <a:gd name="T114" fmla="*/ 353 w 546"/>
                <a:gd name="T115" fmla="*/ 26 h 106"/>
                <a:gd name="T116" fmla="*/ 393 w 546"/>
                <a:gd name="T117" fmla="*/ 27 h 106"/>
                <a:gd name="T118" fmla="*/ 383 w 546"/>
                <a:gd name="T119" fmla="*/ 30 h 106"/>
                <a:gd name="T120" fmla="*/ 370 w 546"/>
                <a:gd name="T121" fmla="*/ 84 h 106"/>
                <a:gd name="T122" fmla="*/ 411 w 546"/>
                <a:gd name="T123" fmla="*/ 30 h 106"/>
                <a:gd name="T124" fmla="*/ 428 w 546"/>
                <a:gd name="T12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106">
                  <a:moveTo>
                    <a:pt x="405" y="85"/>
                  </a:moveTo>
                  <a:cubicBezTo>
                    <a:pt x="405" y="86"/>
                    <a:pt x="405" y="86"/>
                    <a:pt x="405" y="86"/>
                  </a:cubicBezTo>
                  <a:cubicBezTo>
                    <a:pt x="406" y="86"/>
                    <a:pt x="406" y="86"/>
                    <a:pt x="407" y="86"/>
                  </a:cubicBezTo>
                  <a:cubicBezTo>
                    <a:pt x="406" y="86"/>
                    <a:pt x="406" y="86"/>
                    <a:pt x="406" y="86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7" y="85"/>
                    <a:pt x="408" y="85"/>
                    <a:pt x="408" y="86"/>
                  </a:cubicBezTo>
                  <a:cubicBezTo>
                    <a:pt x="409" y="86"/>
                    <a:pt x="410" y="87"/>
                    <a:pt x="410" y="86"/>
                  </a:cubicBezTo>
                  <a:cubicBezTo>
                    <a:pt x="411" y="86"/>
                    <a:pt x="411" y="86"/>
                    <a:pt x="412" y="86"/>
                  </a:cubicBezTo>
                  <a:cubicBezTo>
                    <a:pt x="413" y="85"/>
                    <a:pt x="415" y="86"/>
                    <a:pt x="416" y="86"/>
                  </a:cubicBezTo>
                  <a:cubicBezTo>
                    <a:pt x="417" y="84"/>
                    <a:pt x="419" y="87"/>
                    <a:pt x="419" y="85"/>
                  </a:cubicBezTo>
                  <a:cubicBezTo>
                    <a:pt x="421" y="86"/>
                    <a:pt x="422" y="85"/>
                    <a:pt x="423" y="86"/>
                  </a:cubicBezTo>
                  <a:cubicBezTo>
                    <a:pt x="423" y="85"/>
                    <a:pt x="423" y="85"/>
                    <a:pt x="423" y="85"/>
                  </a:cubicBezTo>
                  <a:cubicBezTo>
                    <a:pt x="425" y="87"/>
                    <a:pt x="428" y="85"/>
                    <a:pt x="430" y="86"/>
                  </a:cubicBezTo>
                  <a:cubicBezTo>
                    <a:pt x="430" y="86"/>
                    <a:pt x="430" y="86"/>
                    <a:pt x="430" y="86"/>
                  </a:cubicBezTo>
                  <a:cubicBezTo>
                    <a:pt x="431" y="86"/>
                    <a:pt x="432" y="85"/>
                    <a:pt x="432" y="86"/>
                  </a:cubicBezTo>
                  <a:cubicBezTo>
                    <a:pt x="433" y="86"/>
                    <a:pt x="434" y="86"/>
                    <a:pt x="434" y="86"/>
                  </a:cubicBezTo>
                  <a:cubicBezTo>
                    <a:pt x="436" y="87"/>
                    <a:pt x="437" y="85"/>
                    <a:pt x="439" y="86"/>
                  </a:cubicBezTo>
                  <a:cubicBezTo>
                    <a:pt x="439" y="86"/>
                    <a:pt x="439" y="86"/>
                    <a:pt x="439" y="86"/>
                  </a:cubicBezTo>
                  <a:cubicBezTo>
                    <a:pt x="440" y="87"/>
                    <a:pt x="440" y="85"/>
                    <a:pt x="441" y="86"/>
                  </a:cubicBezTo>
                  <a:cubicBezTo>
                    <a:pt x="443" y="85"/>
                    <a:pt x="445" y="87"/>
                    <a:pt x="447" y="86"/>
                  </a:cubicBezTo>
                  <a:cubicBezTo>
                    <a:pt x="448" y="87"/>
                    <a:pt x="450" y="85"/>
                    <a:pt x="451" y="86"/>
                  </a:cubicBezTo>
                  <a:cubicBezTo>
                    <a:pt x="453" y="87"/>
                    <a:pt x="455" y="86"/>
                    <a:pt x="457" y="86"/>
                  </a:cubicBezTo>
                  <a:cubicBezTo>
                    <a:pt x="459" y="85"/>
                    <a:pt x="461" y="86"/>
                    <a:pt x="462" y="86"/>
                  </a:cubicBezTo>
                  <a:cubicBezTo>
                    <a:pt x="464" y="86"/>
                    <a:pt x="465" y="86"/>
                    <a:pt x="466" y="85"/>
                  </a:cubicBezTo>
                  <a:cubicBezTo>
                    <a:pt x="467" y="85"/>
                    <a:pt x="467" y="86"/>
                    <a:pt x="467" y="86"/>
                  </a:cubicBezTo>
                  <a:cubicBezTo>
                    <a:pt x="468" y="86"/>
                    <a:pt x="469" y="85"/>
                    <a:pt x="470" y="85"/>
                  </a:cubicBezTo>
                  <a:cubicBezTo>
                    <a:pt x="470" y="85"/>
                    <a:pt x="471" y="84"/>
                    <a:pt x="472" y="85"/>
                  </a:cubicBezTo>
                  <a:cubicBezTo>
                    <a:pt x="472" y="85"/>
                    <a:pt x="472" y="85"/>
                    <a:pt x="473" y="85"/>
                  </a:cubicBezTo>
                  <a:cubicBezTo>
                    <a:pt x="473" y="85"/>
                    <a:pt x="474" y="85"/>
                    <a:pt x="474" y="85"/>
                  </a:cubicBezTo>
                  <a:cubicBezTo>
                    <a:pt x="475" y="85"/>
                    <a:pt x="475" y="86"/>
                    <a:pt x="476" y="86"/>
                  </a:cubicBezTo>
                  <a:cubicBezTo>
                    <a:pt x="477" y="85"/>
                    <a:pt x="480" y="86"/>
                    <a:pt x="481" y="85"/>
                  </a:cubicBezTo>
                  <a:cubicBezTo>
                    <a:pt x="482" y="86"/>
                    <a:pt x="484" y="85"/>
                    <a:pt x="485" y="85"/>
                  </a:cubicBezTo>
                  <a:cubicBezTo>
                    <a:pt x="486" y="85"/>
                    <a:pt x="487" y="86"/>
                    <a:pt x="488" y="85"/>
                  </a:cubicBezTo>
                  <a:cubicBezTo>
                    <a:pt x="490" y="85"/>
                    <a:pt x="492" y="85"/>
                    <a:pt x="494" y="85"/>
                  </a:cubicBezTo>
                  <a:cubicBezTo>
                    <a:pt x="493" y="85"/>
                    <a:pt x="493" y="85"/>
                    <a:pt x="493" y="85"/>
                  </a:cubicBezTo>
                  <a:cubicBezTo>
                    <a:pt x="495" y="84"/>
                    <a:pt x="495" y="85"/>
                    <a:pt x="497" y="85"/>
                  </a:cubicBezTo>
                  <a:cubicBezTo>
                    <a:pt x="497" y="83"/>
                    <a:pt x="497" y="83"/>
                    <a:pt x="497" y="83"/>
                  </a:cubicBezTo>
                  <a:cubicBezTo>
                    <a:pt x="497" y="83"/>
                    <a:pt x="499" y="84"/>
                    <a:pt x="499" y="83"/>
                  </a:cubicBezTo>
                  <a:cubicBezTo>
                    <a:pt x="499" y="83"/>
                    <a:pt x="500" y="83"/>
                    <a:pt x="500" y="83"/>
                  </a:cubicBezTo>
                  <a:cubicBezTo>
                    <a:pt x="501" y="83"/>
                    <a:pt x="503" y="84"/>
                    <a:pt x="503" y="82"/>
                  </a:cubicBezTo>
                  <a:cubicBezTo>
                    <a:pt x="504" y="81"/>
                    <a:pt x="505" y="82"/>
                    <a:pt x="506" y="82"/>
                  </a:cubicBezTo>
                  <a:cubicBezTo>
                    <a:pt x="505" y="81"/>
                    <a:pt x="503" y="81"/>
                    <a:pt x="502" y="82"/>
                  </a:cubicBezTo>
                  <a:cubicBezTo>
                    <a:pt x="501" y="81"/>
                    <a:pt x="500" y="81"/>
                    <a:pt x="499" y="82"/>
                  </a:cubicBezTo>
                  <a:cubicBezTo>
                    <a:pt x="496" y="81"/>
                    <a:pt x="493" y="82"/>
                    <a:pt x="491" y="81"/>
                  </a:cubicBezTo>
                  <a:cubicBezTo>
                    <a:pt x="492" y="80"/>
                    <a:pt x="494" y="80"/>
                    <a:pt x="495" y="80"/>
                  </a:cubicBezTo>
                  <a:cubicBezTo>
                    <a:pt x="495" y="79"/>
                    <a:pt x="496" y="79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2" y="79"/>
                    <a:pt x="491" y="80"/>
                    <a:pt x="490" y="79"/>
                  </a:cubicBezTo>
                  <a:cubicBezTo>
                    <a:pt x="491" y="79"/>
                    <a:pt x="491" y="79"/>
                    <a:pt x="491" y="79"/>
                  </a:cubicBezTo>
                  <a:cubicBezTo>
                    <a:pt x="489" y="79"/>
                    <a:pt x="488" y="79"/>
                    <a:pt x="486" y="79"/>
                  </a:cubicBezTo>
                  <a:cubicBezTo>
                    <a:pt x="486" y="79"/>
                    <a:pt x="486" y="79"/>
                    <a:pt x="486" y="79"/>
                  </a:cubicBezTo>
                  <a:cubicBezTo>
                    <a:pt x="486" y="79"/>
                    <a:pt x="485" y="79"/>
                    <a:pt x="485" y="78"/>
                  </a:cubicBezTo>
                  <a:cubicBezTo>
                    <a:pt x="486" y="77"/>
                    <a:pt x="488" y="78"/>
                    <a:pt x="489" y="77"/>
                  </a:cubicBezTo>
                  <a:cubicBezTo>
                    <a:pt x="491" y="78"/>
                    <a:pt x="492" y="76"/>
                    <a:pt x="494" y="76"/>
                  </a:cubicBezTo>
                  <a:cubicBezTo>
                    <a:pt x="495" y="76"/>
                    <a:pt x="495" y="75"/>
                    <a:pt x="497" y="75"/>
                  </a:cubicBezTo>
                  <a:cubicBezTo>
                    <a:pt x="496" y="74"/>
                    <a:pt x="496" y="74"/>
                    <a:pt x="496" y="74"/>
                  </a:cubicBezTo>
                  <a:cubicBezTo>
                    <a:pt x="497" y="74"/>
                    <a:pt x="498" y="75"/>
                    <a:pt x="498" y="76"/>
                  </a:cubicBezTo>
                  <a:cubicBezTo>
                    <a:pt x="499" y="75"/>
                    <a:pt x="500" y="75"/>
                    <a:pt x="501" y="75"/>
                  </a:cubicBezTo>
                  <a:cubicBezTo>
                    <a:pt x="502" y="76"/>
                    <a:pt x="503" y="75"/>
                    <a:pt x="504" y="75"/>
                  </a:cubicBezTo>
                  <a:cubicBezTo>
                    <a:pt x="506" y="74"/>
                    <a:pt x="508" y="76"/>
                    <a:pt x="510" y="74"/>
                  </a:cubicBezTo>
                  <a:cubicBezTo>
                    <a:pt x="510" y="74"/>
                    <a:pt x="511" y="74"/>
                    <a:pt x="511" y="74"/>
                  </a:cubicBezTo>
                  <a:cubicBezTo>
                    <a:pt x="513" y="74"/>
                    <a:pt x="515" y="75"/>
                    <a:pt x="516" y="74"/>
                  </a:cubicBezTo>
                  <a:cubicBezTo>
                    <a:pt x="516" y="74"/>
                    <a:pt x="516" y="74"/>
                    <a:pt x="516" y="74"/>
                  </a:cubicBezTo>
                  <a:cubicBezTo>
                    <a:pt x="517" y="74"/>
                    <a:pt x="518" y="75"/>
                    <a:pt x="519" y="74"/>
                  </a:cubicBezTo>
                  <a:cubicBezTo>
                    <a:pt x="518" y="73"/>
                    <a:pt x="518" y="73"/>
                    <a:pt x="518" y="73"/>
                  </a:cubicBezTo>
                  <a:cubicBezTo>
                    <a:pt x="518" y="74"/>
                    <a:pt x="517" y="74"/>
                    <a:pt x="517" y="74"/>
                  </a:cubicBezTo>
                  <a:cubicBezTo>
                    <a:pt x="515" y="72"/>
                    <a:pt x="512" y="75"/>
                    <a:pt x="511" y="72"/>
                  </a:cubicBezTo>
                  <a:cubicBezTo>
                    <a:pt x="510" y="73"/>
                    <a:pt x="509" y="72"/>
                    <a:pt x="508" y="73"/>
                  </a:cubicBezTo>
                  <a:cubicBezTo>
                    <a:pt x="509" y="73"/>
                    <a:pt x="510" y="72"/>
                    <a:pt x="511" y="73"/>
                  </a:cubicBezTo>
                  <a:cubicBezTo>
                    <a:pt x="511" y="75"/>
                    <a:pt x="510" y="73"/>
                    <a:pt x="509" y="73"/>
                  </a:cubicBezTo>
                  <a:cubicBezTo>
                    <a:pt x="509" y="74"/>
                    <a:pt x="509" y="74"/>
                    <a:pt x="509" y="74"/>
                  </a:cubicBezTo>
                  <a:cubicBezTo>
                    <a:pt x="507" y="73"/>
                    <a:pt x="505" y="74"/>
                    <a:pt x="503" y="73"/>
                  </a:cubicBezTo>
                  <a:cubicBezTo>
                    <a:pt x="503" y="73"/>
                    <a:pt x="504" y="73"/>
                    <a:pt x="504" y="73"/>
                  </a:cubicBezTo>
                  <a:cubicBezTo>
                    <a:pt x="503" y="73"/>
                    <a:pt x="503" y="72"/>
                    <a:pt x="503" y="73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502" y="73"/>
                    <a:pt x="501" y="74"/>
                    <a:pt x="499" y="74"/>
                  </a:cubicBezTo>
                  <a:cubicBezTo>
                    <a:pt x="498" y="74"/>
                    <a:pt x="498" y="74"/>
                    <a:pt x="498" y="74"/>
                  </a:cubicBezTo>
                  <a:cubicBezTo>
                    <a:pt x="498" y="74"/>
                    <a:pt x="499" y="73"/>
                    <a:pt x="498" y="74"/>
                  </a:cubicBezTo>
                  <a:cubicBezTo>
                    <a:pt x="496" y="74"/>
                    <a:pt x="495" y="74"/>
                    <a:pt x="494" y="73"/>
                  </a:cubicBezTo>
                  <a:cubicBezTo>
                    <a:pt x="494" y="73"/>
                    <a:pt x="494" y="73"/>
                    <a:pt x="494" y="73"/>
                  </a:cubicBezTo>
                  <a:cubicBezTo>
                    <a:pt x="492" y="74"/>
                    <a:pt x="494" y="77"/>
                    <a:pt x="491" y="77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0" y="74"/>
                    <a:pt x="493" y="76"/>
                    <a:pt x="492" y="74"/>
                  </a:cubicBezTo>
                  <a:cubicBezTo>
                    <a:pt x="487" y="73"/>
                    <a:pt x="482" y="74"/>
                    <a:pt x="477" y="74"/>
                  </a:cubicBezTo>
                  <a:cubicBezTo>
                    <a:pt x="471" y="73"/>
                    <a:pt x="466" y="75"/>
                    <a:pt x="460" y="73"/>
                  </a:cubicBezTo>
                  <a:cubicBezTo>
                    <a:pt x="458" y="74"/>
                    <a:pt x="456" y="73"/>
                    <a:pt x="454" y="73"/>
                  </a:cubicBezTo>
                  <a:cubicBezTo>
                    <a:pt x="451" y="74"/>
                    <a:pt x="447" y="73"/>
                    <a:pt x="443" y="73"/>
                  </a:cubicBezTo>
                  <a:cubicBezTo>
                    <a:pt x="442" y="73"/>
                    <a:pt x="441" y="73"/>
                    <a:pt x="441" y="73"/>
                  </a:cubicBezTo>
                  <a:cubicBezTo>
                    <a:pt x="439" y="72"/>
                    <a:pt x="437" y="74"/>
                    <a:pt x="436" y="73"/>
                  </a:cubicBezTo>
                  <a:cubicBezTo>
                    <a:pt x="437" y="72"/>
                    <a:pt x="438" y="73"/>
                    <a:pt x="438" y="73"/>
                  </a:cubicBezTo>
                  <a:cubicBezTo>
                    <a:pt x="440" y="72"/>
                    <a:pt x="441" y="73"/>
                    <a:pt x="442" y="72"/>
                  </a:cubicBezTo>
                  <a:cubicBezTo>
                    <a:pt x="443" y="74"/>
                    <a:pt x="445" y="72"/>
                    <a:pt x="446" y="72"/>
                  </a:cubicBezTo>
                  <a:cubicBezTo>
                    <a:pt x="449" y="72"/>
                    <a:pt x="451" y="74"/>
                    <a:pt x="453" y="71"/>
                  </a:cubicBezTo>
                  <a:cubicBezTo>
                    <a:pt x="454" y="72"/>
                    <a:pt x="454" y="72"/>
                    <a:pt x="454" y="72"/>
                  </a:cubicBezTo>
                  <a:cubicBezTo>
                    <a:pt x="456" y="71"/>
                    <a:pt x="459" y="72"/>
                    <a:pt x="461" y="73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3" y="72"/>
                    <a:pt x="463" y="72"/>
                    <a:pt x="463" y="72"/>
                  </a:cubicBezTo>
                  <a:cubicBezTo>
                    <a:pt x="463" y="72"/>
                    <a:pt x="463" y="72"/>
                    <a:pt x="463" y="71"/>
                  </a:cubicBezTo>
                  <a:cubicBezTo>
                    <a:pt x="463" y="71"/>
                    <a:pt x="464" y="71"/>
                    <a:pt x="464" y="72"/>
                  </a:cubicBezTo>
                  <a:cubicBezTo>
                    <a:pt x="467" y="70"/>
                    <a:pt x="470" y="72"/>
                    <a:pt x="473" y="71"/>
                  </a:cubicBezTo>
                  <a:cubicBezTo>
                    <a:pt x="476" y="72"/>
                    <a:pt x="479" y="70"/>
                    <a:pt x="483" y="72"/>
                  </a:cubicBezTo>
                  <a:cubicBezTo>
                    <a:pt x="483" y="71"/>
                    <a:pt x="485" y="71"/>
                    <a:pt x="486" y="71"/>
                  </a:cubicBezTo>
                  <a:cubicBezTo>
                    <a:pt x="488" y="69"/>
                    <a:pt x="493" y="71"/>
                    <a:pt x="495" y="69"/>
                  </a:cubicBezTo>
                  <a:cubicBezTo>
                    <a:pt x="494" y="68"/>
                    <a:pt x="493" y="70"/>
                    <a:pt x="493" y="68"/>
                  </a:cubicBezTo>
                  <a:cubicBezTo>
                    <a:pt x="492" y="67"/>
                    <a:pt x="491" y="68"/>
                    <a:pt x="490" y="68"/>
                  </a:cubicBezTo>
                  <a:cubicBezTo>
                    <a:pt x="490" y="68"/>
                    <a:pt x="490" y="68"/>
                    <a:pt x="490" y="68"/>
                  </a:cubicBezTo>
                  <a:cubicBezTo>
                    <a:pt x="489" y="69"/>
                    <a:pt x="489" y="68"/>
                    <a:pt x="488" y="67"/>
                  </a:cubicBezTo>
                  <a:cubicBezTo>
                    <a:pt x="488" y="67"/>
                    <a:pt x="488" y="67"/>
                    <a:pt x="489" y="67"/>
                  </a:cubicBezTo>
                  <a:cubicBezTo>
                    <a:pt x="490" y="67"/>
                    <a:pt x="491" y="66"/>
                    <a:pt x="492" y="67"/>
                  </a:cubicBezTo>
                  <a:cubicBezTo>
                    <a:pt x="494" y="65"/>
                    <a:pt x="496" y="67"/>
                    <a:pt x="498" y="66"/>
                  </a:cubicBezTo>
                  <a:cubicBezTo>
                    <a:pt x="499" y="67"/>
                    <a:pt x="499" y="67"/>
                    <a:pt x="499" y="67"/>
                  </a:cubicBezTo>
                  <a:cubicBezTo>
                    <a:pt x="499" y="66"/>
                    <a:pt x="500" y="66"/>
                    <a:pt x="501" y="66"/>
                  </a:cubicBezTo>
                  <a:cubicBezTo>
                    <a:pt x="501" y="66"/>
                    <a:pt x="501" y="65"/>
                    <a:pt x="502" y="65"/>
                  </a:cubicBezTo>
                  <a:cubicBezTo>
                    <a:pt x="500" y="65"/>
                    <a:pt x="498" y="65"/>
                    <a:pt x="496" y="64"/>
                  </a:cubicBezTo>
                  <a:cubicBezTo>
                    <a:pt x="495" y="65"/>
                    <a:pt x="493" y="63"/>
                    <a:pt x="491" y="64"/>
                  </a:cubicBezTo>
                  <a:cubicBezTo>
                    <a:pt x="491" y="65"/>
                    <a:pt x="490" y="65"/>
                    <a:pt x="489" y="64"/>
                  </a:cubicBezTo>
                  <a:cubicBezTo>
                    <a:pt x="489" y="65"/>
                    <a:pt x="489" y="65"/>
                    <a:pt x="489" y="65"/>
                  </a:cubicBezTo>
                  <a:cubicBezTo>
                    <a:pt x="487" y="64"/>
                    <a:pt x="485" y="66"/>
                    <a:pt x="483" y="64"/>
                  </a:cubicBezTo>
                  <a:cubicBezTo>
                    <a:pt x="482" y="65"/>
                    <a:pt x="480" y="65"/>
                    <a:pt x="478" y="64"/>
                  </a:cubicBezTo>
                  <a:cubicBezTo>
                    <a:pt x="477" y="64"/>
                    <a:pt x="473" y="66"/>
                    <a:pt x="473" y="63"/>
                  </a:cubicBezTo>
                  <a:cubicBezTo>
                    <a:pt x="476" y="62"/>
                    <a:pt x="476" y="62"/>
                    <a:pt x="476" y="62"/>
                  </a:cubicBezTo>
                  <a:cubicBezTo>
                    <a:pt x="476" y="62"/>
                    <a:pt x="477" y="63"/>
                    <a:pt x="477" y="63"/>
                  </a:cubicBezTo>
                  <a:cubicBezTo>
                    <a:pt x="478" y="62"/>
                    <a:pt x="480" y="63"/>
                    <a:pt x="481" y="62"/>
                  </a:cubicBezTo>
                  <a:cubicBezTo>
                    <a:pt x="481" y="62"/>
                    <a:pt x="481" y="62"/>
                    <a:pt x="481" y="62"/>
                  </a:cubicBezTo>
                  <a:cubicBezTo>
                    <a:pt x="483" y="63"/>
                    <a:pt x="484" y="61"/>
                    <a:pt x="485" y="62"/>
                  </a:cubicBezTo>
                  <a:cubicBezTo>
                    <a:pt x="487" y="62"/>
                    <a:pt x="489" y="62"/>
                    <a:pt x="491" y="61"/>
                  </a:cubicBezTo>
                  <a:cubicBezTo>
                    <a:pt x="488" y="60"/>
                    <a:pt x="485" y="62"/>
                    <a:pt x="483" y="61"/>
                  </a:cubicBezTo>
                  <a:cubicBezTo>
                    <a:pt x="483" y="60"/>
                    <a:pt x="483" y="60"/>
                    <a:pt x="483" y="60"/>
                  </a:cubicBezTo>
                  <a:cubicBezTo>
                    <a:pt x="483" y="60"/>
                    <a:pt x="483" y="60"/>
                    <a:pt x="482" y="60"/>
                  </a:cubicBezTo>
                  <a:cubicBezTo>
                    <a:pt x="483" y="61"/>
                    <a:pt x="483" y="61"/>
                    <a:pt x="483" y="61"/>
                  </a:cubicBezTo>
                  <a:cubicBezTo>
                    <a:pt x="481" y="62"/>
                    <a:pt x="480" y="61"/>
                    <a:pt x="479" y="61"/>
                  </a:cubicBezTo>
                  <a:cubicBezTo>
                    <a:pt x="479" y="60"/>
                    <a:pt x="480" y="61"/>
                    <a:pt x="480" y="60"/>
                  </a:cubicBezTo>
                  <a:cubicBezTo>
                    <a:pt x="478" y="60"/>
                    <a:pt x="476" y="60"/>
                    <a:pt x="475" y="61"/>
                  </a:cubicBezTo>
                  <a:cubicBezTo>
                    <a:pt x="474" y="60"/>
                    <a:pt x="474" y="60"/>
                    <a:pt x="474" y="60"/>
                  </a:cubicBezTo>
                  <a:cubicBezTo>
                    <a:pt x="473" y="60"/>
                    <a:pt x="471" y="60"/>
                    <a:pt x="470" y="60"/>
                  </a:cubicBezTo>
                  <a:cubicBezTo>
                    <a:pt x="469" y="60"/>
                    <a:pt x="468" y="60"/>
                    <a:pt x="467" y="60"/>
                  </a:cubicBezTo>
                  <a:cubicBezTo>
                    <a:pt x="466" y="61"/>
                    <a:pt x="465" y="58"/>
                    <a:pt x="464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7" y="58"/>
                    <a:pt x="470" y="60"/>
                    <a:pt x="473" y="59"/>
                  </a:cubicBezTo>
                  <a:cubicBezTo>
                    <a:pt x="473" y="58"/>
                    <a:pt x="473" y="58"/>
                    <a:pt x="474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8" y="59"/>
                    <a:pt x="480" y="60"/>
                    <a:pt x="481" y="59"/>
                  </a:cubicBezTo>
                  <a:cubicBezTo>
                    <a:pt x="483" y="60"/>
                    <a:pt x="484" y="58"/>
                    <a:pt x="485" y="59"/>
                  </a:cubicBezTo>
                  <a:cubicBezTo>
                    <a:pt x="487" y="57"/>
                    <a:pt x="489" y="58"/>
                    <a:pt x="491" y="57"/>
                  </a:cubicBezTo>
                  <a:cubicBezTo>
                    <a:pt x="489" y="56"/>
                    <a:pt x="489" y="56"/>
                    <a:pt x="489" y="56"/>
                  </a:cubicBezTo>
                  <a:cubicBezTo>
                    <a:pt x="490" y="56"/>
                    <a:pt x="490" y="55"/>
                    <a:pt x="490" y="55"/>
                  </a:cubicBezTo>
                  <a:cubicBezTo>
                    <a:pt x="490" y="56"/>
                    <a:pt x="491" y="55"/>
                    <a:pt x="491" y="56"/>
                  </a:cubicBezTo>
                  <a:cubicBezTo>
                    <a:pt x="491" y="55"/>
                    <a:pt x="492" y="56"/>
                    <a:pt x="492" y="55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495" y="54"/>
                    <a:pt x="495" y="54"/>
                    <a:pt x="495" y="54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55"/>
                    <a:pt x="494" y="55"/>
                    <a:pt x="494" y="55"/>
                  </a:cubicBezTo>
                  <a:cubicBezTo>
                    <a:pt x="494" y="56"/>
                    <a:pt x="494" y="56"/>
                    <a:pt x="494" y="56"/>
                  </a:cubicBezTo>
                  <a:cubicBezTo>
                    <a:pt x="493" y="56"/>
                    <a:pt x="492" y="58"/>
                    <a:pt x="491" y="56"/>
                  </a:cubicBezTo>
                  <a:cubicBezTo>
                    <a:pt x="491" y="59"/>
                    <a:pt x="494" y="56"/>
                    <a:pt x="495" y="58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7" y="58"/>
                    <a:pt x="497" y="56"/>
                    <a:pt x="499" y="56"/>
                  </a:cubicBezTo>
                  <a:cubicBezTo>
                    <a:pt x="499" y="56"/>
                    <a:pt x="498" y="56"/>
                    <a:pt x="498" y="56"/>
                  </a:cubicBezTo>
                  <a:cubicBezTo>
                    <a:pt x="498" y="56"/>
                    <a:pt x="498" y="56"/>
                    <a:pt x="498" y="56"/>
                  </a:cubicBezTo>
                  <a:cubicBezTo>
                    <a:pt x="497" y="56"/>
                    <a:pt x="497" y="56"/>
                    <a:pt x="496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7" y="54"/>
                    <a:pt x="498" y="54"/>
                    <a:pt x="497" y="53"/>
                  </a:cubicBezTo>
                  <a:cubicBezTo>
                    <a:pt x="497" y="54"/>
                    <a:pt x="496" y="53"/>
                    <a:pt x="495" y="54"/>
                  </a:cubicBezTo>
                  <a:cubicBezTo>
                    <a:pt x="495" y="53"/>
                    <a:pt x="495" y="53"/>
                    <a:pt x="495" y="53"/>
                  </a:cubicBezTo>
                  <a:cubicBezTo>
                    <a:pt x="495" y="53"/>
                    <a:pt x="495" y="53"/>
                    <a:pt x="494" y="53"/>
                  </a:cubicBezTo>
                  <a:cubicBezTo>
                    <a:pt x="494" y="53"/>
                    <a:pt x="494" y="53"/>
                    <a:pt x="494" y="53"/>
                  </a:cubicBezTo>
                  <a:cubicBezTo>
                    <a:pt x="496" y="52"/>
                    <a:pt x="498" y="53"/>
                    <a:pt x="500" y="52"/>
                  </a:cubicBezTo>
                  <a:cubicBezTo>
                    <a:pt x="502" y="53"/>
                    <a:pt x="503" y="52"/>
                    <a:pt x="504" y="53"/>
                  </a:cubicBezTo>
                  <a:cubicBezTo>
                    <a:pt x="503" y="53"/>
                    <a:pt x="502" y="54"/>
                    <a:pt x="501" y="53"/>
                  </a:cubicBezTo>
                  <a:cubicBezTo>
                    <a:pt x="501" y="54"/>
                    <a:pt x="502" y="54"/>
                    <a:pt x="501" y="54"/>
                  </a:cubicBezTo>
                  <a:cubicBezTo>
                    <a:pt x="502" y="55"/>
                    <a:pt x="501" y="55"/>
                    <a:pt x="501" y="55"/>
                  </a:cubicBezTo>
                  <a:cubicBezTo>
                    <a:pt x="502" y="55"/>
                    <a:pt x="504" y="56"/>
                    <a:pt x="504" y="55"/>
                  </a:cubicBezTo>
                  <a:cubicBezTo>
                    <a:pt x="506" y="56"/>
                    <a:pt x="506" y="56"/>
                    <a:pt x="506" y="56"/>
                  </a:cubicBezTo>
                  <a:cubicBezTo>
                    <a:pt x="506" y="55"/>
                    <a:pt x="506" y="55"/>
                    <a:pt x="506" y="55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6" y="55"/>
                    <a:pt x="506" y="55"/>
                    <a:pt x="507" y="54"/>
                  </a:cubicBezTo>
                  <a:cubicBezTo>
                    <a:pt x="506" y="54"/>
                    <a:pt x="505" y="55"/>
                    <a:pt x="505" y="54"/>
                  </a:cubicBezTo>
                  <a:cubicBezTo>
                    <a:pt x="505" y="54"/>
                    <a:pt x="505" y="54"/>
                    <a:pt x="505" y="54"/>
                  </a:cubicBezTo>
                  <a:cubicBezTo>
                    <a:pt x="506" y="53"/>
                    <a:pt x="506" y="53"/>
                    <a:pt x="506" y="53"/>
                  </a:cubicBezTo>
                  <a:cubicBezTo>
                    <a:pt x="504" y="54"/>
                    <a:pt x="504" y="54"/>
                    <a:pt x="504" y="54"/>
                  </a:cubicBezTo>
                  <a:cubicBezTo>
                    <a:pt x="504" y="53"/>
                    <a:pt x="504" y="53"/>
                    <a:pt x="504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4" y="52"/>
                    <a:pt x="504" y="52"/>
                    <a:pt x="504" y="52"/>
                  </a:cubicBezTo>
                  <a:cubicBezTo>
                    <a:pt x="505" y="52"/>
                    <a:pt x="505" y="52"/>
                    <a:pt x="507" y="52"/>
                  </a:cubicBezTo>
                  <a:cubicBezTo>
                    <a:pt x="507" y="51"/>
                    <a:pt x="510" y="52"/>
                    <a:pt x="511" y="51"/>
                  </a:cubicBezTo>
                  <a:cubicBezTo>
                    <a:pt x="510" y="52"/>
                    <a:pt x="509" y="51"/>
                    <a:pt x="509" y="51"/>
                  </a:cubicBezTo>
                  <a:cubicBezTo>
                    <a:pt x="508" y="51"/>
                    <a:pt x="508" y="51"/>
                    <a:pt x="508" y="51"/>
                  </a:cubicBezTo>
                  <a:cubicBezTo>
                    <a:pt x="508" y="50"/>
                    <a:pt x="508" y="52"/>
                    <a:pt x="507" y="51"/>
                  </a:cubicBezTo>
                  <a:cubicBezTo>
                    <a:pt x="507" y="51"/>
                    <a:pt x="507" y="51"/>
                    <a:pt x="507" y="51"/>
                  </a:cubicBezTo>
                  <a:cubicBezTo>
                    <a:pt x="506" y="49"/>
                    <a:pt x="505" y="52"/>
                    <a:pt x="504" y="50"/>
                  </a:cubicBezTo>
                  <a:cubicBezTo>
                    <a:pt x="504" y="51"/>
                    <a:pt x="503" y="51"/>
                    <a:pt x="504" y="51"/>
                  </a:cubicBezTo>
                  <a:cubicBezTo>
                    <a:pt x="503" y="52"/>
                    <a:pt x="503" y="51"/>
                    <a:pt x="501" y="51"/>
                  </a:cubicBezTo>
                  <a:cubicBezTo>
                    <a:pt x="502" y="50"/>
                    <a:pt x="502" y="51"/>
                    <a:pt x="502" y="50"/>
                  </a:cubicBezTo>
                  <a:cubicBezTo>
                    <a:pt x="502" y="50"/>
                    <a:pt x="500" y="50"/>
                    <a:pt x="500" y="51"/>
                  </a:cubicBezTo>
                  <a:cubicBezTo>
                    <a:pt x="499" y="50"/>
                    <a:pt x="498" y="52"/>
                    <a:pt x="497" y="50"/>
                  </a:cubicBezTo>
                  <a:cubicBezTo>
                    <a:pt x="497" y="50"/>
                    <a:pt x="497" y="51"/>
                    <a:pt x="498" y="51"/>
                  </a:cubicBezTo>
                  <a:cubicBezTo>
                    <a:pt x="496" y="51"/>
                    <a:pt x="493" y="51"/>
                    <a:pt x="491" y="50"/>
                  </a:cubicBezTo>
                  <a:cubicBezTo>
                    <a:pt x="491" y="50"/>
                    <a:pt x="491" y="50"/>
                    <a:pt x="491" y="50"/>
                  </a:cubicBezTo>
                  <a:cubicBezTo>
                    <a:pt x="491" y="50"/>
                    <a:pt x="491" y="51"/>
                    <a:pt x="492" y="51"/>
                  </a:cubicBezTo>
                  <a:cubicBezTo>
                    <a:pt x="491" y="51"/>
                    <a:pt x="491" y="51"/>
                    <a:pt x="490" y="50"/>
                  </a:cubicBezTo>
                  <a:cubicBezTo>
                    <a:pt x="489" y="51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8" y="51"/>
                    <a:pt x="489" y="51"/>
                    <a:pt x="489" y="50"/>
                  </a:cubicBezTo>
                  <a:cubicBezTo>
                    <a:pt x="489" y="50"/>
                    <a:pt x="490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1"/>
                    <a:pt x="488" y="50"/>
                    <a:pt x="488" y="50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7" y="51"/>
                    <a:pt x="487" y="51"/>
                    <a:pt x="486" y="51"/>
                  </a:cubicBezTo>
                  <a:cubicBezTo>
                    <a:pt x="485" y="48"/>
                    <a:pt x="488" y="49"/>
                    <a:pt x="489" y="49"/>
                  </a:cubicBezTo>
                  <a:cubicBezTo>
                    <a:pt x="489" y="49"/>
                    <a:pt x="488" y="49"/>
                    <a:pt x="488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90" y="48"/>
                  </a:cubicBezTo>
                  <a:cubicBezTo>
                    <a:pt x="490" y="49"/>
                    <a:pt x="490" y="49"/>
                    <a:pt x="490" y="49"/>
                  </a:cubicBezTo>
                  <a:cubicBezTo>
                    <a:pt x="490" y="48"/>
                    <a:pt x="491" y="48"/>
                    <a:pt x="491" y="48"/>
                  </a:cubicBezTo>
                  <a:cubicBezTo>
                    <a:pt x="492" y="49"/>
                    <a:pt x="492" y="49"/>
                    <a:pt x="492" y="49"/>
                  </a:cubicBezTo>
                  <a:cubicBezTo>
                    <a:pt x="492" y="49"/>
                    <a:pt x="492" y="49"/>
                    <a:pt x="493" y="49"/>
                  </a:cubicBezTo>
                  <a:cubicBezTo>
                    <a:pt x="492" y="49"/>
                    <a:pt x="492" y="48"/>
                    <a:pt x="492" y="48"/>
                  </a:cubicBezTo>
                  <a:cubicBezTo>
                    <a:pt x="492" y="48"/>
                    <a:pt x="492" y="48"/>
                    <a:pt x="492" y="48"/>
                  </a:cubicBezTo>
                  <a:cubicBezTo>
                    <a:pt x="493" y="47"/>
                    <a:pt x="494" y="48"/>
                    <a:pt x="494" y="49"/>
                  </a:cubicBezTo>
                  <a:cubicBezTo>
                    <a:pt x="495" y="48"/>
                    <a:pt x="495" y="48"/>
                    <a:pt x="495" y="48"/>
                  </a:cubicBezTo>
                  <a:cubicBezTo>
                    <a:pt x="496" y="47"/>
                    <a:pt x="497" y="47"/>
                    <a:pt x="498" y="48"/>
                  </a:cubicBezTo>
                  <a:cubicBezTo>
                    <a:pt x="498" y="47"/>
                    <a:pt x="498" y="47"/>
                    <a:pt x="498" y="47"/>
                  </a:cubicBezTo>
                  <a:cubicBezTo>
                    <a:pt x="497" y="46"/>
                    <a:pt x="497" y="48"/>
                    <a:pt x="496" y="47"/>
                  </a:cubicBezTo>
                  <a:cubicBezTo>
                    <a:pt x="497" y="47"/>
                    <a:pt x="498" y="46"/>
                    <a:pt x="499" y="47"/>
                  </a:cubicBezTo>
                  <a:cubicBezTo>
                    <a:pt x="499" y="47"/>
                    <a:pt x="499" y="47"/>
                    <a:pt x="499" y="47"/>
                  </a:cubicBezTo>
                  <a:cubicBezTo>
                    <a:pt x="500" y="48"/>
                    <a:pt x="500" y="47"/>
                    <a:pt x="501" y="48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2" y="47"/>
                    <a:pt x="502" y="47"/>
                    <a:pt x="502" y="47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4" y="47"/>
                    <a:pt x="504" y="47"/>
                    <a:pt x="504" y="46"/>
                  </a:cubicBezTo>
                  <a:cubicBezTo>
                    <a:pt x="505" y="46"/>
                    <a:pt x="505" y="46"/>
                    <a:pt x="505" y="47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6" y="47"/>
                    <a:pt x="506" y="47"/>
                    <a:pt x="507" y="47"/>
                  </a:cubicBezTo>
                  <a:cubicBezTo>
                    <a:pt x="506" y="46"/>
                    <a:pt x="506" y="46"/>
                    <a:pt x="506" y="46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8" y="47"/>
                    <a:pt x="508" y="47"/>
                    <a:pt x="508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6"/>
                    <a:pt x="509" y="46"/>
                  </a:cubicBezTo>
                  <a:cubicBezTo>
                    <a:pt x="509" y="46"/>
                    <a:pt x="510" y="46"/>
                    <a:pt x="511" y="47"/>
                  </a:cubicBezTo>
                  <a:cubicBezTo>
                    <a:pt x="510" y="47"/>
                    <a:pt x="510" y="47"/>
                    <a:pt x="510" y="47"/>
                  </a:cubicBezTo>
                  <a:cubicBezTo>
                    <a:pt x="511" y="47"/>
                    <a:pt x="512" y="47"/>
                    <a:pt x="512" y="47"/>
                  </a:cubicBezTo>
                  <a:cubicBezTo>
                    <a:pt x="513" y="47"/>
                    <a:pt x="513" y="47"/>
                    <a:pt x="512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4" y="46"/>
                    <a:pt x="514" y="45"/>
                    <a:pt x="513" y="44"/>
                  </a:cubicBezTo>
                  <a:cubicBezTo>
                    <a:pt x="515" y="45"/>
                    <a:pt x="514" y="43"/>
                    <a:pt x="515" y="42"/>
                  </a:cubicBezTo>
                  <a:cubicBezTo>
                    <a:pt x="516" y="42"/>
                    <a:pt x="517" y="42"/>
                    <a:pt x="517" y="43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6" y="43"/>
                    <a:pt x="515" y="44"/>
                    <a:pt x="515" y="45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5" y="46"/>
                    <a:pt x="515" y="46"/>
                  </a:cubicBezTo>
                  <a:cubicBezTo>
                    <a:pt x="517" y="46"/>
                    <a:pt x="518" y="46"/>
                    <a:pt x="520" y="46"/>
                  </a:cubicBezTo>
                  <a:cubicBezTo>
                    <a:pt x="521" y="46"/>
                    <a:pt x="522" y="46"/>
                    <a:pt x="523" y="46"/>
                  </a:cubicBezTo>
                  <a:cubicBezTo>
                    <a:pt x="522" y="45"/>
                    <a:pt x="522" y="45"/>
                    <a:pt x="522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5" y="44"/>
                    <a:pt x="526" y="45"/>
                    <a:pt x="526" y="44"/>
                  </a:cubicBezTo>
                  <a:cubicBezTo>
                    <a:pt x="527" y="44"/>
                    <a:pt x="527" y="44"/>
                    <a:pt x="528" y="44"/>
                  </a:cubicBezTo>
                  <a:cubicBezTo>
                    <a:pt x="528" y="43"/>
                    <a:pt x="528" y="43"/>
                    <a:pt x="528" y="43"/>
                  </a:cubicBezTo>
                  <a:cubicBezTo>
                    <a:pt x="529" y="43"/>
                    <a:pt x="529" y="44"/>
                    <a:pt x="529" y="44"/>
                  </a:cubicBezTo>
                  <a:cubicBezTo>
                    <a:pt x="530" y="44"/>
                    <a:pt x="531" y="44"/>
                    <a:pt x="532" y="43"/>
                  </a:cubicBezTo>
                  <a:cubicBezTo>
                    <a:pt x="532" y="45"/>
                    <a:pt x="534" y="44"/>
                    <a:pt x="534" y="44"/>
                  </a:cubicBezTo>
                  <a:cubicBezTo>
                    <a:pt x="536" y="44"/>
                    <a:pt x="537" y="43"/>
                    <a:pt x="539" y="44"/>
                  </a:cubicBezTo>
                  <a:cubicBezTo>
                    <a:pt x="541" y="44"/>
                    <a:pt x="542" y="43"/>
                    <a:pt x="544" y="44"/>
                  </a:cubicBezTo>
                  <a:cubicBezTo>
                    <a:pt x="544" y="43"/>
                    <a:pt x="545" y="44"/>
                    <a:pt x="546" y="43"/>
                  </a:cubicBezTo>
                  <a:cubicBezTo>
                    <a:pt x="544" y="43"/>
                    <a:pt x="542" y="43"/>
                    <a:pt x="540" y="43"/>
                  </a:cubicBezTo>
                  <a:cubicBezTo>
                    <a:pt x="539" y="43"/>
                    <a:pt x="538" y="43"/>
                    <a:pt x="537" y="43"/>
                  </a:cubicBezTo>
                  <a:cubicBezTo>
                    <a:pt x="535" y="43"/>
                    <a:pt x="532" y="43"/>
                    <a:pt x="530" y="43"/>
                  </a:cubicBezTo>
                  <a:cubicBezTo>
                    <a:pt x="529" y="43"/>
                    <a:pt x="527" y="43"/>
                    <a:pt x="526" y="43"/>
                  </a:cubicBezTo>
                  <a:cubicBezTo>
                    <a:pt x="526" y="43"/>
                    <a:pt x="525" y="43"/>
                    <a:pt x="52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4" y="43"/>
                    <a:pt x="524" y="42"/>
                    <a:pt x="524" y="42"/>
                  </a:cubicBezTo>
                  <a:cubicBezTo>
                    <a:pt x="523" y="42"/>
                    <a:pt x="525" y="43"/>
                    <a:pt x="524" y="44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4"/>
                    <a:pt x="522" y="43"/>
                  </a:cubicBezTo>
                  <a:cubicBezTo>
                    <a:pt x="521" y="43"/>
                    <a:pt x="521" y="43"/>
                    <a:pt x="521" y="43"/>
                  </a:cubicBezTo>
                  <a:cubicBezTo>
                    <a:pt x="521" y="44"/>
                    <a:pt x="520" y="43"/>
                    <a:pt x="519" y="44"/>
                  </a:cubicBezTo>
                  <a:cubicBezTo>
                    <a:pt x="519" y="43"/>
                    <a:pt x="519" y="43"/>
                    <a:pt x="519" y="43"/>
                  </a:cubicBezTo>
                  <a:cubicBezTo>
                    <a:pt x="518" y="43"/>
                    <a:pt x="518" y="43"/>
                    <a:pt x="518" y="43"/>
                  </a:cubicBezTo>
                  <a:cubicBezTo>
                    <a:pt x="518" y="42"/>
                    <a:pt x="518" y="43"/>
                    <a:pt x="518" y="43"/>
                  </a:cubicBezTo>
                  <a:cubicBezTo>
                    <a:pt x="517" y="43"/>
                    <a:pt x="517" y="42"/>
                    <a:pt x="517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7" y="42"/>
                    <a:pt x="515" y="42"/>
                    <a:pt x="514" y="42"/>
                  </a:cubicBezTo>
                  <a:cubicBezTo>
                    <a:pt x="515" y="43"/>
                    <a:pt x="514" y="43"/>
                    <a:pt x="514" y="44"/>
                  </a:cubicBezTo>
                  <a:cubicBezTo>
                    <a:pt x="513" y="43"/>
                    <a:pt x="513" y="43"/>
                    <a:pt x="513" y="43"/>
                  </a:cubicBezTo>
                  <a:cubicBezTo>
                    <a:pt x="515" y="42"/>
                    <a:pt x="512" y="42"/>
                    <a:pt x="512" y="41"/>
                  </a:cubicBezTo>
                  <a:cubicBezTo>
                    <a:pt x="513" y="40"/>
                    <a:pt x="513" y="39"/>
                    <a:pt x="514" y="40"/>
                  </a:cubicBezTo>
                  <a:cubicBezTo>
                    <a:pt x="514" y="40"/>
                    <a:pt x="514" y="40"/>
                    <a:pt x="513" y="40"/>
                  </a:cubicBezTo>
                  <a:cubicBezTo>
                    <a:pt x="514" y="41"/>
                    <a:pt x="514" y="40"/>
                    <a:pt x="515" y="40"/>
                  </a:cubicBezTo>
                  <a:cubicBezTo>
                    <a:pt x="515" y="40"/>
                    <a:pt x="515" y="40"/>
                    <a:pt x="515" y="40"/>
                  </a:cubicBezTo>
                  <a:cubicBezTo>
                    <a:pt x="515" y="39"/>
                    <a:pt x="515" y="40"/>
                    <a:pt x="514" y="40"/>
                  </a:cubicBezTo>
                  <a:cubicBezTo>
                    <a:pt x="514" y="39"/>
                    <a:pt x="514" y="39"/>
                    <a:pt x="514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6" y="39"/>
                    <a:pt x="516" y="39"/>
                  </a:cubicBezTo>
                  <a:cubicBezTo>
                    <a:pt x="516" y="38"/>
                    <a:pt x="516" y="38"/>
                    <a:pt x="517" y="37"/>
                  </a:cubicBezTo>
                  <a:cubicBezTo>
                    <a:pt x="515" y="36"/>
                    <a:pt x="516" y="39"/>
                    <a:pt x="515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9"/>
                    <a:pt x="513" y="39"/>
                    <a:pt x="512" y="40"/>
                  </a:cubicBezTo>
                  <a:cubicBezTo>
                    <a:pt x="512" y="39"/>
                    <a:pt x="513" y="39"/>
                    <a:pt x="513" y="39"/>
                  </a:cubicBezTo>
                  <a:cubicBezTo>
                    <a:pt x="512" y="39"/>
                    <a:pt x="512" y="39"/>
                    <a:pt x="512" y="39"/>
                  </a:cubicBezTo>
                  <a:cubicBezTo>
                    <a:pt x="512" y="39"/>
                    <a:pt x="512" y="38"/>
                    <a:pt x="512" y="38"/>
                  </a:cubicBezTo>
                  <a:cubicBezTo>
                    <a:pt x="512" y="38"/>
                    <a:pt x="511" y="37"/>
                    <a:pt x="511" y="38"/>
                  </a:cubicBezTo>
                  <a:cubicBezTo>
                    <a:pt x="511" y="38"/>
                    <a:pt x="511" y="38"/>
                    <a:pt x="511" y="38"/>
                  </a:cubicBezTo>
                  <a:cubicBezTo>
                    <a:pt x="511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9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7" y="37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9"/>
                    <a:pt x="506" y="39"/>
                  </a:cubicBezTo>
                  <a:cubicBezTo>
                    <a:pt x="505" y="39"/>
                    <a:pt x="503" y="38"/>
                    <a:pt x="503" y="38"/>
                  </a:cubicBezTo>
                  <a:cubicBezTo>
                    <a:pt x="503" y="38"/>
                    <a:pt x="503" y="38"/>
                    <a:pt x="502" y="38"/>
                  </a:cubicBezTo>
                  <a:cubicBezTo>
                    <a:pt x="502" y="37"/>
                    <a:pt x="501" y="38"/>
                    <a:pt x="501" y="37"/>
                  </a:cubicBezTo>
                  <a:cubicBezTo>
                    <a:pt x="500" y="38"/>
                    <a:pt x="500" y="38"/>
                    <a:pt x="500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8" y="38"/>
                    <a:pt x="497" y="38"/>
                    <a:pt x="496" y="37"/>
                  </a:cubicBezTo>
                  <a:cubicBezTo>
                    <a:pt x="495" y="38"/>
                    <a:pt x="494" y="37"/>
                    <a:pt x="493" y="38"/>
                  </a:cubicBezTo>
                  <a:cubicBezTo>
                    <a:pt x="490" y="37"/>
                    <a:pt x="488" y="38"/>
                    <a:pt x="486" y="37"/>
                  </a:cubicBezTo>
                  <a:cubicBezTo>
                    <a:pt x="483" y="36"/>
                    <a:pt x="481" y="38"/>
                    <a:pt x="478" y="37"/>
                  </a:cubicBezTo>
                  <a:cubicBezTo>
                    <a:pt x="477" y="37"/>
                    <a:pt x="474" y="36"/>
                    <a:pt x="474" y="38"/>
                  </a:cubicBezTo>
                  <a:cubicBezTo>
                    <a:pt x="473" y="38"/>
                    <a:pt x="474" y="37"/>
                    <a:pt x="473" y="37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2" y="37"/>
                    <a:pt x="472" y="37"/>
                    <a:pt x="472" y="37"/>
                  </a:cubicBezTo>
                  <a:cubicBezTo>
                    <a:pt x="470" y="38"/>
                    <a:pt x="468" y="35"/>
                    <a:pt x="467" y="37"/>
                  </a:cubicBezTo>
                  <a:cubicBezTo>
                    <a:pt x="464" y="36"/>
                    <a:pt x="461" y="36"/>
                    <a:pt x="459" y="36"/>
                  </a:cubicBezTo>
                  <a:cubicBezTo>
                    <a:pt x="458" y="36"/>
                    <a:pt x="457" y="36"/>
                    <a:pt x="456" y="36"/>
                  </a:cubicBezTo>
                  <a:cubicBezTo>
                    <a:pt x="455" y="36"/>
                    <a:pt x="455" y="35"/>
                    <a:pt x="456" y="34"/>
                  </a:cubicBezTo>
                  <a:cubicBezTo>
                    <a:pt x="456" y="35"/>
                    <a:pt x="457" y="35"/>
                    <a:pt x="457" y="35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8" y="35"/>
                    <a:pt x="458" y="35"/>
                    <a:pt x="459" y="36"/>
                  </a:cubicBezTo>
                  <a:cubicBezTo>
                    <a:pt x="460" y="35"/>
                    <a:pt x="458" y="35"/>
                    <a:pt x="459" y="34"/>
                  </a:cubicBezTo>
                  <a:cubicBezTo>
                    <a:pt x="459" y="34"/>
                    <a:pt x="459" y="34"/>
                    <a:pt x="460" y="34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5"/>
                    <a:pt x="461" y="36"/>
                    <a:pt x="462" y="35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4"/>
                    <a:pt x="462" y="34"/>
                    <a:pt x="462" y="35"/>
                  </a:cubicBezTo>
                  <a:cubicBezTo>
                    <a:pt x="462" y="34"/>
                    <a:pt x="462" y="34"/>
                    <a:pt x="462" y="34"/>
                  </a:cubicBezTo>
                  <a:cubicBezTo>
                    <a:pt x="463" y="34"/>
                    <a:pt x="464" y="34"/>
                    <a:pt x="464" y="35"/>
                  </a:cubicBezTo>
                  <a:cubicBezTo>
                    <a:pt x="465" y="35"/>
                    <a:pt x="465" y="35"/>
                    <a:pt x="465" y="35"/>
                  </a:cubicBezTo>
                  <a:cubicBezTo>
                    <a:pt x="464" y="35"/>
                    <a:pt x="464" y="34"/>
                    <a:pt x="464" y="34"/>
                  </a:cubicBezTo>
                  <a:cubicBezTo>
                    <a:pt x="465" y="34"/>
                    <a:pt x="465" y="34"/>
                    <a:pt x="466" y="34"/>
                  </a:cubicBezTo>
                  <a:cubicBezTo>
                    <a:pt x="465" y="34"/>
                    <a:pt x="465" y="34"/>
                    <a:pt x="465" y="35"/>
                  </a:cubicBezTo>
                  <a:cubicBezTo>
                    <a:pt x="466" y="35"/>
                    <a:pt x="466" y="34"/>
                    <a:pt x="467" y="35"/>
                  </a:cubicBezTo>
                  <a:cubicBezTo>
                    <a:pt x="466" y="34"/>
                    <a:pt x="466" y="34"/>
                    <a:pt x="466" y="34"/>
                  </a:cubicBezTo>
                  <a:cubicBezTo>
                    <a:pt x="467" y="34"/>
                    <a:pt x="468" y="34"/>
                    <a:pt x="469" y="34"/>
                  </a:cubicBezTo>
                  <a:cubicBezTo>
                    <a:pt x="468" y="34"/>
                    <a:pt x="468" y="35"/>
                    <a:pt x="468" y="35"/>
                  </a:cubicBezTo>
                  <a:cubicBezTo>
                    <a:pt x="469" y="35"/>
                    <a:pt x="469" y="35"/>
                    <a:pt x="469" y="35"/>
                  </a:cubicBezTo>
                  <a:cubicBezTo>
                    <a:pt x="469" y="34"/>
                    <a:pt x="471" y="36"/>
                    <a:pt x="470" y="34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72" y="34"/>
                    <a:pt x="472" y="34"/>
                    <a:pt x="472" y="34"/>
                  </a:cubicBezTo>
                  <a:cubicBezTo>
                    <a:pt x="473" y="34"/>
                    <a:pt x="473" y="34"/>
                    <a:pt x="473" y="34"/>
                  </a:cubicBezTo>
                  <a:cubicBezTo>
                    <a:pt x="474" y="34"/>
                    <a:pt x="474" y="34"/>
                    <a:pt x="475" y="33"/>
                  </a:cubicBezTo>
                  <a:cubicBezTo>
                    <a:pt x="475" y="34"/>
                    <a:pt x="476" y="34"/>
                    <a:pt x="476" y="34"/>
                  </a:cubicBezTo>
                  <a:cubicBezTo>
                    <a:pt x="477" y="34"/>
                    <a:pt x="478" y="35"/>
                    <a:pt x="479" y="34"/>
                  </a:cubicBezTo>
                  <a:cubicBezTo>
                    <a:pt x="479" y="34"/>
                    <a:pt x="479" y="34"/>
                    <a:pt x="479" y="34"/>
                  </a:cubicBezTo>
                  <a:cubicBezTo>
                    <a:pt x="478" y="33"/>
                    <a:pt x="478" y="32"/>
                    <a:pt x="478" y="31"/>
                  </a:cubicBezTo>
                  <a:cubicBezTo>
                    <a:pt x="479" y="32"/>
                    <a:pt x="479" y="32"/>
                    <a:pt x="479" y="32"/>
                  </a:cubicBezTo>
                  <a:cubicBezTo>
                    <a:pt x="480" y="32"/>
                    <a:pt x="479" y="33"/>
                    <a:pt x="480" y="33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1" y="34"/>
                    <a:pt x="480" y="34"/>
                    <a:pt x="480" y="33"/>
                  </a:cubicBezTo>
                  <a:cubicBezTo>
                    <a:pt x="481" y="33"/>
                    <a:pt x="482" y="34"/>
                    <a:pt x="483" y="33"/>
                  </a:cubicBezTo>
                  <a:cubicBezTo>
                    <a:pt x="482" y="33"/>
                    <a:pt x="482" y="32"/>
                    <a:pt x="481" y="33"/>
                  </a:cubicBezTo>
                  <a:cubicBezTo>
                    <a:pt x="480" y="33"/>
                    <a:pt x="480" y="32"/>
                    <a:pt x="480" y="32"/>
                  </a:cubicBezTo>
                  <a:cubicBezTo>
                    <a:pt x="481" y="32"/>
                    <a:pt x="481" y="31"/>
                    <a:pt x="482" y="32"/>
                  </a:cubicBezTo>
                  <a:cubicBezTo>
                    <a:pt x="482" y="31"/>
                    <a:pt x="482" y="31"/>
                    <a:pt x="482" y="31"/>
                  </a:cubicBezTo>
                  <a:cubicBezTo>
                    <a:pt x="482" y="31"/>
                    <a:pt x="482" y="31"/>
                    <a:pt x="482" y="32"/>
                  </a:cubicBezTo>
                  <a:cubicBezTo>
                    <a:pt x="483" y="32"/>
                    <a:pt x="484" y="32"/>
                    <a:pt x="484" y="31"/>
                  </a:cubicBezTo>
                  <a:cubicBezTo>
                    <a:pt x="484" y="32"/>
                    <a:pt x="484" y="32"/>
                    <a:pt x="485" y="32"/>
                  </a:cubicBezTo>
                  <a:cubicBezTo>
                    <a:pt x="485" y="32"/>
                    <a:pt x="485" y="31"/>
                    <a:pt x="485" y="31"/>
                  </a:cubicBezTo>
                  <a:cubicBezTo>
                    <a:pt x="485" y="31"/>
                    <a:pt x="486" y="31"/>
                    <a:pt x="486" y="31"/>
                  </a:cubicBezTo>
                  <a:cubicBezTo>
                    <a:pt x="486" y="31"/>
                    <a:pt x="486" y="31"/>
                    <a:pt x="486" y="30"/>
                  </a:cubicBezTo>
                  <a:cubicBezTo>
                    <a:pt x="485" y="31"/>
                    <a:pt x="482" y="29"/>
                    <a:pt x="483" y="31"/>
                  </a:cubicBezTo>
                  <a:cubicBezTo>
                    <a:pt x="482" y="30"/>
                    <a:pt x="482" y="30"/>
                    <a:pt x="482" y="30"/>
                  </a:cubicBezTo>
                  <a:cubicBezTo>
                    <a:pt x="480" y="31"/>
                    <a:pt x="479" y="30"/>
                    <a:pt x="477" y="30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8" y="31"/>
                    <a:pt x="478" y="32"/>
                    <a:pt x="478" y="32"/>
                  </a:cubicBezTo>
                  <a:cubicBezTo>
                    <a:pt x="477" y="33"/>
                    <a:pt x="476" y="32"/>
                    <a:pt x="475" y="32"/>
                  </a:cubicBezTo>
                  <a:cubicBezTo>
                    <a:pt x="474" y="32"/>
                    <a:pt x="473" y="32"/>
                    <a:pt x="473" y="32"/>
                  </a:cubicBezTo>
                  <a:cubicBezTo>
                    <a:pt x="474" y="31"/>
                    <a:pt x="476" y="32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3" y="30"/>
                    <a:pt x="474" y="29"/>
                    <a:pt x="474" y="29"/>
                  </a:cubicBezTo>
                  <a:cubicBezTo>
                    <a:pt x="475" y="29"/>
                    <a:pt x="477" y="28"/>
                    <a:pt x="478" y="30"/>
                  </a:cubicBezTo>
                  <a:cubicBezTo>
                    <a:pt x="478" y="30"/>
                    <a:pt x="478" y="29"/>
                    <a:pt x="478" y="29"/>
                  </a:cubicBezTo>
                  <a:cubicBezTo>
                    <a:pt x="479" y="29"/>
                    <a:pt x="481" y="29"/>
                    <a:pt x="482" y="30"/>
                  </a:cubicBezTo>
                  <a:cubicBezTo>
                    <a:pt x="483" y="28"/>
                    <a:pt x="485" y="30"/>
                    <a:pt x="486" y="29"/>
                  </a:cubicBezTo>
                  <a:cubicBezTo>
                    <a:pt x="487" y="29"/>
                    <a:pt x="489" y="29"/>
                    <a:pt x="491" y="30"/>
                  </a:cubicBezTo>
                  <a:cubicBezTo>
                    <a:pt x="491" y="30"/>
                    <a:pt x="491" y="30"/>
                    <a:pt x="491" y="30"/>
                  </a:cubicBezTo>
                  <a:cubicBezTo>
                    <a:pt x="491" y="29"/>
                    <a:pt x="490" y="29"/>
                    <a:pt x="490" y="29"/>
                  </a:cubicBezTo>
                  <a:cubicBezTo>
                    <a:pt x="491" y="29"/>
                    <a:pt x="493" y="30"/>
                    <a:pt x="494" y="29"/>
                  </a:cubicBezTo>
                  <a:cubicBezTo>
                    <a:pt x="494" y="29"/>
                    <a:pt x="494" y="29"/>
                    <a:pt x="494" y="29"/>
                  </a:cubicBezTo>
                  <a:cubicBezTo>
                    <a:pt x="495" y="29"/>
                    <a:pt x="496" y="29"/>
                    <a:pt x="496" y="28"/>
                  </a:cubicBezTo>
                  <a:cubicBezTo>
                    <a:pt x="496" y="28"/>
                    <a:pt x="496" y="28"/>
                    <a:pt x="496" y="28"/>
                  </a:cubicBezTo>
                  <a:cubicBezTo>
                    <a:pt x="495" y="28"/>
                    <a:pt x="495" y="29"/>
                    <a:pt x="495" y="29"/>
                  </a:cubicBezTo>
                  <a:cubicBezTo>
                    <a:pt x="493" y="28"/>
                    <a:pt x="493" y="28"/>
                    <a:pt x="493" y="28"/>
                  </a:cubicBezTo>
                  <a:cubicBezTo>
                    <a:pt x="490" y="28"/>
                    <a:pt x="487" y="28"/>
                    <a:pt x="484" y="28"/>
                  </a:cubicBezTo>
                  <a:cubicBezTo>
                    <a:pt x="482" y="28"/>
                    <a:pt x="480" y="28"/>
                    <a:pt x="479" y="28"/>
                  </a:cubicBezTo>
                  <a:cubicBezTo>
                    <a:pt x="478" y="28"/>
                    <a:pt x="477" y="28"/>
                    <a:pt x="475" y="28"/>
                  </a:cubicBezTo>
                  <a:cubicBezTo>
                    <a:pt x="473" y="28"/>
                    <a:pt x="470" y="28"/>
                    <a:pt x="468" y="28"/>
                  </a:cubicBezTo>
                  <a:cubicBezTo>
                    <a:pt x="468" y="27"/>
                    <a:pt x="468" y="27"/>
                    <a:pt x="468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8"/>
                    <a:pt x="467" y="28"/>
                    <a:pt x="467" y="28"/>
                  </a:cubicBezTo>
                  <a:cubicBezTo>
                    <a:pt x="467" y="28"/>
                    <a:pt x="466" y="27"/>
                    <a:pt x="465" y="28"/>
                  </a:cubicBezTo>
                  <a:cubicBezTo>
                    <a:pt x="465" y="27"/>
                    <a:pt x="465" y="27"/>
                    <a:pt x="465" y="27"/>
                  </a:cubicBezTo>
                  <a:cubicBezTo>
                    <a:pt x="463" y="26"/>
                    <a:pt x="462" y="29"/>
                    <a:pt x="461" y="27"/>
                  </a:cubicBezTo>
                  <a:cubicBezTo>
                    <a:pt x="461" y="27"/>
                    <a:pt x="461" y="27"/>
                    <a:pt x="461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59" y="26"/>
                    <a:pt x="458" y="26"/>
                    <a:pt x="458" y="27"/>
                  </a:cubicBezTo>
                  <a:cubicBezTo>
                    <a:pt x="457" y="27"/>
                    <a:pt x="457" y="26"/>
                    <a:pt x="456" y="26"/>
                  </a:cubicBezTo>
                  <a:cubicBezTo>
                    <a:pt x="458" y="24"/>
                    <a:pt x="458" y="27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2" y="25"/>
                    <a:pt x="463" y="25"/>
                    <a:pt x="465" y="26"/>
                  </a:cubicBezTo>
                  <a:cubicBezTo>
                    <a:pt x="467" y="25"/>
                    <a:pt x="470" y="27"/>
                    <a:pt x="471" y="26"/>
                  </a:cubicBezTo>
                  <a:cubicBezTo>
                    <a:pt x="473" y="27"/>
                    <a:pt x="474" y="25"/>
                    <a:pt x="475" y="26"/>
                  </a:cubicBezTo>
                  <a:cubicBezTo>
                    <a:pt x="476" y="25"/>
                    <a:pt x="477" y="27"/>
                    <a:pt x="478" y="26"/>
                  </a:cubicBezTo>
                  <a:cubicBezTo>
                    <a:pt x="480" y="27"/>
                    <a:pt x="481" y="25"/>
                    <a:pt x="483" y="26"/>
                  </a:cubicBezTo>
                  <a:cubicBezTo>
                    <a:pt x="486" y="26"/>
                    <a:pt x="489" y="27"/>
                    <a:pt x="492" y="26"/>
                  </a:cubicBezTo>
                  <a:cubicBezTo>
                    <a:pt x="492" y="26"/>
                    <a:pt x="492" y="26"/>
                    <a:pt x="492" y="26"/>
                  </a:cubicBezTo>
                  <a:cubicBezTo>
                    <a:pt x="494" y="26"/>
                    <a:pt x="496" y="27"/>
                    <a:pt x="497" y="26"/>
                  </a:cubicBezTo>
                  <a:cubicBezTo>
                    <a:pt x="497" y="26"/>
                    <a:pt x="497" y="26"/>
                    <a:pt x="498" y="27"/>
                  </a:cubicBezTo>
                  <a:cubicBezTo>
                    <a:pt x="498" y="26"/>
                    <a:pt x="500" y="27"/>
                    <a:pt x="500" y="26"/>
                  </a:cubicBezTo>
                  <a:cubicBezTo>
                    <a:pt x="500" y="26"/>
                    <a:pt x="500" y="26"/>
                    <a:pt x="500" y="26"/>
                  </a:cubicBezTo>
                  <a:cubicBezTo>
                    <a:pt x="500" y="27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7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03" y="27"/>
                    <a:pt x="503" y="27"/>
                    <a:pt x="503" y="27"/>
                  </a:cubicBezTo>
                  <a:cubicBezTo>
                    <a:pt x="503" y="26"/>
                    <a:pt x="503" y="26"/>
                    <a:pt x="503" y="26"/>
                  </a:cubicBezTo>
                  <a:cubicBezTo>
                    <a:pt x="504" y="28"/>
                    <a:pt x="504" y="25"/>
                    <a:pt x="506" y="26"/>
                  </a:cubicBezTo>
                  <a:cubicBezTo>
                    <a:pt x="507" y="27"/>
                    <a:pt x="507" y="27"/>
                    <a:pt x="508" y="26"/>
                  </a:cubicBezTo>
                  <a:cubicBezTo>
                    <a:pt x="508" y="27"/>
                    <a:pt x="508" y="27"/>
                    <a:pt x="508" y="27"/>
                  </a:cubicBezTo>
                  <a:cubicBezTo>
                    <a:pt x="508" y="25"/>
                    <a:pt x="510" y="27"/>
                    <a:pt x="510" y="26"/>
                  </a:cubicBezTo>
                  <a:cubicBezTo>
                    <a:pt x="510" y="26"/>
                    <a:pt x="511" y="26"/>
                    <a:pt x="511" y="26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2" y="27"/>
                    <a:pt x="512" y="27"/>
                  </a:cubicBezTo>
                  <a:cubicBezTo>
                    <a:pt x="512" y="26"/>
                    <a:pt x="511" y="26"/>
                    <a:pt x="511" y="26"/>
                  </a:cubicBezTo>
                  <a:cubicBezTo>
                    <a:pt x="512" y="26"/>
                    <a:pt x="512" y="26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3" y="26"/>
                    <a:pt x="514" y="26"/>
                    <a:pt x="514" y="26"/>
                  </a:cubicBezTo>
                  <a:cubicBezTo>
                    <a:pt x="514" y="25"/>
                    <a:pt x="514" y="25"/>
                    <a:pt x="514" y="25"/>
                  </a:cubicBezTo>
                  <a:cubicBezTo>
                    <a:pt x="516" y="26"/>
                    <a:pt x="516" y="26"/>
                    <a:pt x="517" y="27"/>
                  </a:cubicBezTo>
                  <a:cubicBezTo>
                    <a:pt x="517" y="27"/>
                    <a:pt x="517" y="27"/>
                    <a:pt x="517" y="27"/>
                  </a:cubicBezTo>
                  <a:cubicBezTo>
                    <a:pt x="517" y="27"/>
                    <a:pt x="517" y="27"/>
                    <a:pt x="517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20" y="26"/>
                  </a:cubicBezTo>
                  <a:cubicBezTo>
                    <a:pt x="519" y="25"/>
                    <a:pt x="521" y="26"/>
                    <a:pt x="521" y="26"/>
                  </a:cubicBezTo>
                  <a:cubicBezTo>
                    <a:pt x="522" y="25"/>
                    <a:pt x="524" y="27"/>
                    <a:pt x="524" y="25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24" y="26"/>
                    <a:pt x="524" y="26"/>
                    <a:pt x="525" y="25"/>
                  </a:cubicBezTo>
                  <a:cubicBezTo>
                    <a:pt x="525" y="26"/>
                    <a:pt x="525" y="26"/>
                    <a:pt x="525" y="26"/>
                  </a:cubicBezTo>
                  <a:cubicBezTo>
                    <a:pt x="526" y="27"/>
                    <a:pt x="526" y="25"/>
                    <a:pt x="527" y="26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26" y="24"/>
                    <a:pt x="526" y="25"/>
                    <a:pt x="526" y="25"/>
                  </a:cubicBezTo>
                  <a:cubicBezTo>
                    <a:pt x="525" y="25"/>
                    <a:pt x="526" y="24"/>
                    <a:pt x="525" y="24"/>
                  </a:cubicBezTo>
                  <a:cubicBezTo>
                    <a:pt x="525" y="25"/>
                    <a:pt x="525" y="25"/>
                    <a:pt x="525" y="25"/>
                  </a:cubicBezTo>
                  <a:cubicBezTo>
                    <a:pt x="524" y="25"/>
                    <a:pt x="524" y="24"/>
                    <a:pt x="524" y="25"/>
                  </a:cubicBezTo>
                  <a:cubicBezTo>
                    <a:pt x="523" y="25"/>
                    <a:pt x="522" y="25"/>
                    <a:pt x="521" y="24"/>
                  </a:cubicBezTo>
                  <a:cubicBezTo>
                    <a:pt x="521" y="24"/>
                    <a:pt x="522" y="25"/>
                    <a:pt x="521" y="25"/>
                  </a:cubicBezTo>
                  <a:cubicBezTo>
                    <a:pt x="521" y="24"/>
                    <a:pt x="520" y="24"/>
                    <a:pt x="519" y="24"/>
                  </a:cubicBezTo>
                  <a:cubicBezTo>
                    <a:pt x="519" y="24"/>
                    <a:pt x="519" y="24"/>
                    <a:pt x="519" y="24"/>
                  </a:cubicBezTo>
                  <a:cubicBezTo>
                    <a:pt x="520" y="24"/>
                    <a:pt x="521" y="24"/>
                    <a:pt x="521" y="25"/>
                  </a:cubicBezTo>
                  <a:cubicBezTo>
                    <a:pt x="521" y="25"/>
                    <a:pt x="521" y="25"/>
                    <a:pt x="521" y="25"/>
                  </a:cubicBezTo>
                  <a:cubicBezTo>
                    <a:pt x="520" y="25"/>
                    <a:pt x="518" y="25"/>
                    <a:pt x="518" y="24"/>
                  </a:cubicBezTo>
                  <a:cubicBezTo>
                    <a:pt x="517" y="24"/>
                    <a:pt x="516" y="24"/>
                    <a:pt x="515" y="24"/>
                  </a:cubicBezTo>
                  <a:cubicBezTo>
                    <a:pt x="515" y="24"/>
                    <a:pt x="515" y="24"/>
                    <a:pt x="515" y="24"/>
                  </a:cubicBezTo>
                  <a:cubicBezTo>
                    <a:pt x="515" y="24"/>
                    <a:pt x="516" y="24"/>
                    <a:pt x="516" y="24"/>
                  </a:cubicBezTo>
                  <a:cubicBezTo>
                    <a:pt x="515" y="24"/>
                    <a:pt x="516" y="25"/>
                    <a:pt x="515" y="25"/>
                  </a:cubicBezTo>
                  <a:cubicBezTo>
                    <a:pt x="515" y="25"/>
                    <a:pt x="515" y="25"/>
                    <a:pt x="514" y="24"/>
                  </a:cubicBezTo>
                  <a:cubicBezTo>
                    <a:pt x="514" y="25"/>
                    <a:pt x="513" y="24"/>
                    <a:pt x="512" y="25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11" y="25"/>
                    <a:pt x="511" y="24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0" y="26"/>
                    <a:pt x="509" y="25"/>
                    <a:pt x="508" y="25"/>
                  </a:cubicBezTo>
                  <a:cubicBezTo>
                    <a:pt x="507" y="25"/>
                    <a:pt x="508" y="23"/>
                    <a:pt x="507" y="23"/>
                  </a:cubicBezTo>
                  <a:cubicBezTo>
                    <a:pt x="507" y="24"/>
                    <a:pt x="507" y="24"/>
                    <a:pt x="508" y="24"/>
                  </a:cubicBezTo>
                  <a:cubicBezTo>
                    <a:pt x="507" y="24"/>
                    <a:pt x="507" y="24"/>
                    <a:pt x="507" y="25"/>
                  </a:cubicBezTo>
                  <a:cubicBezTo>
                    <a:pt x="508" y="25"/>
                    <a:pt x="508" y="25"/>
                    <a:pt x="508" y="25"/>
                  </a:cubicBezTo>
                  <a:cubicBezTo>
                    <a:pt x="508" y="25"/>
                    <a:pt x="507" y="26"/>
                    <a:pt x="507" y="26"/>
                  </a:cubicBezTo>
                  <a:cubicBezTo>
                    <a:pt x="507" y="26"/>
                    <a:pt x="506" y="26"/>
                    <a:pt x="506" y="26"/>
                  </a:cubicBezTo>
                  <a:cubicBezTo>
                    <a:pt x="507" y="26"/>
                    <a:pt x="507" y="26"/>
                    <a:pt x="507" y="25"/>
                  </a:cubicBezTo>
                  <a:cubicBezTo>
                    <a:pt x="506" y="25"/>
                    <a:pt x="505" y="25"/>
                    <a:pt x="504" y="25"/>
                  </a:cubicBezTo>
                  <a:cubicBezTo>
                    <a:pt x="504" y="25"/>
                    <a:pt x="504" y="24"/>
                    <a:pt x="504" y="24"/>
                  </a:cubicBezTo>
                  <a:cubicBezTo>
                    <a:pt x="505" y="24"/>
                    <a:pt x="505" y="24"/>
                    <a:pt x="505" y="24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5" y="23"/>
                    <a:pt x="505" y="23"/>
                  </a:cubicBezTo>
                  <a:cubicBezTo>
                    <a:pt x="504" y="23"/>
                    <a:pt x="504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3" y="24"/>
                    <a:pt x="503" y="24"/>
                    <a:pt x="503" y="24"/>
                  </a:cubicBezTo>
                  <a:cubicBezTo>
                    <a:pt x="503" y="24"/>
                    <a:pt x="503" y="23"/>
                    <a:pt x="502" y="23"/>
                  </a:cubicBezTo>
                  <a:cubicBezTo>
                    <a:pt x="502" y="23"/>
                    <a:pt x="502" y="24"/>
                    <a:pt x="502" y="24"/>
                  </a:cubicBezTo>
                  <a:cubicBezTo>
                    <a:pt x="503" y="25"/>
                    <a:pt x="503" y="25"/>
                    <a:pt x="503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1" y="25"/>
                    <a:pt x="500" y="25"/>
                    <a:pt x="500" y="24"/>
                  </a:cubicBezTo>
                  <a:cubicBezTo>
                    <a:pt x="501" y="24"/>
                    <a:pt x="501" y="24"/>
                    <a:pt x="501" y="24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9" y="25"/>
                    <a:pt x="499" y="25"/>
                    <a:pt x="499" y="25"/>
                  </a:cubicBezTo>
                  <a:cubicBezTo>
                    <a:pt x="499" y="25"/>
                    <a:pt x="498" y="25"/>
                    <a:pt x="498" y="25"/>
                  </a:cubicBezTo>
                  <a:cubicBezTo>
                    <a:pt x="497" y="24"/>
                    <a:pt x="496" y="26"/>
                    <a:pt x="495" y="24"/>
                  </a:cubicBezTo>
                  <a:cubicBezTo>
                    <a:pt x="496" y="24"/>
                    <a:pt x="497" y="24"/>
                    <a:pt x="497" y="24"/>
                  </a:cubicBezTo>
                  <a:cubicBezTo>
                    <a:pt x="497" y="23"/>
                    <a:pt x="497" y="23"/>
                    <a:pt x="497" y="23"/>
                  </a:cubicBezTo>
                  <a:cubicBezTo>
                    <a:pt x="497" y="24"/>
                    <a:pt x="497" y="24"/>
                    <a:pt x="497" y="24"/>
                  </a:cubicBezTo>
                  <a:cubicBezTo>
                    <a:pt x="497" y="23"/>
                    <a:pt x="496" y="23"/>
                    <a:pt x="495" y="23"/>
                  </a:cubicBezTo>
                  <a:cubicBezTo>
                    <a:pt x="496" y="22"/>
                    <a:pt x="496" y="22"/>
                    <a:pt x="496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3"/>
                    <a:pt x="495" y="23"/>
                  </a:cubicBezTo>
                  <a:cubicBezTo>
                    <a:pt x="494" y="23"/>
                    <a:pt x="495" y="24"/>
                    <a:pt x="495" y="24"/>
                  </a:cubicBezTo>
                  <a:cubicBezTo>
                    <a:pt x="495" y="24"/>
                    <a:pt x="495" y="24"/>
                    <a:pt x="495" y="25"/>
                  </a:cubicBezTo>
                  <a:cubicBezTo>
                    <a:pt x="493" y="25"/>
                    <a:pt x="493" y="25"/>
                    <a:pt x="493" y="25"/>
                  </a:cubicBezTo>
                  <a:cubicBezTo>
                    <a:pt x="493" y="25"/>
                    <a:pt x="493" y="24"/>
                    <a:pt x="493" y="24"/>
                  </a:cubicBezTo>
                  <a:cubicBezTo>
                    <a:pt x="493" y="24"/>
                    <a:pt x="493" y="24"/>
                    <a:pt x="493" y="24"/>
                  </a:cubicBezTo>
                  <a:cubicBezTo>
                    <a:pt x="493" y="24"/>
                    <a:pt x="493" y="25"/>
                    <a:pt x="493" y="25"/>
                  </a:cubicBezTo>
                  <a:cubicBezTo>
                    <a:pt x="491" y="24"/>
                    <a:pt x="493" y="24"/>
                    <a:pt x="492" y="24"/>
                  </a:cubicBezTo>
                  <a:cubicBezTo>
                    <a:pt x="492" y="23"/>
                    <a:pt x="491" y="23"/>
                    <a:pt x="491" y="23"/>
                  </a:cubicBezTo>
                  <a:cubicBezTo>
                    <a:pt x="491" y="24"/>
                    <a:pt x="490" y="24"/>
                    <a:pt x="491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4"/>
                    <a:pt x="489" y="24"/>
                    <a:pt x="489" y="25"/>
                  </a:cubicBezTo>
                  <a:cubicBezTo>
                    <a:pt x="489" y="24"/>
                    <a:pt x="488" y="23"/>
                    <a:pt x="488" y="23"/>
                  </a:cubicBezTo>
                  <a:cubicBezTo>
                    <a:pt x="488" y="23"/>
                    <a:pt x="487" y="23"/>
                    <a:pt x="488" y="24"/>
                  </a:cubicBezTo>
                  <a:cubicBezTo>
                    <a:pt x="487" y="24"/>
                    <a:pt x="486" y="24"/>
                    <a:pt x="486" y="25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6" y="24"/>
                    <a:pt x="486" y="23"/>
                    <a:pt x="485" y="23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4" y="24"/>
                    <a:pt x="484" y="23"/>
                  </a:cubicBezTo>
                  <a:cubicBezTo>
                    <a:pt x="484" y="24"/>
                    <a:pt x="485" y="24"/>
                    <a:pt x="485" y="25"/>
                  </a:cubicBezTo>
                  <a:cubicBezTo>
                    <a:pt x="485" y="25"/>
                    <a:pt x="485" y="24"/>
                    <a:pt x="484" y="24"/>
                  </a:cubicBezTo>
                  <a:cubicBezTo>
                    <a:pt x="484" y="26"/>
                    <a:pt x="482" y="24"/>
                    <a:pt x="481" y="25"/>
                  </a:cubicBezTo>
                  <a:cubicBezTo>
                    <a:pt x="481" y="24"/>
                    <a:pt x="482" y="23"/>
                    <a:pt x="483" y="23"/>
                  </a:cubicBezTo>
                  <a:cubicBezTo>
                    <a:pt x="482" y="23"/>
                    <a:pt x="481" y="23"/>
                    <a:pt x="480" y="23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8" y="25"/>
                    <a:pt x="477" y="24"/>
                    <a:pt x="477" y="23"/>
                  </a:cubicBezTo>
                  <a:cubicBezTo>
                    <a:pt x="478" y="23"/>
                    <a:pt x="478" y="23"/>
                    <a:pt x="478" y="23"/>
                  </a:cubicBezTo>
                  <a:cubicBezTo>
                    <a:pt x="477" y="23"/>
                    <a:pt x="477" y="23"/>
                    <a:pt x="476" y="23"/>
                  </a:cubicBezTo>
                  <a:cubicBezTo>
                    <a:pt x="477" y="24"/>
                    <a:pt x="477" y="24"/>
                    <a:pt x="477" y="24"/>
                  </a:cubicBezTo>
                  <a:cubicBezTo>
                    <a:pt x="477" y="24"/>
                    <a:pt x="477" y="24"/>
                    <a:pt x="477" y="25"/>
                  </a:cubicBezTo>
                  <a:cubicBezTo>
                    <a:pt x="477" y="25"/>
                    <a:pt x="476" y="25"/>
                    <a:pt x="476" y="25"/>
                  </a:cubicBezTo>
                  <a:cubicBezTo>
                    <a:pt x="476" y="24"/>
                    <a:pt x="475" y="25"/>
                    <a:pt x="475" y="25"/>
                  </a:cubicBezTo>
                  <a:cubicBezTo>
                    <a:pt x="475" y="25"/>
                    <a:pt x="474" y="25"/>
                    <a:pt x="474" y="24"/>
                  </a:cubicBezTo>
                  <a:cubicBezTo>
                    <a:pt x="475" y="24"/>
                    <a:pt x="475" y="24"/>
                    <a:pt x="475" y="24"/>
                  </a:cubicBezTo>
                  <a:cubicBezTo>
                    <a:pt x="474" y="24"/>
                    <a:pt x="474" y="24"/>
                    <a:pt x="474" y="24"/>
                  </a:cubicBezTo>
                  <a:cubicBezTo>
                    <a:pt x="474" y="24"/>
                    <a:pt x="474" y="24"/>
                    <a:pt x="474" y="25"/>
                  </a:cubicBezTo>
                  <a:cubicBezTo>
                    <a:pt x="473" y="24"/>
                    <a:pt x="473" y="24"/>
                    <a:pt x="472" y="24"/>
                  </a:cubicBezTo>
                  <a:cubicBezTo>
                    <a:pt x="473" y="24"/>
                    <a:pt x="474" y="23"/>
                    <a:pt x="475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3" y="23"/>
                    <a:pt x="470" y="22"/>
                    <a:pt x="470" y="23"/>
                  </a:cubicBezTo>
                  <a:cubicBezTo>
                    <a:pt x="471" y="24"/>
                    <a:pt x="472" y="22"/>
                    <a:pt x="472" y="23"/>
                  </a:cubicBezTo>
                  <a:cubicBezTo>
                    <a:pt x="471" y="24"/>
                    <a:pt x="471" y="23"/>
                    <a:pt x="470" y="24"/>
                  </a:cubicBezTo>
                  <a:cubicBezTo>
                    <a:pt x="470" y="25"/>
                    <a:pt x="469" y="24"/>
                    <a:pt x="469" y="24"/>
                  </a:cubicBezTo>
                  <a:cubicBezTo>
                    <a:pt x="470" y="24"/>
                    <a:pt x="469" y="23"/>
                    <a:pt x="470" y="22"/>
                  </a:cubicBezTo>
                  <a:cubicBezTo>
                    <a:pt x="469" y="22"/>
                    <a:pt x="468" y="22"/>
                    <a:pt x="468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8" y="23"/>
                    <a:pt x="468" y="23"/>
                    <a:pt x="467" y="23"/>
                  </a:cubicBezTo>
                  <a:cubicBezTo>
                    <a:pt x="468" y="23"/>
                    <a:pt x="468" y="23"/>
                    <a:pt x="468" y="24"/>
                  </a:cubicBezTo>
                  <a:cubicBezTo>
                    <a:pt x="469" y="25"/>
                    <a:pt x="467" y="24"/>
                    <a:pt x="466" y="24"/>
                  </a:cubicBezTo>
                  <a:cubicBezTo>
                    <a:pt x="467" y="22"/>
                    <a:pt x="467" y="22"/>
                    <a:pt x="467" y="22"/>
                  </a:cubicBezTo>
                  <a:cubicBezTo>
                    <a:pt x="466" y="22"/>
                    <a:pt x="466" y="22"/>
                    <a:pt x="465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5" y="24"/>
                  </a:cubicBezTo>
                  <a:cubicBezTo>
                    <a:pt x="465" y="23"/>
                    <a:pt x="465" y="23"/>
                    <a:pt x="465" y="23"/>
                  </a:cubicBezTo>
                  <a:cubicBezTo>
                    <a:pt x="464" y="22"/>
                    <a:pt x="464" y="22"/>
                    <a:pt x="464" y="22"/>
                  </a:cubicBezTo>
                  <a:cubicBezTo>
                    <a:pt x="461" y="23"/>
                    <a:pt x="459" y="21"/>
                    <a:pt x="456" y="21"/>
                  </a:cubicBezTo>
                  <a:cubicBezTo>
                    <a:pt x="456" y="21"/>
                    <a:pt x="456" y="21"/>
                    <a:pt x="456" y="21"/>
                  </a:cubicBezTo>
                  <a:cubicBezTo>
                    <a:pt x="456" y="21"/>
                    <a:pt x="456" y="21"/>
                    <a:pt x="457" y="21"/>
                  </a:cubicBezTo>
                  <a:cubicBezTo>
                    <a:pt x="456" y="20"/>
                    <a:pt x="458" y="21"/>
                    <a:pt x="458" y="20"/>
                  </a:cubicBezTo>
                  <a:cubicBezTo>
                    <a:pt x="459" y="20"/>
                    <a:pt x="460" y="19"/>
                    <a:pt x="460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19"/>
                    <a:pt x="462" y="20"/>
                    <a:pt x="461" y="20"/>
                  </a:cubicBezTo>
                  <a:cubicBezTo>
                    <a:pt x="462" y="20"/>
                    <a:pt x="463" y="21"/>
                    <a:pt x="463" y="21"/>
                  </a:cubicBezTo>
                  <a:cubicBezTo>
                    <a:pt x="464" y="19"/>
                    <a:pt x="466" y="21"/>
                    <a:pt x="467" y="20"/>
                  </a:cubicBezTo>
                  <a:cubicBezTo>
                    <a:pt x="469" y="21"/>
                    <a:pt x="472" y="20"/>
                    <a:pt x="474" y="20"/>
                  </a:cubicBezTo>
                  <a:cubicBezTo>
                    <a:pt x="476" y="21"/>
                    <a:pt x="479" y="21"/>
                    <a:pt x="481" y="21"/>
                  </a:cubicBezTo>
                  <a:cubicBezTo>
                    <a:pt x="482" y="22"/>
                    <a:pt x="484" y="19"/>
                    <a:pt x="485" y="21"/>
                  </a:cubicBezTo>
                  <a:cubicBezTo>
                    <a:pt x="485" y="21"/>
                    <a:pt x="486" y="21"/>
                    <a:pt x="487" y="21"/>
                  </a:cubicBezTo>
                  <a:cubicBezTo>
                    <a:pt x="488" y="20"/>
                    <a:pt x="489" y="22"/>
                    <a:pt x="490" y="20"/>
                  </a:cubicBezTo>
                  <a:cubicBezTo>
                    <a:pt x="490" y="21"/>
                    <a:pt x="490" y="21"/>
                    <a:pt x="490" y="21"/>
                  </a:cubicBezTo>
                  <a:cubicBezTo>
                    <a:pt x="490" y="21"/>
                    <a:pt x="492" y="22"/>
                    <a:pt x="492" y="21"/>
                  </a:cubicBezTo>
                  <a:cubicBezTo>
                    <a:pt x="493" y="21"/>
                    <a:pt x="493" y="21"/>
                    <a:pt x="493" y="21"/>
                  </a:cubicBezTo>
                  <a:cubicBezTo>
                    <a:pt x="493" y="20"/>
                    <a:pt x="493" y="20"/>
                    <a:pt x="493" y="20"/>
                  </a:cubicBezTo>
                  <a:cubicBezTo>
                    <a:pt x="490" y="20"/>
                    <a:pt x="490" y="20"/>
                    <a:pt x="490" y="20"/>
                  </a:cubicBezTo>
                  <a:cubicBezTo>
                    <a:pt x="490" y="20"/>
                    <a:pt x="489" y="21"/>
                    <a:pt x="489" y="20"/>
                  </a:cubicBezTo>
                  <a:cubicBezTo>
                    <a:pt x="489" y="20"/>
                    <a:pt x="489" y="20"/>
                    <a:pt x="489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7" y="20"/>
                    <a:pt x="487" y="20"/>
                  </a:cubicBezTo>
                  <a:cubicBezTo>
                    <a:pt x="486" y="20"/>
                    <a:pt x="486" y="20"/>
                    <a:pt x="486" y="20"/>
                  </a:cubicBezTo>
                  <a:cubicBezTo>
                    <a:pt x="486" y="21"/>
                    <a:pt x="486" y="20"/>
                    <a:pt x="485" y="20"/>
                  </a:cubicBezTo>
                  <a:cubicBezTo>
                    <a:pt x="485" y="20"/>
                    <a:pt x="485" y="21"/>
                    <a:pt x="485" y="21"/>
                  </a:cubicBezTo>
                  <a:cubicBezTo>
                    <a:pt x="485" y="20"/>
                    <a:pt x="484" y="21"/>
                    <a:pt x="484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4" y="19"/>
                    <a:pt x="484" y="19"/>
                    <a:pt x="483" y="20"/>
                  </a:cubicBezTo>
                  <a:cubicBezTo>
                    <a:pt x="482" y="20"/>
                    <a:pt x="481" y="19"/>
                    <a:pt x="480" y="19"/>
                  </a:cubicBezTo>
                  <a:cubicBezTo>
                    <a:pt x="480" y="19"/>
                    <a:pt x="480" y="19"/>
                    <a:pt x="480" y="19"/>
                  </a:cubicBezTo>
                  <a:cubicBezTo>
                    <a:pt x="480" y="19"/>
                    <a:pt x="481" y="19"/>
                    <a:pt x="481" y="20"/>
                  </a:cubicBezTo>
                  <a:cubicBezTo>
                    <a:pt x="478" y="20"/>
                    <a:pt x="478" y="20"/>
                    <a:pt x="478" y="20"/>
                  </a:cubicBezTo>
                  <a:cubicBezTo>
                    <a:pt x="479" y="19"/>
                    <a:pt x="477" y="18"/>
                    <a:pt x="477" y="17"/>
                  </a:cubicBezTo>
                  <a:cubicBezTo>
                    <a:pt x="476" y="17"/>
                    <a:pt x="477" y="19"/>
                    <a:pt x="477" y="19"/>
                  </a:cubicBezTo>
                  <a:cubicBezTo>
                    <a:pt x="477" y="19"/>
                    <a:pt x="476" y="19"/>
                    <a:pt x="476" y="18"/>
                  </a:cubicBezTo>
                  <a:cubicBezTo>
                    <a:pt x="476" y="18"/>
                    <a:pt x="476" y="19"/>
                    <a:pt x="476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4" y="19"/>
                    <a:pt x="473" y="19"/>
                    <a:pt x="472" y="2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20"/>
                    <a:pt x="472" y="20"/>
                    <a:pt x="472" y="20"/>
                  </a:cubicBezTo>
                  <a:cubicBezTo>
                    <a:pt x="470" y="19"/>
                    <a:pt x="470" y="19"/>
                    <a:pt x="470" y="19"/>
                  </a:cubicBezTo>
                  <a:cubicBezTo>
                    <a:pt x="469" y="18"/>
                    <a:pt x="467" y="19"/>
                    <a:pt x="467" y="18"/>
                  </a:cubicBezTo>
                  <a:cubicBezTo>
                    <a:pt x="467" y="19"/>
                    <a:pt x="465" y="19"/>
                    <a:pt x="465" y="19"/>
                  </a:cubicBezTo>
                  <a:cubicBezTo>
                    <a:pt x="465" y="18"/>
                    <a:pt x="464" y="18"/>
                    <a:pt x="464" y="17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3" y="19"/>
                    <a:pt x="463" y="18"/>
                  </a:cubicBezTo>
                  <a:cubicBezTo>
                    <a:pt x="463" y="18"/>
                    <a:pt x="463" y="18"/>
                    <a:pt x="463" y="18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2" y="18"/>
                    <a:pt x="462" y="17"/>
                    <a:pt x="462" y="17"/>
                  </a:cubicBezTo>
                  <a:cubicBezTo>
                    <a:pt x="462" y="17"/>
                    <a:pt x="462" y="17"/>
                    <a:pt x="463" y="17"/>
                  </a:cubicBezTo>
                  <a:cubicBezTo>
                    <a:pt x="463" y="17"/>
                    <a:pt x="463" y="17"/>
                    <a:pt x="463" y="17"/>
                  </a:cubicBezTo>
                  <a:cubicBezTo>
                    <a:pt x="462" y="15"/>
                    <a:pt x="461" y="17"/>
                    <a:pt x="460" y="15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59" y="16"/>
                    <a:pt x="458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5" y="15"/>
                    <a:pt x="455" y="15"/>
                    <a:pt x="456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55" y="14"/>
                    <a:pt x="455" y="15"/>
                    <a:pt x="454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3" y="15"/>
                    <a:pt x="454" y="18"/>
                    <a:pt x="452" y="17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1" y="18"/>
                    <a:pt x="450" y="19"/>
                    <a:pt x="449" y="18"/>
                  </a:cubicBezTo>
                  <a:cubicBezTo>
                    <a:pt x="450" y="17"/>
                    <a:pt x="450" y="17"/>
                    <a:pt x="450" y="17"/>
                  </a:cubicBezTo>
                  <a:cubicBezTo>
                    <a:pt x="449" y="17"/>
                    <a:pt x="450" y="18"/>
                    <a:pt x="449" y="17"/>
                  </a:cubicBezTo>
                  <a:cubicBezTo>
                    <a:pt x="448" y="16"/>
                    <a:pt x="450" y="17"/>
                    <a:pt x="451" y="16"/>
                  </a:cubicBezTo>
                  <a:cubicBezTo>
                    <a:pt x="450" y="15"/>
                    <a:pt x="449" y="17"/>
                    <a:pt x="448" y="16"/>
                  </a:cubicBezTo>
                  <a:cubicBezTo>
                    <a:pt x="449" y="15"/>
                    <a:pt x="449" y="15"/>
                    <a:pt x="449" y="15"/>
                  </a:cubicBezTo>
                  <a:cubicBezTo>
                    <a:pt x="448" y="15"/>
                    <a:pt x="448" y="15"/>
                    <a:pt x="448" y="15"/>
                  </a:cubicBezTo>
                  <a:cubicBezTo>
                    <a:pt x="448" y="15"/>
                    <a:pt x="448" y="16"/>
                    <a:pt x="448" y="16"/>
                  </a:cubicBezTo>
                  <a:cubicBezTo>
                    <a:pt x="446" y="18"/>
                    <a:pt x="446" y="18"/>
                    <a:pt x="446" y="18"/>
                  </a:cubicBezTo>
                  <a:cubicBezTo>
                    <a:pt x="445" y="17"/>
                    <a:pt x="444" y="17"/>
                    <a:pt x="443" y="16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2" y="17"/>
                    <a:pt x="442" y="17"/>
                    <a:pt x="442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4" y="17"/>
                    <a:pt x="444" y="18"/>
                  </a:cubicBezTo>
                  <a:cubicBezTo>
                    <a:pt x="443" y="18"/>
                    <a:pt x="443" y="18"/>
                    <a:pt x="442" y="18"/>
                  </a:cubicBezTo>
                  <a:cubicBezTo>
                    <a:pt x="442" y="18"/>
                    <a:pt x="442" y="19"/>
                    <a:pt x="442" y="19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3" y="19"/>
                    <a:pt x="443" y="18"/>
                    <a:pt x="444" y="19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2" y="20"/>
                    <a:pt x="441" y="19"/>
                    <a:pt x="441" y="18"/>
                  </a:cubicBezTo>
                  <a:cubicBezTo>
                    <a:pt x="441" y="18"/>
                    <a:pt x="441" y="18"/>
                    <a:pt x="440" y="18"/>
                  </a:cubicBezTo>
                  <a:cubicBezTo>
                    <a:pt x="440" y="18"/>
                    <a:pt x="440" y="19"/>
                    <a:pt x="441" y="19"/>
                  </a:cubicBezTo>
                  <a:cubicBezTo>
                    <a:pt x="441" y="20"/>
                    <a:pt x="440" y="19"/>
                    <a:pt x="440" y="20"/>
                  </a:cubicBezTo>
                  <a:cubicBezTo>
                    <a:pt x="441" y="20"/>
                    <a:pt x="443" y="20"/>
                    <a:pt x="445" y="20"/>
                  </a:cubicBezTo>
                  <a:cubicBezTo>
                    <a:pt x="445" y="21"/>
                    <a:pt x="446" y="21"/>
                    <a:pt x="447" y="21"/>
                  </a:cubicBezTo>
                  <a:cubicBezTo>
                    <a:pt x="446" y="20"/>
                    <a:pt x="446" y="20"/>
                    <a:pt x="446" y="20"/>
                  </a:cubicBezTo>
                  <a:cubicBezTo>
                    <a:pt x="446" y="20"/>
                    <a:pt x="446" y="21"/>
                    <a:pt x="445" y="20"/>
                  </a:cubicBezTo>
                  <a:cubicBezTo>
                    <a:pt x="445" y="20"/>
                    <a:pt x="444" y="19"/>
                    <a:pt x="444" y="19"/>
                  </a:cubicBezTo>
                  <a:cubicBezTo>
                    <a:pt x="445" y="19"/>
                    <a:pt x="445" y="19"/>
                    <a:pt x="447" y="18"/>
                  </a:cubicBezTo>
                  <a:cubicBezTo>
                    <a:pt x="447" y="19"/>
                    <a:pt x="447" y="19"/>
                    <a:pt x="448" y="19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9" y="21"/>
                    <a:pt x="447" y="21"/>
                    <a:pt x="447" y="21"/>
                  </a:cubicBezTo>
                  <a:cubicBezTo>
                    <a:pt x="447" y="22"/>
                    <a:pt x="447" y="22"/>
                    <a:pt x="447" y="22"/>
                  </a:cubicBezTo>
                  <a:cubicBezTo>
                    <a:pt x="447" y="21"/>
                    <a:pt x="448" y="21"/>
                    <a:pt x="448" y="2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9" y="23"/>
                    <a:pt x="449" y="23"/>
                    <a:pt x="449" y="23"/>
                  </a:cubicBezTo>
                  <a:cubicBezTo>
                    <a:pt x="449" y="22"/>
                    <a:pt x="450" y="22"/>
                    <a:pt x="450" y="22"/>
                  </a:cubicBezTo>
                  <a:cubicBezTo>
                    <a:pt x="451" y="21"/>
                    <a:pt x="449" y="22"/>
                    <a:pt x="449" y="21"/>
                  </a:cubicBezTo>
                  <a:cubicBezTo>
                    <a:pt x="450" y="20"/>
                    <a:pt x="450" y="20"/>
                    <a:pt x="450" y="20"/>
                  </a:cubicBezTo>
                  <a:cubicBezTo>
                    <a:pt x="451" y="20"/>
                    <a:pt x="452" y="20"/>
                    <a:pt x="452" y="21"/>
                  </a:cubicBezTo>
                  <a:cubicBezTo>
                    <a:pt x="452" y="21"/>
                    <a:pt x="452" y="21"/>
                    <a:pt x="452" y="21"/>
                  </a:cubicBezTo>
                  <a:cubicBezTo>
                    <a:pt x="452" y="22"/>
                    <a:pt x="453" y="23"/>
                    <a:pt x="452" y="23"/>
                  </a:cubicBezTo>
                  <a:cubicBezTo>
                    <a:pt x="451" y="22"/>
                    <a:pt x="451" y="22"/>
                    <a:pt x="451" y="22"/>
                  </a:cubicBezTo>
                  <a:cubicBezTo>
                    <a:pt x="451" y="24"/>
                    <a:pt x="448" y="22"/>
                    <a:pt x="449" y="24"/>
                  </a:cubicBezTo>
                  <a:cubicBezTo>
                    <a:pt x="449" y="23"/>
                    <a:pt x="448" y="23"/>
                    <a:pt x="447" y="22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2"/>
                    <a:pt x="445" y="21"/>
                    <a:pt x="443" y="22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441" y="20"/>
                    <a:pt x="441" y="21"/>
                    <a:pt x="441" y="22"/>
                  </a:cubicBezTo>
                  <a:cubicBezTo>
                    <a:pt x="440" y="21"/>
                    <a:pt x="441" y="21"/>
                    <a:pt x="440" y="20"/>
                  </a:cubicBezTo>
                  <a:cubicBezTo>
                    <a:pt x="440" y="23"/>
                    <a:pt x="438" y="20"/>
                    <a:pt x="437" y="20"/>
                  </a:cubicBezTo>
                  <a:cubicBezTo>
                    <a:pt x="437" y="21"/>
                    <a:pt x="437" y="20"/>
                    <a:pt x="438" y="21"/>
                  </a:cubicBezTo>
                  <a:cubicBezTo>
                    <a:pt x="437" y="21"/>
                    <a:pt x="438" y="22"/>
                    <a:pt x="437" y="21"/>
                  </a:cubicBezTo>
                  <a:cubicBezTo>
                    <a:pt x="436" y="19"/>
                    <a:pt x="436" y="22"/>
                    <a:pt x="434" y="22"/>
                  </a:cubicBezTo>
                  <a:cubicBezTo>
                    <a:pt x="434" y="23"/>
                    <a:pt x="436" y="22"/>
                    <a:pt x="435" y="23"/>
                  </a:cubicBezTo>
                  <a:cubicBezTo>
                    <a:pt x="434" y="23"/>
                    <a:pt x="433" y="23"/>
                    <a:pt x="433" y="22"/>
                  </a:cubicBezTo>
                  <a:cubicBezTo>
                    <a:pt x="436" y="20"/>
                    <a:pt x="431" y="22"/>
                    <a:pt x="431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18"/>
                    <a:pt x="430" y="18"/>
                    <a:pt x="430" y="18"/>
                  </a:cubicBezTo>
                  <a:cubicBezTo>
                    <a:pt x="431" y="18"/>
                    <a:pt x="431" y="18"/>
                    <a:pt x="432" y="18"/>
                  </a:cubicBezTo>
                  <a:cubicBezTo>
                    <a:pt x="431" y="18"/>
                    <a:pt x="431" y="17"/>
                    <a:pt x="431" y="17"/>
                  </a:cubicBezTo>
                  <a:cubicBezTo>
                    <a:pt x="430" y="18"/>
                    <a:pt x="429" y="19"/>
                    <a:pt x="430" y="19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1" y="21"/>
                    <a:pt x="430" y="21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1"/>
                    <a:pt x="429" y="21"/>
                    <a:pt x="429" y="21"/>
                  </a:cubicBezTo>
                  <a:cubicBezTo>
                    <a:pt x="429" y="21"/>
                    <a:pt x="428" y="21"/>
                    <a:pt x="428" y="20"/>
                  </a:cubicBezTo>
                  <a:cubicBezTo>
                    <a:pt x="429" y="20"/>
                    <a:pt x="429" y="20"/>
                    <a:pt x="429" y="20"/>
                  </a:cubicBezTo>
                  <a:cubicBezTo>
                    <a:pt x="428" y="19"/>
                    <a:pt x="428" y="20"/>
                    <a:pt x="427" y="20"/>
                  </a:cubicBezTo>
                  <a:cubicBezTo>
                    <a:pt x="427" y="20"/>
                    <a:pt x="427" y="20"/>
                    <a:pt x="427" y="20"/>
                  </a:cubicBezTo>
                  <a:cubicBezTo>
                    <a:pt x="428" y="21"/>
                    <a:pt x="427" y="21"/>
                    <a:pt x="427" y="21"/>
                  </a:cubicBezTo>
                  <a:cubicBezTo>
                    <a:pt x="428" y="21"/>
                    <a:pt x="429" y="21"/>
                    <a:pt x="430" y="21"/>
                  </a:cubicBezTo>
                  <a:cubicBezTo>
                    <a:pt x="429" y="21"/>
                    <a:pt x="431" y="22"/>
                    <a:pt x="431" y="22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0" y="22"/>
                    <a:pt x="430" y="23"/>
                    <a:pt x="430" y="22"/>
                  </a:cubicBezTo>
                  <a:cubicBezTo>
                    <a:pt x="429" y="22"/>
                    <a:pt x="429" y="22"/>
                    <a:pt x="428" y="22"/>
                  </a:cubicBezTo>
                  <a:cubicBezTo>
                    <a:pt x="427" y="23"/>
                    <a:pt x="428" y="21"/>
                    <a:pt x="426" y="21"/>
                  </a:cubicBezTo>
                  <a:cubicBezTo>
                    <a:pt x="427" y="21"/>
                    <a:pt x="427" y="21"/>
                    <a:pt x="427" y="21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27" y="19"/>
                    <a:pt x="427" y="19"/>
                    <a:pt x="427" y="19"/>
                  </a:cubicBezTo>
                  <a:cubicBezTo>
                    <a:pt x="425" y="18"/>
                    <a:pt x="425" y="18"/>
                    <a:pt x="425" y="18"/>
                  </a:cubicBezTo>
                  <a:cubicBezTo>
                    <a:pt x="425" y="19"/>
                    <a:pt x="425" y="20"/>
                    <a:pt x="425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5" y="20"/>
                    <a:pt x="423" y="20"/>
                    <a:pt x="424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3" y="21"/>
                    <a:pt x="423" y="22"/>
                    <a:pt x="423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1" y="22"/>
                    <a:pt x="421" y="22"/>
                    <a:pt x="421" y="22"/>
                  </a:cubicBezTo>
                  <a:cubicBezTo>
                    <a:pt x="421" y="21"/>
                    <a:pt x="421" y="21"/>
                    <a:pt x="421" y="21"/>
                  </a:cubicBezTo>
                  <a:cubicBezTo>
                    <a:pt x="422" y="20"/>
                    <a:pt x="422" y="21"/>
                    <a:pt x="423" y="21"/>
                  </a:cubicBezTo>
                  <a:cubicBezTo>
                    <a:pt x="423" y="20"/>
                    <a:pt x="423" y="20"/>
                    <a:pt x="423" y="19"/>
                  </a:cubicBezTo>
                  <a:cubicBezTo>
                    <a:pt x="422" y="20"/>
                    <a:pt x="422" y="20"/>
                    <a:pt x="422" y="20"/>
                  </a:cubicBezTo>
                  <a:cubicBezTo>
                    <a:pt x="421" y="20"/>
                    <a:pt x="422" y="19"/>
                    <a:pt x="422" y="19"/>
                  </a:cubicBezTo>
                  <a:cubicBezTo>
                    <a:pt x="424" y="19"/>
                    <a:pt x="424" y="19"/>
                    <a:pt x="424" y="19"/>
                  </a:cubicBezTo>
                  <a:cubicBezTo>
                    <a:pt x="423" y="18"/>
                    <a:pt x="422" y="19"/>
                    <a:pt x="422" y="19"/>
                  </a:cubicBezTo>
                  <a:cubicBezTo>
                    <a:pt x="421" y="19"/>
                    <a:pt x="421" y="19"/>
                    <a:pt x="421" y="19"/>
                  </a:cubicBezTo>
                  <a:cubicBezTo>
                    <a:pt x="420" y="18"/>
                    <a:pt x="421" y="19"/>
                    <a:pt x="420" y="19"/>
                  </a:cubicBezTo>
                  <a:cubicBezTo>
                    <a:pt x="420" y="19"/>
                    <a:pt x="419" y="19"/>
                    <a:pt x="419" y="19"/>
                  </a:cubicBezTo>
                  <a:cubicBezTo>
                    <a:pt x="420" y="19"/>
                    <a:pt x="420" y="19"/>
                    <a:pt x="420" y="19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8" y="18"/>
                    <a:pt x="418" y="19"/>
                    <a:pt x="418" y="19"/>
                  </a:cubicBezTo>
                  <a:cubicBezTo>
                    <a:pt x="419" y="18"/>
                    <a:pt x="419" y="20"/>
                    <a:pt x="420" y="20"/>
                  </a:cubicBezTo>
                  <a:cubicBezTo>
                    <a:pt x="419" y="20"/>
                    <a:pt x="418" y="19"/>
                    <a:pt x="418" y="20"/>
                  </a:cubicBezTo>
                  <a:cubicBezTo>
                    <a:pt x="417" y="19"/>
                    <a:pt x="417" y="19"/>
                    <a:pt x="418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6" y="18"/>
                    <a:pt x="415" y="18"/>
                    <a:pt x="414" y="19"/>
                  </a:cubicBezTo>
                  <a:cubicBezTo>
                    <a:pt x="415" y="19"/>
                    <a:pt x="417" y="18"/>
                    <a:pt x="417" y="19"/>
                  </a:cubicBezTo>
                  <a:cubicBezTo>
                    <a:pt x="417" y="20"/>
                    <a:pt x="415" y="19"/>
                    <a:pt x="414" y="20"/>
                  </a:cubicBezTo>
                  <a:cubicBezTo>
                    <a:pt x="413" y="19"/>
                    <a:pt x="414" y="19"/>
                    <a:pt x="414" y="18"/>
                  </a:cubicBezTo>
                  <a:cubicBezTo>
                    <a:pt x="414" y="18"/>
                    <a:pt x="413" y="18"/>
                    <a:pt x="413" y="18"/>
                  </a:cubicBezTo>
                  <a:cubicBezTo>
                    <a:pt x="412" y="18"/>
                    <a:pt x="411" y="19"/>
                    <a:pt x="411" y="18"/>
                  </a:cubicBezTo>
                  <a:cubicBezTo>
                    <a:pt x="410" y="18"/>
                    <a:pt x="409" y="18"/>
                    <a:pt x="409" y="18"/>
                  </a:cubicBezTo>
                  <a:cubicBezTo>
                    <a:pt x="409" y="18"/>
                    <a:pt x="409" y="18"/>
                    <a:pt x="409" y="18"/>
                  </a:cubicBezTo>
                  <a:cubicBezTo>
                    <a:pt x="406" y="18"/>
                    <a:pt x="406" y="18"/>
                    <a:pt x="406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20"/>
                    <a:pt x="407" y="19"/>
                    <a:pt x="407" y="20"/>
                  </a:cubicBezTo>
                  <a:cubicBezTo>
                    <a:pt x="407" y="20"/>
                    <a:pt x="408" y="20"/>
                    <a:pt x="408" y="20"/>
                  </a:cubicBezTo>
                  <a:cubicBezTo>
                    <a:pt x="409" y="20"/>
                    <a:pt x="410" y="21"/>
                    <a:pt x="410" y="20"/>
                  </a:cubicBezTo>
                  <a:cubicBezTo>
                    <a:pt x="410" y="20"/>
                    <a:pt x="410" y="20"/>
                    <a:pt x="410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2" y="19"/>
                    <a:pt x="412" y="20"/>
                    <a:pt x="412" y="20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2" y="18"/>
                    <a:pt x="412" y="18"/>
                    <a:pt x="412" y="18"/>
                  </a:cubicBezTo>
                  <a:cubicBezTo>
                    <a:pt x="412" y="19"/>
                    <a:pt x="413" y="19"/>
                    <a:pt x="412" y="19"/>
                  </a:cubicBezTo>
                  <a:cubicBezTo>
                    <a:pt x="413" y="19"/>
                    <a:pt x="414" y="19"/>
                    <a:pt x="414" y="19"/>
                  </a:cubicBezTo>
                  <a:cubicBezTo>
                    <a:pt x="414" y="20"/>
                    <a:pt x="414" y="20"/>
                    <a:pt x="414" y="20"/>
                  </a:cubicBezTo>
                  <a:cubicBezTo>
                    <a:pt x="413" y="20"/>
                    <a:pt x="414" y="20"/>
                    <a:pt x="414" y="21"/>
                  </a:cubicBezTo>
                  <a:cubicBezTo>
                    <a:pt x="415" y="19"/>
                    <a:pt x="417" y="21"/>
                    <a:pt x="419" y="20"/>
                  </a:cubicBezTo>
                  <a:cubicBezTo>
                    <a:pt x="419" y="21"/>
                    <a:pt x="419" y="22"/>
                    <a:pt x="419" y="22"/>
                  </a:cubicBezTo>
                  <a:cubicBezTo>
                    <a:pt x="418" y="22"/>
                    <a:pt x="418" y="23"/>
                    <a:pt x="417" y="2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6" y="21"/>
                    <a:pt x="416" y="22"/>
                    <a:pt x="416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3" y="22"/>
                    <a:pt x="413" y="21"/>
                    <a:pt x="413" y="22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13" y="22"/>
                    <a:pt x="411" y="21"/>
                    <a:pt x="410" y="21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1" y="23"/>
                    <a:pt x="409" y="24"/>
                    <a:pt x="409" y="25"/>
                  </a:cubicBezTo>
                  <a:cubicBezTo>
                    <a:pt x="410" y="24"/>
                    <a:pt x="411" y="24"/>
                    <a:pt x="411" y="22"/>
                  </a:cubicBezTo>
                  <a:cubicBezTo>
                    <a:pt x="411" y="22"/>
                    <a:pt x="412" y="22"/>
                    <a:pt x="412" y="22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3" y="23"/>
                    <a:pt x="413" y="22"/>
                    <a:pt x="413" y="22"/>
                  </a:cubicBezTo>
                  <a:cubicBezTo>
                    <a:pt x="413" y="22"/>
                    <a:pt x="413" y="23"/>
                    <a:pt x="413" y="23"/>
                  </a:cubicBezTo>
                  <a:cubicBezTo>
                    <a:pt x="414" y="23"/>
                    <a:pt x="415" y="22"/>
                    <a:pt x="416" y="22"/>
                  </a:cubicBezTo>
                  <a:cubicBezTo>
                    <a:pt x="416" y="22"/>
                    <a:pt x="416" y="23"/>
                    <a:pt x="416" y="23"/>
                  </a:cubicBezTo>
                  <a:cubicBezTo>
                    <a:pt x="417" y="23"/>
                    <a:pt x="419" y="23"/>
                    <a:pt x="419" y="24"/>
                  </a:cubicBezTo>
                  <a:cubicBezTo>
                    <a:pt x="419" y="23"/>
                    <a:pt x="419" y="23"/>
                    <a:pt x="419" y="23"/>
                  </a:cubicBezTo>
                  <a:cubicBezTo>
                    <a:pt x="420" y="24"/>
                    <a:pt x="422" y="23"/>
                    <a:pt x="423" y="23"/>
                  </a:cubicBezTo>
                  <a:cubicBezTo>
                    <a:pt x="424" y="24"/>
                    <a:pt x="426" y="23"/>
                    <a:pt x="427" y="24"/>
                  </a:cubicBezTo>
                  <a:cubicBezTo>
                    <a:pt x="428" y="24"/>
                    <a:pt x="429" y="24"/>
                    <a:pt x="431" y="24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4"/>
                    <a:pt x="431" y="24"/>
                    <a:pt x="431" y="24"/>
                  </a:cubicBezTo>
                  <a:cubicBezTo>
                    <a:pt x="432" y="24"/>
                    <a:pt x="433" y="24"/>
                    <a:pt x="435" y="24"/>
                  </a:cubicBezTo>
                  <a:cubicBezTo>
                    <a:pt x="436" y="23"/>
                    <a:pt x="438" y="26"/>
                    <a:pt x="438" y="24"/>
                  </a:cubicBezTo>
                  <a:cubicBezTo>
                    <a:pt x="439" y="24"/>
                    <a:pt x="440" y="25"/>
                    <a:pt x="442" y="24"/>
                  </a:cubicBezTo>
                  <a:cubicBezTo>
                    <a:pt x="442" y="25"/>
                    <a:pt x="442" y="25"/>
                    <a:pt x="442" y="25"/>
                  </a:cubicBezTo>
                  <a:cubicBezTo>
                    <a:pt x="441" y="25"/>
                    <a:pt x="441" y="25"/>
                    <a:pt x="440" y="25"/>
                  </a:cubicBezTo>
                  <a:cubicBezTo>
                    <a:pt x="440" y="25"/>
                    <a:pt x="440" y="25"/>
                    <a:pt x="440" y="25"/>
                  </a:cubicBezTo>
                  <a:cubicBezTo>
                    <a:pt x="440" y="25"/>
                    <a:pt x="439" y="26"/>
                    <a:pt x="439" y="25"/>
                  </a:cubicBezTo>
                  <a:cubicBezTo>
                    <a:pt x="438" y="25"/>
                    <a:pt x="437" y="27"/>
                    <a:pt x="437" y="25"/>
                  </a:cubicBezTo>
                  <a:cubicBezTo>
                    <a:pt x="435" y="25"/>
                    <a:pt x="433" y="27"/>
                    <a:pt x="431" y="26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29" y="25"/>
                    <a:pt x="429" y="25"/>
                    <a:pt x="429" y="25"/>
                  </a:cubicBezTo>
                  <a:cubicBezTo>
                    <a:pt x="429" y="25"/>
                    <a:pt x="430" y="25"/>
                    <a:pt x="430" y="25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24"/>
                    <a:pt x="428" y="25"/>
                    <a:pt x="428" y="26"/>
                  </a:cubicBezTo>
                  <a:cubicBezTo>
                    <a:pt x="428" y="26"/>
                    <a:pt x="428" y="26"/>
                    <a:pt x="428" y="26"/>
                  </a:cubicBezTo>
                  <a:cubicBezTo>
                    <a:pt x="426" y="26"/>
                    <a:pt x="427" y="25"/>
                    <a:pt x="426" y="25"/>
                  </a:cubicBezTo>
                  <a:cubicBezTo>
                    <a:pt x="427" y="25"/>
                    <a:pt x="427" y="25"/>
                    <a:pt x="427" y="25"/>
                  </a:cubicBezTo>
                  <a:cubicBezTo>
                    <a:pt x="426" y="25"/>
                    <a:pt x="425" y="25"/>
                    <a:pt x="424" y="24"/>
                  </a:cubicBezTo>
                  <a:cubicBezTo>
                    <a:pt x="424" y="25"/>
                    <a:pt x="424" y="25"/>
                    <a:pt x="423" y="25"/>
                  </a:cubicBezTo>
                  <a:cubicBezTo>
                    <a:pt x="424" y="25"/>
                    <a:pt x="425" y="25"/>
                    <a:pt x="425" y="26"/>
                  </a:cubicBezTo>
                  <a:cubicBezTo>
                    <a:pt x="425" y="26"/>
                    <a:pt x="425" y="26"/>
                    <a:pt x="425" y="26"/>
                  </a:cubicBezTo>
                  <a:cubicBezTo>
                    <a:pt x="425" y="25"/>
                    <a:pt x="424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2" y="26"/>
                    <a:pt x="422" y="26"/>
                    <a:pt x="420" y="25"/>
                  </a:cubicBezTo>
                  <a:cubicBezTo>
                    <a:pt x="421" y="25"/>
                    <a:pt x="421" y="25"/>
                    <a:pt x="421" y="25"/>
                  </a:cubicBezTo>
                  <a:cubicBezTo>
                    <a:pt x="421" y="25"/>
                    <a:pt x="421" y="25"/>
                    <a:pt x="420" y="25"/>
                  </a:cubicBezTo>
                  <a:cubicBezTo>
                    <a:pt x="420" y="27"/>
                    <a:pt x="417" y="25"/>
                    <a:pt x="416" y="25"/>
                  </a:cubicBezTo>
                  <a:cubicBezTo>
                    <a:pt x="415" y="25"/>
                    <a:pt x="416" y="24"/>
                    <a:pt x="415" y="24"/>
                  </a:cubicBezTo>
                  <a:cubicBezTo>
                    <a:pt x="416" y="25"/>
                    <a:pt x="415" y="26"/>
                    <a:pt x="414" y="25"/>
                  </a:cubicBezTo>
                  <a:cubicBezTo>
                    <a:pt x="414" y="25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3" y="24"/>
                    <a:pt x="412" y="24"/>
                    <a:pt x="413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1" y="25"/>
                    <a:pt x="411" y="25"/>
                    <a:pt x="411" y="25"/>
                  </a:cubicBezTo>
                  <a:cubicBezTo>
                    <a:pt x="411" y="25"/>
                    <a:pt x="413" y="25"/>
                    <a:pt x="412" y="26"/>
                  </a:cubicBezTo>
                  <a:cubicBezTo>
                    <a:pt x="412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09" y="26"/>
                    <a:pt x="407" y="25"/>
                    <a:pt x="407" y="24"/>
                  </a:cubicBezTo>
                  <a:cubicBezTo>
                    <a:pt x="406" y="24"/>
                    <a:pt x="407" y="24"/>
                    <a:pt x="407" y="25"/>
                  </a:cubicBezTo>
                  <a:cubicBezTo>
                    <a:pt x="406" y="25"/>
                    <a:pt x="405" y="25"/>
                    <a:pt x="405" y="24"/>
                  </a:cubicBezTo>
                  <a:cubicBezTo>
                    <a:pt x="405" y="25"/>
                    <a:pt x="405" y="25"/>
                    <a:pt x="404" y="25"/>
                  </a:cubicBezTo>
                  <a:cubicBezTo>
                    <a:pt x="405" y="25"/>
                    <a:pt x="405" y="25"/>
                    <a:pt x="405" y="25"/>
                  </a:cubicBezTo>
                  <a:cubicBezTo>
                    <a:pt x="405" y="26"/>
                    <a:pt x="404" y="26"/>
                    <a:pt x="403" y="26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4" y="27"/>
                    <a:pt x="404" y="27"/>
                    <a:pt x="404" y="27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06" y="27"/>
                    <a:pt x="407" y="26"/>
                    <a:pt x="408" y="27"/>
                  </a:cubicBezTo>
                  <a:cubicBezTo>
                    <a:pt x="407" y="27"/>
                    <a:pt x="407" y="27"/>
                    <a:pt x="407" y="27"/>
                  </a:cubicBezTo>
                  <a:cubicBezTo>
                    <a:pt x="408" y="28"/>
                    <a:pt x="408" y="28"/>
                    <a:pt x="408" y="28"/>
                  </a:cubicBezTo>
                  <a:cubicBezTo>
                    <a:pt x="408" y="27"/>
                    <a:pt x="409" y="27"/>
                    <a:pt x="409" y="27"/>
                  </a:cubicBezTo>
                  <a:cubicBezTo>
                    <a:pt x="410" y="27"/>
                    <a:pt x="413" y="27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2" y="28"/>
                    <a:pt x="411" y="29"/>
                  </a:cubicBezTo>
                  <a:cubicBezTo>
                    <a:pt x="411" y="29"/>
                    <a:pt x="411" y="28"/>
                    <a:pt x="410" y="28"/>
                  </a:cubicBezTo>
                  <a:cubicBezTo>
                    <a:pt x="407" y="28"/>
                    <a:pt x="404" y="28"/>
                    <a:pt x="402" y="28"/>
                  </a:cubicBezTo>
                  <a:cubicBezTo>
                    <a:pt x="401" y="28"/>
                    <a:pt x="400" y="29"/>
                    <a:pt x="400" y="27"/>
                  </a:cubicBezTo>
                  <a:cubicBezTo>
                    <a:pt x="399" y="27"/>
                    <a:pt x="398" y="27"/>
                    <a:pt x="398" y="27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7" y="28"/>
                    <a:pt x="397" y="29"/>
                    <a:pt x="397" y="29"/>
                  </a:cubicBezTo>
                  <a:cubicBezTo>
                    <a:pt x="397" y="28"/>
                    <a:pt x="396" y="28"/>
                    <a:pt x="397" y="28"/>
                  </a:cubicBezTo>
                  <a:cubicBezTo>
                    <a:pt x="397" y="28"/>
                    <a:pt x="396" y="28"/>
                    <a:pt x="396" y="27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9"/>
                    <a:pt x="397" y="29"/>
                    <a:pt x="397" y="29"/>
                  </a:cubicBezTo>
                  <a:cubicBezTo>
                    <a:pt x="398" y="29"/>
                    <a:pt x="399" y="29"/>
                    <a:pt x="400" y="28"/>
                  </a:cubicBezTo>
                  <a:cubicBezTo>
                    <a:pt x="400" y="28"/>
                    <a:pt x="400" y="28"/>
                    <a:pt x="401" y="28"/>
                  </a:cubicBezTo>
                  <a:cubicBezTo>
                    <a:pt x="401" y="29"/>
                    <a:pt x="400" y="29"/>
                    <a:pt x="400" y="29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2" y="30"/>
                    <a:pt x="402" y="30"/>
                    <a:pt x="402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1"/>
                    <a:pt x="398" y="30"/>
                    <a:pt x="397" y="31"/>
                  </a:cubicBezTo>
                  <a:cubicBezTo>
                    <a:pt x="396" y="30"/>
                    <a:pt x="394" y="30"/>
                    <a:pt x="393" y="30"/>
                  </a:cubicBezTo>
                  <a:cubicBezTo>
                    <a:pt x="393" y="30"/>
                    <a:pt x="393" y="29"/>
                    <a:pt x="394" y="29"/>
                  </a:cubicBezTo>
                  <a:cubicBezTo>
                    <a:pt x="394" y="29"/>
                    <a:pt x="394" y="29"/>
                    <a:pt x="394" y="30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3" y="29"/>
                    <a:pt x="393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4" y="29"/>
                    <a:pt x="395" y="29"/>
                  </a:cubicBezTo>
                  <a:cubicBezTo>
                    <a:pt x="395" y="28"/>
                    <a:pt x="396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4" y="28"/>
                    <a:pt x="394" y="28"/>
                    <a:pt x="394" y="28"/>
                  </a:cubicBezTo>
                  <a:cubicBezTo>
                    <a:pt x="394" y="28"/>
                    <a:pt x="394" y="28"/>
                    <a:pt x="394" y="27"/>
                  </a:cubicBezTo>
                  <a:cubicBezTo>
                    <a:pt x="394" y="27"/>
                    <a:pt x="395" y="28"/>
                    <a:pt x="395" y="27"/>
                  </a:cubicBezTo>
                  <a:cubicBezTo>
                    <a:pt x="395" y="27"/>
                    <a:pt x="395" y="26"/>
                    <a:pt x="395" y="26"/>
                  </a:cubicBezTo>
                  <a:cubicBezTo>
                    <a:pt x="395" y="27"/>
                    <a:pt x="395" y="27"/>
                    <a:pt x="395" y="27"/>
                  </a:cubicBezTo>
                  <a:cubicBezTo>
                    <a:pt x="395" y="26"/>
                    <a:pt x="395" y="25"/>
                    <a:pt x="394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3" y="25"/>
                    <a:pt x="393" y="25"/>
                    <a:pt x="393" y="25"/>
                  </a:cubicBezTo>
                  <a:cubicBezTo>
                    <a:pt x="392" y="25"/>
                    <a:pt x="391" y="25"/>
                    <a:pt x="390" y="25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91" y="25"/>
                    <a:pt x="390" y="24"/>
                    <a:pt x="391" y="24"/>
                  </a:cubicBezTo>
                  <a:cubicBezTo>
                    <a:pt x="391" y="24"/>
                    <a:pt x="391" y="24"/>
                    <a:pt x="391" y="25"/>
                  </a:cubicBezTo>
                  <a:cubicBezTo>
                    <a:pt x="392" y="24"/>
                    <a:pt x="392" y="24"/>
                    <a:pt x="392" y="24"/>
                  </a:cubicBezTo>
                  <a:cubicBezTo>
                    <a:pt x="391" y="24"/>
                    <a:pt x="391" y="24"/>
                    <a:pt x="390" y="23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0" y="21"/>
                    <a:pt x="388" y="26"/>
                    <a:pt x="387" y="24"/>
                  </a:cubicBezTo>
                  <a:cubicBezTo>
                    <a:pt x="386" y="24"/>
                    <a:pt x="387" y="24"/>
                    <a:pt x="387" y="25"/>
                  </a:cubicBezTo>
                  <a:cubicBezTo>
                    <a:pt x="385" y="24"/>
                    <a:pt x="383" y="25"/>
                    <a:pt x="381" y="24"/>
                  </a:cubicBezTo>
                  <a:cubicBezTo>
                    <a:pt x="382" y="24"/>
                    <a:pt x="382" y="23"/>
                    <a:pt x="383" y="24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2" y="23"/>
                    <a:pt x="382" y="23"/>
                    <a:pt x="381" y="23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80" y="24"/>
                    <a:pt x="380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2"/>
                    <a:pt x="378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3"/>
                    <a:pt x="378" y="24"/>
                    <a:pt x="378" y="25"/>
                  </a:cubicBezTo>
                  <a:cubicBezTo>
                    <a:pt x="377" y="24"/>
                    <a:pt x="377" y="26"/>
                    <a:pt x="376" y="24"/>
                  </a:cubicBezTo>
                  <a:cubicBezTo>
                    <a:pt x="377" y="24"/>
                    <a:pt x="377" y="24"/>
                    <a:pt x="377" y="23"/>
                  </a:cubicBezTo>
                  <a:cubicBezTo>
                    <a:pt x="376" y="23"/>
                    <a:pt x="376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7" y="25"/>
                    <a:pt x="377" y="25"/>
                    <a:pt x="377" y="25"/>
                  </a:cubicBezTo>
                  <a:cubicBezTo>
                    <a:pt x="377" y="25"/>
                    <a:pt x="378" y="25"/>
                    <a:pt x="379" y="25"/>
                  </a:cubicBezTo>
                  <a:cubicBezTo>
                    <a:pt x="380" y="26"/>
                    <a:pt x="377" y="26"/>
                    <a:pt x="378" y="27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8" y="27"/>
                    <a:pt x="378" y="28"/>
                    <a:pt x="377" y="28"/>
                  </a:cubicBezTo>
                  <a:cubicBezTo>
                    <a:pt x="377" y="29"/>
                    <a:pt x="376" y="28"/>
                    <a:pt x="376" y="29"/>
                  </a:cubicBezTo>
                  <a:cubicBezTo>
                    <a:pt x="374" y="28"/>
                    <a:pt x="372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30"/>
                    <a:pt x="368" y="29"/>
                    <a:pt x="367" y="29"/>
                  </a:cubicBezTo>
                  <a:cubicBezTo>
                    <a:pt x="366" y="28"/>
                    <a:pt x="366" y="28"/>
                    <a:pt x="366" y="27"/>
                  </a:cubicBezTo>
                  <a:cubicBezTo>
                    <a:pt x="367" y="27"/>
                    <a:pt x="368" y="26"/>
                    <a:pt x="368" y="27"/>
                  </a:cubicBezTo>
                  <a:cubicBezTo>
                    <a:pt x="369" y="26"/>
                    <a:pt x="371" y="27"/>
                    <a:pt x="372" y="27"/>
                  </a:cubicBezTo>
                  <a:cubicBezTo>
                    <a:pt x="371" y="26"/>
                    <a:pt x="370" y="26"/>
                    <a:pt x="369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70" y="25"/>
                    <a:pt x="371" y="24"/>
                    <a:pt x="372" y="25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3" y="23"/>
                    <a:pt x="373" y="24"/>
                    <a:pt x="374" y="24"/>
                  </a:cubicBezTo>
                  <a:cubicBezTo>
                    <a:pt x="374" y="23"/>
                    <a:pt x="375" y="23"/>
                    <a:pt x="374" y="22"/>
                  </a:cubicBezTo>
                  <a:cubicBezTo>
                    <a:pt x="374" y="23"/>
                    <a:pt x="373" y="24"/>
                    <a:pt x="372" y="23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71" y="24"/>
                    <a:pt x="371" y="24"/>
                    <a:pt x="372" y="24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69" y="24"/>
                    <a:pt x="370" y="23"/>
                    <a:pt x="369" y="23"/>
                  </a:cubicBezTo>
                  <a:cubicBezTo>
                    <a:pt x="369" y="23"/>
                    <a:pt x="369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1"/>
                    <a:pt x="370" y="22"/>
                  </a:cubicBezTo>
                  <a:cubicBezTo>
                    <a:pt x="370" y="21"/>
                    <a:pt x="370" y="21"/>
                    <a:pt x="370" y="21"/>
                  </a:cubicBezTo>
                  <a:cubicBezTo>
                    <a:pt x="369" y="20"/>
                    <a:pt x="369" y="22"/>
                    <a:pt x="368" y="21"/>
                  </a:cubicBezTo>
                  <a:cubicBezTo>
                    <a:pt x="368" y="22"/>
                    <a:pt x="368" y="22"/>
                    <a:pt x="368" y="23"/>
                  </a:cubicBezTo>
                  <a:cubicBezTo>
                    <a:pt x="368" y="24"/>
                    <a:pt x="368" y="23"/>
                    <a:pt x="367" y="2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6" y="23"/>
                    <a:pt x="366" y="23"/>
                    <a:pt x="365" y="23"/>
                  </a:cubicBezTo>
                  <a:cubicBezTo>
                    <a:pt x="365" y="23"/>
                    <a:pt x="365" y="23"/>
                    <a:pt x="365" y="24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63" y="23"/>
                    <a:pt x="362" y="23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8" y="22"/>
                    <a:pt x="356" y="24"/>
                    <a:pt x="354" y="22"/>
                  </a:cubicBezTo>
                  <a:cubicBezTo>
                    <a:pt x="352" y="23"/>
                    <a:pt x="350" y="22"/>
                    <a:pt x="347" y="23"/>
                  </a:cubicBezTo>
                  <a:cubicBezTo>
                    <a:pt x="346" y="22"/>
                    <a:pt x="344" y="22"/>
                    <a:pt x="343" y="22"/>
                  </a:cubicBezTo>
                  <a:cubicBezTo>
                    <a:pt x="343" y="22"/>
                    <a:pt x="341" y="22"/>
                    <a:pt x="341" y="21"/>
                  </a:cubicBezTo>
                  <a:cubicBezTo>
                    <a:pt x="341" y="21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1" y="19"/>
                    <a:pt x="341" y="20"/>
                  </a:cubicBezTo>
                  <a:cubicBezTo>
                    <a:pt x="342" y="19"/>
                    <a:pt x="341" y="19"/>
                    <a:pt x="341" y="19"/>
                  </a:cubicBezTo>
                  <a:cubicBezTo>
                    <a:pt x="342" y="18"/>
                    <a:pt x="342" y="18"/>
                    <a:pt x="342" y="19"/>
                  </a:cubicBezTo>
                  <a:cubicBezTo>
                    <a:pt x="342" y="17"/>
                    <a:pt x="344" y="19"/>
                    <a:pt x="344" y="18"/>
                  </a:cubicBezTo>
                  <a:cubicBezTo>
                    <a:pt x="343" y="17"/>
                    <a:pt x="341" y="17"/>
                    <a:pt x="340" y="18"/>
                  </a:cubicBezTo>
                  <a:cubicBezTo>
                    <a:pt x="340" y="18"/>
                    <a:pt x="340" y="18"/>
                    <a:pt x="340" y="18"/>
                  </a:cubicBezTo>
                  <a:cubicBezTo>
                    <a:pt x="340" y="19"/>
                    <a:pt x="340" y="19"/>
                    <a:pt x="340" y="20"/>
                  </a:cubicBezTo>
                  <a:cubicBezTo>
                    <a:pt x="339" y="19"/>
                    <a:pt x="340" y="21"/>
                    <a:pt x="339" y="21"/>
                  </a:cubicBezTo>
                  <a:cubicBezTo>
                    <a:pt x="339" y="22"/>
                    <a:pt x="339" y="22"/>
                    <a:pt x="339" y="22"/>
                  </a:cubicBezTo>
                  <a:cubicBezTo>
                    <a:pt x="339" y="22"/>
                    <a:pt x="337" y="22"/>
                    <a:pt x="337" y="21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2"/>
                    <a:pt x="334" y="21"/>
                    <a:pt x="333" y="21"/>
                  </a:cubicBezTo>
                  <a:cubicBezTo>
                    <a:pt x="332" y="21"/>
                    <a:pt x="331" y="22"/>
                    <a:pt x="330" y="21"/>
                  </a:cubicBezTo>
                  <a:cubicBezTo>
                    <a:pt x="329" y="22"/>
                    <a:pt x="328" y="21"/>
                    <a:pt x="327" y="21"/>
                  </a:cubicBezTo>
                  <a:cubicBezTo>
                    <a:pt x="326" y="22"/>
                    <a:pt x="325" y="20"/>
                    <a:pt x="324" y="21"/>
                  </a:cubicBezTo>
                  <a:cubicBezTo>
                    <a:pt x="323" y="20"/>
                    <a:pt x="322" y="20"/>
                    <a:pt x="321" y="21"/>
                  </a:cubicBezTo>
                  <a:cubicBezTo>
                    <a:pt x="320" y="20"/>
                    <a:pt x="320" y="21"/>
                    <a:pt x="319" y="20"/>
                  </a:cubicBezTo>
                  <a:cubicBezTo>
                    <a:pt x="318" y="20"/>
                    <a:pt x="318" y="21"/>
                    <a:pt x="318" y="21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20"/>
                    <a:pt x="316" y="21"/>
                    <a:pt x="316" y="20"/>
                  </a:cubicBezTo>
                  <a:cubicBezTo>
                    <a:pt x="316" y="19"/>
                    <a:pt x="316" y="19"/>
                    <a:pt x="317" y="19"/>
                  </a:cubicBezTo>
                  <a:cubicBezTo>
                    <a:pt x="317" y="19"/>
                    <a:pt x="318" y="19"/>
                    <a:pt x="318" y="19"/>
                  </a:cubicBezTo>
                  <a:cubicBezTo>
                    <a:pt x="318" y="19"/>
                    <a:pt x="319" y="19"/>
                    <a:pt x="319" y="20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18" y="19"/>
                    <a:pt x="317" y="18"/>
                    <a:pt x="317" y="19"/>
                  </a:cubicBezTo>
                  <a:cubicBezTo>
                    <a:pt x="317" y="18"/>
                    <a:pt x="317" y="18"/>
                    <a:pt x="317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9"/>
                    <a:pt x="313" y="19"/>
                    <a:pt x="315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9"/>
                    <a:pt x="313" y="19"/>
                    <a:pt x="314" y="19"/>
                  </a:cubicBezTo>
                  <a:cubicBezTo>
                    <a:pt x="313" y="19"/>
                    <a:pt x="313" y="17"/>
                    <a:pt x="312" y="18"/>
                  </a:cubicBezTo>
                  <a:cubicBezTo>
                    <a:pt x="313" y="19"/>
                    <a:pt x="313" y="19"/>
                    <a:pt x="313" y="19"/>
                  </a:cubicBezTo>
                  <a:cubicBezTo>
                    <a:pt x="313" y="19"/>
                    <a:pt x="313" y="19"/>
                    <a:pt x="312" y="19"/>
                  </a:cubicBezTo>
                  <a:cubicBezTo>
                    <a:pt x="312" y="19"/>
                    <a:pt x="313" y="20"/>
                    <a:pt x="313" y="20"/>
                  </a:cubicBezTo>
                  <a:cubicBezTo>
                    <a:pt x="313" y="20"/>
                    <a:pt x="313" y="20"/>
                    <a:pt x="312" y="20"/>
                  </a:cubicBezTo>
                  <a:cubicBezTo>
                    <a:pt x="312" y="20"/>
                    <a:pt x="311" y="19"/>
                    <a:pt x="311" y="19"/>
                  </a:cubicBezTo>
                  <a:cubicBezTo>
                    <a:pt x="311" y="19"/>
                    <a:pt x="311" y="19"/>
                    <a:pt x="310" y="20"/>
                  </a:cubicBezTo>
                  <a:cubicBezTo>
                    <a:pt x="309" y="20"/>
                    <a:pt x="308" y="20"/>
                    <a:pt x="307" y="20"/>
                  </a:cubicBezTo>
                  <a:cubicBezTo>
                    <a:pt x="308" y="18"/>
                    <a:pt x="310" y="19"/>
                    <a:pt x="311" y="17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8"/>
                    <a:pt x="310" y="18"/>
                    <a:pt x="310" y="18"/>
                  </a:cubicBezTo>
                  <a:cubicBezTo>
                    <a:pt x="308" y="17"/>
                    <a:pt x="308" y="20"/>
                    <a:pt x="305" y="19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5" y="20"/>
                    <a:pt x="304" y="20"/>
                    <a:pt x="303" y="19"/>
                  </a:cubicBezTo>
                  <a:cubicBezTo>
                    <a:pt x="304" y="19"/>
                    <a:pt x="304" y="19"/>
                    <a:pt x="304" y="19"/>
                  </a:cubicBezTo>
                  <a:cubicBezTo>
                    <a:pt x="303" y="20"/>
                    <a:pt x="300" y="19"/>
                    <a:pt x="298" y="19"/>
                  </a:cubicBezTo>
                  <a:cubicBezTo>
                    <a:pt x="297" y="18"/>
                    <a:pt x="297" y="18"/>
                    <a:pt x="297" y="18"/>
                  </a:cubicBezTo>
                  <a:cubicBezTo>
                    <a:pt x="297" y="18"/>
                    <a:pt x="297" y="18"/>
                    <a:pt x="297" y="19"/>
                  </a:cubicBezTo>
                  <a:cubicBezTo>
                    <a:pt x="297" y="19"/>
                    <a:pt x="296" y="19"/>
                    <a:pt x="296" y="1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5" y="19"/>
                    <a:pt x="295" y="19"/>
                    <a:pt x="295" y="19"/>
                  </a:cubicBezTo>
                  <a:cubicBezTo>
                    <a:pt x="295" y="18"/>
                    <a:pt x="295" y="18"/>
                    <a:pt x="294" y="18"/>
                  </a:cubicBezTo>
                  <a:cubicBezTo>
                    <a:pt x="294" y="18"/>
                    <a:pt x="295" y="18"/>
                    <a:pt x="295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8"/>
                    <a:pt x="297" y="17"/>
                    <a:pt x="297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4" y="17"/>
                    <a:pt x="293" y="18"/>
                    <a:pt x="292" y="18"/>
                  </a:cubicBezTo>
                  <a:cubicBezTo>
                    <a:pt x="292" y="18"/>
                    <a:pt x="293" y="18"/>
                    <a:pt x="292" y="17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92" y="18"/>
                    <a:pt x="291" y="18"/>
                    <a:pt x="291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7"/>
                    <a:pt x="287" y="18"/>
                    <a:pt x="287" y="17"/>
                  </a:cubicBezTo>
                  <a:cubicBezTo>
                    <a:pt x="286" y="17"/>
                    <a:pt x="286" y="18"/>
                    <a:pt x="286" y="18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5" y="17"/>
                    <a:pt x="285" y="17"/>
                  </a:cubicBezTo>
                  <a:cubicBezTo>
                    <a:pt x="285" y="17"/>
                    <a:pt x="285" y="17"/>
                    <a:pt x="285" y="18"/>
                  </a:cubicBezTo>
                  <a:cubicBezTo>
                    <a:pt x="284" y="18"/>
                    <a:pt x="283" y="18"/>
                    <a:pt x="282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2" y="16"/>
                    <a:pt x="282" y="17"/>
                    <a:pt x="281" y="17"/>
                  </a:cubicBezTo>
                  <a:cubicBezTo>
                    <a:pt x="281" y="17"/>
                    <a:pt x="281" y="18"/>
                    <a:pt x="280" y="17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1" y="15"/>
                    <a:pt x="283" y="17"/>
                    <a:pt x="283" y="16"/>
                  </a:cubicBezTo>
                  <a:cubicBezTo>
                    <a:pt x="282" y="15"/>
                    <a:pt x="281" y="16"/>
                    <a:pt x="280" y="15"/>
                  </a:cubicBezTo>
                  <a:cubicBezTo>
                    <a:pt x="280" y="15"/>
                    <a:pt x="281" y="15"/>
                    <a:pt x="281" y="15"/>
                  </a:cubicBezTo>
                  <a:cubicBezTo>
                    <a:pt x="280" y="14"/>
                    <a:pt x="280" y="15"/>
                    <a:pt x="279" y="14"/>
                  </a:cubicBezTo>
                  <a:cubicBezTo>
                    <a:pt x="281" y="13"/>
                    <a:pt x="282" y="15"/>
                    <a:pt x="283" y="14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1" y="14"/>
                    <a:pt x="279" y="13"/>
                    <a:pt x="278" y="14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2"/>
                    <a:pt x="275" y="13"/>
                    <a:pt x="274" y="13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3" y="11"/>
                    <a:pt x="275" y="12"/>
                    <a:pt x="275" y="11"/>
                  </a:cubicBezTo>
                  <a:cubicBezTo>
                    <a:pt x="276" y="11"/>
                    <a:pt x="277" y="10"/>
                    <a:pt x="277" y="11"/>
                  </a:cubicBezTo>
                  <a:cubicBezTo>
                    <a:pt x="278" y="11"/>
                    <a:pt x="279" y="11"/>
                    <a:pt x="280" y="11"/>
                  </a:cubicBezTo>
                  <a:cubicBezTo>
                    <a:pt x="280" y="12"/>
                    <a:pt x="280" y="12"/>
                    <a:pt x="280" y="12"/>
                  </a:cubicBezTo>
                  <a:cubicBezTo>
                    <a:pt x="281" y="12"/>
                    <a:pt x="282" y="11"/>
                    <a:pt x="283" y="12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1"/>
                    <a:pt x="285" y="11"/>
                    <a:pt x="285" y="12"/>
                  </a:cubicBezTo>
                  <a:cubicBezTo>
                    <a:pt x="286" y="12"/>
                    <a:pt x="286" y="12"/>
                    <a:pt x="286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10"/>
                    <a:pt x="286" y="10"/>
                    <a:pt x="286" y="10"/>
                  </a:cubicBezTo>
                  <a:cubicBezTo>
                    <a:pt x="285" y="10"/>
                    <a:pt x="284" y="10"/>
                    <a:pt x="282" y="10"/>
                  </a:cubicBezTo>
                  <a:cubicBezTo>
                    <a:pt x="283" y="10"/>
                    <a:pt x="282" y="10"/>
                    <a:pt x="282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9"/>
                    <a:pt x="284" y="8"/>
                    <a:pt x="284" y="7"/>
                  </a:cubicBezTo>
                  <a:cubicBezTo>
                    <a:pt x="283" y="8"/>
                    <a:pt x="282" y="7"/>
                    <a:pt x="282" y="9"/>
                  </a:cubicBezTo>
                  <a:cubicBezTo>
                    <a:pt x="281" y="9"/>
                    <a:pt x="281" y="7"/>
                    <a:pt x="280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78" y="8"/>
                    <a:pt x="278" y="8"/>
                    <a:pt x="278" y="8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9" y="7"/>
                    <a:pt x="279" y="7"/>
                    <a:pt x="280" y="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1" y="7"/>
                    <a:pt x="280" y="6"/>
                    <a:pt x="281" y="6"/>
                  </a:cubicBezTo>
                  <a:cubicBezTo>
                    <a:pt x="281" y="6"/>
                    <a:pt x="281" y="6"/>
                    <a:pt x="281" y="5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80" y="6"/>
                    <a:pt x="278" y="5"/>
                    <a:pt x="277" y="5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7"/>
                    <a:pt x="277" y="7"/>
                  </a:cubicBezTo>
                  <a:cubicBezTo>
                    <a:pt x="277" y="6"/>
                    <a:pt x="276" y="6"/>
                    <a:pt x="277" y="6"/>
                  </a:cubicBezTo>
                  <a:cubicBezTo>
                    <a:pt x="277" y="6"/>
                    <a:pt x="277" y="6"/>
                    <a:pt x="278" y="6"/>
                  </a:cubicBezTo>
                  <a:cubicBezTo>
                    <a:pt x="277" y="7"/>
                    <a:pt x="278" y="8"/>
                    <a:pt x="277" y="8"/>
                  </a:cubicBezTo>
                  <a:cubicBezTo>
                    <a:pt x="277" y="9"/>
                    <a:pt x="277" y="9"/>
                    <a:pt x="277" y="9"/>
                  </a:cubicBezTo>
                  <a:cubicBezTo>
                    <a:pt x="275" y="9"/>
                    <a:pt x="274" y="9"/>
                    <a:pt x="274" y="8"/>
                  </a:cubicBezTo>
                  <a:cubicBezTo>
                    <a:pt x="274" y="9"/>
                    <a:pt x="274" y="9"/>
                    <a:pt x="274" y="9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8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7"/>
                    <a:pt x="274" y="7"/>
                    <a:pt x="274" y="7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6"/>
                    <a:pt x="275" y="6"/>
                    <a:pt x="275" y="6"/>
                  </a:cubicBezTo>
                  <a:cubicBezTo>
                    <a:pt x="275" y="6"/>
                    <a:pt x="274" y="7"/>
                    <a:pt x="274" y="6"/>
                  </a:cubicBezTo>
                  <a:cubicBezTo>
                    <a:pt x="275" y="6"/>
                    <a:pt x="274" y="5"/>
                    <a:pt x="275" y="5"/>
                  </a:cubicBezTo>
                  <a:cubicBezTo>
                    <a:pt x="274" y="4"/>
                    <a:pt x="272" y="5"/>
                    <a:pt x="271" y="5"/>
                  </a:cubicBezTo>
                  <a:cubicBezTo>
                    <a:pt x="269" y="6"/>
                    <a:pt x="266" y="5"/>
                    <a:pt x="266" y="6"/>
                  </a:cubicBezTo>
                  <a:cubicBezTo>
                    <a:pt x="266" y="6"/>
                    <a:pt x="266" y="6"/>
                    <a:pt x="266" y="6"/>
                  </a:cubicBezTo>
                  <a:cubicBezTo>
                    <a:pt x="266" y="6"/>
                    <a:pt x="265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7" y="8"/>
                    <a:pt x="268" y="7"/>
                    <a:pt x="268" y="7"/>
                  </a:cubicBezTo>
                  <a:cubicBezTo>
                    <a:pt x="267" y="7"/>
                    <a:pt x="267" y="7"/>
                    <a:pt x="267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68" y="6"/>
                    <a:pt x="268" y="6"/>
                    <a:pt x="268" y="7"/>
                  </a:cubicBezTo>
                  <a:cubicBezTo>
                    <a:pt x="268" y="6"/>
                    <a:pt x="269" y="6"/>
                    <a:pt x="269" y="6"/>
                  </a:cubicBezTo>
                  <a:cubicBezTo>
                    <a:pt x="269" y="7"/>
                    <a:pt x="270" y="7"/>
                    <a:pt x="269" y="7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1" y="8"/>
                    <a:pt x="271" y="9"/>
                  </a:cubicBezTo>
                  <a:cubicBezTo>
                    <a:pt x="270" y="9"/>
                    <a:pt x="270" y="9"/>
                    <a:pt x="269" y="9"/>
                  </a:cubicBezTo>
                  <a:cubicBezTo>
                    <a:pt x="270" y="9"/>
                    <a:pt x="270" y="9"/>
                    <a:pt x="270" y="9"/>
                  </a:cubicBezTo>
                  <a:cubicBezTo>
                    <a:pt x="268" y="9"/>
                    <a:pt x="269" y="8"/>
                    <a:pt x="268" y="8"/>
                  </a:cubicBezTo>
                  <a:cubicBezTo>
                    <a:pt x="268" y="8"/>
                    <a:pt x="268" y="8"/>
                    <a:pt x="268" y="9"/>
                  </a:cubicBezTo>
                  <a:cubicBezTo>
                    <a:pt x="268" y="8"/>
                    <a:pt x="267" y="8"/>
                    <a:pt x="267" y="8"/>
                  </a:cubicBezTo>
                  <a:cubicBezTo>
                    <a:pt x="266" y="9"/>
                    <a:pt x="266" y="9"/>
                    <a:pt x="266" y="9"/>
                  </a:cubicBezTo>
                  <a:cubicBezTo>
                    <a:pt x="265" y="7"/>
                    <a:pt x="263" y="9"/>
                    <a:pt x="261" y="8"/>
                  </a:cubicBezTo>
                  <a:cubicBezTo>
                    <a:pt x="261" y="8"/>
                    <a:pt x="261" y="8"/>
                    <a:pt x="261" y="8"/>
                  </a:cubicBezTo>
                  <a:cubicBezTo>
                    <a:pt x="263" y="9"/>
                    <a:pt x="261" y="9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1"/>
                    <a:pt x="262" y="11"/>
                    <a:pt x="263" y="12"/>
                  </a:cubicBezTo>
                  <a:cubicBezTo>
                    <a:pt x="263" y="12"/>
                    <a:pt x="263" y="12"/>
                    <a:pt x="262" y="12"/>
                  </a:cubicBezTo>
                  <a:cubicBezTo>
                    <a:pt x="262" y="12"/>
                    <a:pt x="262" y="12"/>
                    <a:pt x="262" y="12"/>
                  </a:cubicBezTo>
                  <a:cubicBezTo>
                    <a:pt x="261" y="12"/>
                    <a:pt x="261" y="12"/>
                    <a:pt x="260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2" y="13"/>
                    <a:pt x="264" y="14"/>
                    <a:pt x="265" y="13"/>
                  </a:cubicBezTo>
                  <a:cubicBezTo>
                    <a:pt x="266" y="13"/>
                    <a:pt x="267" y="14"/>
                    <a:pt x="267" y="13"/>
                  </a:cubicBezTo>
                  <a:cubicBezTo>
                    <a:pt x="268" y="15"/>
                    <a:pt x="270" y="13"/>
                    <a:pt x="271" y="14"/>
                  </a:cubicBezTo>
                  <a:cubicBezTo>
                    <a:pt x="270" y="14"/>
                    <a:pt x="270" y="16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7" y="16"/>
                    <a:pt x="268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5" y="16"/>
                    <a:pt x="265" y="15"/>
                    <a:pt x="266" y="14"/>
                  </a:cubicBezTo>
                  <a:cubicBezTo>
                    <a:pt x="265" y="14"/>
                    <a:pt x="264" y="15"/>
                    <a:pt x="264" y="16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6"/>
                    <a:pt x="261" y="16"/>
                    <a:pt x="260" y="15"/>
                  </a:cubicBezTo>
                  <a:cubicBezTo>
                    <a:pt x="260" y="15"/>
                    <a:pt x="260" y="16"/>
                    <a:pt x="260" y="16"/>
                  </a:cubicBezTo>
                  <a:cubicBezTo>
                    <a:pt x="259" y="16"/>
                    <a:pt x="258" y="16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55" y="15"/>
                    <a:pt x="255" y="14"/>
                  </a:cubicBezTo>
                  <a:cubicBezTo>
                    <a:pt x="256" y="15"/>
                    <a:pt x="257" y="14"/>
                    <a:pt x="258" y="14"/>
                  </a:cubicBezTo>
                  <a:cubicBezTo>
                    <a:pt x="258" y="14"/>
                    <a:pt x="258" y="13"/>
                    <a:pt x="257" y="13"/>
                  </a:cubicBezTo>
                  <a:cubicBezTo>
                    <a:pt x="256" y="13"/>
                    <a:pt x="256" y="14"/>
                    <a:pt x="256" y="14"/>
                  </a:cubicBezTo>
                  <a:cubicBezTo>
                    <a:pt x="255" y="13"/>
                    <a:pt x="253" y="14"/>
                    <a:pt x="252" y="13"/>
                  </a:cubicBezTo>
                  <a:cubicBezTo>
                    <a:pt x="253" y="12"/>
                    <a:pt x="255" y="12"/>
                    <a:pt x="255" y="13"/>
                  </a:cubicBezTo>
                  <a:cubicBezTo>
                    <a:pt x="257" y="12"/>
                    <a:pt x="259" y="13"/>
                    <a:pt x="259" y="12"/>
                  </a:cubicBezTo>
                  <a:cubicBezTo>
                    <a:pt x="259" y="12"/>
                    <a:pt x="259" y="12"/>
                    <a:pt x="259" y="12"/>
                  </a:cubicBezTo>
                  <a:cubicBezTo>
                    <a:pt x="258" y="12"/>
                    <a:pt x="257" y="11"/>
                    <a:pt x="255" y="12"/>
                  </a:cubicBezTo>
                  <a:cubicBezTo>
                    <a:pt x="255" y="12"/>
                    <a:pt x="254" y="12"/>
                    <a:pt x="253" y="12"/>
                  </a:cubicBezTo>
                  <a:cubicBezTo>
                    <a:pt x="253" y="12"/>
                    <a:pt x="252" y="13"/>
                    <a:pt x="253" y="13"/>
                  </a:cubicBezTo>
                  <a:cubicBezTo>
                    <a:pt x="252" y="13"/>
                    <a:pt x="251" y="13"/>
                    <a:pt x="251" y="14"/>
                  </a:cubicBezTo>
                  <a:cubicBezTo>
                    <a:pt x="251" y="13"/>
                    <a:pt x="249" y="13"/>
                    <a:pt x="249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3"/>
                    <a:pt x="248" y="14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8" y="13"/>
                    <a:pt x="248" y="13"/>
                  </a:cubicBezTo>
                  <a:cubicBezTo>
                    <a:pt x="245" y="14"/>
                    <a:pt x="243" y="15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0" y="14"/>
                    <a:pt x="240" y="14"/>
                    <a:pt x="239" y="14"/>
                  </a:cubicBezTo>
                  <a:cubicBezTo>
                    <a:pt x="239" y="14"/>
                    <a:pt x="238" y="13"/>
                    <a:pt x="239" y="13"/>
                  </a:cubicBezTo>
                  <a:cubicBezTo>
                    <a:pt x="239" y="13"/>
                    <a:pt x="239" y="13"/>
                    <a:pt x="239" y="13"/>
                  </a:cubicBezTo>
                  <a:cubicBezTo>
                    <a:pt x="239" y="12"/>
                    <a:pt x="239" y="12"/>
                    <a:pt x="239" y="12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4" y="13"/>
                    <a:pt x="238" y="12"/>
                    <a:pt x="236" y="11"/>
                  </a:cubicBezTo>
                  <a:cubicBezTo>
                    <a:pt x="237" y="12"/>
                    <a:pt x="238" y="11"/>
                    <a:pt x="240" y="11"/>
                  </a:cubicBezTo>
                  <a:cubicBezTo>
                    <a:pt x="240" y="11"/>
                    <a:pt x="241" y="12"/>
                    <a:pt x="242" y="12"/>
                  </a:cubicBezTo>
                  <a:cubicBezTo>
                    <a:pt x="241" y="13"/>
                    <a:pt x="243" y="12"/>
                    <a:pt x="242" y="14"/>
                  </a:cubicBezTo>
                  <a:cubicBezTo>
                    <a:pt x="243" y="14"/>
                    <a:pt x="243" y="14"/>
                    <a:pt x="243" y="14"/>
                  </a:cubicBezTo>
                  <a:cubicBezTo>
                    <a:pt x="244" y="13"/>
                    <a:pt x="243" y="14"/>
                    <a:pt x="243" y="13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5" y="11"/>
                    <a:pt x="247" y="13"/>
                    <a:pt x="24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1"/>
                    <a:pt x="249" y="11"/>
                    <a:pt x="249" y="11"/>
                  </a:cubicBezTo>
                  <a:cubicBezTo>
                    <a:pt x="250" y="11"/>
                    <a:pt x="250" y="12"/>
                    <a:pt x="250" y="12"/>
                  </a:cubicBezTo>
                  <a:cubicBezTo>
                    <a:pt x="250" y="13"/>
                    <a:pt x="251" y="12"/>
                    <a:pt x="251" y="12"/>
                  </a:cubicBezTo>
                  <a:cubicBezTo>
                    <a:pt x="251" y="11"/>
                    <a:pt x="254" y="12"/>
                    <a:pt x="253" y="10"/>
                  </a:cubicBezTo>
                  <a:cubicBezTo>
                    <a:pt x="253" y="11"/>
                    <a:pt x="252" y="11"/>
                    <a:pt x="252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1" y="10"/>
                    <a:pt x="251" y="11"/>
                    <a:pt x="251" y="11"/>
                  </a:cubicBezTo>
                  <a:cubicBezTo>
                    <a:pt x="249" y="11"/>
                    <a:pt x="246" y="10"/>
                    <a:pt x="244" y="10"/>
                  </a:cubicBezTo>
                  <a:cubicBezTo>
                    <a:pt x="244" y="10"/>
                    <a:pt x="244" y="10"/>
                    <a:pt x="244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0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6" y="8"/>
                    <a:pt x="247" y="8"/>
                    <a:pt x="247" y="8"/>
                  </a:cubicBezTo>
                  <a:cubicBezTo>
                    <a:pt x="247" y="7"/>
                    <a:pt x="246" y="8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5" y="7"/>
                    <a:pt x="245" y="7"/>
                    <a:pt x="244" y="7"/>
                  </a:cubicBezTo>
                  <a:cubicBezTo>
                    <a:pt x="243" y="6"/>
                    <a:pt x="243" y="7"/>
                    <a:pt x="242" y="7"/>
                  </a:cubicBezTo>
                  <a:cubicBezTo>
                    <a:pt x="242" y="7"/>
                    <a:pt x="241" y="7"/>
                    <a:pt x="241" y="6"/>
                  </a:cubicBezTo>
                  <a:cubicBezTo>
                    <a:pt x="240" y="6"/>
                    <a:pt x="241" y="7"/>
                    <a:pt x="240" y="7"/>
                  </a:cubicBezTo>
                  <a:cubicBezTo>
                    <a:pt x="239" y="7"/>
                    <a:pt x="240" y="6"/>
                    <a:pt x="240" y="6"/>
                  </a:cubicBezTo>
                  <a:cubicBezTo>
                    <a:pt x="239" y="8"/>
                    <a:pt x="239" y="6"/>
                    <a:pt x="238" y="6"/>
                  </a:cubicBezTo>
                  <a:cubicBezTo>
                    <a:pt x="239" y="5"/>
                    <a:pt x="240" y="6"/>
                    <a:pt x="241" y="6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39" y="4"/>
                    <a:pt x="239" y="5"/>
                    <a:pt x="240" y="5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3"/>
                    <a:pt x="239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37" y="2"/>
                    <a:pt x="238" y="4"/>
                    <a:pt x="237" y="5"/>
                  </a:cubicBezTo>
                  <a:cubicBezTo>
                    <a:pt x="237" y="4"/>
                    <a:pt x="236" y="4"/>
                    <a:pt x="237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7" y="4"/>
                    <a:pt x="237" y="4"/>
                  </a:cubicBezTo>
                  <a:cubicBezTo>
                    <a:pt x="235" y="4"/>
                    <a:pt x="236" y="6"/>
                    <a:pt x="234" y="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3" y="6"/>
                    <a:pt x="232" y="6"/>
                    <a:pt x="232" y="6"/>
                  </a:cubicBezTo>
                  <a:cubicBezTo>
                    <a:pt x="231" y="6"/>
                    <a:pt x="231" y="7"/>
                    <a:pt x="230" y="8"/>
                  </a:cubicBezTo>
                  <a:cubicBezTo>
                    <a:pt x="229" y="8"/>
                    <a:pt x="228" y="8"/>
                    <a:pt x="228" y="7"/>
                  </a:cubicBezTo>
                  <a:cubicBezTo>
                    <a:pt x="227" y="7"/>
                    <a:pt x="227" y="8"/>
                    <a:pt x="227" y="9"/>
                  </a:cubicBezTo>
                  <a:cubicBezTo>
                    <a:pt x="227" y="8"/>
                    <a:pt x="226" y="8"/>
                    <a:pt x="226" y="7"/>
                  </a:cubicBezTo>
                  <a:cubicBezTo>
                    <a:pt x="226" y="7"/>
                    <a:pt x="226" y="7"/>
                    <a:pt x="227" y="7"/>
                  </a:cubicBezTo>
                  <a:cubicBezTo>
                    <a:pt x="227" y="7"/>
                    <a:pt x="228" y="7"/>
                    <a:pt x="227" y="6"/>
                  </a:cubicBezTo>
                  <a:cubicBezTo>
                    <a:pt x="228" y="6"/>
                    <a:pt x="229" y="6"/>
                    <a:pt x="229" y="7"/>
                  </a:cubicBezTo>
                  <a:cubicBezTo>
                    <a:pt x="229" y="6"/>
                    <a:pt x="229" y="6"/>
                    <a:pt x="230" y="6"/>
                  </a:cubicBezTo>
                  <a:cubicBezTo>
                    <a:pt x="230" y="6"/>
                    <a:pt x="230" y="6"/>
                    <a:pt x="230" y="5"/>
                  </a:cubicBezTo>
                  <a:cubicBezTo>
                    <a:pt x="231" y="4"/>
                    <a:pt x="232" y="4"/>
                    <a:pt x="233" y="5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2" y="4"/>
                    <a:pt x="231" y="4"/>
                    <a:pt x="231" y="4"/>
                  </a:cubicBezTo>
                  <a:cubicBezTo>
                    <a:pt x="231" y="3"/>
                    <a:pt x="231" y="2"/>
                    <a:pt x="231" y="2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0" y="3"/>
                    <a:pt x="229" y="4"/>
                    <a:pt x="229" y="4"/>
                  </a:cubicBezTo>
                  <a:cubicBezTo>
                    <a:pt x="228" y="4"/>
                    <a:pt x="229" y="4"/>
                    <a:pt x="228" y="5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8" y="5"/>
                    <a:pt x="229" y="5"/>
                    <a:pt x="229" y="5"/>
                  </a:cubicBezTo>
                  <a:cubicBezTo>
                    <a:pt x="229" y="6"/>
                    <a:pt x="229" y="6"/>
                    <a:pt x="229" y="6"/>
                  </a:cubicBezTo>
                  <a:cubicBezTo>
                    <a:pt x="229" y="6"/>
                    <a:pt x="228" y="6"/>
                    <a:pt x="228" y="5"/>
                  </a:cubicBezTo>
                  <a:cubicBezTo>
                    <a:pt x="227" y="6"/>
                    <a:pt x="225" y="5"/>
                    <a:pt x="226" y="6"/>
                  </a:cubicBezTo>
                  <a:cubicBezTo>
                    <a:pt x="225" y="6"/>
                    <a:pt x="223" y="7"/>
                    <a:pt x="223" y="5"/>
                  </a:cubicBezTo>
                  <a:cubicBezTo>
                    <a:pt x="224" y="4"/>
                    <a:pt x="226" y="5"/>
                    <a:pt x="226" y="4"/>
                  </a:cubicBezTo>
                  <a:cubicBezTo>
                    <a:pt x="225" y="4"/>
                    <a:pt x="226" y="3"/>
                    <a:pt x="225" y="2"/>
                  </a:cubicBezTo>
                  <a:cubicBezTo>
                    <a:pt x="225" y="3"/>
                    <a:pt x="226" y="2"/>
                    <a:pt x="226" y="2"/>
                  </a:cubicBezTo>
                  <a:cubicBezTo>
                    <a:pt x="226" y="2"/>
                    <a:pt x="225" y="1"/>
                    <a:pt x="225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4" y="2"/>
                    <a:pt x="224" y="3"/>
                    <a:pt x="224" y="3"/>
                  </a:cubicBezTo>
                  <a:cubicBezTo>
                    <a:pt x="223" y="4"/>
                    <a:pt x="223" y="3"/>
                    <a:pt x="222" y="3"/>
                  </a:cubicBezTo>
                  <a:cubicBezTo>
                    <a:pt x="222" y="3"/>
                    <a:pt x="223" y="3"/>
                    <a:pt x="223" y="4"/>
                  </a:cubicBezTo>
                  <a:cubicBezTo>
                    <a:pt x="222" y="4"/>
                    <a:pt x="221" y="3"/>
                    <a:pt x="221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1" y="5"/>
                    <a:pt x="219" y="5"/>
                    <a:pt x="219" y="5"/>
                  </a:cubicBezTo>
                  <a:cubicBezTo>
                    <a:pt x="219" y="3"/>
                    <a:pt x="219" y="3"/>
                    <a:pt x="219" y="3"/>
                  </a:cubicBezTo>
                  <a:cubicBezTo>
                    <a:pt x="218" y="3"/>
                    <a:pt x="219" y="4"/>
                    <a:pt x="218" y="4"/>
                  </a:cubicBezTo>
                  <a:cubicBezTo>
                    <a:pt x="217" y="3"/>
                    <a:pt x="217" y="2"/>
                    <a:pt x="218" y="1"/>
                  </a:cubicBezTo>
                  <a:cubicBezTo>
                    <a:pt x="216" y="1"/>
                    <a:pt x="217" y="4"/>
                    <a:pt x="216" y="4"/>
                  </a:cubicBezTo>
                  <a:cubicBezTo>
                    <a:pt x="216" y="3"/>
                    <a:pt x="215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4"/>
                    <a:pt x="212" y="5"/>
                    <a:pt x="211" y="4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0" y="4"/>
                    <a:pt x="210" y="3"/>
                    <a:pt x="210" y="3"/>
                  </a:cubicBezTo>
                  <a:cubicBezTo>
                    <a:pt x="211" y="3"/>
                    <a:pt x="211" y="2"/>
                    <a:pt x="212" y="2"/>
                  </a:cubicBezTo>
                  <a:cubicBezTo>
                    <a:pt x="212" y="1"/>
                    <a:pt x="211" y="3"/>
                    <a:pt x="211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08" y="4"/>
                    <a:pt x="210" y="2"/>
                    <a:pt x="209" y="2"/>
                  </a:cubicBezTo>
                  <a:cubicBezTo>
                    <a:pt x="208" y="2"/>
                    <a:pt x="208" y="2"/>
                    <a:pt x="208" y="2"/>
                  </a:cubicBezTo>
                  <a:cubicBezTo>
                    <a:pt x="208" y="4"/>
                    <a:pt x="209" y="4"/>
                    <a:pt x="210" y="4"/>
                  </a:cubicBezTo>
                  <a:cubicBezTo>
                    <a:pt x="207" y="6"/>
                    <a:pt x="208" y="2"/>
                    <a:pt x="206" y="2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6" y="3"/>
                    <a:pt x="206" y="2"/>
                    <a:pt x="207" y="2"/>
                  </a:cubicBezTo>
                  <a:cubicBezTo>
                    <a:pt x="207" y="2"/>
                    <a:pt x="207" y="3"/>
                    <a:pt x="207" y="3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7" y="5"/>
                    <a:pt x="204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1" y="5"/>
                    <a:pt x="200" y="5"/>
                  </a:cubicBezTo>
                  <a:cubicBezTo>
                    <a:pt x="200" y="6"/>
                    <a:pt x="200" y="6"/>
                    <a:pt x="199" y="6"/>
                  </a:cubicBezTo>
                  <a:cubicBezTo>
                    <a:pt x="199" y="5"/>
                    <a:pt x="198" y="5"/>
                    <a:pt x="199" y="4"/>
                  </a:cubicBezTo>
                  <a:cubicBezTo>
                    <a:pt x="199" y="5"/>
                    <a:pt x="200" y="5"/>
                    <a:pt x="200" y="4"/>
                  </a:cubicBezTo>
                  <a:cubicBezTo>
                    <a:pt x="201" y="4"/>
                    <a:pt x="201" y="5"/>
                    <a:pt x="201" y="5"/>
                  </a:cubicBezTo>
                  <a:cubicBezTo>
                    <a:pt x="201" y="4"/>
                    <a:pt x="202" y="4"/>
                    <a:pt x="202" y="3"/>
                  </a:cubicBezTo>
                  <a:cubicBezTo>
                    <a:pt x="202" y="2"/>
                    <a:pt x="203" y="3"/>
                    <a:pt x="203" y="2"/>
                  </a:cubicBezTo>
                  <a:cubicBezTo>
                    <a:pt x="203" y="2"/>
                    <a:pt x="204" y="2"/>
                    <a:pt x="203" y="1"/>
                  </a:cubicBezTo>
                  <a:cubicBezTo>
                    <a:pt x="202" y="1"/>
                    <a:pt x="202" y="2"/>
                    <a:pt x="201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1" y="2"/>
                    <a:pt x="198" y="2"/>
                    <a:pt x="198" y="3"/>
                  </a:cubicBezTo>
                  <a:cubicBezTo>
                    <a:pt x="199" y="3"/>
                    <a:pt x="200" y="3"/>
                    <a:pt x="200" y="3"/>
                  </a:cubicBezTo>
                  <a:cubicBezTo>
                    <a:pt x="199" y="4"/>
                    <a:pt x="198" y="3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3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5" y="1"/>
                    <a:pt x="195" y="0"/>
                  </a:cubicBezTo>
                  <a:cubicBezTo>
                    <a:pt x="194" y="1"/>
                    <a:pt x="193" y="1"/>
                    <a:pt x="193" y="2"/>
                  </a:cubicBezTo>
                  <a:cubicBezTo>
                    <a:pt x="194" y="2"/>
                    <a:pt x="195" y="2"/>
                    <a:pt x="195" y="3"/>
                  </a:cubicBezTo>
                  <a:cubicBezTo>
                    <a:pt x="194" y="3"/>
                    <a:pt x="192" y="3"/>
                    <a:pt x="192" y="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90" y="3"/>
                    <a:pt x="190" y="3"/>
                  </a:cubicBezTo>
                  <a:cubicBezTo>
                    <a:pt x="191" y="2"/>
                    <a:pt x="190" y="2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2"/>
                    <a:pt x="187" y="1"/>
                    <a:pt x="188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90" y="3"/>
                    <a:pt x="189" y="3"/>
                    <a:pt x="190" y="4"/>
                  </a:cubicBezTo>
                  <a:cubicBezTo>
                    <a:pt x="189" y="4"/>
                    <a:pt x="188" y="3"/>
                    <a:pt x="188" y="4"/>
                  </a:cubicBezTo>
                  <a:cubicBezTo>
                    <a:pt x="187" y="4"/>
                    <a:pt x="187" y="5"/>
                    <a:pt x="186" y="5"/>
                  </a:cubicBezTo>
                  <a:cubicBezTo>
                    <a:pt x="187" y="4"/>
                    <a:pt x="186" y="3"/>
                    <a:pt x="186" y="2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8" y="2"/>
                    <a:pt x="187" y="2"/>
                  </a:cubicBezTo>
                  <a:cubicBezTo>
                    <a:pt x="186" y="2"/>
                    <a:pt x="185" y="1"/>
                    <a:pt x="184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3" y="3"/>
                    <a:pt x="182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2" y="4"/>
                    <a:pt x="181" y="5"/>
                    <a:pt x="180" y="5"/>
                  </a:cubicBezTo>
                  <a:cubicBezTo>
                    <a:pt x="179" y="5"/>
                    <a:pt x="178" y="5"/>
                    <a:pt x="178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0" y="3"/>
                    <a:pt x="179" y="4"/>
                    <a:pt x="180" y="4"/>
                  </a:cubicBezTo>
                  <a:cubicBezTo>
                    <a:pt x="180" y="4"/>
                    <a:pt x="180" y="3"/>
                    <a:pt x="181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3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3"/>
                    <a:pt x="175" y="3"/>
                    <a:pt x="175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2"/>
                    <a:pt x="174" y="3"/>
                    <a:pt x="173" y="3"/>
                  </a:cubicBezTo>
                  <a:cubicBezTo>
                    <a:pt x="172" y="3"/>
                    <a:pt x="172" y="3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2"/>
                    <a:pt x="173" y="1"/>
                    <a:pt x="172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1" y="1"/>
                    <a:pt x="170" y="1"/>
                    <a:pt x="169" y="1"/>
                  </a:cubicBezTo>
                  <a:cubicBezTo>
                    <a:pt x="169" y="0"/>
                    <a:pt x="171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9" y="0"/>
                    <a:pt x="169" y="1"/>
                    <a:pt x="168" y="2"/>
                  </a:cubicBezTo>
                  <a:cubicBezTo>
                    <a:pt x="168" y="2"/>
                    <a:pt x="169" y="2"/>
                    <a:pt x="169" y="2"/>
                  </a:cubicBezTo>
                  <a:cubicBezTo>
                    <a:pt x="168" y="2"/>
                    <a:pt x="168" y="3"/>
                    <a:pt x="167" y="3"/>
                  </a:cubicBezTo>
                  <a:cubicBezTo>
                    <a:pt x="167" y="3"/>
                    <a:pt x="166" y="2"/>
                    <a:pt x="167" y="2"/>
                  </a:cubicBezTo>
                  <a:cubicBezTo>
                    <a:pt x="164" y="2"/>
                    <a:pt x="167" y="4"/>
                    <a:pt x="166" y="5"/>
                  </a:cubicBezTo>
                  <a:cubicBezTo>
                    <a:pt x="167" y="5"/>
                    <a:pt x="169" y="5"/>
                    <a:pt x="170" y="4"/>
                  </a:cubicBezTo>
                  <a:cubicBezTo>
                    <a:pt x="170" y="5"/>
                    <a:pt x="170" y="6"/>
                    <a:pt x="169" y="6"/>
                  </a:cubicBezTo>
                  <a:cubicBezTo>
                    <a:pt x="168" y="7"/>
                    <a:pt x="168" y="5"/>
                    <a:pt x="168" y="5"/>
                  </a:cubicBezTo>
                  <a:cubicBezTo>
                    <a:pt x="167" y="5"/>
                    <a:pt x="167" y="5"/>
                    <a:pt x="167" y="6"/>
                  </a:cubicBezTo>
                  <a:cubicBezTo>
                    <a:pt x="168" y="7"/>
                    <a:pt x="166" y="7"/>
                    <a:pt x="165" y="7"/>
                  </a:cubicBezTo>
                  <a:cubicBezTo>
                    <a:pt x="166" y="8"/>
                    <a:pt x="167" y="7"/>
                    <a:pt x="168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8"/>
                    <a:pt x="168" y="8"/>
                    <a:pt x="167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7" y="9"/>
                    <a:pt x="167" y="9"/>
                    <a:pt x="166" y="8"/>
                  </a:cubicBezTo>
                  <a:cubicBezTo>
                    <a:pt x="166" y="8"/>
                    <a:pt x="166" y="9"/>
                    <a:pt x="166" y="9"/>
                  </a:cubicBezTo>
                  <a:cubicBezTo>
                    <a:pt x="166" y="9"/>
                    <a:pt x="165" y="10"/>
                    <a:pt x="164" y="9"/>
                  </a:cubicBezTo>
                  <a:cubicBezTo>
                    <a:pt x="164" y="9"/>
                    <a:pt x="164" y="10"/>
                    <a:pt x="164" y="10"/>
                  </a:cubicBezTo>
                  <a:cubicBezTo>
                    <a:pt x="163" y="11"/>
                    <a:pt x="161" y="10"/>
                    <a:pt x="160" y="1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9"/>
                    <a:pt x="160" y="9"/>
                    <a:pt x="160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2" y="8"/>
                    <a:pt x="162" y="7"/>
                    <a:pt x="163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4" y="9"/>
                    <a:pt x="164" y="9"/>
                    <a:pt x="164" y="8"/>
                  </a:cubicBezTo>
                  <a:cubicBezTo>
                    <a:pt x="164" y="8"/>
                    <a:pt x="165" y="8"/>
                    <a:pt x="165" y="7"/>
                  </a:cubicBezTo>
                  <a:cubicBezTo>
                    <a:pt x="163" y="7"/>
                    <a:pt x="160" y="6"/>
                    <a:pt x="161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7"/>
                    <a:pt x="160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9" y="7"/>
                    <a:pt x="158" y="8"/>
                    <a:pt x="158" y="8"/>
                  </a:cubicBezTo>
                  <a:cubicBezTo>
                    <a:pt x="158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5" y="7"/>
                    <a:pt x="154" y="8"/>
                    <a:pt x="153" y="9"/>
                  </a:cubicBezTo>
                  <a:cubicBezTo>
                    <a:pt x="152" y="9"/>
                    <a:pt x="151" y="9"/>
                    <a:pt x="151" y="8"/>
                  </a:cubicBezTo>
                  <a:cubicBezTo>
                    <a:pt x="151" y="7"/>
                    <a:pt x="151" y="6"/>
                    <a:pt x="151" y="5"/>
                  </a:cubicBezTo>
                  <a:cubicBezTo>
                    <a:pt x="149" y="5"/>
                    <a:pt x="147" y="4"/>
                    <a:pt x="148" y="7"/>
                  </a:cubicBezTo>
                  <a:cubicBezTo>
                    <a:pt x="146" y="7"/>
                    <a:pt x="144" y="7"/>
                    <a:pt x="142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2" y="5"/>
                    <a:pt x="140" y="6"/>
                    <a:pt x="139" y="6"/>
                  </a:cubicBezTo>
                  <a:cubicBezTo>
                    <a:pt x="140" y="4"/>
                    <a:pt x="143" y="6"/>
                    <a:pt x="143" y="4"/>
                  </a:cubicBezTo>
                  <a:cubicBezTo>
                    <a:pt x="142" y="4"/>
                    <a:pt x="141" y="4"/>
                    <a:pt x="140" y="4"/>
                  </a:cubicBezTo>
                  <a:cubicBezTo>
                    <a:pt x="138" y="3"/>
                    <a:pt x="137" y="5"/>
                    <a:pt x="136" y="4"/>
                  </a:cubicBezTo>
                  <a:cubicBezTo>
                    <a:pt x="134" y="3"/>
                    <a:pt x="133" y="5"/>
                    <a:pt x="131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6"/>
                    <a:pt x="123" y="6"/>
                    <a:pt x="122" y="6"/>
                  </a:cubicBezTo>
                  <a:cubicBezTo>
                    <a:pt x="121" y="7"/>
                    <a:pt x="120" y="6"/>
                    <a:pt x="120" y="5"/>
                  </a:cubicBezTo>
                  <a:cubicBezTo>
                    <a:pt x="120" y="5"/>
                    <a:pt x="122" y="5"/>
                    <a:pt x="121" y="4"/>
                  </a:cubicBezTo>
                  <a:cubicBezTo>
                    <a:pt x="119" y="3"/>
                    <a:pt x="119" y="5"/>
                    <a:pt x="119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4"/>
                    <a:pt x="116" y="5"/>
                    <a:pt x="115" y="4"/>
                  </a:cubicBezTo>
                  <a:cubicBezTo>
                    <a:pt x="115" y="6"/>
                    <a:pt x="114" y="5"/>
                    <a:pt x="113" y="6"/>
                  </a:cubicBezTo>
                  <a:cubicBezTo>
                    <a:pt x="112" y="5"/>
                    <a:pt x="111" y="5"/>
                    <a:pt x="111" y="4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5"/>
                    <a:pt x="108" y="4"/>
                    <a:pt x="107" y="5"/>
                  </a:cubicBezTo>
                  <a:cubicBezTo>
                    <a:pt x="106" y="4"/>
                    <a:pt x="105" y="4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6"/>
                  </a:cubicBezTo>
                  <a:cubicBezTo>
                    <a:pt x="105" y="6"/>
                    <a:pt x="105" y="6"/>
                    <a:pt x="104" y="6"/>
                  </a:cubicBezTo>
                  <a:cubicBezTo>
                    <a:pt x="103" y="6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6"/>
                    <a:pt x="104" y="6"/>
                    <a:pt x="103" y="6"/>
                  </a:cubicBezTo>
                  <a:cubicBezTo>
                    <a:pt x="103" y="6"/>
                    <a:pt x="102" y="6"/>
                    <a:pt x="102" y="5"/>
                  </a:cubicBezTo>
                  <a:cubicBezTo>
                    <a:pt x="101" y="7"/>
                    <a:pt x="99" y="5"/>
                    <a:pt x="97" y="6"/>
                  </a:cubicBezTo>
                  <a:cubicBezTo>
                    <a:pt x="95" y="6"/>
                    <a:pt x="94" y="7"/>
                    <a:pt x="93" y="6"/>
                  </a:cubicBezTo>
                  <a:cubicBezTo>
                    <a:pt x="92" y="6"/>
                    <a:pt x="91" y="6"/>
                    <a:pt x="90" y="6"/>
                  </a:cubicBezTo>
                  <a:cubicBezTo>
                    <a:pt x="89" y="5"/>
                    <a:pt x="86" y="6"/>
                    <a:pt x="86" y="4"/>
                  </a:cubicBezTo>
                  <a:cubicBezTo>
                    <a:pt x="85" y="4"/>
                    <a:pt x="86" y="4"/>
                    <a:pt x="86" y="3"/>
                  </a:cubicBezTo>
                  <a:cubicBezTo>
                    <a:pt x="85" y="3"/>
                    <a:pt x="85" y="4"/>
                    <a:pt x="85" y="3"/>
                  </a:cubicBezTo>
                  <a:cubicBezTo>
                    <a:pt x="83" y="2"/>
                    <a:pt x="85" y="4"/>
                    <a:pt x="84" y="4"/>
                  </a:cubicBezTo>
                  <a:cubicBezTo>
                    <a:pt x="83" y="4"/>
                    <a:pt x="83" y="4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2"/>
                    <a:pt x="82" y="2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7"/>
                    <a:pt x="77" y="7"/>
                    <a:pt x="77" y="6"/>
                  </a:cubicBezTo>
                  <a:cubicBezTo>
                    <a:pt x="76" y="4"/>
                    <a:pt x="76" y="3"/>
                    <a:pt x="76" y="2"/>
                  </a:cubicBezTo>
                  <a:cubicBezTo>
                    <a:pt x="75" y="2"/>
                    <a:pt x="74" y="2"/>
                    <a:pt x="74" y="3"/>
                  </a:cubicBezTo>
                  <a:cubicBezTo>
                    <a:pt x="71" y="6"/>
                    <a:pt x="67" y="2"/>
                    <a:pt x="64" y="4"/>
                  </a:cubicBezTo>
                  <a:cubicBezTo>
                    <a:pt x="63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2"/>
                    <a:pt x="62" y="3"/>
                  </a:cubicBezTo>
                  <a:cubicBezTo>
                    <a:pt x="61" y="4"/>
                    <a:pt x="60" y="4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4"/>
                    <a:pt x="56" y="3"/>
                    <a:pt x="55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3"/>
                    <a:pt x="58" y="4"/>
                  </a:cubicBezTo>
                  <a:cubicBezTo>
                    <a:pt x="58" y="5"/>
                    <a:pt x="57" y="6"/>
                    <a:pt x="55" y="6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3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3"/>
                    <a:pt x="45" y="2"/>
                    <a:pt x="44" y="2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4"/>
                    <a:pt x="47" y="4"/>
                    <a:pt x="48" y="5"/>
                  </a:cubicBezTo>
                  <a:cubicBezTo>
                    <a:pt x="47" y="6"/>
                    <a:pt x="46" y="5"/>
                    <a:pt x="44" y="6"/>
                  </a:cubicBezTo>
                  <a:cubicBezTo>
                    <a:pt x="42" y="6"/>
                    <a:pt x="39" y="7"/>
                    <a:pt x="38" y="4"/>
                  </a:cubicBezTo>
                  <a:cubicBezTo>
                    <a:pt x="38" y="4"/>
                    <a:pt x="39" y="5"/>
                    <a:pt x="39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6"/>
                    <a:pt x="36" y="4"/>
                    <a:pt x="35" y="5"/>
                  </a:cubicBezTo>
                  <a:cubicBezTo>
                    <a:pt x="33" y="2"/>
                    <a:pt x="31" y="5"/>
                    <a:pt x="29" y="4"/>
                  </a:cubicBezTo>
                  <a:cubicBezTo>
                    <a:pt x="27" y="5"/>
                    <a:pt x="24" y="6"/>
                    <a:pt x="23" y="9"/>
                  </a:cubicBezTo>
                  <a:cubicBezTo>
                    <a:pt x="24" y="11"/>
                    <a:pt x="20" y="10"/>
                    <a:pt x="19" y="11"/>
                  </a:cubicBezTo>
                  <a:cubicBezTo>
                    <a:pt x="19" y="12"/>
                    <a:pt x="19" y="13"/>
                    <a:pt x="18" y="13"/>
                  </a:cubicBezTo>
                  <a:cubicBezTo>
                    <a:pt x="17" y="17"/>
                    <a:pt x="13" y="17"/>
                    <a:pt x="10" y="18"/>
                  </a:cubicBezTo>
                  <a:cubicBezTo>
                    <a:pt x="9" y="19"/>
                    <a:pt x="9" y="20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5"/>
                    <a:pt x="8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7"/>
                    <a:pt x="9" y="26"/>
                  </a:cubicBezTo>
                  <a:cubicBezTo>
                    <a:pt x="10" y="26"/>
                    <a:pt x="11" y="27"/>
                    <a:pt x="12" y="28"/>
                  </a:cubicBezTo>
                  <a:cubicBezTo>
                    <a:pt x="11" y="28"/>
                    <a:pt x="10" y="27"/>
                    <a:pt x="10" y="28"/>
                  </a:cubicBezTo>
                  <a:cubicBezTo>
                    <a:pt x="11" y="29"/>
                    <a:pt x="10" y="28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7" y="31"/>
                    <a:pt x="6" y="33"/>
                    <a:pt x="4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3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7"/>
                    <a:pt x="1" y="38"/>
                    <a:pt x="0" y="39"/>
                  </a:cubicBezTo>
                  <a:cubicBezTo>
                    <a:pt x="1" y="39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8" y="39"/>
                    <a:pt x="7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2" y="37"/>
                    <a:pt x="12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8"/>
                    <a:pt x="14" y="39"/>
                    <a:pt x="14" y="40"/>
                  </a:cubicBezTo>
                  <a:cubicBezTo>
                    <a:pt x="12" y="41"/>
                    <a:pt x="11" y="42"/>
                    <a:pt x="8" y="43"/>
                  </a:cubicBezTo>
                  <a:cubicBezTo>
                    <a:pt x="6" y="44"/>
                    <a:pt x="5" y="46"/>
                    <a:pt x="4" y="48"/>
                  </a:cubicBezTo>
                  <a:cubicBezTo>
                    <a:pt x="5" y="49"/>
                    <a:pt x="5" y="51"/>
                    <a:pt x="7" y="51"/>
                  </a:cubicBezTo>
                  <a:cubicBezTo>
                    <a:pt x="10" y="53"/>
                    <a:pt x="6" y="53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5" y="55"/>
                    <a:pt x="4" y="56"/>
                  </a:cubicBezTo>
                  <a:cubicBezTo>
                    <a:pt x="5" y="56"/>
                    <a:pt x="6" y="56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5"/>
                    <a:pt x="7" y="55"/>
                  </a:cubicBezTo>
                  <a:cubicBezTo>
                    <a:pt x="7" y="56"/>
                    <a:pt x="7" y="57"/>
                    <a:pt x="6" y="57"/>
                  </a:cubicBezTo>
                  <a:cubicBezTo>
                    <a:pt x="6" y="58"/>
                    <a:pt x="4" y="59"/>
                    <a:pt x="6" y="60"/>
                  </a:cubicBezTo>
                  <a:cubicBezTo>
                    <a:pt x="4" y="61"/>
                    <a:pt x="4" y="63"/>
                    <a:pt x="4" y="65"/>
                  </a:cubicBezTo>
                  <a:cubicBezTo>
                    <a:pt x="5" y="66"/>
                    <a:pt x="6" y="66"/>
                    <a:pt x="7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8" y="66"/>
                    <a:pt x="9" y="67"/>
                  </a:cubicBezTo>
                  <a:cubicBezTo>
                    <a:pt x="9" y="68"/>
                    <a:pt x="11" y="66"/>
                    <a:pt x="11" y="67"/>
                  </a:cubicBezTo>
                  <a:cubicBezTo>
                    <a:pt x="10" y="68"/>
                    <a:pt x="11" y="69"/>
                    <a:pt x="10" y="69"/>
                  </a:cubicBezTo>
                  <a:cubicBezTo>
                    <a:pt x="10" y="69"/>
                    <a:pt x="11" y="70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0"/>
                    <a:pt x="11" y="69"/>
                    <a:pt x="11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69"/>
                    <a:pt x="12" y="70"/>
                    <a:pt x="13" y="70"/>
                  </a:cubicBezTo>
                  <a:cubicBezTo>
                    <a:pt x="13" y="70"/>
                    <a:pt x="12" y="70"/>
                    <a:pt x="13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2" y="73"/>
                    <a:pt x="10" y="73"/>
                    <a:pt x="9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2" y="73"/>
                    <a:pt x="13" y="74"/>
                    <a:pt x="14" y="73"/>
                  </a:cubicBezTo>
                  <a:cubicBezTo>
                    <a:pt x="14" y="76"/>
                    <a:pt x="11" y="76"/>
                    <a:pt x="12" y="77"/>
                  </a:cubicBezTo>
                  <a:cubicBezTo>
                    <a:pt x="12" y="78"/>
                    <a:pt x="12" y="78"/>
                    <a:pt x="13" y="79"/>
                  </a:cubicBezTo>
                  <a:cubicBezTo>
                    <a:pt x="17" y="80"/>
                    <a:pt x="20" y="83"/>
                    <a:pt x="24" y="83"/>
                  </a:cubicBezTo>
                  <a:cubicBezTo>
                    <a:pt x="24" y="87"/>
                    <a:pt x="29" y="87"/>
                    <a:pt x="31" y="89"/>
                  </a:cubicBezTo>
                  <a:cubicBezTo>
                    <a:pt x="33" y="91"/>
                    <a:pt x="35" y="94"/>
                    <a:pt x="38" y="96"/>
                  </a:cubicBezTo>
                  <a:cubicBezTo>
                    <a:pt x="41" y="98"/>
                    <a:pt x="40" y="101"/>
                    <a:pt x="43" y="102"/>
                  </a:cubicBezTo>
                  <a:cubicBezTo>
                    <a:pt x="44" y="101"/>
                    <a:pt x="45" y="102"/>
                    <a:pt x="46" y="102"/>
                  </a:cubicBezTo>
                  <a:cubicBezTo>
                    <a:pt x="46" y="103"/>
                    <a:pt x="48" y="103"/>
                    <a:pt x="49" y="103"/>
                  </a:cubicBezTo>
                  <a:cubicBezTo>
                    <a:pt x="51" y="103"/>
                    <a:pt x="53" y="106"/>
                    <a:pt x="55" y="105"/>
                  </a:cubicBezTo>
                  <a:cubicBezTo>
                    <a:pt x="54" y="104"/>
                    <a:pt x="52" y="104"/>
                    <a:pt x="52" y="103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9" y="103"/>
                    <a:pt x="51" y="102"/>
                    <a:pt x="51" y="102"/>
                  </a:cubicBezTo>
                  <a:cubicBezTo>
                    <a:pt x="52" y="101"/>
                    <a:pt x="51" y="103"/>
                    <a:pt x="52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2" y="102"/>
                    <a:pt x="53" y="102"/>
                  </a:cubicBezTo>
                  <a:cubicBezTo>
                    <a:pt x="53" y="102"/>
                    <a:pt x="53" y="102"/>
                    <a:pt x="53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5" y="101"/>
                    <a:pt x="54" y="100"/>
                    <a:pt x="55" y="100"/>
                  </a:cubicBezTo>
                  <a:cubicBezTo>
                    <a:pt x="55" y="100"/>
                    <a:pt x="56" y="100"/>
                    <a:pt x="56" y="100"/>
                  </a:cubicBezTo>
                  <a:cubicBezTo>
                    <a:pt x="56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0"/>
                    <a:pt x="56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60" y="101"/>
                    <a:pt x="60" y="100"/>
                  </a:cubicBezTo>
                  <a:cubicBezTo>
                    <a:pt x="61" y="102"/>
                    <a:pt x="62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99"/>
                    <a:pt x="65" y="100"/>
                    <a:pt x="67" y="100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8" y="98"/>
                    <a:pt x="68" y="98"/>
                    <a:pt x="69" y="98"/>
                  </a:cubicBezTo>
                  <a:cubicBezTo>
                    <a:pt x="69" y="98"/>
                    <a:pt x="69" y="97"/>
                    <a:pt x="70" y="97"/>
                  </a:cubicBezTo>
                  <a:cubicBezTo>
                    <a:pt x="71" y="98"/>
                    <a:pt x="71" y="95"/>
                    <a:pt x="72" y="97"/>
                  </a:cubicBezTo>
                  <a:cubicBezTo>
                    <a:pt x="72" y="96"/>
                    <a:pt x="71" y="96"/>
                    <a:pt x="72" y="96"/>
                  </a:cubicBezTo>
                  <a:cubicBezTo>
                    <a:pt x="72" y="96"/>
                    <a:pt x="73" y="96"/>
                    <a:pt x="73" y="96"/>
                  </a:cubicBezTo>
                  <a:cubicBezTo>
                    <a:pt x="73" y="96"/>
                    <a:pt x="72" y="95"/>
                    <a:pt x="72" y="95"/>
                  </a:cubicBezTo>
                  <a:cubicBezTo>
                    <a:pt x="72" y="95"/>
                    <a:pt x="73" y="95"/>
                    <a:pt x="73" y="94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5" y="93"/>
                    <a:pt x="75" y="93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4"/>
                    <a:pt x="76" y="94"/>
                  </a:cubicBezTo>
                  <a:cubicBezTo>
                    <a:pt x="75" y="93"/>
                    <a:pt x="76" y="92"/>
                    <a:pt x="75" y="91"/>
                  </a:cubicBezTo>
                  <a:cubicBezTo>
                    <a:pt x="74" y="91"/>
                    <a:pt x="74" y="90"/>
                    <a:pt x="73" y="90"/>
                  </a:cubicBezTo>
                  <a:cubicBezTo>
                    <a:pt x="73" y="91"/>
                    <a:pt x="71" y="90"/>
                    <a:pt x="72" y="92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68" y="92"/>
                    <a:pt x="67" y="92"/>
                    <a:pt x="65" y="92"/>
                  </a:cubicBezTo>
                  <a:cubicBezTo>
                    <a:pt x="63" y="93"/>
                    <a:pt x="60" y="93"/>
                    <a:pt x="57" y="93"/>
                  </a:cubicBezTo>
                  <a:cubicBezTo>
                    <a:pt x="57" y="93"/>
                    <a:pt x="56" y="92"/>
                    <a:pt x="55" y="93"/>
                  </a:cubicBezTo>
                  <a:cubicBezTo>
                    <a:pt x="54" y="93"/>
                    <a:pt x="53" y="93"/>
                    <a:pt x="52" y="92"/>
                  </a:cubicBezTo>
                  <a:cubicBezTo>
                    <a:pt x="51" y="92"/>
                    <a:pt x="50" y="91"/>
                    <a:pt x="49" y="92"/>
                  </a:cubicBezTo>
                  <a:cubicBezTo>
                    <a:pt x="48" y="92"/>
                    <a:pt x="48" y="92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5" y="91"/>
                    <a:pt x="46" y="89"/>
                    <a:pt x="44" y="8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6" y="89"/>
                    <a:pt x="46" y="90"/>
                  </a:cubicBezTo>
                  <a:cubicBezTo>
                    <a:pt x="46" y="89"/>
                    <a:pt x="47" y="89"/>
                    <a:pt x="47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7"/>
                    <a:pt x="48" y="88"/>
                    <a:pt x="48" y="87"/>
                  </a:cubicBezTo>
                  <a:cubicBezTo>
                    <a:pt x="47" y="87"/>
                    <a:pt x="47" y="87"/>
                    <a:pt x="46" y="87"/>
                  </a:cubicBezTo>
                  <a:cubicBezTo>
                    <a:pt x="46" y="87"/>
                    <a:pt x="46" y="87"/>
                    <a:pt x="46" y="86"/>
                  </a:cubicBezTo>
                  <a:cubicBezTo>
                    <a:pt x="47" y="87"/>
                    <a:pt x="48" y="85"/>
                    <a:pt x="48" y="85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7"/>
                    <a:pt x="49" y="87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50" y="86"/>
                    <a:pt x="50" y="86"/>
                  </a:cubicBezTo>
                  <a:cubicBezTo>
                    <a:pt x="50" y="86"/>
                    <a:pt x="50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6"/>
                    <a:pt x="52" y="87"/>
                    <a:pt x="52" y="87"/>
                  </a:cubicBezTo>
                  <a:cubicBezTo>
                    <a:pt x="53" y="88"/>
                    <a:pt x="53" y="87"/>
                    <a:pt x="53" y="88"/>
                  </a:cubicBezTo>
                  <a:cubicBezTo>
                    <a:pt x="54" y="88"/>
                    <a:pt x="53" y="86"/>
                    <a:pt x="54" y="85"/>
                  </a:cubicBezTo>
                  <a:cubicBezTo>
                    <a:pt x="54" y="84"/>
                    <a:pt x="55" y="84"/>
                    <a:pt x="55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7" y="84"/>
                    <a:pt x="56" y="85"/>
                    <a:pt x="56" y="85"/>
                  </a:cubicBezTo>
                  <a:cubicBezTo>
                    <a:pt x="58" y="84"/>
                    <a:pt x="58" y="87"/>
                    <a:pt x="60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4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8" y="82"/>
                    <a:pt x="59" y="82"/>
                  </a:cubicBezTo>
                  <a:cubicBezTo>
                    <a:pt x="59" y="82"/>
                    <a:pt x="59" y="82"/>
                    <a:pt x="60" y="82"/>
                  </a:cubicBezTo>
                  <a:cubicBezTo>
                    <a:pt x="59" y="81"/>
                    <a:pt x="60" y="81"/>
                    <a:pt x="61" y="81"/>
                  </a:cubicBezTo>
                  <a:cubicBezTo>
                    <a:pt x="61" y="80"/>
                    <a:pt x="62" y="80"/>
                    <a:pt x="62" y="79"/>
                  </a:cubicBezTo>
                  <a:cubicBezTo>
                    <a:pt x="62" y="79"/>
                    <a:pt x="62" y="80"/>
                    <a:pt x="62" y="80"/>
                  </a:cubicBezTo>
                  <a:cubicBezTo>
                    <a:pt x="61" y="80"/>
                    <a:pt x="64" y="81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2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0"/>
                    <a:pt x="65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6" y="80"/>
                    <a:pt x="66" y="81"/>
                  </a:cubicBezTo>
                  <a:cubicBezTo>
                    <a:pt x="67" y="80"/>
                    <a:pt x="68" y="80"/>
                    <a:pt x="69" y="80"/>
                  </a:cubicBezTo>
                  <a:cubicBezTo>
                    <a:pt x="69" y="80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8" y="81"/>
                    <a:pt x="68" y="81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1" y="82"/>
                    <a:pt x="70" y="83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4"/>
                    <a:pt x="73" y="84"/>
                    <a:pt x="73" y="85"/>
                  </a:cubicBezTo>
                  <a:cubicBezTo>
                    <a:pt x="73" y="84"/>
                    <a:pt x="73" y="83"/>
                    <a:pt x="74" y="83"/>
                  </a:cubicBezTo>
                  <a:cubicBezTo>
                    <a:pt x="73" y="82"/>
                    <a:pt x="71" y="83"/>
                    <a:pt x="72" y="81"/>
                  </a:cubicBezTo>
                  <a:cubicBezTo>
                    <a:pt x="72" y="80"/>
                    <a:pt x="73" y="80"/>
                    <a:pt x="73" y="80"/>
                  </a:cubicBezTo>
                  <a:cubicBezTo>
                    <a:pt x="74" y="79"/>
                    <a:pt x="75" y="80"/>
                    <a:pt x="75" y="79"/>
                  </a:cubicBezTo>
                  <a:cubicBezTo>
                    <a:pt x="76" y="80"/>
                    <a:pt x="75" y="80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0"/>
                    <a:pt x="77" y="80"/>
                    <a:pt x="77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79" y="81"/>
                    <a:pt x="78" y="82"/>
                  </a:cubicBezTo>
                  <a:cubicBezTo>
                    <a:pt x="79" y="83"/>
                    <a:pt x="78" y="81"/>
                    <a:pt x="80" y="82"/>
                  </a:cubicBezTo>
                  <a:cubicBezTo>
                    <a:pt x="82" y="81"/>
                    <a:pt x="79" y="80"/>
                    <a:pt x="82" y="79"/>
                  </a:cubicBezTo>
                  <a:cubicBezTo>
                    <a:pt x="82" y="80"/>
                    <a:pt x="81" y="81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3"/>
                    <a:pt x="83" y="84"/>
                    <a:pt x="83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0"/>
                    <a:pt x="83" y="80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3" y="81"/>
                    <a:pt x="83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3" y="80"/>
                    <a:pt x="84" y="80"/>
                  </a:cubicBezTo>
                  <a:cubicBezTo>
                    <a:pt x="85" y="80"/>
                    <a:pt x="84" y="81"/>
                    <a:pt x="85" y="81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5" y="82"/>
                    <a:pt x="86" y="82"/>
                    <a:pt x="85" y="83"/>
                  </a:cubicBezTo>
                  <a:cubicBezTo>
                    <a:pt x="85" y="83"/>
                    <a:pt x="84" y="83"/>
                    <a:pt x="84" y="83"/>
                  </a:cubicBezTo>
                  <a:cubicBezTo>
                    <a:pt x="83" y="83"/>
                    <a:pt x="84" y="84"/>
                    <a:pt x="84" y="84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7" y="85"/>
                    <a:pt x="87" y="85"/>
                  </a:cubicBezTo>
                  <a:cubicBezTo>
                    <a:pt x="88" y="84"/>
                    <a:pt x="88" y="86"/>
                    <a:pt x="89" y="86"/>
                  </a:cubicBezTo>
                  <a:cubicBezTo>
                    <a:pt x="89" y="87"/>
                    <a:pt x="89" y="87"/>
                    <a:pt x="90" y="88"/>
                  </a:cubicBezTo>
                  <a:cubicBezTo>
                    <a:pt x="89" y="90"/>
                    <a:pt x="89" y="88"/>
                    <a:pt x="88" y="88"/>
                  </a:cubicBezTo>
                  <a:cubicBezTo>
                    <a:pt x="87" y="88"/>
                    <a:pt x="86" y="88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5" y="88"/>
                  </a:cubicBezTo>
                  <a:cubicBezTo>
                    <a:pt x="85" y="87"/>
                    <a:pt x="84" y="86"/>
                    <a:pt x="85" y="86"/>
                  </a:cubicBezTo>
                  <a:cubicBezTo>
                    <a:pt x="84" y="86"/>
                    <a:pt x="84" y="87"/>
                    <a:pt x="84" y="88"/>
                  </a:cubicBezTo>
                  <a:cubicBezTo>
                    <a:pt x="85" y="88"/>
                    <a:pt x="86" y="88"/>
                    <a:pt x="86" y="89"/>
                  </a:cubicBezTo>
                  <a:cubicBezTo>
                    <a:pt x="89" y="88"/>
                    <a:pt x="87" y="92"/>
                    <a:pt x="88" y="92"/>
                  </a:cubicBezTo>
                  <a:cubicBezTo>
                    <a:pt x="89" y="92"/>
                    <a:pt x="89" y="91"/>
                    <a:pt x="90" y="9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0" y="94"/>
                    <a:pt x="90" y="94"/>
                  </a:cubicBezTo>
                  <a:cubicBezTo>
                    <a:pt x="90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6"/>
                  </a:cubicBezTo>
                  <a:cubicBezTo>
                    <a:pt x="91" y="97"/>
                    <a:pt x="92" y="98"/>
                    <a:pt x="92" y="99"/>
                  </a:cubicBezTo>
                  <a:cubicBezTo>
                    <a:pt x="94" y="99"/>
                    <a:pt x="95" y="98"/>
                    <a:pt x="95" y="97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8" y="99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9"/>
                    <a:pt x="103" y="97"/>
                  </a:cubicBezTo>
                  <a:cubicBezTo>
                    <a:pt x="103" y="97"/>
                    <a:pt x="103" y="96"/>
                    <a:pt x="103" y="96"/>
                  </a:cubicBezTo>
                  <a:cubicBezTo>
                    <a:pt x="103" y="96"/>
                    <a:pt x="103" y="95"/>
                    <a:pt x="103" y="95"/>
                  </a:cubicBezTo>
                  <a:cubicBezTo>
                    <a:pt x="103" y="96"/>
                    <a:pt x="104" y="96"/>
                    <a:pt x="103" y="96"/>
                  </a:cubicBezTo>
                  <a:cubicBezTo>
                    <a:pt x="104" y="96"/>
                    <a:pt x="104" y="94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5" y="94"/>
                    <a:pt x="105" y="95"/>
                    <a:pt x="105" y="95"/>
                  </a:cubicBezTo>
                  <a:cubicBezTo>
                    <a:pt x="106" y="96"/>
                    <a:pt x="106" y="95"/>
                    <a:pt x="107" y="95"/>
                  </a:cubicBezTo>
                  <a:cubicBezTo>
                    <a:pt x="108" y="95"/>
                    <a:pt x="109" y="95"/>
                    <a:pt x="110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0" y="95"/>
                    <a:pt x="110" y="94"/>
                    <a:pt x="111" y="94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3" y="92"/>
                    <a:pt x="113" y="93"/>
                    <a:pt x="113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5" y="93"/>
                    <a:pt x="116" y="92"/>
                    <a:pt x="117" y="92"/>
                  </a:cubicBezTo>
                  <a:cubicBezTo>
                    <a:pt x="118" y="91"/>
                    <a:pt x="120" y="93"/>
                    <a:pt x="122" y="92"/>
                  </a:cubicBezTo>
                  <a:cubicBezTo>
                    <a:pt x="123" y="93"/>
                    <a:pt x="124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2"/>
                    <a:pt x="131" y="90"/>
                    <a:pt x="131" y="89"/>
                  </a:cubicBezTo>
                  <a:cubicBezTo>
                    <a:pt x="131" y="89"/>
                    <a:pt x="131" y="90"/>
                    <a:pt x="131" y="90"/>
                  </a:cubicBezTo>
                  <a:cubicBezTo>
                    <a:pt x="132" y="91"/>
                    <a:pt x="133" y="90"/>
                    <a:pt x="133" y="91"/>
                  </a:cubicBezTo>
                  <a:cubicBezTo>
                    <a:pt x="133" y="90"/>
                    <a:pt x="135" y="90"/>
                    <a:pt x="135" y="89"/>
                  </a:cubicBezTo>
                  <a:cubicBezTo>
                    <a:pt x="135" y="89"/>
                    <a:pt x="135" y="89"/>
                    <a:pt x="135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89"/>
                    <a:pt x="137" y="90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6" y="88"/>
                    <a:pt x="135" y="89"/>
                  </a:cubicBezTo>
                  <a:cubicBezTo>
                    <a:pt x="135" y="89"/>
                    <a:pt x="134" y="89"/>
                    <a:pt x="134" y="88"/>
                  </a:cubicBezTo>
                  <a:cubicBezTo>
                    <a:pt x="134" y="88"/>
                    <a:pt x="135" y="87"/>
                    <a:pt x="135" y="88"/>
                  </a:cubicBezTo>
                  <a:cubicBezTo>
                    <a:pt x="135" y="87"/>
                    <a:pt x="135" y="87"/>
                    <a:pt x="135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7"/>
                  </a:cubicBezTo>
                  <a:cubicBezTo>
                    <a:pt x="137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8" y="88"/>
                    <a:pt x="138" y="88"/>
                  </a:cubicBezTo>
                  <a:cubicBezTo>
                    <a:pt x="139" y="87"/>
                    <a:pt x="138" y="88"/>
                    <a:pt x="139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88"/>
                    <a:pt x="140" y="87"/>
                    <a:pt x="140" y="87"/>
                  </a:cubicBezTo>
                  <a:cubicBezTo>
                    <a:pt x="142" y="87"/>
                    <a:pt x="139" y="85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4"/>
                    <a:pt x="142" y="86"/>
                    <a:pt x="143" y="86"/>
                  </a:cubicBezTo>
                  <a:cubicBezTo>
                    <a:pt x="144" y="86"/>
                    <a:pt x="145" y="85"/>
                    <a:pt x="145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6" y="83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3"/>
                    <a:pt x="148" y="84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2"/>
                    <a:pt x="150" y="82"/>
                    <a:pt x="151" y="82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0" y="82"/>
                    <a:pt x="149" y="83"/>
                    <a:pt x="149" y="83"/>
                  </a:cubicBezTo>
                  <a:cubicBezTo>
                    <a:pt x="150" y="83"/>
                    <a:pt x="150" y="84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2" y="83"/>
                    <a:pt x="153" y="82"/>
                  </a:cubicBezTo>
                  <a:cubicBezTo>
                    <a:pt x="153" y="83"/>
                    <a:pt x="152" y="83"/>
                    <a:pt x="152" y="83"/>
                  </a:cubicBezTo>
                  <a:cubicBezTo>
                    <a:pt x="152" y="83"/>
                    <a:pt x="153" y="83"/>
                    <a:pt x="153" y="83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4" y="82"/>
                    <a:pt x="154" y="83"/>
                    <a:pt x="154" y="84"/>
                  </a:cubicBezTo>
                  <a:cubicBezTo>
                    <a:pt x="154" y="84"/>
                    <a:pt x="155" y="84"/>
                    <a:pt x="155" y="84"/>
                  </a:cubicBezTo>
                  <a:cubicBezTo>
                    <a:pt x="155" y="83"/>
                    <a:pt x="156" y="84"/>
                    <a:pt x="156" y="84"/>
                  </a:cubicBezTo>
                  <a:cubicBezTo>
                    <a:pt x="157" y="83"/>
                    <a:pt x="157" y="82"/>
                    <a:pt x="157" y="82"/>
                  </a:cubicBezTo>
                  <a:cubicBezTo>
                    <a:pt x="159" y="82"/>
                    <a:pt x="160" y="78"/>
                    <a:pt x="162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3" y="81"/>
                    <a:pt x="164" y="81"/>
                    <a:pt x="164" y="82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79"/>
                    <a:pt x="167" y="79"/>
                    <a:pt x="167" y="78"/>
                  </a:cubicBezTo>
                  <a:cubicBezTo>
                    <a:pt x="168" y="78"/>
                    <a:pt x="167" y="79"/>
                    <a:pt x="167" y="79"/>
                  </a:cubicBezTo>
                  <a:cubicBezTo>
                    <a:pt x="168" y="79"/>
                    <a:pt x="168" y="78"/>
                    <a:pt x="169" y="78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80"/>
                    <a:pt x="168" y="80"/>
                    <a:pt x="168" y="80"/>
                  </a:cubicBezTo>
                  <a:cubicBezTo>
                    <a:pt x="168" y="80"/>
                    <a:pt x="168" y="81"/>
                    <a:pt x="169" y="81"/>
                  </a:cubicBezTo>
                  <a:cubicBezTo>
                    <a:pt x="169" y="80"/>
                    <a:pt x="170" y="80"/>
                    <a:pt x="170" y="79"/>
                  </a:cubicBezTo>
                  <a:cubicBezTo>
                    <a:pt x="171" y="79"/>
                    <a:pt x="172" y="80"/>
                    <a:pt x="172" y="80"/>
                  </a:cubicBezTo>
                  <a:cubicBezTo>
                    <a:pt x="172" y="81"/>
                    <a:pt x="171" y="80"/>
                    <a:pt x="171" y="80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0"/>
                    <a:pt x="173" y="81"/>
                    <a:pt x="174" y="80"/>
                  </a:cubicBezTo>
                  <a:cubicBezTo>
                    <a:pt x="174" y="81"/>
                    <a:pt x="172" y="82"/>
                    <a:pt x="173" y="83"/>
                  </a:cubicBezTo>
                  <a:cubicBezTo>
                    <a:pt x="173" y="84"/>
                    <a:pt x="173" y="84"/>
                    <a:pt x="172" y="85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5"/>
                    <a:pt x="171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6"/>
                    <a:pt x="171" y="86"/>
                    <a:pt x="171" y="87"/>
                  </a:cubicBezTo>
                  <a:cubicBezTo>
                    <a:pt x="172" y="89"/>
                    <a:pt x="169" y="89"/>
                    <a:pt x="169" y="90"/>
                  </a:cubicBezTo>
                  <a:cubicBezTo>
                    <a:pt x="170" y="90"/>
                    <a:pt x="169" y="90"/>
                    <a:pt x="170" y="90"/>
                  </a:cubicBezTo>
                  <a:cubicBezTo>
                    <a:pt x="170" y="90"/>
                    <a:pt x="170" y="89"/>
                    <a:pt x="171" y="90"/>
                  </a:cubicBezTo>
                  <a:cubicBezTo>
                    <a:pt x="172" y="89"/>
                    <a:pt x="171" y="88"/>
                    <a:pt x="172" y="87"/>
                  </a:cubicBezTo>
                  <a:cubicBezTo>
                    <a:pt x="173" y="87"/>
                    <a:pt x="173" y="85"/>
                    <a:pt x="174" y="85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86"/>
                    <a:pt x="176" y="86"/>
                    <a:pt x="176" y="86"/>
                  </a:cubicBezTo>
                  <a:cubicBezTo>
                    <a:pt x="176" y="86"/>
                    <a:pt x="176" y="86"/>
                    <a:pt x="175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4" y="82"/>
                    <a:pt x="177" y="80"/>
                    <a:pt x="178" y="79"/>
                  </a:cubicBezTo>
                  <a:cubicBezTo>
                    <a:pt x="179" y="79"/>
                    <a:pt x="178" y="80"/>
                    <a:pt x="178" y="80"/>
                  </a:cubicBezTo>
                  <a:cubicBezTo>
                    <a:pt x="179" y="79"/>
                    <a:pt x="179" y="79"/>
                    <a:pt x="180" y="79"/>
                  </a:cubicBezTo>
                  <a:cubicBezTo>
                    <a:pt x="180" y="80"/>
                    <a:pt x="179" y="80"/>
                    <a:pt x="179" y="80"/>
                  </a:cubicBezTo>
                  <a:cubicBezTo>
                    <a:pt x="179" y="81"/>
                    <a:pt x="181" y="81"/>
                    <a:pt x="181" y="82"/>
                  </a:cubicBezTo>
                  <a:cubicBezTo>
                    <a:pt x="182" y="82"/>
                    <a:pt x="182" y="81"/>
                    <a:pt x="182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4" y="80"/>
                    <a:pt x="184" y="81"/>
                    <a:pt x="185" y="81"/>
                  </a:cubicBezTo>
                  <a:cubicBezTo>
                    <a:pt x="185" y="80"/>
                    <a:pt x="185" y="80"/>
                    <a:pt x="185" y="79"/>
                  </a:cubicBezTo>
                  <a:cubicBezTo>
                    <a:pt x="186" y="79"/>
                    <a:pt x="186" y="81"/>
                    <a:pt x="187" y="80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6" y="82"/>
                    <a:pt x="185" y="82"/>
                    <a:pt x="184" y="82"/>
                  </a:cubicBezTo>
                  <a:cubicBezTo>
                    <a:pt x="184" y="82"/>
                    <a:pt x="184" y="83"/>
                    <a:pt x="184" y="83"/>
                  </a:cubicBezTo>
                  <a:cubicBezTo>
                    <a:pt x="182" y="84"/>
                    <a:pt x="186" y="84"/>
                    <a:pt x="184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6" y="84"/>
                    <a:pt x="185" y="82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3"/>
                    <a:pt x="186" y="83"/>
                    <a:pt x="186" y="84"/>
                  </a:cubicBezTo>
                  <a:cubicBezTo>
                    <a:pt x="188" y="82"/>
                    <a:pt x="187" y="85"/>
                    <a:pt x="188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6"/>
                    <a:pt x="188" y="85"/>
                    <a:pt x="189" y="85"/>
                  </a:cubicBezTo>
                  <a:cubicBezTo>
                    <a:pt x="190" y="85"/>
                    <a:pt x="190" y="84"/>
                    <a:pt x="190" y="84"/>
                  </a:cubicBezTo>
                  <a:cubicBezTo>
                    <a:pt x="190" y="82"/>
                    <a:pt x="190" y="84"/>
                    <a:pt x="189" y="84"/>
                  </a:cubicBezTo>
                  <a:cubicBezTo>
                    <a:pt x="189" y="84"/>
                    <a:pt x="189" y="85"/>
                    <a:pt x="189" y="85"/>
                  </a:cubicBezTo>
                  <a:cubicBezTo>
                    <a:pt x="188" y="85"/>
                    <a:pt x="188" y="84"/>
                    <a:pt x="188" y="84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90" y="84"/>
                    <a:pt x="189" y="82"/>
                    <a:pt x="190" y="81"/>
                  </a:cubicBezTo>
                  <a:cubicBezTo>
                    <a:pt x="190" y="81"/>
                    <a:pt x="190" y="82"/>
                    <a:pt x="190" y="82"/>
                  </a:cubicBezTo>
                  <a:cubicBezTo>
                    <a:pt x="190" y="81"/>
                    <a:pt x="191" y="82"/>
                    <a:pt x="192" y="82"/>
                  </a:cubicBezTo>
                  <a:cubicBezTo>
                    <a:pt x="193" y="82"/>
                    <a:pt x="193" y="81"/>
                    <a:pt x="194" y="80"/>
                  </a:cubicBezTo>
                  <a:cubicBezTo>
                    <a:pt x="195" y="80"/>
                    <a:pt x="196" y="80"/>
                    <a:pt x="197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6" y="80"/>
                    <a:pt x="197" y="80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80"/>
                    <a:pt x="198" y="80"/>
                    <a:pt x="198" y="81"/>
                  </a:cubicBezTo>
                  <a:cubicBezTo>
                    <a:pt x="197" y="81"/>
                    <a:pt x="197" y="83"/>
                    <a:pt x="196" y="82"/>
                  </a:cubicBezTo>
                  <a:cubicBezTo>
                    <a:pt x="196" y="82"/>
                    <a:pt x="195" y="82"/>
                    <a:pt x="195" y="82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5" y="83"/>
                    <a:pt x="196" y="84"/>
                    <a:pt x="195" y="82"/>
                  </a:cubicBezTo>
                  <a:cubicBezTo>
                    <a:pt x="196" y="82"/>
                    <a:pt x="196" y="83"/>
                    <a:pt x="197" y="83"/>
                  </a:cubicBezTo>
                  <a:cubicBezTo>
                    <a:pt x="197" y="83"/>
                    <a:pt x="198" y="83"/>
                    <a:pt x="199" y="82"/>
                  </a:cubicBezTo>
                  <a:cubicBezTo>
                    <a:pt x="199" y="84"/>
                    <a:pt x="199" y="84"/>
                    <a:pt x="199" y="84"/>
                  </a:cubicBezTo>
                  <a:cubicBezTo>
                    <a:pt x="200" y="83"/>
                    <a:pt x="198" y="81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01" y="80"/>
                    <a:pt x="202" y="79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80"/>
                    <a:pt x="203" y="79"/>
                    <a:pt x="203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3" y="80"/>
                    <a:pt x="202" y="80"/>
                    <a:pt x="202" y="80"/>
                  </a:cubicBezTo>
                  <a:cubicBezTo>
                    <a:pt x="200" y="80"/>
                    <a:pt x="202" y="82"/>
                    <a:pt x="201" y="82"/>
                  </a:cubicBezTo>
                  <a:cubicBezTo>
                    <a:pt x="201" y="82"/>
                    <a:pt x="200" y="82"/>
                    <a:pt x="200" y="82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2" y="83"/>
                    <a:pt x="201" y="81"/>
                    <a:pt x="203" y="81"/>
                  </a:cubicBezTo>
                  <a:cubicBezTo>
                    <a:pt x="203" y="79"/>
                    <a:pt x="205" y="80"/>
                    <a:pt x="206" y="78"/>
                  </a:cubicBezTo>
                  <a:cubicBezTo>
                    <a:pt x="207" y="80"/>
                    <a:pt x="205" y="80"/>
                    <a:pt x="205" y="81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6" y="81"/>
                    <a:pt x="205" y="80"/>
                    <a:pt x="207" y="80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9"/>
                    <a:pt x="208" y="79"/>
                  </a:cubicBezTo>
                  <a:cubicBezTo>
                    <a:pt x="208" y="80"/>
                    <a:pt x="209" y="80"/>
                    <a:pt x="209" y="79"/>
                  </a:cubicBezTo>
                  <a:cubicBezTo>
                    <a:pt x="209" y="78"/>
                    <a:pt x="211" y="79"/>
                    <a:pt x="211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3" y="78"/>
                    <a:pt x="212" y="78"/>
                    <a:pt x="211" y="79"/>
                  </a:cubicBezTo>
                  <a:cubicBezTo>
                    <a:pt x="213" y="80"/>
                    <a:pt x="213" y="79"/>
                    <a:pt x="215" y="79"/>
                  </a:cubicBezTo>
                  <a:cubicBezTo>
                    <a:pt x="216" y="80"/>
                    <a:pt x="215" y="78"/>
                    <a:pt x="217" y="78"/>
                  </a:cubicBezTo>
                  <a:cubicBezTo>
                    <a:pt x="217" y="79"/>
                    <a:pt x="217" y="79"/>
                    <a:pt x="217" y="80"/>
                  </a:cubicBezTo>
                  <a:cubicBezTo>
                    <a:pt x="218" y="80"/>
                    <a:pt x="217" y="79"/>
                    <a:pt x="218" y="79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7" y="77"/>
                    <a:pt x="219" y="78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9"/>
                    <a:pt x="220" y="80"/>
                    <a:pt x="221" y="80"/>
                  </a:cubicBezTo>
                  <a:cubicBezTo>
                    <a:pt x="220" y="79"/>
                    <a:pt x="221" y="78"/>
                    <a:pt x="222" y="78"/>
                  </a:cubicBezTo>
                  <a:cubicBezTo>
                    <a:pt x="222" y="78"/>
                    <a:pt x="222" y="79"/>
                    <a:pt x="222" y="79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3" y="78"/>
                  </a:cubicBezTo>
                  <a:cubicBezTo>
                    <a:pt x="223" y="78"/>
                    <a:pt x="222" y="79"/>
                    <a:pt x="222" y="79"/>
                  </a:cubicBezTo>
                  <a:cubicBezTo>
                    <a:pt x="222" y="79"/>
                    <a:pt x="223" y="79"/>
                    <a:pt x="223" y="79"/>
                  </a:cubicBezTo>
                  <a:cubicBezTo>
                    <a:pt x="223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4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5" y="81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7" y="79"/>
                    <a:pt x="227" y="79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9"/>
                    <a:pt x="227" y="79"/>
                    <a:pt x="227" y="80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30" y="80"/>
                    <a:pt x="232" y="79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3" y="80"/>
                    <a:pt x="233" y="79"/>
                    <a:pt x="234" y="79"/>
                  </a:cubicBezTo>
                  <a:cubicBezTo>
                    <a:pt x="235" y="78"/>
                    <a:pt x="234" y="78"/>
                    <a:pt x="235" y="78"/>
                  </a:cubicBezTo>
                  <a:cubicBezTo>
                    <a:pt x="236" y="78"/>
                    <a:pt x="235" y="79"/>
                    <a:pt x="235" y="80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1"/>
                    <a:pt x="236" y="81"/>
                  </a:cubicBezTo>
                  <a:cubicBezTo>
                    <a:pt x="237" y="80"/>
                    <a:pt x="239" y="80"/>
                    <a:pt x="240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40" y="80"/>
                    <a:pt x="240" y="80"/>
                    <a:pt x="241" y="80"/>
                  </a:cubicBezTo>
                  <a:cubicBezTo>
                    <a:pt x="241" y="80"/>
                    <a:pt x="241" y="81"/>
                    <a:pt x="242" y="81"/>
                  </a:cubicBezTo>
                  <a:cubicBezTo>
                    <a:pt x="241" y="81"/>
                    <a:pt x="241" y="80"/>
                    <a:pt x="242" y="80"/>
                  </a:cubicBezTo>
                  <a:cubicBezTo>
                    <a:pt x="242" y="80"/>
                    <a:pt x="242" y="80"/>
                    <a:pt x="242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6" y="81"/>
                    <a:pt x="245" y="78"/>
                    <a:pt x="247" y="78"/>
                  </a:cubicBezTo>
                  <a:cubicBezTo>
                    <a:pt x="247" y="79"/>
                    <a:pt x="247" y="79"/>
                    <a:pt x="247" y="79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7" y="80"/>
                    <a:pt x="248" y="81"/>
                    <a:pt x="249" y="80"/>
                  </a:cubicBezTo>
                  <a:cubicBezTo>
                    <a:pt x="249" y="80"/>
                    <a:pt x="249" y="81"/>
                    <a:pt x="250" y="81"/>
                  </a:cubicBezTo>
                  <a:cubicBezTo>
                    <a:pt x="249" y="80"/>
                    <a:pt x="250" y="80"/>
                    <a:pt x="251" y="80"/>
                  </a:cubicBezTo>
                  <a:cubicBezTo>
                    <a:pt x="251" y="80"/>
                    <a:pt x="250" y="80"/>
                    <a:pt x="250" y="80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1" y="81"/>
                    <a:pt x="251" y="81"/>
                    <a:pt x="251" y="81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52" y="81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0"/>
                  </a:cubicBezTo>
                  <a:cubicBezTo>
                    <a:pt x="254" y="81"/>
                    <a:pt x="253" y="81"/>
                    <a:pt x="253" y="82"/>
                  </a:cubicBezTo>
                  <a:cubicBezTo>
                    <a:pt x="255" y="81"/>
                    <a:pt x="257" y="79"/>
                    <a:pt x="258" y="78"/>
                  </a:cubicBezTo>
                  <a:cubicBezTo>
                    <a:pt x="259" y="79"/>
                    <a:pt x="258" y="80"/>
                    <a:pt x="258" y="80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1"/>
                    <a:pt x="260" y="81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1" y="79"/>
                    <a:pt x="262" y="79"/>
                    <a:pt x="263" y="80"/>
                  </a:cubicBezTo>
                  <a:cubicBezTo>
                    <a:pt x="263" y="80"/>
                    <a:pt x="262" y="80"/>
                    <a:pt x="262" y="80"/>
                  </a:cubicBezTo>
                  <a:cubicBezTo>
                    <a:pt x="262" y="80"/>
                    <a:pt x="261" y="80"/>
                    <a:pt x="262" y="81"/>
                  </a:cubicBezTo>
                  <a:cubicBezTo>
                    <a:pt x="262" y="81"/>
                    <a:pt x="262" y="80"/>
                    <a:pt x="262" y="80"/>
                  </a:cubicBezTo>
                  <a:cubicBezTo>
                    <a:pt x="263" y="81"/>
                    <a:pt x="263" y="81"/>
                    <a:pt x="263" y="81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5" y="82"/>
                    <a:pt x="266" y="80"/>
                    <a:pt x="268" y="82"/>
                  </a:cubicBezTo>
                  <a:cubicBezTo>
                    <a:pt x="268" y="81"/>
                    <a:pt x="268" y="81"/>
                    <a:pt x="268" y="81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79"/>
                    <a:pt x="268" y="80"/>
                  </a:cubicBezTo>
                  <a:cubicBezTo>
                    <a:pt x="269" y="81"/>
                    <a:pt x="269" y="79"/>
                    <a:pt x="271" y="79"/>
                  </a:cubicBezTo>
                  <a:cubicBezTo>
                    <a:pt x="271" y="79"/>
                    <a:pt x="272" y="80"/>
                    <a:pt x="271" y="80"/>
                  </a:cubicBezTo>
                  <a:cubicBezTo>
                    <a:pt x="271" y="80"/>
                    <a:pt x="271" y="80"/>
                    <a:pt x="271" y="80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71" y="81"/>
                    <a:pt x="271" y="81"/>
                    <a:pt x="271" y="81"/>
                  </a:cubicBezTo>
                  <a:cubicBezTo>
                    <a:pt x="272" y="81"/>
                    <a:pt x="271" y="82"/>
                    <a:pt x="272" y="83"/>
                  </a:cubicBezTo>
                  <a:cubicBezTo>
                    <a:pt x="272" y="82"/>
                    <a:pt x="272" y="82"/>
                    <a:pt x="272" y="82"/>
                  </a:cubicBezTo>
                  <a:cubicBezTo>
                    <a:pt x="272" y="80"/>
                    <a:pt x="274" y="83"/>
                    <a:pt x="275" y="81"/>
                  </a:cubicBezTo>
                  <a:cubicBezTo>
                    <a:pt x="275" y="81"/>
                    <a:pt x="275" y="81"/>
                    <a:pt x="275" y="82"/>
                  </a:cubicBezTo>
                  <a:cubicBezTo>
                    <a:pt x="276" y="82"/>
                    <a:pt x="276" y="80"/>
                    <a:pt x="277" y="80"/>
                  </a:cubicBezTo>
                  <a:cubicBezTo>
                    <a:pt x="277" y="81"/>
                    <a:pt x="277" y="82"/>
                    <a:pt x="277" y="83"/>
                  </a:cubicBezTo>
                  <a:cubicBezTo>
                    <a:pt x="278" y="81"/>
                    <a:pt x="278" y="81"/>
                    <a:pt x="278" y="81"/>
                  </a:cubicBezTo>
                  <a:cubicBezTo>
                    <a:pt x="279" y="82"/>
                    <a:pt x="279" y="82"/>
                    <a:pt x="279" y="82"/>
                  </a:cubicBezTo>
                  <a:cubicBezTo>
                    <a:pt x="280" y="81"/>
                    <a:pt x="277" y="81"/>
                    <a:pt x="278" y="80"/>
                  </a:cubicBezTo>
                  <a:cubicBezTo>
                    <a:pt x="279" y="80"/>
                    <a:pt x="279" y="81"/>
                    <a:pt x="280" y="81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1" y="82"/>
                    <a:pt x="282" y="82"/>
                    <a:pt x="282" y="83"/>
                  </a:cubicBezTo>
                  <a:cubicBezTo>
                    <a:pt x="285" y="81"/>
                    <a:pt x="285" y="81"/>
                    <a:pt x="285" y="81"/>
                  </a:cubicBezTo>
                  <a:cubicBezTo>
                    <a:pt x="284" y="81"/>
                    <a:pt x="284" y="81"/>
                    <a:pt x="284" y="81"/>
                  </a:cubicBezTo>
                  <a:cubicBezTo>
                    <a:pt x="285" y="80"/>
                    <a:pt x="286" y="81"/>
                    <a:pt x="286" y="80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7" y="82"/>
                    <a:pt x="288" y="82"/>
                    <a:pt x="289" y="81"/>
                  </a:cubicBezTo>
                  <a:cubicBezTo>
                    <a:pt x="289" y="81"/>
                    <a:pt x="289" y="81"/>
                    <a:pt x="289" y="81"/>
                  </a:cubicBezTo>
                  <a:cubicBezTo>
                    <a:pt x="290" y="81"/>
                    <a:pt x="290" y="80"/>
                    <a:pt x="290" y="81"/>
                  </a:cubicBezTo>
                  <a:cubicBezTo>
                    <a:pt x="290" y="80"/>
                    <a:pt x="290" y="80"/>
                    <a:pt x="29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2"/>
                    <a:pt x="290" y="82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2"/>
                    <a:pt x="291" y="82"/>
                    <a:pt x="291" y="82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2" y="82"/>
                    <a:pt x="293" y="81"/>
                    <a:pt x="293" y="81"/>
                  </a:cubicBezTo>
                  <a:cubicBezTo>
                    <a:pt x="293" y="81"/>
                    <a:pt x="293" y="81"/>
                    <a:pt x="293" y="81"/>
                  </a:cubicBezTo>
                  <a:cubicBezTo>
                    <a:pt x="294" y="81"/>
                    <a:pt x="296" y="81"/>
                    <a:pt x="296" y="82"/>
                  </a:cubicBezTo>
                  <a:cubicBezTo>
                    <a:pt x="297" y="81"/>
                    <a:pt x="297" y="81"/>
                    <a:pt x="297" y="81"/>
                  </a:cubicBezTo>
                  <a:cubicBezTo>
                    <a:pt x="296" y="80"/>
                    <a:pt x="298" y="81"/>
                    <a:pt x="298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1" y="83"/>
                    <a:pt x="300" y="82"/>
                    <a:pt x="301" y="81"/>
                  </a:cubicBezTo>
                  <a:cubicBezTo>
                    <a:pt x="302" y="82"/>
                    <a:pt x="300" y="82"/>
                    <a:pt x="301" y="82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3" y="83"/>
                    <a:pt x="302" y="81"/>
                    <a:pt x="304" y="81"/>
                  </a:cubicBezTo>
                  <a:cubicBezTo>
                    <a:pt x="305" y="82"/>
                    <a:pt x="303" y="82"/>
                    <a:pt x="303" y="83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304" y="83"/>
                    <a:pt x="304" y="81"/>
                    <a:pt x="305" y="81"/>
                  </a:cubicBezTo>
                  <a:cubicBezTo>
                    <a:pt x="305" y="82"/>
                    <a:pt x="307" y="82"/>
                    <a:pt x="308" y="82"/>
                  </a:cubicBezTo>
                  <a:cubicBezTo>
                    <a:pt x="308" y="83"/>
                    <a:pt x="310" y="82"/>
                    <a:pt x="310" y="83"/>
                  </a:cubicBezTo>
                  <a:cubicBezTo>
                    <a:pt x="311" y="83"/>
                    <a:pt x="310" y="82"/>
                    <a:pt x="311" y="82"/>
                  </a:cubicBezTo>
                  <a:cubicBezTo>
                    <a:pt x="312" y="81"/>
                    <a:pt x="311" y="83"/>
                    <a:pt x="312" y="83"/>
                  </a:cubicBezTo>
                  <a:cubicBezTo>
                    <a:pt x="312" y="82"/>
                    <a:pt x="313" y="83"/>
                    <a:pt x="314" y="82"/>
                  </a:cubicBezTo>
                  <a:cubicBezTo>
                    <a:pt x="315" y="82"/>
                    <a:pt x="314" y="83"/>
                    <a:pt x="315" y="83"/>
                  </a:cubicBezTo>
                  <a:cubicBezTo>
                    <a:pt x="316" y="84"/>
                    <a:pt x="316" y="83"/>
                    <a:pt x="317" y="82"/>
                  </a:cubicBezTo>
                  <a:cubicBezTo>
                    <a:pt x="318" y="83"/>
                    <a:pt x="316" y="83"/>
                    <a:pt x="317" y="84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9" y="84"/>
                    <a:pt x="319" y="83"/>
                    <a:pt x="319" y="82"/>
                  </a:cubicBezTo>
                  <a:cubicBezTo>
                    <a:pt x="319" y="83"/>
                    <a:pt x="320" y="83"/>
                    <a:pt x="320" y="83"/>
                  </a:cubicBezTo>
                  <a:cubicBezTo>
                    <a:pt x="321" y="81"/>
                    <a:pt x="323" y="84"/>
                    <a:pt x="324" y="83"/>
                  </a:cubicBezTo>
                  <a:cubicBezTo>
                    <a:pt x="324" y="84"/>
                    <a:pt x="324" y="84"/>
                    <a:pt x="324" y="84"/>
                  </a:cubicBezTo>
                  <a:cubicBezTo>
                    <a:pt x="325" y="83"/>
                    <a:pt x="325" y="83"/>
                    <a:pt x="325" y="83"/>
                  </a:cubicBezTo>
                  <a:cubicBezTo>
                    <a:pt x="326" y="83"/>
                    <a:pt x="327" y="84"/>
                    <a:pt x="328" y="84"/>
                  </a:cubicBezTo>
                  <a:cubicBezTo>
                    <a:pt x="328" y="84"/>
                    <a:pt x="328" y="83"/>
                    <a:pt x="329" y="83"/>
                  </a:cubicBezTo>
                  <a:cubicBezTo>
                    <a:pt x="329" y="85"/>
                    <a:pt x="330" y="83"/>
                    <a:pt x="330" y="84"/>
                  </a:cubicBezTo>
                  <a:cubicBezTo>
                    <a:pt x="331" y="83"/>
                    <a:pt x="332" y="84"/>
                    <a:pt x="333" y="83"/>
                  </a:cubicBezTo>
                  <a:cubicBezTo>
                    <a:pt x="333" y="84"/>
                    <a:pt x="334" y="83"/>
                    <a:pt x="335" y="84"/>
                  </a:cubicBezTo>
                  <a:cubicBezTo>
                    <a:pt x="335" y="84"/>
                    <a:pt x="335" y="84"/>
                    <a:pt x="335" y="84"/>
                  </a:cubicBezTo>
                  <a:cubicBezTo>
                    <a:pt x="336" y="83"/>
                    <a:pt x="337" y="83"/>
                    <a:pt x="338" y="84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9" y="85"/>
                    <a:pt x="339" y="85"/>
                    <a:pt x="339" y="85"/>
                  </a:cubicBezTo>
                  <a:cubicBezTo>
                    <a:pt x="339" y="84"/>
                    <a:pt x="338" y="84"/>
                    <a:pt x="339" y="84"/>
                  </a:cubicBezTo>
                  <a:cubicBezTo>
                    <a:pt x="339" y="84"/>
                    <a:pt x="340" y="84"/>
                    <a:pt x="341" y="84"/>
                  </a:cubicBezTo>
                  <a:cubicBezTo>
                    <a:pt x="341" y="84"/>
                    <a:pt x="341" y="85"/>
                    <a:pt x="341" y="85"/>
                  </a:cubicBezTo>
                  <a:cubicBezTo>
                    <a:pt x="342" y="84"/>
                    <a:pt x="342" y="84"/>
                    <a:pt x="342" y="84"/>
                  </a:cubicBezTo>
                  <a:cubicBezTo>
                    <a:pt x="344" y="83"/>
                    <a:pt x="342" y="85"/>
                    <a:pt x="344" y="85"/>
                  </a:cubicBezTo>
                  <a:cubicBezTo>
                    <a:pt x="346" y="86"/>
                    <a:pt x="346" y="84"/>
                    <a:pt x="347" y="83"/>
                  </a:cubicBezTo>
                  <a:cubicBezTo>
                    <a:pt x="347" y="83"/>
                    <a:pt x="347" y="84"/>
                    <a:pt x="347" y="84"/>
                  </a:cubicBezTo>
                  <a:cubicBezTo>
                    <a:pt x="347" y="84"/>
                    <a:pt x="347" y="84"/>
                    <a:pt x="347" y="84"/>
                  </a:cubicBezTo>
                  <a:cubicBezTo>
                    <a:pt x="347" y="84"/>
                    <a:pt x="346" y="85"/>
                    <a:pt x="347" y="85"/>
                  </a:cubicBezTo>
                  <a:cubicBezTo>
                    <a:pt x="347" y="85"/>
                    <a:pt x="347" y="84"/>
                    <a:pt x="348" y="85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49" y="83"/>
                    <a:pt x="351" y="86"/>
                    <a:pt x="351" y="85"/>
                  </a:cubicBezTo>
                  <a:cubicBezTo>
                    <a:pt x="351" y="85"/>
                    <a:pt x="351" y="85"/>
                    <a:pt x="351" y="85"/>
                  </a:cubicBezTo>
                  <a:cubicBezTo>
                    <a:pt x="352" y="85"/>
                    <a:pt x="352" y="85"/>
                    <a:pt x="352" y="85"/>
                  </a:cubicBezTo>
                  <a:cubicBezTo>
                    <a:pt x="352" y="85"/>
                    <a:pt x="352" y="84"/>
                    <a:pt x="352" y="84"/>
                  </a:cubicBezTo>
                  <a:cubicBezTo>
                    <a:pt x="353" y="85"/>
                    <a:pt x="352" y="85"/>
                    <a:pt x="352" y="86"/>
                  </a:cubicBezTo>
                  <a:cubicBezTo>
                    <a:pt x="353" y="86"/>
                    <a:pt x="353" y="86"/>
                    <a:pt x="354" y="85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4" y="87"/>
                    <a:pt x="354" y="86"/>
                    <a:pt x="355" y="86"/>
                  </a:cubicBezTo>
                  <a:cubicBezTo>
                    <a:pt x="355" y="86"/>
                    <a:pt x="357" y="87"/>
                    <a:pt x="356" y="88"/>
                  </a:cubicBezTo>
                  <a:cubicBezTo>
                    <a:pt x="356" y="87"/>
                    <a:pt x="357" y="87"/>
                    <a:pt x="357" y="87"/>
                  </a:cubicBezTo>
                  <a:cubicBezTo>
                    <a:pt x="357" y="86"/>
                    <a:pt x="357" y="86"/>
                    <a:pt x="357" y="86"/>
                  </a:cubicBezTo>
                  <a:cubicBezTo>
                    <a:pt x="357" y="86"/>
                    <a:pt x="357" y="86"/>
                    <a:pt x="358" y="86"/>
                  </a:cubicBezTo>
                  <a:cubicBezTo>
                    <a:pt x="358" y="87"/>
                    <a:pt x="358" y="87"/>
                    <a:pt x="358" y="87"/>
                  </a:cubicBezTo>
                  <a:cubicBezTo>
                    <a:pt x="358" y="87"/>
                    <a:pt x="359" y="86"/>
                    <a:pt x="359" y="86"/>
                  </a:cubicBezTo>
                  <a:cubicBezTo>
                    <a:pt x="359" y="86"/>
                    <a:pt x="359" y="86"/>
                    <a:pt x="359" y="86"/>
                  </a:cubicBezTo>
                  <a:cubicBezTo>
                    <a:pt x="360" y="86"/>
                    <a:pt x="362" y="85"/>
                    <a:pt x="362" y="87"/>
                  </a:cubicBezTo>
                  <a:cubicBezTo>
                    <a:pt x="362" y="87"/>
                    <a:pt x="362" y="88"/>
                    <a:pt x="363" y="87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6"/>
                    <a:pt x="363" y="86"/>
                    <a:pt x="363" y="87"/>
                  </a:cubicBezTo>
                  <a:cubicBezTo>
                    <a:pt x="363" y="87"/>
                    <a:pt x="364" y="87"/>
                    <a:pt x="363" y="88"/>
                  </a:cubicBezTo>
                  <a:cubicBezTo>
                    <a:pt x="364" y="88"/>
                    <a:pt x="364" y="88"/>
                    <a:pt x="364" y="88"/>
                  </a:cubicBezTo>
                  <a:cubicBezTo>
                    <a:pt x="364" y="87"/>
                    <a:pt x="364" y="87"/>
                    <a:pt x="364" y="87"/>
                  </a:cubicBezTo>
                  <a:cubicBezTo>
                    <a:pt x="364" y="87"/>
                    <a:pt x="365" y="87"/>
                    <a:pt x="365" y="87"/>
                  </a:cubicBezTo>
                  <a:cubicBezTo>
                    <a:pt x="366" y="87"/>
                    <a:pt x="365" y="88"/>
                    <a:pt x="366" y="88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7" y="88"/>
                    <a:pt x="368" y="88"/>
                    <a:pt x="369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88"/>
                    <a:pt x="369" y="88"/>
                    <a:pt x="370" y="88"/>
                  </a:cubicBezTo>
                  <a:cubicBezTo>
                    <a:pt x="370" y="88"/>
                    <a:pt x="369" y="87"/>
                    <a:pt x="370" y="87"/>
                  </a:cubicBezTo>
                  <a:cubicBezTo>
                    <a:pt x="370" y="87"/>
                    <a:pt x="370" y="87"/>
                    <a:pt x="370" y="87"/>
                  </a:cubicBezTo>
                  <a:cubicBezTo>
                    <a:pt x="371" y="88"/>
                    <a:pt x="370" y="88"/>
                    <a:pt x="370" y="88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70" y="88"/>
                    <a:pt x="371" y="88"/>
                    <a:pt x="371" y="88"/>
                  </a:cubicBezTo>
                  <a:cubicBezTo>
                    <a:pt x="371" y="88"/>
                    <a:pt x="371" y="88"/>
                    <a:pt x="371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9"/>
                    <a:pt x="371" y="89"/>
                    <a:pt x="37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373" y="89"/>
                    <a:pt x="372" y="88"/>
                    <a:pt x="372" y="87"/>
                  </a:cubicBezTo>
                  <a:cubicBezTo>
                    <a:pt x="372" y="88"/>
                    <a:pt x="373" y="87"/>
                    <a:pt x="373" y="88"/>
                  </a:cubicBezTo>
                  <a:cubicBezTo>
                    <a:pt x="373" y="88"/>
                    <a:pt x="373" y="89"/>
                    <a:pt x="373" y="89"/>
                  </a:cubicBezTo>
                  <a:cubicBezTo>
                    <a:pt x="374" y="89"/>
                    <a:pt x="374" y="88"/>
                    <a:pt x="375" y="88"/>
                  </a:cubicBezTo>
                  <a:cubicBezTo>
                    <a:pt x="375" y="88"/>
                    <a:pt x="375" y="88"/>
                    <a:pt x="375" y="88"/>
                  </a:cubicBezTo>
                  <a:cubicBezTo>
                    <a:pt x="376" y="89"/>
                    <a:pt x="377" y="88"/>
                    <a:pt x="378" y="87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379" y="88"/>
                    <a:pt x="379" y="87"/>
                    <a:pt x="380" y="88"/>
                  </a:cubicBezTo>
                  <a:cubicBezTo>
                    <a:pt x="379" y="88"/>
                    <a:pt x="379" y="88"/>
                    <a:pt x="379" y="88"/>
                  </a:cubicBezTo>
                  <a:cubicBezTo>
                    <a:pt x="380" y="88"/>
                    <a:pt x="381" y="88"/>
                    <a:pt x="381" y="88"/>
                  </a:cubicBezTo>
                  <a:cubicBezTo>
                    <a:pt x="382" y="88"/>
                    <a:pt x="381" y="89"/>
                    <a:pt x="382" y="89"/>
                  </a:cubicBezTo>
                  <a:cubicBezTo>
                    <a:pt x="383" y="87"/>
                    <a:pt x="383" y="87"/>
                    <a:pt x="383" y="87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3" y="88"/>
                    <a:pt x="383" y="89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4" y="88"/>
                    <a:pt x="384" y="89"/>
                    <a:pt x="384" y="89"/>
                  </a:cubicBezTo>
                  <a:cubicBezTo>
                    <a:pt x="384" y="88"/>
                    <a:pt x="385" y="88"/>
                    <a:pt x="385" y="88"/>
                  </a:cubicBezTo>
                  <a:cubicBezTo>
                    <a:pt x="385" y="89"/>
                    <a:pt x="385" y="89"/>
                    <a:pt x="385" y="89"/>
                  </a:cubicBezTo>
                  <a:cubicBezTo>
                    <a:pt x="385" y="89"/>
                    <a:pt x="386" y="89"/>
                    <a:pt x="386" y="88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7" y="88"/>
                    <a:pt x="387" y="87"/>
                    <a:pt x="387" y="88"/>
                  </a:cubicBezTo>
                  <a:cubicBezTo>
                    <a:pt x="388" y="88"/>
                    <a:pt x="387" y="88"/>
                    <a:pt x="387" y="88"/>
                  </a:cubicBezTo>
                  <a:cubicBezTo>
                    <a:pt x="387" y="88"/>
                    <a:pt x="387" y="89"/>
                    <a:pt x="387" y="89"/>
                  </a:cubicBezTo>
                  <a:cubicBezTo>
                    <a:pt x="388" y="89"/>
                    <a:pt x="388" y="89"/>
                    <a:pt x="388" y="89"/>
                  </a:cubicBezTo>
                  <a:cubicBezTo>
                    <a:pt x="388" y="88"/>
                    <a:pt x="388" y="88"/>
                    <a:pt x="388" y="87"/>
                  </a:cubicBezTo>
                  <a:cubicBezTo>
                    <a:pt x="388" y="87"/>
                    <a:pt x="388" y="87"/>
                    <a:pt x="389" y="87"/>
                  </a:cubicBezTo>
                  <a:cubicBezTo>
                    <a:pt x="389" y="87"/>
                    <a:pt x="389" y="87"/>
                    <a:pt x="389" y="87"/>
                  </a:cubicBezTo>
                  <a:cubicBezTo>
                    <a:pt x="388" y="87"/>
                    <a:pt x="388" y="86"/>
                    <a:pt x="388" y="87"/>
                  </a:cubicBezTo>
                  <a:cubicBezTo>
                    <a:pt x="388" y="87"/>
                    <a:pt x="388" y="87"/>
                    <a:pt x="388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7"/>
                    <a:pt x="386" y="87"/>
                    <a:pt x="386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7" y="86"/>
                    <a:pt x="387" y="85"/>
                    <a:pt x="388" y="85"/>
                  </a:cubicBezTo>
                  <a:cubicBezTo>
                    <a:pt x="388" y="86"/>
                    <a:pt x="390" y="85"/>
                    <a:pt x="390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91" y="85"/>
                    <a:pt x="391" y="85"/>
                    <a:pt x="390" y="85"/>
                  </a:cubicBezTo>
                  <a:cubicBezTo>
                    <a:pt x="392" y="85"/>
                    <a:pt x="393" y="86"/>
                    <a:pt x="394" y="85"/>
                  </a:cubicBezTo>
                  <a:cubicBezTo>
                    <a:pt x="396" y="87"/>
                    <a:pt x="397" y="85"/>
                    <a:pt x="398" y="86"/>
                  </a:cubicBezTo>
                  <a:cubicBezTo>
                    <a:pt x="400" y="85"/>
                    <a:pt x="403" y="87"/>
                    <a:pt x="405" y="85"/>
                  </a:cubicBezTo>
                  <a:close/>
                  <a:moveTo>
                    <a:pt x="503" y="82"/>
                  </a:moveTo>
                  <a:cubicBezTo>
                    <a:pt x="502" y="82"/>
                    <a:pt x="502" y="83"/>
                    <a:pt x="501" y="82"/>
                  </a:cubicBezTo>
                  <a:cubicBezTo>
                    <a:pt x="502" y="82"/>
                    <a:pt x="502" y="82"/>
                    <a:pt x="503" y="82"/>
                  </a:cubicBezTo>
                  <a:close/>
                  <a:moveTo>
                    <a:pt x="490" y="81"/>
                  </a:moveTo>
                  <a:cubicBezTo>
                    <a:pt x="489" y="83"/>
                    <a:pt x="487" y="81"/>
                    <a:pt x="486" y="82"/>
                  </a:cubicBezTo>
                  <a:cubicBezTo>
                    <a:pt x="486" y="81"/>
                    <a:pt x="486" y="81"/>
                    <a:pt x="486" y="81"/>
                  </a:cubicBezTo>
                  <a:cubicBezTo>
                    <a:pt x="487" y="80"/>
                    <a:pt x="489" y="81"/>
                    <a:pt x="490" y="81"/>
                  </a:cubicBezTo>
                  <a:close/>
                  <a:moveTo>
                    <a:pt x="475" y="81"/>
                  </a:moveTo>
                  <a:cubicBezTo>
                    <a:pt x="475" y="81"/>
                    <a:pt x="475" y="81"/>
                    <a:pt x="475" y="81"/>
                  </a:cubicBezTo>
                  <a:cubicBezTo>
                    <a:pt x="475" y="81"/>
                    <a:pt x="475" y="81"/>
                    <a:pt x="475" y="82"/>
                  </a:cubicBezTo>
                  <a:lnTo>
                    <a:pt x="475" y="81"/>
                  </a:ln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7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474" y="78"/>
                  </a:moveTo>
                  <a:cubicBezTo>
                    <a:pt x="475" y="79"/>
                    <a:pt x="476" y="78"/>
                    <a:pt x="477" y="78"/>
                  </a:cubicBezTo>
                  <a:cubicBezTo>
                    <a:pt x="480" y="78"/>
                    <a:pt x="481" y="78"/>
                    <a:pt x="483" y="78"/>
                  </a:cubicBezTo>
                  <a:cubicBezTo>
                    <a:pt x="484" y="78"/>
                    <a:pt x="484" y="78"/>
                    <a:pt x="484" y="78"/>
                  </a:cubicBezTo>
                  <a:cubicBezTo>
                    <a:pt x="483" y="79"/>
                    <a:pt x="481" y="79"/>
                    <a:pt x="479" y="79"/>
                  </a:cubicBezTo>
                  <a:cubicBezTo>
                    <a:pt x="479" y="79"/>
                    <a:pt x="479" y="78"/>
                    <a:pt x="479" y="78"/>
                  </a:cubicBezTo>
                  <a:cubicBezTo>
                    <a:pt x="478" y="79"/>
                    <a:pt x="476" y="80"/>
                    <a:pt x="474" y="79"/>
                  </a:cubicBezTo>
                  <a:cubicBezTo>
                    <a:pt x="474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4" y="78"/>
                  </a:cubicBezTo>
                  <a:close/>
                  <a:moveTo>
                    <a:pt x="470" y="79"/>
                  </a:moveTo>
                  <a:cubicBezTo>
                    <a:pt x="472" y="78"/>
                    <a:pt x="472" y="78"/>
                    <a:pt x="472" y="78"/>
                  </a:cubicBezTo>
                  <a:cubicBezTo>
                    <a:pt x="472" y="79"/>
                    <a:pt x="472" y="79"/>
                    <a:pt x="472" y="79"/>
                  </a:cubicBezTo>
                  <a:cubicBezTo>
                    <a:pt x="470" y="79"/>
                    <a:pt x="468" y="79"/>
                    <a:pt x="467" y="79"/>
                  </a:cubicBezTo>
                  <a:cubicBezTo>
                    <a:pt x="468" y="79"/>
                    <a:pt x="469" y="78"/>
                    <a:pt x="470" y="79"/>
                  </a:cubicBezTo>
                  <a:close/>
                  <a:moveTo>
                    <a:pt x="459" y="79"/>
                  </a:moveTo>
                  <a:cubicBezTo>
                    <a:pt x="462" y="79"/>
                    <a:pt x="462" y="78"/>
                    <a:pt x="464" y="79"/>
                  </a:cubicBezTo>
                  <a:cubicBezTo>
                    <a:pt x="465" y="79"/>
                    <a:pt x="465" y="78"/>
                    <a:pt x="466" y="79"/>
                  </a:cubicBezTo>
                  <a:cubicBezTo>
                    <a:pt x="466" y="80"/>
                    <a:pt x="464" y="78"/>
                    <a:pt x="463" y="79"/>
                  </a:cubicBezTo>
                  <a:cubicBezTo>
                    <a:pt x="461" y="78"/>
                    <a:pt x="458" y="80"/>
                    <a:pt x="456" y="79"/>
                  </a:cubicBezTo>
                  <a:cubicBezTo>
                    <a:pt x="457" y="79"/>
                    <a:pt x="458" y="79"/>
                    <a:pt x="459" y="79"/>
                  </a:cubicBezTo>
                  <a:close/>
                  <a:moveTo>
                    <a:pt x="488" y="67"/>
                  </a:moveTo>
                  <a:cubicBezTo>
                    <a:pt x="487" y="67"/>
                    <a:pt x="487" y="68"/>
                    <a:pt x="486" y="68"/>
                  </a:cubicBezTo>
                  <a:cubicBezTo>
                    <a:pt x="486" y="67"/>
                    <a:pt x="485" y="68"/>
                    <a:pt x="485" y="67"/>
                  </a:cubicBezTo>
                  <a:cubicBezTo>
                    <a:pt x="485" y="66"/>
                    <a:pt x="487" y="67"/>
                    <a:pt x="488" y="67"/>
                  </a:cubicBezTo>
                  <a:close/>
                  <a:moveTo>
                    <a:pt x="478" y="61"/>
                  </a:moveTo>
                  <a:cubicBezTo>
                    <a:pt x="478" y="61"/>
                    <a:pt x="478" y="61"/>
                    <a:pt x="478" y="61"/>
                  </a:cubicBezTo>
                  <a:cubicBezTo>
                    <a:pt x="477" y="61"/>
                    <a:pt x="477" y="61"/>
                    <a:pt x="477" y="61"/>
                  </a:cubicBezTo>
                  <a:lnTo>
                    <a:pt x="478" y="61"/>
                  </a:lnTo>
                  <a:close/>
                  <a:moveTo>
                    <a:pt x="471" y="63"/>
                  </a:moveTo>
                  <a:cubicBezTo>
                    <a:pt x="472" y="63"/>
                    <a:pt x="472" y="63"/>
                    <a:pt x="472" y="63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3"/>
                    <a:pt x="471" y="63"/>
                    <a:pt x="471" y="63"/>
                  </a:cubicBezTo>
                  <a:close/>
                  <a:moveTo>
                    <a:pt x="470" y="64"/>
                  </a:moveTo>
                  <a:cubicBezTo>
                    <a:pt x="470" y="64"/>
                    <a:pt x="469" y="63"/>
                    <a:pt x="469" y="64"/>
                  </a:cubicBezTo>
                  <a:cubicBezTo>
                    <a:pt x="469" y="64"/>
                    <a:pt x="469" y="64"/>
                    <a:pt x="469" y="64"/>
                  </a:cubicBezTo>
                  <a:cubicBezTo>
                    <a:pt x="468" y="64"/>
                    <a:pt x="468" y="64"/>
                    <a:pt x="468" y="64"/>
                  </a:cubicBezTo>
                  <a:cubicBezTo>
                    <a:pt x="469" y="63"/>
                    <a:pt x="470" y="63"/>
                    <a:pt x="470" y="64"/>
                  </a:cubicBezTo>
                  <a:close/>
                  <a:moveTo>
                    <a:pt x="496" y="55"/>
                  </a:moveTo>
                  <a:cubicBezTo>
                    <a:pt x="495" y="56"/>
                    <a:pt x="495" y="56"/>
                    <a:pt x="495" y="56"/>
                  </a:cubicBezTo>
                  <a:cubicBezTo>
                    <a:pt x="495" y="55"/>
                    <a:pt x="495" y="55"/>
                    <a:pt x="495" y="55"/>
                  </a:cubicBezTo>
                  <a:lnTo>
                    <a:pt x="496" y="55"/>
                  </a:lnTo>
                  <a:close/>
                  <a:moveTo>
                    <a:pt x="495" y="54"/>
                  </a:moveTo>
                  <a:cubicBezTo>
                    <a:pt x="494" y="54"/>
                    <a:pt x="494" y="54"/>
                    <a:pt x="494" y="54"/>
                  </a:cubicBezTo>
                  <a:cubicBezTo>
                    <a:pt x="494" y="54"/>
                    <a:pt x="494" y="54"/>
                    <a:pt x="494" y="54"/>
                  </a:cubicBezTo>
                  <a:lnTo>
                    <a:pt x="495" y="54"/>
                  </a:lnTo>
                  <a:close/>
                  <a:moveTo>
                    <a:pt x="504" y="54"/>
                  </a:moveTo>
                  <a:cubicBezTo>
                    <a:pt x="503" y="55"/>
                    <a:pt x="503" y="55"/>
                    <a:pt x="503" y="55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504" y="54"/>
                  </a:lnTo>
                  <a:close/>
                  <a:moveTo>
                    <a:pt x="494" y="53"/>
                  </a:moveTo>
                  <a:cubicBezTo>
                    <a:pt x="493" y="54"/>
                    <a:pt x="493" y="54"/>
                    <a:pt x="492" y="54"/>
                  </a:cubicBezTo>
                  <a:lnTo>
                    <a:pt x="494" y="53"/>
                  </a:lnTo>
                  <a:close/>
                  <a:moveTo>
                    <a:pt x="490" y="53"/>
                  </a:moveTo>
                  <a:cubicBezTo>
                    <a:pt x="490" y="53"/>
                    <a:pt x="490" y="53"/>
                    <a:pt x="490" y="54"/>
                  </a:cubicBezTo>
                  <a:cubicBezTo>
                    <a:pt x="490" y="53"/>
                    <a:pt x="490" y="53"/>
                    <a:pt x="490" y="53"/>
                  </a:cubicBezTo>
                  <a:close/>
                  <a:moveTo>
                    <a:pt x="489" y="55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5"/>
                  </a:cubicBezTo>
                  <a:cubicBezTo>
                    <a:pt x="488" y="55"/>
                    <a:pt x="488" y="55"/>
                    <a:pt x="488" y="55"/>
                  </a:cubicBezTo>
                  <a:lnTo>
                    <a:pt x="489" y="55"/>
                  </a:lnTo>
                  <a:close/>
                  <a:moveTo>
                    <a:pt x="487" y="56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7" y="56"/>
                    <a:pt x="487" y="56"/>
                    <a:pt x="487" y="56"/>
                  </a:cubicBezTo>
                  <a:close/>
                  <a:moveTo>
                    <a:pt x="485" y="56"/>
                  </a:move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5" y="57"/>
                    <a:pt x="485" y="57"/>
                    <a:pt x="485" y="57"/>
                  </a:cubicBezTo>
                  <a:lnTo>
                    <a:pt x="485" y="56"/>
                  </a:lnTo>
                  <a:close/>
                  <a:moveTo>
                    <a:pt x="519" y="44"/>
                  </a:moveTo>
                  <a:cubicBezTo>
                    <a:pt x="519" y="45"/>
                    <a:pt x="519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cubicBezTo>
                    <a:pt x="520" y="45"/>
                    <a:pt x="519" y="44"/>
                    <a:pt x="520" y="44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0" y="45"/>
                    <a:pt x="520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lnTo>
                    <a:pt x="519" y="44"/>
                  </a:lnTo>
                  <a:close/>
                  <a:moveTo>
                    <a:pt x="518" y="45"/>
                  </a:moveTo>
                  <a:cubicBezTo>
                    <a:pt x="518" y="45"/>
                    <a:pt x="518" y="45"/>
                    <a:pt x="518" y="45"/>
                  </a:cubicBezTo>
                  <a:cubicBezTo>
                    <a:pt x="517" y="45"/>
                    <a:pt x="517" y="45"/>
                    <a:pt x="517" y="45"/>
                  </a:cubicBezTo>
                  <a:lnTo>
                    <a:pt x="518" y="45"/>
                  </a:lnTo>
                  <a:close/>
                  <a:moveTo>
                    <a:pt x="473" y="56"/>
                  </a:moveTo>
                  <a:cubicBezTo>
                    <a:pt x="473" y="56"/>
                    <a:pt x="473" y="56"/>
                    <a:pt x="473" y="56"/>
                  </a:cubicBezTo>
                  <a:cubicBezTo>
                    <a:pt x="473" y="56"/>
                    <a:pt x="473" y="57"/>
                    <a:pt x="474" y="57"/>
                  </a:cubicBezTo>
                  <a:cubicBezTo>
                    <a:pt x="473" y="57"/>
                    <a:pt x="472" y="57"/>
                    <a:pt x="473" y="56"/>
                  </a:cubicBezTo>
                  <a:close/>
                  <a:moveTo>
                    <a:pt x="475" y="56"/>
                  </a:moveTo>
                  <a:cubicBezTo>
                    <a:pt x="475" y="56"/>
                    <a:pt x="475" y="56"/>
                    <a:pt x="475" y="56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6"/>
                    <a:pt x="476" y="56"/>
                    <a:pt x="475" y="56"/>
                  </a:cubicBezTo>
                  <a:close/>
                  <a:moveTo>
                    <a:pt x="479" y="50"/>
                  </a:moveTo>
                  <a:cubicBezTo>
                    <a:pt x="479" y="49"/>
                    <a:pt x="479" y="49"/>
                    <a:pt x="479" y="49"/>
                  </a:cubicBezTo>
                  <a:cubicBezTo>
                    <a:pt x="479" y="49"/>
                    <a:pt x="478" y="49"/>
                    <a:pt x="478" y="50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77" y="49"/>
                    <a:pt x="476" y="51"/>
                    <a:pt x="476" y="50"/>
                  </a:cubicBezTo>
                  <a:cubicBezTo>
                    <a:pt x="476" y="50"/>
                    <a:pt x="477" y="50"/>
                    <a:pt x="476" y="49"/>
                  </a:cubicBezTo>
                  <a:cubicBezTo>
                    <a:pt x="477" y="49"/>
                    <a:pt x="477" y="49"/>
                    <a:pt x="478" y="49"/>
                  </a:cubicBezTo>
                  <a:cubicBezTo>
                    <a:pt x="478" y="49"/>
                    <a:pt x="478" y="49"/>
                    <a:pt x="478" y="49"/>
                  </a:cubicBezTo>
                  <a:cubicBezTo>
                    <a:pt x="478" y="49"/>
                    <a:pt x="479" y="49"/>
                    <a:pt x="480" y="49"/>
                  </a:cubicBezTo>
                  <a:cubicBezTo>
                    <a:pt x="480" y="49"/>
                    <a:pt x="480" y="49"/>
                    <a:pt x="481" y="49"/>
                  </a:cubicBezTo>
                  <a:cubicBezTo>
                    <a:pt x="480" y="50"/>
                    <a:pt x="482" y="50"/>
                    <a:pt x="482" y="51"/>
                  </a:cubicBezTo>
                  <a:cubicBezTo>
                    <a:pt x="482" y="50"/>
                    <a:pt x="480" y="50"/>
                    <a:pt x="479" y="50"/>
                  </a:cubicBezTo>
                  <a:close/>
                  <a:moveTo>
                    <a:pt x="482" y="43"/>
                  </a:moveTo>
                  <a:cubicBezTo>
                    <a:pt x="482" y="43"/>
                    <a:pt x="482" y="43"/>
                    <a:pt x="482" y="43"/>
                  </a:cubicBezTo>
                  <a:cubicBezTo>
                    <a:pt x="482" y="43"/>
                    <a:pt x="483" y="42"/>
                    <a:pt x="483" y="42"/>
                  </a:cubicBezTo>
                  <a:cubicBezTo>
                    <a:pt x="483" y="43"/>
                    <a:pt x="483" y="43"/>
                    <a:pt x="482" y="43"/>
                  </a:cubicBezTo>
                  <a:cubicBezTo>
                    <a:pt x="482" y="43"/>
                    <a:pt x="482" y="43"/>
                    <a:pt x="482" y="43"/>
                  </a:cubicBezTo>
                  <a:close/>
                  <a:moveTo>
                    <a:pt x="478" y="56"/>
                  </a:moveTo>
                  <a:cubicBezTo>
                    <a:pt x="478" y="56"/>
                    <a:pt x="478" y="56"/>
                    <a:pt x="478" y="56"/>
                  </a:cubicBezTo>
                  <a:cubicBezTo>
                    <a:pt x="479" y="56"/>
                    <a:pt x="480" y="55"/>
                    <a:pt x="481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79" y="58"/>
                    <a:pt x="479" y="56"/>
                    <a:pt x="478" y="56"/>
                  </a:cubicBezTo>
                  <a:close/>
                  <a:moveTo>
                    <a:pt x="479" y="59"/>
                  </a:moveTo>
                  <a:cubicBezTo>
                    <a:pt x="479" y="58"/>
                    <a:pt x="479" y="58"/>
                    <a:pt x="479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79" y="58"/>
                    <a:pt x="479" y="59"/>
                    <a:pt x="479" y="59"/>
                  </a:cubicBezTo>
                  <a:close/>
                  <a:moveTo>
                    <a:pt x="485" y="50"/>
                  </a:moveTo>
                  <a:cubicBezTo>
                    <a:pt x="485" y="50"/>
                    <a:pt x="485" y="50"/>
                    <a:pt x="485" y="50"/>
                  </a:cubicBezTo>
                  <a:cubicBezTo>
                    <a:pt x="485" y="50"/>
                    <a:pt x="485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5" y="49"/>
                    <a:pt x="486" y="50"/>
                    <a:pt x="486" y="49"/>
                  </a:cubicBezTo>
                  <a:cubicBezTo>
                    <a:pt x="486" y="49"/>
                    <a:pt x="485" y="50"/>
                    <a:pt x="485" y="50"/>
                  </a:cubicBezTo>
                  <a:close/>
                  <a:moveTo>
                    <a:pt x="488" y="48"/>
                  </a:moveTo>
                  <a:cubicBezTo>
                    <a:pt x="488" y="47"/>
                    <a:pt x="488" y="47"/>
                    <a:pt x="488" y="47"/>
                  </a:cubicBezTo>
                  <a:cubicBezTo>
                    <a:pt x="488" y="47"/>
                    <a:pt x="488" y="47"/>
                    <a:pt x="488" y="47"/>
                  </a:cubicBezTo>
                  <a:lnTo>
                    <a:pt x="488" y="48"/>
                  </a:lnTo>
                  <a:close/>
                  <a:moveTo>
                    <a:pt x="492" y="43"/>
                  </a:moveTo>
                  <a:cubicBezTo>
                    <a:pt x="492" y="43"/>
                    <a:pt x="492" y="43"/>
                    <a:pt x="491" y="43"/>
                  </a:cubicBezTo>
                  <a:cubicBezTo>
                    <a:pt x="491" y="43"/>
                    <a:pt x="490" y="43"/>
                    <a:pt x="489" y="43"/>
                  </a:cubicBezTo>
                  <a:cubicBezTo>
                    <a:pt x="490" y="43"/>
                    <a:pt x="491" y="42"/>
                    <a:pt x="492" y="42"/>
                  </a:cubicBezTo>
                  <a:cubicBezTo>
                    <a:pt x="492" y="43"/>
                    <a:pt x="491" y="43"/>
                    <a:pt x="491" y="43"/>
                  </a:cubicBezTo>
                  <a:cubicBezTo>
                    <a:pt x="492" y="43"/>
                    <a:pt x="492" y="43"/>
                    <a:pt x="492" y="43"/>
                  </a:cubicBezTo>
                  <a:close/>
                  <a:moveTo>
                    <a:pt x="492" y="47"/>
                  </a:moveTo>
                  <a:cubicBezTo>
                    <a:pt x="493" y="47"/>
                    <a:pt x="495" y="46"/>
                    <a:pt x="496" y="47"/>
                  </a:cubicBezTo>
                  <a:cubicBezTo>
                    <a:pt x="495" y="46"/>
                    <a:pt x="493" y="47"/>
                    <a:pt x="492" y="47"/>
                  </a:cubicBezTo>
                  <a:close/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4"/>
                    <a:pt x="495" y="44"/>
                    <a:pt x="495" y="44"/>
                  </a:cubicBezTo>
                  <a:lnTo>
                    <a:pt x="495" y="43"/>
                  </a:lnTo>
                  <a:close/>
                  <a:moveTo>
                    <a:pt x="496" y="43"/>
                  </a:move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lose/>
                  <a:moveTo>
                    <a:pt x="496" y="45"/>
                  </a:moveTo>
                  <a:cubicBezTo>
                    <a:pt x="496" y="45"/>
                    <a:pt x="496" y="45"/>
                    <a:pt x="496" y="45"/>
                  </a:cubicBezTo>
                  <a:cubicBezTo>
                    <a:pt x="497" y="45"/>
                    <a:pt x="497" y="45"/>
                    <a:pt x="497" y="45"/>
                  </a:cubicBezTo>
                  <a:lnTo>
                    <a:pt x="496" y="45"/>
                  </a:lnTo>
                  <a:close/>
                  <a:moveTo>
                    <a:pt x="502" y="45"/>
                  </a:move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3" y="44"/>
                    <a:pt x="504" y="45"/>
                  </a:cubicBezTo>
                  <a:cubicBezTo>
                    <a:pt x="503" y="45"/>
                    <a:pt x="503" y="45"/>
                    <a:pt x="502" y="45"/>
                  </a:cubicBezTo>
                  <a:close/>
                  <a:moveTo>
                    <a:pt x="506" y="45"/>
                  </a:moveTo>
                  <a:cubicBezTo>
                    <a:pt x="505" y="45"/>
                    <a:pt x="505" y="45"/>
                    <a:pt x="505" y="45"/>
                  </a:cubicBezTo>
                  <a:cubicBezTo>
                    <a:pt x="504" y="44"/>
                    <a:pt x="505" y="45"/>
                    <a:pt x="506" y="45"/>
                  </a:cubicBezTo>
                  <a:cubicBezTo>
                    <a:pt x="506" y="45"/>
                    <a:pt x="506" y="44"/>
                    <a:pt x="506" y="44"/>
                  </a:cubicBezTo>
                  <a:cubicBezTo>
                    <a:pt x="506" y="45"/>
                    <a:pt x="506" y="45"/>
                    <a:pt x="506" y="45"/>
                  </a:cubicBezTo>
                  <a:close/>
                  <a:moveTo>
                    <a:pt x="507" y="45"/>
                  </a:moveTo>
                  <a:cubicBezTo>
                    <a:pt x="507" y="45"/>
                    <a:pt x="507" y="45"/>
                    <a:pt x="507" y="45"/>
                  </a:cubicBezTo>
                  <a:cubicBezTo>
                    <a:pt x="508" y="45"/>
                    <a:pt x="508" y="45"/>
                    <a:pt x="508" y="45"/>
                  </a:cubicBezTo>
                  <a:lnTo>
                    <a:pt x="507" y="45"/>
                  </a:lnTo>
                  <a:close/>
                  <a:moveTo>
                    <a:pt x="509" y="45"/>
                  </a:move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10" y="45"/>
                    <a:pt x="509" y="45"/>
                    <a:pt x="510" y="44"/>
                  </a:cubicBezTo>
                  <a:cubicBezTo>
                    <a:pt x="510" y="45"/>
                    <a:pt x="510" y="45"/>
                    <a:pt x="510" y="45"/>
                  </a:cubicBezTo>
                  <a:cubicBezTo>
                    <a:pt x="511" y="46"/>
                    <a:pt x="509" y="45"/>
                    <a:pt x="509" y="45"/>
                  </a:cubicBezTo>
                  <a:close/>
                  <a:moveTo>
                    <a:pt x="512" y="46"/>
                  </a:moveTo>
                  <a:cubicBezTo>
                    <a:pt x="512" y="47"/>
                    <a:pt x="512" y="47"/>
                    <a:pt x="512" y="47"/>
                  </a:cubicBezTo>
                  <a:cubicBezTo>
                    <a:pt x="511" y="46"/>
                    <a:pt x="511" y="46"/>
                    <a:pt x="511" y="46"/>
                  </a:cubicBezTo>
                  <a:lnTo>
                    <a:pt x="512" y="46"/>
                  </a:lnTo>
                  <a:close/>
                  <a:moveTo>
                    <a:pt x="494" y="38"/>
                  </a:moveTo>
                  <a:cubicBezTo>
                    <a:pt x="492" y="38"/>
                    <a:pt x="491" y="39"/>
                    <a:pt x="490" y="39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1" y="39"/>
                    <a:pt x="493" y="38"/>
                    <a:pt x="494" y="38"/>
                  </a:cubicBezTo>
                  <a:close/>
                  <a:moveTo>
                    <a:pt x="490" y="41"/>
                  </a:moveTo>
                  <a:cubicBezTo>
                    <a:pt x="490" y="40"/>
                    <a:pt x="491" y="39"/>
                    <a:pt x="492" y="40"/>
                  </a:cubicBezTo>
                  <a:cubicBezTo>
                    <a:pt x="493" y="40"/>
                    <a:pt x="492" y="41"/>
                    <a:pt x="493" y="41"/>
                  </a:cubicBezTo>
                  <a:cubicBezTo>
                    <a:pt x="493" y="40"/>
                    <a:pt x="495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7" y="41"/>
                    <a:pt x="497" y="41"/>
                    <a:pt x="497" y="41"/>
                  </a:cubicBezTo>
                  <a:cubicBezTo>
                    <a:pt x="497" y="41"/>
                    <a:pt x="496" y="41"/>
                    <a:pt x="496" y="41"/>
                  </a:cubicBezTo>
                  <a:cubicBezTo>
                    <a:pt x="497" y="41"/>
                    <a:pt x="498" y="41"/>
                    <a:pt x="498" y="41"/>
                  </a:cubicBezTo>
                  <a:cubicBezTo>
                    <a:pt x="498" y="40"/>
                    <a:pt x="498" y="40"/>
                    <a:pt x="498" y="40"/>
                  </a:cubicBezTo>
                  <a:cubicBezTo>
                    <a:pt x="499" y="40"/>
                    <a:pt x="499" y="40"/>
                    <a:pt x="500" y="40"/>
                  </a:cubicBezTo>
                  <a:cubicBezTo>
                    <a:pt x="500" y="40"/>
                    <a:pt x="500" y="40"/>
                    <a:pt x="500" y="40"/>
                  </a:cubicBezTo>
                  <a:cubicBezTo>
                    <a:pt x="501" y="40"/>
                    <a:pt x="501" y="40"/>
                    <a:pt x="501" y="40"/>
                  </a:cubicBezTo>
                  <a:cubicBezTo>
                    <a:pt x="501" y="39"/>
                    <a:pt x="501" y="39"/>
                    <a:pt x="501" y="39"/>
                  </a:cubicBezTo>
                  <a:cubicBezTo>
                    <a:pt x="501" y="39"/>
                    <a:pt x="502" y="40"/>
                    <a:pt x="502" y="39"/>
                  </a:cubicBezTo>
                  <a:cubicBezTo>
                    <a:pt x="503" y="41"/>
                    <a:pt x="504" y="40"/>
                    <a:pt x="505" y="40"/>
                  </a:cubicBezTo>
                  <a:cubicBezTo>
                    <a:pt x="505" y="40"/>
                    <a:pt x="506" y="40"/>
                    <a:pt x="505" y="40"/>
                  </a:cubicBezTo>
                  <a:cubicBezTo>
                    <a:pt x="505" y="39"/>
                    <a:pt x="505" y="39"/>
                    <a:pt x="505" y="39"/>
                  </a:cubicBezTo>
                  <a:cubicBezTo>
                    <a:pt x="507" y="40"/>
                    <a:pt x="509" y="38"/>
                    <a:pt x="512" y="39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0"/>
                    <a:pt x="511" y="41"/>
                    <a:pt x="511" y="41"/>
                  </a:cubicBezTo>
                  <a:cubicBezTo>
                    <a:pt x="512" y="41"/>
                    <a:pt x="512" y="41"/>
                    <a:pt x="512" y="42"/>
                  </a:cubicBezTo>
                  <a:cubicBezTo>
                    <a:pt x="513" y="42"/>
                    <a:pt x="511" y="43"/>
                    <a:pt x="512" y="43"/>
                  </a:cubicBezTo>
                  <a:cubicBezTo>
                    <a:pt x="512" y="43"/>
                    <a:pt x="511" y="44"/>
                    <a:pt x="511" y="44"/>
                  </a:cubicBezTo>
                  <a:cubicBezTo>
                    <a:pt x="511" y="44"/>
                    <a:pt x="511" y="45"/>
                    <a:pt x="511" y="45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0" y="44"/>
                    <a:pt x="510" y="44"/>
                    <a:pt x="509" y="44"/>
                  </a:cubicBezTo>
                  <a:cubicBezTo>
                    <a:pt x="509" y="42"/>
                    <a:pt x="509" y="42"/>
                    <a:pt x="509" y="42"/>
                  </a:cubicBezTo>
                  <a:cubicBezTo>
                    <a:pt x="509" y="41"/>
                    <a:pt x="508" y="42"/>
                    <a:pt x="508" y="42"/>
                  </a:cubicBezTo>
                  <a:cubicBezTo>
                    <a:pt x="509" y="43"/>
                    <a:pt x="506" y="41"/>
                    <a:pt x="507" y="43"/>
                  </a:cubicBezTo>
                  <a:cubicBezTo>
                    <a:pt x="507" y="44"/>
                    <a:pt x="505" y="44"/>
                    <a:pt x="504" y="43"/>
                  </a:cubicBezTo>
                  <a:cubicBezTo>
                    <a:pt x="500" y="43"/>
                    <a:pt x="500" y="43"/>
                    <a:pt x="500" y="43"/>
                  </a:cubicBezTo>
                  <a:cubicBezTo>
                    <a:pt x="502" y="42"/>
                    <a:pt x="504" y="43"/>
                    <a:pt x="506" y="42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4" y="41"/>
                    <a:pt x="503" y="41"/>
                  </a:cubicBezTo>
                  <a:cubicBezTo>
                    <a:pt x="503" y="41"/>
                    <a:pt x="503" y="41"/>
                    <a:pt x="503" y="41"/>
                  </a:cubicBezTo>
                  <a:cubicBezTo>
                    <a:pt x="504" y="42"/>
                    <a:pt x="504" y="42"/>
                    <a:pt x="504" y="42"/>
                  </a:cubicBezTo>
                  <a:cubicBezTo>
                    <a:pt x="502" y="42"/>
                    <a:pt x="502" y="42"/>
                    <a:pt x="500" y="42"/>
                  </a:cubicBezTo>
                  <a:cubicBezTo>
                    <a:pt x="500" y="42"/>
                    <a:pt x="497" y="42"/>
                    <a:pt x="499" y="43"/>
                  </a:cubicBezTo>
                  <a:cubicBezTo>
                    <a:pt x="498" y="43"/>
                    <a:pt x="498" y="43"/>
                    <a:pt x="498" y="43"/>
                  </a:cubicBezTo>
                  <a:cubicBezTo>
                    <a:pt x="498" y="43"/>
                    <a:pt x="499" y="42"/>
                    <a:pt x="499" y="42"/>
                  </a:cubicBezTo>
                  <a:cubicBezTo>
                    <a:pt x="499" y="41"/>
                    <a:pt x="498" y="42"/>
                    <a:pt x="497" y="41"/>
                  </a:cubicBezTo>
                  <a:cubicBezTo>
                    <a:pt x="497" y="42"/>
                    <a:pt x="496" y="42"/>
                    <a:pt x="495" y="42"/>
                  </a:cubicBezTo>
                  <a:cubicBezTo>
                    <a:pt x="496" y="41"/>
                    <a:pt x="496" y="41"/>
                    <a:pt x="496" y="41"/>
                  </a:cubicBezTo>
                  <a:cubicBezTo>
                    <a:pt x="495" y="41"/>
                    <a:pt x="495" y="41"/>
                    <a:pt x="495" y="41"/>
                  </a:cubicBezTo>
                  <a:cubicBezTo>
                    <a:pt x="494" y="43"/>
                    <a:pt x="494" y="43"/>
                    <a:pt x="494" y="43"/>
                  </a:cubicBezTo>
                  <a:cubicBezTo>
                    <a:pt x="494" y="43"/>
                    <a:pt x="494" y="41"/>
                    <a:pt x="493" y="42"/>
                  </a:cubicBezTo>
                  <a:cubicBezTo>
                    <a:pt x="493" y="42"/>
                    <a:pt x="492" y="42"/>
                    <a:pt x="493" y="42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2" y="42"/>
                    <a:pt x="492" y="42"/>
                  </a:cubicBezTo>
                  <a:cubicBezTo>
                    <a:pt x="491" y="41"/>
                    <a:pt x="490" y="42"/>
                    <a:pt x="489" y="42"/>
                  </a:cubicBezTo>
                  <a:cubicBezTo>
                    <a:pt x="489" y="41"/>
                    <a:pt x="489" y="41"/>
                    <a:pt x="489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7" y="41"/>
                    <a:pt x="487" y="41"/>
                    <a:pt x="487" y="41"/>
                  </a:cubicBezTo>
                  <a:cubicBezTo>
                    <a:pt x="488" y="41"/>
                    <a:pt x="489" y="40"/>
                    <a:pt x="490" y="41"/>
                  </a:cubicBezTo>
                  <a:close/>
                  <a:moveTo>
                    <a:pt x="489" y="38"/>
                  </a:moveTo>
                  <a:cubicBezTo>
                    <a:pt x="488" y="38"/>
                    <a:pt x="488" y="38"/>
                    <a:pt x="488" y="38"/>
                  </a:cubicBezTo>
                  <a:cubicBezTo>
                    <a:pt x="488" y="38"/>
                    <a:pt x="488" y="38"/>
                    <a:pt x="488" y="38"/>
                  </a:cubicBezTo>
                  <a:lnTo>
                    <a:pt x="489" y="38"/>
                  </a:lnTo>
                  <a:close/>
                  <a:moveTo>
                    <a:pt x="484" y="49"/>
                  </a:moveTo>
                  <a:cubicBezTo>
                    <a:pt x="483" y="49"/>
                    <a:pt x="483" y="51"/>
                    <a:pt x="482" y="50"/>
                  </a:cubicBezTo>
                  <a:cubicBezTo>
                    <a:pt x="482" y="49"/>
                    <a:pt x="483" y="49"/>
                    <a:pt x="484" y="49"/>
                  </a:cubicBezTo>
                  <a:close/>
                  <a:moveTo>
                    <a:pt x="486" y="41"/>
                  </a:moveTo>
                  <a:cubicBezTo>
                    <a:pt x="486" y="40"/>
                    <a:pt x="485" y="41"/>
                    <a:pt x="485" y="41"/>
                  </a:cubicBezTo>
                  <a:cubicBezTo>
                    <a:pt x="485" y="40"/>
                    <a:pt x="485" y="40"/>
                    <a:pt x="485" y="40"/>
                  </a:cubicBezTo>
                  <a:cubicBezTo>
                    <a:pt x="485" y="40"/>
                    <a:pt x="486" y="40"/>
                    <a:pt x="486" y="41"/>
                  </a:cubicBezTo>
                  <a:close/>
                  <a:moveTo>
                    <a:pt x="482" y="41"/>
                  </a:moveTo>
                  <a:cubicBezTo>
                    <a:pt x="481" y="40"/>
                    <a:pt x="481" y="40"/>
                    <a:pt x="481" y="40"/>
                  </a:cubicBezTo>
                  <a:cubicBezTo>
                    <a:pt x="482" y="40"/>
                    <a:pt x="482" y="40"/>
                    <a:pt x="482" y="41"/>
                  </a:cubicBezTo>
                  <a:close/>
                  <a:moveTo>
                    <a:pt x="485" y="42"/>
                  </a:moveTo>
                  <a:cubicBezTo>
                    <a:pt x="483" y="41"/>
                    <a:pt x="481" y="42"/>
                    <a:pt x="479" y="41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80" y="42"/>
                    <a:pt x="483" y="41"/>
                    <a:pt x="485" y="42"/>
                  </a:cubicBezTo>
                  <a:close/>
                  <a:moveTo>
                    <a:pt x="476" y="49"/>
                  </a:moveTo>
                  <a:cubicBezTo>
                    <a:pt x="476" y="49"/>
                    <a:pt x="476" y="49"/>
                    <a:pt x="476" y="49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5" y="49"/>
                    <a:pt x="475" y="49"/>
                    <a:pt x="474" y="49"/>
                  </a:cubicBezTo>
                  <a:cubicBezTo>
                    <a:pt x="474" y="48"/>
                    <a:pt x="475" y="49"/>
                    <a:pt x="476" y="49"/>
                  </a:cubicBezTo>
                  <a:close/>
                  <a:moveTo>
                    <a:pt x="470" y="55"/>
                  </a:moveTo>
                  <a:cubicBezTo>
                    <a:pt x="470" y="56"/>
                    <a:pt x="470" y="56"/>
                    <a:pt x="470" y="56"/>
                  </a:cubicBezTo>
                  <a:cubicBezTo>
                    <a:pt x="470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5"/>
                    <a:pt x="470" y="55"/>
                  </a:cubicBezTo>
                  <a:close/>
                  <a:moveTo>
                    <a:pt x="471" y="50"/>
                  </a:moveTo>
                  <a:cubicBezTo>
                    <a:pt x="470" y="50"/>
                    <a:pt x="470" y="50"/>
                    <a:pt x="470" y="50"/>
                  </a:cubicBezTo>
                  <a:cubicBezTo>
                    <a:pt x="472" y="50"/>
                    <a:pt x="472" y="50"/>
                    <a:pt x="472" y="50"/>
                  </a:cubicBezTo>
                  <a:lnTo>
                    <a:pt x="471" y="50"/>
                  </a:lnTo>
                  <a:close/>
                  <a:moveTo>
                    <a:pt x="474" y="42"/>
                  </a:move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2"/>
                    <a:pt x="474" y="42"/>
                    <a:pt x="474" y="42"/>
                  </a:cubicBezTo>
                  <a:close/>
                  <a:moveTo>
                    <a:pt x="468" y="56"/>
                  </a:moveTo>
                  <a:cubicBezTo>
                    <a:pt x="468" y="56"/>
                    <a:pt x="468" y="56"/>
                    <a:pt x="468" y="56"/>
                  </a:cubicBezTo>
                  <a:cubicBezTo>
                    <a:pt x="467" y="56"/>
                    <a:pt x="467" y="56"/>
                    <a:pt x="467" y="56"/>
                  </a:cubicBezTo>
                  <a:lnTo>
                    <a:pt x="468" y="56"/>
                  </a:lnTo>
                  <a:close/>
                  <a:moveTo>
                    <a:pt x="467" y="56"/>
                  </a:moveTo>
                  <a:cubicBezTo>
                    <a:pt x="466" y="56"/>
                    <a:pt x="466" y="56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5" y="55"/>
                    <a:pt x="466" y="56"/>
                    <a:pt x="467" y="56"/>
                  </a:cubicBezTo>
                  <a:close/>
                  <a:moveTo>
                    <a:pt x="462" y="64"/>
                  </a:move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2" y="64"/>
                    <a:pt x="462" y="64"/>
                  </a:cubicBezTo>
                  <a:close/>
                  <a:moveTo>
                    <a:pt x="463" y="59"/>
                  </a:moveTo>
                  <a:cubicBezTo>
                    <a:pt x="463" y="60"/>
                    <a:pt x="463" y="60"/>
                    <a:pt x="463" y="60"/>
                  </a:cubicBezTo>
                  <a:cubicBezTo>
                    <a:pt x="463" y="59"/>
                    <a:pt x="463" y="59"/>
                    <a:pt x="463" y="59"/>
                  </a:cubicBezTo>
                  <a:close/>
                  <a:moveTo>
                    <a:pt x="464" y="56"/>
                  </a:moveTo>
                  <a:cubicBezTo>
                    <a:pt x="464" y="57"/>
                    <a:pt x="463" y="56"/>
                    <a:pt x="463" y="56"/>
                  </a:cubicBezTo>
                  <a:cubicBezTo>
                    <a:pt x="463" y="56"/>
                    <a:pt x="464" y="56"/>
                    <a:pt x="464" y="56"/>
                  </a:cubicBezTo>
                  <a:close/>
                  <a:moveTo>
                    <a:pt x="461" y="56"/>
                  </a:moveTo>
                  <a:cubicBezTo>
                    <a:pt x="461" y="56"/>
                    <a:pt x="459" y="56"/>
                    <a:pt x="458" y="56"/>
                  </a:cubicBezTo>
                  <a:cubicBezTo>
                    <a:pt x="457" y="56"/>
                    <a:pt x="457" y="55"/>
                    <a:pt x="456" y="56"/>
                  </a:cubicBezTo>
                  <a:cubicBezTo>
                    <a:pt x="458" y="55"/>
                    <a:pt x="460" y="56"/>
                    <a:pt x="461" y="56"/>
                  </a:cubicBezTo>
                  <a:close/>
                  <a:moveTo>
                    <a:pt x="455" y="55"/>
                  </a:moveTo>
                  <a:cubicBezTo>
                    <a:pt x="455" y="55"/>
                    <a:pt x="455" y="55"/>
                    <a:pt x="455" y="56"/>
                  </a:cubicBezTo>
                  <a:cubicBezTo>
                    <a:pt x="454" y="56"/>
                    <a:pt x="454" y="56"/>
                    <a:pt x="454" y="56"/>
                  </a:cubicBezTo>
                  <a:lnTo>
                    <a:pt x="455" y="55"/>
                  </a:lnTo>
                  <a:close/>
                  <a:moveTo>
                    <a:pt x="453" y="56"/>
                  </a:moveTo>
                  <a:cubicBezTo>
                    <a:pt x="453" y="56"/>
                    <a:pt x="453" y="56"/>
                    <a:pt x="453" y="56"/>
                  </a:cubicBezTo>
                  <a:cubicBezTo>
                    <a:pt x="453" y="55"/>
                    <a:pt x="453" y="55"/>
                    <a:pt x="453" y="55"/>
                  </a:cubicBezTo>
                  <a:lnTo>
                    <a:pt x="453" y="56"/>
                  </a:lnTo>
                  <a:close/>
                  <a:moveTo>
                    <a:pt x="451" y="55"/>
                  </a:moveTo>
                  <a:cubicBezTo>
                    <a:pt x="451" y="56"/>
                    <a:pt x="451" y="56"/>
                    <a:pt x="451" y="56"/>
                  </a:cubicBezTo>
                  <a:cubicBezTo>
                    <a:pt x="450" y="55"/>
                    <a:pt x="450" y="56"/>
                    <a:pt x="449" y="56"/>
                  </a:cubicBezTo>
                  <a:cubicBezTo>
                    <a:pt x="449" y="55"/>
                    <a:pt x="450" y="56"/>
                    <a:pt x="451" y="55"/>
                  </a:cubicBezTo>
                  <a:close/>
                  <a:moveTo>
                    <a:pt x="477" y="33"/>
                  </a:moveTo>
                  <a:cubicBezTo>
                    <a:pt x="477" y="34"/>
                    <a:pt x="477" y="34"/>
                    <a:pt x="476" y="34"/>
                  </a:cubicBezTo>
                  <a:cubicBezTo>
                    <a:pt x="476" y="33"/>
                    <a:pt x="477" y="34"/>
                    <a:pt x="477" y="33"/>
                  </a:cubicBezTo>
                  <a:close/>
                  <a:moveTo>
                    <a:pt x="469" y="34"/>
                  </a:moveTo>
                  <a:cubicBezTo>
                    <a:pt x="469" y="34"/>
                    <a:pt x="469" y="34"/>
                    <a:pt x="470" y="34"/>
                  </a:cubicBezTo>
                  <a:cubicBezTo>
                    <a:pt x="470" y="35"/>
                    <a:pt x="469" y="34"/>
                    <a:pt x="469" y="34"/>
                  </a:cubicBezTo>
                  <a:close/>
                  <a:moveTo>
                    <a:pt x="472" y="32"/>
                  </a:moveTo>
                  <a:cubicBezTo>
                    <a:pt x="471" y="32"/>
                    <a:pt x="471" y="32"/>
                    <a:pt x="471" y="31"/>
                  </a:cubicBezTo>
                  <a:cubicBezTo>
                    <a:pt x="471" y="31"/>
                    <a:pt x="472" y="32"/>
                    <a:pt x="472" y="32"/>
                  </a:cubicBezTo>
                  <a:close/>
                  <a:moveTo>
                    <a:pt x="473" y="29"/>
                  </a:moveTo>
                  <a:cubicBezTo>
                    <a:pt x="473" y="30"/>
                    <a:pt x="473" y="30"/>
                    <a:pt x="473" y="30"/>
                  </a:cubicBezTo>
                  <a:cubicBezTo>
                    <a:pt x="473" y="30"/>
                    <a:pt x="470" y="30"/>
                    <a:pt x="470" y="30"/>
                  </a:cubicBezTo>
                  <a:lnTo>
                    <a:pt x="473" y="29"/>
                  </a:lnTo>
                  <a:close/>
                  <a:moveTo>
                    <a:pt x="468" y="29"/>
                  </a:moveTo>
                  <a:cubicBezTo>
                    <a:pt x="468" y="30"/>
                    <a:pt x="468" y="30"/>
                    <a:pt x="468" y="30"/>
                  </a:cubicBezTo>
                  <a:cubicBezTo>
                    <a:pt x="468" y="30"/>
                    <a:pt x="467" y="30"/>
                    <a:pt x="467" y="30"/>
                  </a:cubicBezTo>
                  <a:lnTo>
                    <a:pt x="468" y="29"/>
                  </a:lnTo>
                  <a:close/>
                  <a:moveTo>
                    <a:pt x="467" y="31"/>
                  </a:moveTo>
                  <a:cubicBezTo>
                    <a:pt x="468" y="32"/>
                    <a:pt x="468" y="32"/>
                    <a:pt x="468" y="32"/>
                  </a:cubicBezTo>
                  <a:cubicBezTo>
                    <a:pt x="466" y="33"/>
                    <a:pt x="467" y="31"/>
                    <a:pt x="466" y="32"/>
                  </a:cubicBezTo>
                  <a:cubicBezTo>
                    <a:pt x="466" y="33"/>
                    <a:pt x="466" y="33"/>
                    <a:pt x="466" y="33"/>
                  </a:cubicBezTo>
                  <a:cubicBezTo>
                    <a:pt x="466" y="32"/>
                    <a:pt x="466" y="32"/>
                    <a:pt x="466" y="32"/>
                  </a:cubicBezTo>
                  <a:lnTo>
                    <a:pt x="467" y="31"/>
                  </a:lnTo>
                  <a:close/>
                  <a:moveTo>
                    <a:pt x="465" y="32"/>
                  </a:moveTo>
                  <a:cubicBezTo>
                    <a:pt x="465" y="32"/>
                    <a:pt x="464" y="32"/>
                    <a:pt x="464" y="32"/>
                  </a:cubicBezTo>
                  <a:cubicBezTo>
                    <a:pt x="464" y="31"/>
                    <a:pt x="465" y="32"/>
                    <a:pt x="465" y="32"/>
                  </a:cubicBezTo>
                  <a:close/>
                  <a:moveTo>
                    <a:pt x="461" y="29"/>
                  </a:moveTo>
                  <a:cubicBezTo>
                    <a:pt x="461" y="29"/>
                    <a:pt x="460" y="30"/>
                    <a:pt x="460" y="30"/>
                  </a:cubicBezTo>
                  <a:cubicBezTo>
                    <a:pt x="459" y="29"/>
                    <a:pt x="459" y="29"/>
                    <a:pt x="459" y="29"/>
                  </a:cubicBezTo>
                  <a:lnTo>
                    <a:pt x="461" y="29"/>
                  </a:lnTo>
                  <a:close/>
                  <a:moveTo>
                    <a:pt x="517" y="25"/>
                  </a:moveTo>
                  <a:cubicBezTo>
                    <a:pt x="517" y="25"/>
                    <a:pt x="517" y="25"/>
                    <a:pt x="517" y="25"/>
                  </a:cubicBezTo>
                  <a:cubicBezTo>
                    <a:pt x="517" y="25"/>
                    <a:pt x="517" y="25"/>
                    <a:pt x="516" y="24"/>
                  </a:cubicBezTo>
                  <a:cubicBezTo>
                    <a:pt x="516" y="24"/>
                    <a:pt x="517" y="24"/>
                    <a:pt x="517" y="25"/>
                  </a:cubicBezTo>
                  <a:close/>
                  <a:moveTo>
                    <a:pt x="512" y="25"/>
                  </a:moveTo>
                  <a:cubicBezTo>
                    <a:pt x="512" y="25"/>
                    <a:pt x="512" y="25"/>
                    <a:pt x="512" y="25"/>
                  </a:cubicBezTo>
                  <a:cubicBezTo>
                    <a:pt x="511" y="25"/>
                    <a:pt x="511" y="25"/>
                    <a:pt x="511" y="25"/>
                  </a:cubicBezTo>
                  <a:lnTo>
                    <a:pt x="512" y="25"/>
                  </a:lnTo>
                  <a:close/>
                  <a:moveTo>
                    <a:pt x="463" y="23"/>
                  </a:move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5" y="23"/>
                    <a:pt x="464" y="23"/>
                    <a:pt x="464" y="24"/>
                  </a:cubicBezTo>
                  <a:cubicBezTo>
                    <a:pt x="465" y="24"/>
                    <a:pt x="465" y="24"/>
                    <a:pt x="465" y="2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4"/>
                    <a:pt x="463" y="24"/>
                    <a:pt x="463" y="23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3"/>
                    <a:pt x="463" y="23"/>
                    <a:pt x="463" y="23"/>
                  </a:cubicBezTo>
                  <a:close/>
                  <a:moveTo>
                    <a:pt x="449" y="19"/>
                  </a:moveTo>
                  <a:cubicBezTo>
                    <a:pt x="449" y="19"/>
                    <a:pt x="450" y="19"/>
                    <a:pt x="450" y="20"/>
                  </a:cubicBezTo>
                  <a:lnTo>
                    <a:pt x="449" y="19"/>
                  </a:lnTo>
                  <a:close/>
                  <a:moveTo>
                    <a:pt x="454" y="17"/>
                  </a:moveTo>
                  <a:cubicBezTo>
                    <a:pt x="454" y="17"/>
                    <a:pt x="454" y="17"/>
                    <a:pt x="454" y="17"/>
                  </a:cubicBezTo>
                  <a:cubicBezTo>
                    <a:pt x="454" y="17"/>
                    <a:pt x="454" y="17"/>
                    <a:pt x="454" y="17"/>
                  </a:cubicBezTo>
                  <a:close/>
                  <a:moveTo>
                    <a:pt x="438" y="55"/>
                  </a:moveTo>
                  <a:cubicBezTo>
                    <a:pt x="438" y="55"/>
                    <a:pt x="439" y="55"/>
                    <a:pt x="439" y="55"/>
                  </a:cubicBezTo>
                  <a:lnTo>
                    <a:pt x="438" y="55"/>
                  </a:lnTo>
                  <a:close/>
                  <a:moveTo>
                    <a:pt x="432" y="73"/>
                  </a:moveTo>
                  <a:cubicBezTo>
                    <a:pt x="433" y="72"/>
                    <a:pt x="435" y="73"/>
                    <a:pt x="436" y="73"/>
                  </a:cubicBezTo>
                  <a:cubicBezTo>
                    <a:pt x="435" y="73"/>
                    <a:pt x="433" y="73"/>
                    <a:pt x="432" y="73"/>
                  </a:cubicBezTo>
                  <a:close/>
                  <a:moveTo>
                    <a:pt x="459" y="23"/>
                  </a:moveTo>
                  <a:cubicBezTo>
                    <a:pt x="460" y="23"/>
                    <a:pt x="461" y="22"/>
                    <a:pt x="461" y="23"/>
                  </a:cubicBezTo>
                  <a:cubicBezTo>
                    <a:pt x="460" y="23"/>
                    <a:pt x="460" y="23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59" y="24"/>
                    <a:pt x="459" y="24"/>
                    <a:pt x="459" y="24"/>
                  </a:cubicBezTo>
                  <a:cubicBezTo>
                    <a:pt x="459" y="24"/>
                    <a:pt x="459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lnTo>
                    <a:pt x="459" y="23"/>
                  </a:lnTo>
                  <a:close/>
                  <a:moveTo>
                    <a:pt x="458" y="24"/>
                  </a:moveTo>
                  <a:cubicBezTo>
                    <a:pt x="458" y="24"/>
                    <a:pt x="458" y="24"/>
                    <a:pt x="458" y="24"/>
                  </a:cubicBezTo>
                  <a:cubicBezTo>
                    <a:pt x="457" y="24"/>
                    <a:pt x="457" y="24"/>
                    <a:pt x="457" y="24"/>
                  </a:cubicBezTo>
                  <a:lnTo>
                    <a:pt x="458" y="24"/>
                  </a:lnTo>
                  <a:close/>
                  <a:moveTo>
                    <a:pt x="454" y="36"/>
                  </a:move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2" y="35"/>
                    <a:pt x="452" y="35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3" y="35"/>
                    <a:pt x="454" y="34"/>
                    <a:pt x="454" y="36"/>
                  </a:cubicBezTo>
                  <a:close/>
                  <a:moveTo>
                    <a:pt x="443" y="55"/>
                  </a:moveTo>
                  <a:cubicBezTo>
                    <a:pt x="444" y="55"/>
                    <a:pt x="445" y="55"/>
                    <a:pt x="446" y="56"/>
                  </a:cubicBezTo>
                  <a:cubicBezTo>
                    <a:pt x="441" y="56"/>
                    <a:pt x="441" y="56"/>
                    <a:pt x="441" y="56"/>
                  </a:cubicBezTo>
                  <a:cubicBezTo>
                    <a:pt x="442" y="55"/>
                    <a:pt x="443" y="56"/>
                    <a:pt x="443" y="55"/>
                  </a:cubicBezTo>
                  <a:close/>
                  <a:moveTo>
                    <a:pt x="449" y="35"/>
                  </a:moveTo>
                  <a:cubicBezTo>
                    <a:pt x="449" y="34"/>
                    <a:pt x="449" y="34"/>
                    <a:pt x="449" y="34"/>
                  </a:cubicBezTo>
                  <a:cubicBezTo>
                    <a:pt x="450" y="35"/>
                    <a:pt x="450" y="35"/>
                    <a:pt x="450" y="35"/>
                  </a:cubicBezTo>
                  <a:lnTo>
                    <a:pt x="449" y="35"/>
                  </a:lnTo>
                  <a:close/>
                  <a:moveTo>
                    <a:pt x="453" y="26"/>
                  </a:moveTo>
                  <a:cubicBezTo>
                    <a:pt x="454" y="25"/>
                    <a:pt x="454" y="25"/>
                    <a:pt x="454" y="25"/>
                  </a:cubicBezTo>
                  <a:cubicBezTo>
                    <a:pt x="454" y="26"/>
                    <a:pt x="454" y="26"/>
                    <a:pt x="454" y="26"/>
                  </a:cubicBezTo>
                  <a:lnTo>
                    <a:pt x="453" y="26"/>
                  </a:lnTo>
                  <a:close/>
                  <a:moveTo>
                    <a:pt x="456" y="26"/>
                  </a:moveTo>
                  <a:cubicBezTo>
                    <a:pt x="455" y="26"/>
                    <a:pt x="455" y="26"/>
                    <a:pt x="455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55" y="25"/>
                    <a:pt x="455" y="26"/>
                    <a:pt x="456" y="26"/>
                  </a:cubicBezTo>
                  <a:close/>
                  <a:moveTo>
                    <a:pt x="455" y="23"/>
                  </a:move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2"/>
                  </a:cubicBezTo>
                  <a:cubicBezTo>
                    <a:pt x="455" y="22"/>
                    <a:pt x="456" y="22"/>
                    <a:pt x="455" y="23"/>
                  </a:cubicBezTo>
                  <a:close/>
                  <a:moveTo>
                    <a:pt x="456" y="17"/>
                  </a:moveTo>
                  <a:cubicBezTo>
                    <a:pt x="457" y="18"/>
                    <a:pt x="458" y="16"/>
                    <a:pt x="459" y="17"/>
                  </a:cubicBezTo>
                  <a:cubicBezTo>
                    <a:pt x="461" y="17"/>
                    <a:pt x="461" y="17"/>
                    <a:pt x="461" y="17"/>
                  </a:cubicBezTo>
                  <a:cubicBezTo>
                    <a:pt x="461" y="17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59" y="18"/>
                    <a:pt x="459" y="18"/>
                  </a:cubicBezTo>
                  <a:cubicBezTo>
                    <a:pt x="458" y="19"/>
                    <a:pt x="456" y="17"/>
                    <a:pt x="456" y="17"/>
                  </a:cubicBezTo>
                  <a:cubicBezTo>
                    <a:pt x="455" y="18"/>
                    <a:pt x="455" y="18"/>
                    <a:pt x="455" y="18"/>
                  </a:cubicBezTo>
                  <a:cubicBezTo>
                    <a:pt x="455" y="18"/>
                    <a:pt x="455" y="16"/>
                    <a:pt x="456" y="17"/>
                  </a:cubicBezTo>
                  <a:close/>
                  <a:moveTo>
                    <a:pt x="455" y="20"/>
                  </a:moveTo>
                  <a:cubicBezTo>
                    <a:pt x="454" y="20"/>
                    <a:pt x="454" y="20"/>
                    <a:pt x="454" y="20"/>
                  </a:cubicBezTo>
                  <a:cubicBezTo>
                    <a:pt x="455" y="20"/>
                    <a:pt x="455" y="20"/>
                    <a:pt x="455" y="20"/>
                  </a:cubicBezTo>
                  <a:close/>
                  <a:moveTo>
                    <a:pt x="451" y="25"/>
                  </a:moveTo>
                  <a:cubicBezTo>
                    <a:pt x="452" y="25"/>
                    <a:pt x="452" y="25"/>
                    <a:pt x="452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3" y="26"/>
                    <a:pt x="452" y="25"/>
                    <a:pt x="453" y="25"/>
                  </a:cubicBezTo>
                  <a:cubicBezTo>
                    <a:pt x="453" y="25"/>
                    <a:pt x="452" y="26"/>
                    <a:pt x="453" y="26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4" y="26"/>
                    <a:pt x="454" y="26"/>
                    <a:pt x="454" y="26"/>
                  </a:cubicBezTo>
                  <a:cubicBezTo>
                    <a:pt x="453" y="26"/>
                    <a:pt x="453" y="27"/>
                    <a:pt x="452" y="27"/>
                  </a:cubicBezTo>
                  <a:cubicBezTo>
                    <a:pt x="452" y="27"/>
                    <a:pt x="452" y="27"/>
                    <a:pt x="452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5"/>
                    <a:pt x="451" y="26"/>
                    <a:pt x="450" y="26"/>
                  </a:cubicBezTo>
                  <a:lnTo>
                    <a:pt x="451" y="25"/>
                  </a:lnTo>
                  <a:close/>
                  <a:moveTo>
                    <a:pt x="446" y="34"/>
                  </a:moveTo>
                  <a:cubicBezTo>
                    <a:pt x="447" y="33"/>
                    <a:pt x="447" y="35"/>
                    <a:pt x="447" y="35"/>
                  </a:cubicBezTo>
                  <a:cubicBezTo>
                    <a:pt x="446" y="35"/>
                    <a:pt x="446" y="35"/>
                    <a:pt x="446" y="35"/>
                  </a:cubicBezTo>
                  <a:cubicBezTo>
                    <a:pt x="447" y="35"/>
                    <a:pt x="446" y="34"/>
                    <a:pt x="446" y="34"/>
                  </a:cubicBezTo>
                  <a:close/>
                  <a:moveTo>
                    <a:pt x="442" y="35"/>
                  </a:moveTo>
                  <a:cubicBezTo>
                    <a:pt x="442" y="35"/>
                    <a:pt x="442" y="35"/>
                    <a:pt x="442" y="34"/>
                  </a:cubicBezTo>
                  <a:cubicBezTo>
                    <a:pt x="443" y="34"/>
                    <a:pt x="443" y="35"/>
                    <a:pt x="443" y="35"/>
                  </a:cubicBezTo>
                  <a:cubicBezTo>
                    <a:pt x="442" y="35"/>
                    <a:pt x="442" y="35"/>
                    <a:pt x="442" y="35"/>
                  </a:cubicBezTo>
                  <a:cubicBezTo>
                    <a:pt x="442" y="35"/>
                    <a:pt x="442" y="35"/>
                    <a:pt x="442" y="35"/>
                  </a:cubicBezTo>
                  <a:close/>
                  <a:moveTo>
                    <a:pt x="446" y="25"/>
                  </a:moveTo>
                  <a:cubicBezTo>
                    <a:pt x="446" y="25"/>
                    <a:pt x="447" y="25"/>
                    <a:pt x="447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7" y="25"/>
                    <a:pt x="448" y="25"/>
                    <a:pt x="449" y="25"/>
                  </a:cubicBezTo>
                  <a:cubicBezTo>
                    <a:pt x="448" y="25"/>
                    <a:pt x="448" y="27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5"/>
                    <a:pt x="446" y="25"/>
                    <a:pt x="446" y="25"/>
                  </a:cubicBezTo>
                  <a:close/>
                  <a:moveTo>
                    <a:pt x="408" y="19"/>
                  </a:moveTo>
                  <a:cubicBezTo>
                    <a:pt x="409" y="18"/>
                    <a:pt x="409" y="18"/>
                    <a:pt x="409" y="18"/>
                  </a:cubicBezTo>
                  <a:cubicBezTo>
                    <a:pt x="409" y="19"/>
                    <a:pt x="409" y="19"/>
                    <a:pt x="409" y="19"/>
                  </a:cubicBezTo>
                  <a:lnTo>
                    <a:pt x="408" y="19"/>
                  </a:lnTo>
                  <a:close/>
                  <a:moveTo>
                    <a:pt x="414" y="23"/>
                  </a:move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lnTo>
                    <a:pt x="414" y="23"/>
                  </a:lnTo>
                  <a:close/>
                  <a:moveTo>
                    <a:pt x="420" y="22"/>
                  </a:moveTo>
                  <a:cubicBezTo>
                    <a:pt x="420" y="22"/>
                    <a:pt x="420" y="22"/>
                    <a:pt x="420" y="22"/>
                  </a:cubicBezTo>
                  <a:cubicBezTo>
                    <a:pt x="421" y="22"/>
                    <a:pt x="421" y="22"/>
                    <a:pt x="421" y="22"/>
                  </a:cubicBezTo>
                  <a:lnTo>
                    <a:pt x="420" y="22"/>
                  </a:lnTo>
                  <a:close/>
                  <a:moveTo>
                    <a:pt x="426" y="22"/>
                  </a:moveTo>
                  <a:cubicBezTo>
                    <a:pt x="425" y="22"/>
                    <a:pt x="425" y="22"/>
                    <a:pt x="425" y="2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6" y="22"/>
                    <a:pt x="426" y="22"/>
                    <a:pt x="426" y="22"/>
                  </a:cubicBezTo>
                  <a:close/>
                  <a:moveTo>
                    <a:pt x="437" y="23"/>
                  </a:moveTo>
                  <a:cubicBezTo>
                    <a:pt x="438" y="22"/>
                    <a:pt x="437" y="22"/>
                    <a:pt x="438" y="22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8" y="23"/>
                    <a:pt x="438" y="23"/>
                    <a:pt x="437" y="23"/>
                  </a:cubicBezTo>
                  <a:close/>
                  <a:moveTo>
                    <a:pt x="440" y="22"/>
                  </a:move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40" y="22"/>
                    <a:pt x="440" y="22"/>
                  </a:cubicBezTo>
                  <a:close/>
                  <a:moveTo>
                    <a:pt x="442" y="35"/>
                  </a:moveTo>
                  <a:cubicBezTo>
                    <a:pt x="441" y="35"/>
                    <a:pt x="441" y="35"/>
                    <a:pt x="441" y="35"/>
                  </a:cubicBezTo>
                  <a:cubicBezTo>
                    <a:pt x="441" y="35"/>
                    <a:pt x="441" y="35"/>
                    <a:pt x="441" y="35"/>
                  </a:cubicBezTo>
                  <a:lnTo>
                    <a:pt x="442" y="35"/>
                  </a:lnTo>
                  <a:close/>
                  <a:moveTo>
                    <a:pt x="443" y="25"/>
                  </a:moveTo>
                  <a:cubicBezTo>
                    <a:pt x="445" y="25"/>
                    <a:pt x="445" y="25"/>
                    <a:pt x="445" y="25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44" y="25"/>
                    <a:pt x="443" y="26"/>
                    <a:pt x="443" y="25"/>
                  </a:cubicBezTo>
                  <a:cubicBezTo>
                    <a:pt x="443" y="25"/>
                    <a:pt x="443" y="25"/>
                    <a:pt x="443" y="25"/>
                  </a:cubicBezTo>
                  <a:close/>
                  <a:moveTo>
                    <a:pt x="439" y="34"/>
                  </a:moveTo>
                  <a:cubicBezTo>
                    <a:pt x="439" y="34"/>
                    <a:pt x="439" y="34"/>
                    <a:pt x="439" y="34"/>
                  </a:cubicBezTo>
                  <a:cubicBezTo>
                    <a:pt x="439" y="34"/>
                    <a:pt x="439" y="34"/>
                    <a:pt x="439" y="34"/>
                  </a:cubicBezTo>
                  <a:cubicBezTo>
                    <a:pt x="438" y="35"/>
                    <a:pt x="440" y="34"/>
                    <a:pt x="440" y="34"/>
                  </a:cubicBezTo>
                  <a:cubicBezTo>
                    <a:pt x="441" y="34"/>
                    <a:pt x="441" y="34"/>
                    <a:pt x="441" y="34"/>
                  </a:cubicBezTo>
                  <a:cubicBezTo>
                    <a:pt x="441" y="35"/>
                    <a:pt x="439" y="35"/>
                    <a:pt x="438" y="35"/>
                  </a:cubicBezTo>
                  <a:cubicBezTo>
                    <a:pt x="438" y="34"/>
                    <a:pt x="438" y="35"/>
                    <a:pt x="439" y="34"/>
                  </a:cubicBezTo>
                  <a:close/>
                  <a:moveTo>
                    <a:pt x="436" y="35"/>
                  </a:moveTo>
                  <a:cubicBezTo>
                    <a:pt x="437" y="34"/>
                    <a:pt x="437" y="34"/>
                    <a:pt x="437" y="34"/>
                  </a:cubicBezTo>
                  <a:cubicBezTo>
                    <a:pt x="437" y="34"/>
                    <a:pt x="437" y="34"/>
                    <a:pt x="437" y="34"/>
                  </a:cubicBezTo>
                  <a:lnTo>
                    <a:pt x="436" y="35"/>
                  </a:lnTo>
                  <a:close/>
                  <a:moveTo>
                    <a:pt x="440" y="26"/>
                  </a:moveTo>
                  <a:cubicBezTo>
                    <a:pt x="440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40" y="26"/>
                    <a:pt x="440" y="25"/>
                    <a:pt x="440" y="26"/>
                  </a:cubicBezTo>
                  <a:close/>
                  <a:moveTo>
                    <a:pt x="379" y="25"/>
                  </a:moveTo>
                  <a:cubicBezTo>
                    <a:pt x="379" y="24"/>
                    <a:pt x="379" y="25"/>
                    <a:pt x="379" y="25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379" y="24"/>
                    <a:pt x="379" y="24"/>
                    <a:pt x="379" y="25"/>
                  </a:cubicBezTo>
                  <a:close/>
                  <a:moveTo>
                    <a:pt x="281" y="8"/>
                  </a:move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0" y="9"/>
                    <a:pt x="280" y="9"/>
                  </a:cubicBezTo>
                  <a:cubicBezTo>
                    <a:pt x="280" y="9"/>
                    <a:pt x="280" y="9"/>
                    <a:pt x="281" y="8"/>
                  </a:cubicBezTo>
                  <a:close/>
                  <a:moveTo>
                    <a:pt x="280" y="9"/>
                  </a:moveTo>
                  <a:cubicBezTo>
                    <a:pt x="279" y="10"/>
                    <a:pt x="279" y="10"/>
                    <a:pt x="279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7" y="8"/>
                    <a:pt x="279" y="9"/>
                    <a:pt x="280" y="9"/>
                  </a:cubicBezTo>
                  <a:close/>
                  <a:moveTo>
                    <a:pt x="270" y="7"/>
                  </a:moveTo>
                  <a:cubicBezTo>
                    <a:pt x="270" y="7"/>
                    <a:pt x="271" y="6"/>
                    <a:pt x="271" y="6"/>
                  </a:cubicBezTo>
                  <a:cubicBezTo>
                    <a:pt x="271" y="6"/>
                    <a:pt x="271" y="6"/>
                    <a:pt x="271" y="7"/>
                  </a:cubicBezTo>
                  <a:cubicBezTo>
                    <a:pt x="271" y="6"/>
                    <a:pt x="271" y="7"/>
                    <a:pt x="270" y="7"/>
                  </a:cubicBezTo>
                  <a:close/>
                  <a:moveTo>
                    <a:pt x="266" y="9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65" y="9"/>
                    <a:pt x="265" y="9"/>
                    <a:pt x="265" y="9"/>
                  </a:cubicBezTo>
                  <a:lnTo>
                    <a:pt x="266" y="9"/>
                  </a:lnTo>
                  <a:close/>
                  <a:moveTo>
                    <a:pt x="265" y="12"/>
                  </a:moveTo>
                  <a:cubicBezTo>
                    <a:pt x="265" y="12"/>
                    <a:pt x="265" y="12"/>
                    <a:pt x="265" y="12"/>
                  </a:cubicBezTo>
                  <a:cubicBezTo>
                    <a:pt x="265" y="12"/>
                    <a:pt x="264" y="12"/>
                    <a:pt x="264" y="12"/>
                  </a:cubicBezTo>
                  <a:cubicBezTo>
                    <a:pt x="264" y="12"/>
                    <a:pt x="264" y="12"/>
                    <a:pt x="264" y="11"/>
                  </a:cubicBezTo>
                  <a:cubicBezTo>
                    <a:pt x="265" y="12"/>
                    <a:pt x="265" y="11"/>
                    <a:pt x="267" y="11"/>
                  </a:cubicBezTo>
                  <a:cubicBezTo>
                    <a:pt x="267" y="12"/>
                    <a:pt x="266" y="12"/>
                    <a:pt x="266" y="12"/>
                  </a:cubicBezTo>
                  <a:cubicBezTo>
                    <a:pt x="266" y="13"/>
                    <a:pt x="266" y="13"/>
                    <a:pt x="267" y="13"/>
                  </a:cubicBezTo>
                  <a:cubicBezTo>
                    <a:pt x="266" y="13"/>
                    <a:pt x="266" y="13"/>
                    <a:pt x="266" y="12"/>
                  </a:cubicBezTo>
                  <a:cubicBezTo>
                    <a:pt x="266" y="12"/>
                    <a:pt x="265" y="13"/>
                    <a:pt x="265" y="12"/>
                  </a:cubicBezTo>
                  <a:close/>
                  <a:moveTo>
                    <a:pt x="246" y="11"/>
                  </a:move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lose/>
                  <a:moveTo>
                    <a:pt x="243" y="10"/>
                  </a:moveTo>
                  <a:cubicBezTo>
                    <a:pt x="242" y="8"/>
                    <a:pt x="244" y="10"/>
                    <a:pt x="244" y="9"/>
                  </a:cubicBezTo>
                  <a:cubicBezTo>
                    <a:pt x="244" y="9"/>
                    <a:pt x="244" y="9"/>
                    <a:pt x="245" y="10"/>
                  </a:cubicBezTo>
                  <a:cubicBezTo>
                    <a:pt x="243" y="8"/>
                    <a:pt x="243" y="11"/>
                    <a:pt x="242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0" y="9"/>
                    <a:pt x="240" y="9"/>
                    <a:pt x="240" y="9"/>
                  </a:cubicBezTo>
                  <a:cubicBezTo>
                    <a:pt x="242" y="9"/>
                    <a:pt x="241" y="9"/>
                    <a:pt x="243" y="10"/>
                  </a:cubicBezTo>
                  <a:close/>
                  <a:moveTo>
                    <a:pt x="199" y="2"/>
                  </a:move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3"/>
                    <a:pt x="200" y="3"/>
                  </a:cubicBezTo>
                  <a:cubicBezTo>
                    <a:pt x="199" y="3"/>
                    <a:pt x="200" y="2"/>
                    <a:pt x="199" y="2"/>
                  </a:cubicBezTo>
                  <a:close/>
                  <a:moveTo>
                    <a:pt x="7" y="35"/>
                  </a:moveTo>
                  <a:cubicBezTo>
                    <a:pt x="6" y="35"/>
                    <a:pt x="5" y="35"/>
                    <a:pt x="5" y="35"/>
                  </a:cubicBezTo>
                  <a:cubicBezTo>
                    <a:pt x="5" y="35"/>
                    <a:pt x="6" y="34"/>
                    <a:pt x="8" y="34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12" y="34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2" y="34"/>
                    <a:pt x="12" y="34"/>
                  </a:cubicBezTo>
                  <a:close/>
                  <a:moveTo>
                    <a:pt x="7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8" y="54"/>
                    <a:pt x="8" y="54"/>
                    <a:pt x="8" y="54"/>
                  </a:cubicBezTo>
                  <a:lnTo>
                    <a:pt x="7" y="54"/>
                  </a:lnTo>
                  <a:close/>
                  <a:moveTo>
                    <a:pt x="21" y="44"/>
                  </a:moveTo>
                  <a:cubicBezTo>
                    <a:pt x="22" y="44"/>
                    <a:pt x="23" y="41"/>
                    <a:pt x="23" y="43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2" y="44"/>
                    <a:pt x="22" y="44"/>
                    <a:pt x="21" y="44"/>
                  </a:cubicBezTo>
                  <a:close/>
                  <a:moveTo>
                    <a:pt x="19" y="57"/>
                  </a:moveTo>
                  <a:cubicBezTo>
                    <a:pt x="18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6"/>
                    <a:pt x="21" y="56"/>
                  </a:cubicBezTo>
                  <a:cubicBezTo>
                    <a:pt x="21" y="57"/>
                    <a:pt x="20" y="57"/>
                    <a:pt x="19" y="57"/>
                  </a:cubicBezTo>
                  <a:close/>
                  <a:moveTo>
                    <a:pt x="21" y="49"/>
                  </a:moveTo>
                  <a:cubicBezTo>
                    <a:pt x="22" y="48"/>
                    <a:pt x="21" y="48"/>
                    <a:pt x="21" y="47"/>
                  </a:cubicBezTo>
                  <a:cubicBezTo>
                    <a:pt x="21" y="46"/>
                    <a:pt x="22" y="45"/>
                    <a:pt x="24" y="45"/>
                  </a:cubicBezTo>
                  <a:cubicBezTo>
                    <a:pt x="26" y="46"/>
                    <a:pt x="24" y="49"/>
                    <a:pt x="27" y="51"/>
                  </a:cubicBezTo>
                  <a:cubicBezTo>
                    <a:pt x="28" y="53"/>
                    <a:pt x="24" y="53"/>
                    <a:pt x="24" y="53"/>
                  </a:cubicBezTo>
                  <a:cubicBezTo>
                    <a:pt x="23" y="52"/>
                    <a:pt x="22" y="51"/>
                    <a:pt x="21" y="49"/>
                  </a:cubicBezTo>
                  <a:close/>
                  <a:moveTo>
                    <a:pt x="23" y="60"/>
                  </a:moveTo>
                  <a:cubicBezTo>
                    <a:pt x="22" y="59"/>
                    <a:pt x="21" y="58"/>
                    <a:pt x="22" y="58"/>
                  </a:cubicBezTo>
                  <a:cubicBezTo>
                    <a:pt x="23" y="58"/>
                    <a:pt x="25" y="58"/>
                    <a:pt x="25" y="59"/>
                  </a:cubicBezTo>
                  <a:cubicBezTo>
                    <a:pt x="24" y="60"/>
                    <a:pt x="24" y="59"/>
                    <a:pt x="23" y="60"/>
                  </a:cubicBezTo>
                  <a:close/>
                  <a:moveTo>
                    <a:pt x="61" y="4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61" y="4"/>
                  </a:lnTo>
                  <a:close/>
                  <a:moveTo>
                    <a:pt x="26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lnTo>
                    <a:pt x="26" y="67"/>
                  </a:lnTo>
                  <a:close/>
                  <a:moveTo>
                    <a:pt x="25" y="64"/>
                  </a:moveTo>
                  <a:cubicBezTo>
                    <a:pt x="26" y="64"/>
                    <a:pt x="26" y="65"/>
                    <a:pt x="26" y="66"/>
                  </a:cubicBezTo>
                  <a:cubicBezTo>
                    <a:pt x="26" y="66"/>
                    <a:pt x="25" y="66"/>
                    <a:pt x="25" y="67"/>
                  </a:cubicBezTo>
                  <a:cubicBezTo>
                    <a:pt x="23" y="66"/>
                    <a:pt x="27" y="65"/>
                    <a:pt x="25" y="64"/>
                  </a:cubicBezTo>
                  <a:close/>
                  <a:moveTo>
                    <a:pt x="26" y="69"/>
                  </a:moveTo>
                  <a:cubicBezTo>
                    <a:pt x="26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5" y="68"/>
                    <a:pt x="25" y="68"/>
                    <a:pt x="25" y="69"/>
                  </a:cubicBezTo>
                  <a:cubicBezTo>
                    <a:pt x="26" y="68"/>
                    <a:pt x="27" y="68"/>
                    <a:pt x="27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7" y="69"/>
                    <a:pt x="27" y="68"/>
                    <a:pt x="26" y="69"/>
                  </a:cubicBezTo>
                  <a:close/>
                  <a:moveTo>
                    <a:pt x="32" y="75"/>
                  </a:moveTo>
                  <a:cubicBezTo>
                    <a:pt x="31" y="76"/>
                    <a:pt x="31" y="76"/>
                    <a:pt x="30" y="77"/>
                  </a:cubicBezTo>
                  <a:cubicBezTo>
                    <a:pt x="30" y="76"/>
                    <a:pt x="31" y="74"/>
                    <a:pt x="29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9" y="72"/>
                    <a:pt x="31" y="72"/>
                    <a:pt x="30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7" y="72"/>
                    <a:pt x="27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0"/>
                    <a:pt x="27" y="70"/>
                  </a:cubicBezTo>
                  <a:cubicBezTo>
                    <a:pt x="28" y="70"/>
                    <a:pt x="29" y="68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30" y="71"/>
                    <a:pt x="31" y="70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3" y="73"/>
                    <a:pt x="33" y="74"/>
                    <a:pt x="34" y="76"/>
                  </a:cubicBezTo>
                  <a:cubicBezTo>
                    <a:pt x="33" y="77"/>
                    <a:pt x="35" y="76"/>
                    <a:pt x="34" y="77"/>
                  </a:cubicBezTo>
                  <a:cubicBezTo>
                    <a:pt x="33" y="77"/>
                    <a:pt x="33" y="75"/>
                    <a:pt x="32" y="75"/>
                  </a:cubicBezTo>
                  <a:close/>
                  <a:moveTo>
                    <a:pt x="71" y="95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0" y="95"/>
                    <a:pt x="70" y="95"/>
                    <a:pt x="70" y="95"/>
                  </a:cubicBezTo>
                  <a:lnTo>
                    <a:pt x="71" y="95"/>
                  </a:lnTo>
                  <a:close/>
                  <a:moveTo>
                    <a:pt x="69" y="97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9" y="97"/>
                    <a:pt x="69" y="97"/>
                  </a:cubicBezTo>
                  <a:close/>
                  <a:moveTo>
                    <a:pt x="68" y="96"/>
                  </a:move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8" y="95"/>
                    <a:pt x="68" y="96"/>
                  </a:cubicBezTo>
                  <a:close/>
                  <a:moveTo>
                    <a:pt x="66" y="95"/>
                  </a:move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5" y="96"/>
                    <a:pt x="64" y="96"/>
                  </a:cubicBezTo>
                  <a:cubicBezTo>
                    <a:pt x="64" y="96"/>
                    <a:pt x="65" y="96"/>
                    <a:pt x="64" y="95"/>
                  </a:cubicBezTo>
                  <a:lnTo>
                    <a:pt x="66" y="95"/>
                  </a:lnTo>
                  <a:close/>
                  <a:moveTo>
                    <a:pt x="45" y="87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6" y="88"/>
                    <a:pt x="46" y="88"/>
                    <a:pt x="46" y="88"/>
                  </a:cubicBezTo>
                  <a:lnTo>
                    <a:pt x="45" y="87"/>
                  </a:lnTo>
                  <a:close/>
                  <a:moveTo>
                    <a:pt x="45" y="86"/>
                  </a:moveTo>
                  <a:cubicBezTo>
                    <a:pt x="45" y="85"/>
                    <a:pt x="46" y="86"/>
                    <a:pt x="46" y="85"/>
                  </a:cubicBezTo>
                  <a:cubicBezTo>
                    <a:pt x="47" y="85"/>
                    <a:pt x="46" y="86"/>
                    <a:pt x="47" y="86"/>
                  </a:cubicBezTo>
                  <a:cubicBezTo>
                    <a:pt x="46" y="86"/>
                    <a:pt x="45" y="86"/>
                    <a:pt x="45" y="86"/>
                  </a:cubicBezTo>
                  <a:close/>
                  <a:moveTo>
                    <a:pt x="50" y="82"/>
                  </a:moveTo>
                  <a:cubicBezTo>
                    <a:pt x="49" y="82"/>
                    <a:pt x="49" y="82"/>
                    <a:pt x="49" y="81"/>
                  </a:cubicBezTo>
                  <a:cubicBezTo>
                    <a:pt x="50" y="82"/>
                    <a:pt x="50" y="82"/>
                    <a:pt x="50" y="82"/>
                  </a:cubicBezTo>
                  <a:close/>
                  <a:moveTo>
                    <a:pt x="53" y="83"/>
                  </a:moveTo>
                  <a:cubicBezTo>
                    <a:pt x="53" y="82"/>
                    <a:pt x="53" y="82"/>
                    <a:pt x="52" y="82"/>
                  </a:cubicBezTo>
                  <a:cubicBezTo>
                    <a:pt x="52" y="82"/>
                    <a:pt x="54" y="82"/>
                    <a:pt x="54" y="81"/>
                  </a:cubicBezTo>
                  <a:cubicBezTo>
                    <a:pt x="54" y="82"/>
                    <a:pt x="53" y="82"/>
                    <a:pt x="54" y="83"/>
                  </a:cubicBezTo>
                  <a:cubicBezTo>
                    <a:pt x="54" y="83"/>
                    <a:pt x="54" y="83"/>
                    <a:pt x="53" y="83"/>
                  </a:cubicBezTo>
                  <a:close/>
                  <a:moveTo>
                    <a:pt x="55" y="81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54" y="80"/>
                    <a:pt x="55" y="80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lose/>
                  <a:moveTo>
                    <a:pt x="57" y="83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3"/>
                  </a:cubicBezTo>
                  <a:close/>
                  <a:moveTo>
                    <a:pt x="59" y="81"/>
                  </a:moveTo>
                  <a:cubicBezTo>
                    <a:pt x="58" y="80"/>
                    <a:pt x="58" y="80"/>
                    <a:pt x="58" y="80"/>
                  </a:cubicBezTo>
                  <a:cubicBezTo>
                    <a:pt x="59" y="80"/>
                    <a:pt x="59" y="80"/>
                    <a:pt x="59" y="80"/>
                  </a:cubicBezTo>
                  <a:lnTo>
                    <a:pt x="59" y="81"/>
                  </a:lnTo>
                  <a:close/>
                  <a:moveTo>
                    <a:pt x="69" y="80"/>
                  </a:moveTo>
                  <a:cubicBezTo>
                    <a:pt x="69" y="80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0"/>
                    <a:pt x="69" y="80"/>
                    <a:pt x="69" y="80"/>
                  </a:cubicBezTo>
                  <a:close/>
                  <a:moveTo>
                    <a:pt x="70" y="82"/>
                  </a:move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2"/>
                    <a:pt x="70" y="82"/>
                  </a:cubicBezTo>
                  <a:close/>
                  <a:moveTo>
                    <a:pt x="72" y="79"/>
                  </a:move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lnTo>
                    <a:pt x="72" y="79"/>
                  </a:lnTo>
                  <a:close/>
                  <a:moveTo>
                    <a:pt x="79" y="81"/>
                  </a:moveTo>
                  <a:cubicBezTo>
                    <a:pt x="79" y="80"/>
                    <a:pt x="79" y="80"/>
                    <a:pt x="79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79" y="81"/>
                  </a:lnTo>
                  <a:close/>
                  <a:moveTo>
                    <a:pt x="80" y="79"/>
                  </a:move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1" y="79"/>
                    <a:pt x="81" y="79"/>
                    <a:pt x="80" y="79"/>
                  </a:cubicBezTo>
                  <a:close/>
                  <a:moveTo>
                    <a:pt x="86" y="82"/>
                  </a:moveTo>
                  <a:cubicBezTo>
                    <a:pt x="86" y="81"/>
                    <a:pt x="86" y="81"/>
                    <a:pt x="86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2"/>
                    <a:pt x="88" y="81"/>
                    <a:pt x="88" y="83"/>
                  </a:cubicBezTo>
                  <a:cubicBezTo>
                    <a:pt x="87" y="83"/>
                    <a:pt x="86" y="81"/>
                    <a:pt x="86" y="82"/>
                  </a:cubicBezTo>
                  <a:close/>
                  <a:moveTo>
                    <a:pt x="89" y="86"/>
                  </a:move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lnTo>
                    <a:pt x="89" y="86"/>
                  </a:lnTo>
                  <a:close/>
                  <a:moveTo>
                    <a:pt x="131" y="6"/>
                  </a:moveTo>
                  <a:cubicBezTo>
                    <a:pt x="131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lnTo>
                    <a:pt x="131" y="6"/>
                  </a:lnTo>
                  <a:close/>
                  <a:moveTo>
                    <a:pt x="133" y="6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32" y="6"/>
                    <a:pt x="132" y="6"/>
                    <a:pt x="133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5" y="6"/>
                    <a:pt x="134" y="6"/>
                    <a:pt x="133" y="6"/>
                  </a:cubicBezTo>
                  <a:close/>
                  <a:moveTo>
                    <a:pt x="136" y="6"/>
                  </a:moveTo>
                  <a:cubicBezTo>
                    <a:pt x="136" y="5"/>
                    <a:pt x="137" y="5"/>
                    <a:pt x="138" y="5"/>
                  </a:cubicBezTo>
                  <a:lnTo>
                    <a:pt x="136" y="6"/>
                  </a:lnTo>
                  <a:close/>
                  <a:moveTo>
                    <a:pt x="147" y="9"/>
                  </a:moveTo>
                  <a:cubicBezTo>
                    <a:pt x="146" y="10"/>
                    <a:pt x="146" y="9"/>
                    <a:pt x="145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8"/>
                    <a:pt x="148" y="10"/>
                    <a:pt x="147" y="9"/>
                  </a:cubicBezTo>
                  <a:close/>
                  <a:moveTo>
                    <a:pt x="154" y="9"/>
                  </a:moveTo>
                  <a:cubicBezTo>
                    <a:pt x="154" y="10"/>
                    <a:pt x="155" y="10"/>
                    <a:pt x="155" y="11"/>
                  </a:cubicBezTo>
                  <a:cubicBezTo>
                    <a:pt x="153" y="10"/>
                    <a:pt x="153" y="10"/>
                    <a:pt x="153" y="10"/>
                  </a:cubicBezTo>
                  <a:lnTo>
                    <a:pt x="154" y="9"/>
                  </a:lnTo>
                  <a:close/>
                  <a:moveTo>
                    <a:pt x="153" y="13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53" y="12"/>
                    <a:pt x="154" y="10"/>
                    <a:pt x="155" y="12"/>
                  </a:cubicBezTo>
                  <a:cubicBezTo>
                    <a:pt x="154" y="12"/>
                    <a:pt x="154" y="12"/>
                    <a:pt x="155" y="13"/>
                  </a:cubicBezTo>
                  <a:cubicBezTo>
                    <a:pt x="155" y="14"/>
                    <a:pt x="153" y="12"/>
                    <a:pt x="153" y="13"/>
                  </a:cubicBezTo>
                  <a:close/>
                  <a:moveTo>
                    <a:pt x="134" y="85"/>
                  </a:moveTo>
                  <a:cubicBezTo>
                    <a:pt x="134" y="84"/>
                    <a:pt x="134" y="84"/>
                    <a:pt x="134" y="84"/>
                  </a:cubicBezTo>
                  <a:cubicBezTo>
                    <a:pt x="134" y="84"/>
                    <a:pt x="134" y="84"/>
                    <a:pt x="134" y="84"/>
                  </a:cubicBezTo>
                  <a:lnTo>
                    <a:pt x="134" y="85"/>
                  </a:lnTo>
                  <a:close/>
                  <a:moveTo>
                    <a:pt x="165" y="11"/>
                  </a:moveTo>
                  <a:cubicBezTo>
                    <a:pt x="165" y="10"/>
                    <a:pt x="166" y="10"/>
                    <a:pt x="167" y="9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7" y="10"/>
                    <a:pt x="165" y="10"/>
                    <a:pt x="165" y="11"/>
                  </a:cubicBezTo>
                  <a:close/>
                  <a:moveTo>
                    <a:pt x="133" y="89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33" y="90"/>
                    <a:pt x="133" y="90"/>
                    <a:pt x="133" y="90"/>
                  </a:cubicBezTo>
                  <a:lnTo>
                    <a:pt x="133" y="89"/>
                  </a:lnTo>
                  <a:close/>
                  <a:moveTo>
                    <a:pt x="138" y="85"/>
                  </a:moveTo>
                  <a:cubicBezTo>
                    <a:pt x="138" y="84"/>
                    <a:pt x="137" y="85"/>
                    <a:pt x="137" y="84"/>
                  </a:cubicBezTo>
                  <a:cubicBezTo>
                    <a:pt x="138" y="84"/>
                    <a:pt x="139" y="84"/>
                    <a:pt x="139" y="85"/>
                  </a:cubicBezTo>
                  <a:cubicBezTo>
                    <a:pt x="139" y="85"/>
                    <a:pt x="138" y="85"/>
                    <a:pt x="138" y="85"/>
                  </a:cubicBezTo>
                  <a:close/>
                  <a:moveTo>
                    <a:pt x="175" y="4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4" y="5"/>
                    <a:pt x="174" y="5"/>
                    <a:pt x="174" y="5"/>
                  </a:cubicBezTo>
                  <a:lnTo>
                    <a:pt x="175" y="4"/>
                  </a:lnTo>
                  <a:close/>
                  <a:moveTo>
                    <a:pt x="141" y="84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3"/>
                    <a:pt x="141" y="84"/>
                    <a:pt x="141" y="84"/>
                  </a:cubicBezTo>
                  <a:close/>
                  <a:moveTo>
                    <a:pt x="144" y="84"/>
                  </a:move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lnTo>
                    <a:pt x="144" y="84"/>
                  </a:lnTo>
                  <a:close/>
                  <a:moveTo>
                    <a:pt x="145" y="83"/>
                  </a:moveTo>
                  <a:cubicBezTo>
                    <a:pt x="145" y="82"/>
                    <a:pt x="145" y="82"/>
                    <a:pt x="145" y="82"/>
                  </a:cubicBezTo>
                  <a:cubicBezTo>
                    <a:pt x="146" y="83"/>
                    <a:pt x="146" y="83"/>
                    <a:pt x="146" y="83"/>
                  </a:cubicBezTo>
                  <a:lnTo>
                    <a:pt x="145" y="83"/>
                  </a:lnTo>
                  <a:close/>
                  <a:moveTo>
                    <a:pt x="183" y="4"/>
                  </a:moveTo>
                  <a:cubicBezTo>
                    <a:pt x="183" y="4"/>
                    <a:pt x="183" y="4"/>
                    <a:pt x="183" y="4"/>
                  </a:cubicBezTo>
                  <a:cubicBezTo>
                    <a:pt x="182" y="4"/>
                    <a:pt x="182" y="4"/>
                    <a:pt x="182" y="4"/>
                  </a:cubicBezTo>
                  <a:lnTo>
                    <a:pt x="183" y="4"/>
                  </a:lnTo>
                  <a:close/>
                  <a:moveTo>
                    <a:pt x="152" y="81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81"/>
                    <a:pt x="151" y="81"/>
                    <a:pt x="151" y="82"/>
                  </a:cubicBezTo>
                  <a:cubicBezTo>
                    <a:pt x="151" y="81"/>
                    <a:pt x="149" y="81"/>
                    <a:pt x="150" y="80"/>
                  </a:cubicBezTo>
                  <a:cubicBezTo>
                    <a:pt x="151" y="80"/>
                    <a:pt x="151" y="81"/>
                    <a:pt x="151" y="81"/>
                  </a:cubicBezTo>
                  <a:cubicBezTo>
                    <a:pt x="151" y="81"/>
                    <a:pt x="151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lose/>
                  <a:moveTo>
                    <a:pt x="184" y="4"/>
                  </a:moveTo>
                  <a:cubicBezTo>
                    <a:pt x="184" y="5"/>
                    <a:pt x="184" y="4"/>
                    <a:pt x="184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5"/>
                    <a:pt x="184" y="4"/>
                  </a:cubicBezTo>
                  <a:close/>
                  <a:moveTo>
                    <a:pt x="158" y="80"/>
                  </a:moveTo>
                  <a:cubicBezTo>
                    <a:pt x="157" y="80"/>
                    <a:pt x="157" y="80"/>
                    <a:pt x="157" y="80"/>
                  </a:cubicBezTo>
                  <a:cubicBezTo>
                    <a:pt x="157" y="80"/>
                    <a:pt x="157" y="80"/>
                    <a:pt x="157" y="80"/>
                  </a:cubicBezTo>
                  <a:cubicBezTo>
                    <a:pt x="158" y="80"/>
                    <a:pt x="158" y="80"/>
                    <a:pt x="158" y="80"/>
                  </a:cubicBezTo>
                  <a:close/>
                  <a:moveTo>
                    <a:pt x="161" y="79"/>
                  </a:moveTo>
                  <a:cubicBezTo>
                    <a:pt x="161" y="79"/>
                    <a:pt x="161" y="79"/>
                    <a:pt x="161" y="79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9"/>
                  </a:ln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4"/>
                    <a:pt x="195" y="4"/>
                    <a:pt x="195" y="5"/>
                  </a:cubicBezTo>
                  <a:close/>
                  <a:moveTo>
                    <a:pt x="195" y="7"/>
                  </a:moveTo>
                  <a:cubicBezTo>
                    <a:pt x="195" y="6"/>
                    <a:pt x="197" y="7"/>
                    <a:pt x="198" y="7"/>
                  </a:cubicBezTo>
                  <a:cubicBezTo>
                    <a:pt x="197" y="8"/>
                    <a:pt x="195" y="7"/>
                    <a:pt x="195" y="7"/>
                  </a:cubicBezTo>
                  <a:close/>
                  <a:moveTo>
                    <a:pt x="167" y="78"/>
                  </a:moveTo>
                  <a:cubicBezTo>
                    <a:pt x="167" y="77"/>
                    <a:pt x="168" y="77"/>
                    <a:pt x="168" y="78"/>
                  </a:cubicBezTo>
                  <a:cubicBezTo>
                    <a:pt x="168" y="78"/>
                    <a:pt x="168" y="78"/>
                    <a:pt x="167" y="78"/>
                  </a:cubicBezTo>
                  <a:close/>
                  <a:moveTo>
                    <a:pt x="198" y="7"/>
                  </a:moveTo>
                  <a:cubicBezTo>
                    <a:pt x="198" y="7"/>
                    <a:pt x="199" y="7"/>
                    <a:pt x="199" y="6"/>
                  </a:cubicBezTo>
                  <a:cubicBezTo>
                    <a:pt x="200" y="8"/>
                    <a:pt x="201" y="7"/>
                    <a:pt x="202" y="7"/>
                  </a:cubicBezTo>
                  <a:cubicBezTo>
                    <a:pt x="201" y="7"/>
                    <a:pt x="199" y="8"/>
                    <a:pt x="198" y="7"/>
                  </a:cubicBezTo>
                  <a:close/>
                  <a:moveTo>
                    <a:pt x="185" y="84"/>
                  </a:moveTo>
                  <a:cubicBezTo>
                    <a:pt x="185" y="85"/>
                    <a:pt x="184" y="84"/>
                    <a:pt x="184" y="84"/>
                  </a:cubicBezTo>
                  <a:cubicBezTo>
                    <a:pt x="185" y="84"/>
                    <a:pt x="185" y="84"/>
                    <a:pt x="185" y="84"/>
                  </a:cubicBezTo>
                  <a:close/>
                  <a:moveTo>
                    <a:pt x="239" y="8"/>
                  </a:moveTo>
                  <a:cubicBezTo>
                    <a:pt x="239" y="8"/>
                    <a:pt x="239" y="8"/>
                    <a:pt x="239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8" y="8"/>
                    <a:pt x="239" y="8"/>
                  </a:cubicBezTo>
                  <a:close/>
                  <a:moveTo>
                    <a:pt x="238" y="8"/>
                  </a:moveTo>
                  <a:cubicBezTo>
                    <a:pt x="238" y="8"/>
                    <a:pt x="237" y="8"/>
                    <a:pt x="237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8"/>
                    <a:pt x="236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9"/>
                    <a:pt x="236" y="8"/>
                  </a:cubicBezTo>
                  <a:cubicBezTo>
                    <a:pt x="236" y="8"/>
                    <a:pt x="237" y="8"/>
                    <a:pt x="238" y="8"/>
                  </a:cubicBezTo>
                  <a:close/>
                  <a:moveTo>
                    <a:pt x="237" y="6"/>
                  </a:moveTo>
                  <a:cubicBezTo>
                    <a:pt x="237" y="6"/>
                    <a:pt x="237" y="6"/>
                    <a:pt x="238" y="6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36" y="5"/>
                    <a:pt x="236" y="6"/>
                    <a:pt x="237" y="6"/>
                  </a:cubicBezTo>
                  <a:close/>
                  <a:moveTo>
                    <a:pt x="236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35" y="7"/>
                    <a:pt x="236" y="7"/>
                  </a:cubicBezTo>
                  <a:close/>
                  <a:moveTo>
                    <a:pt x="210" y="5"/>
                  </a:moveTo>
                  <a:cubicBezTo>
                    <a:pt x="209" y="5"/>
                    <a:pt x="209" y="5"/>
                    <a:pt x="209" y="5"/>
                  </a:cubicBezTo>
                  <a:cubicBezTo>
                    <a:pt x="208" y="5"/>
                    <a:pt x="207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8" y="4"/>
                    <a:pt x="210" y="5"/>
                  </a:cubicBezTo>
                  <a:close/>
                  <a:moveTo>
                    <a:pt x="175" y="81"/>
                  </a:moveTo>
                  <a:cubicBezTo>
                    <a:pt x="175" y="81"/>
                    <a:pt x="174" y="82"/>
                    <a:pt x="174" y="82"/>
                  </a:cubicBezTo>
                  <a:cubicBezTo>
                    <a:pt x="174" y="82"/>
                    <a:pt x="174" y="81"/>
                    <a:pt x="175" y="81"/>
                  </a:cubicBezTo>
                  <a:close/>
                  <a:moveTo>
                    <a:pt x="173" y="86"/>
                  </a:move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3" y="85"/>
                    <a:pt x="173" y="86"/>
                  </a:cubicBezTo>
                  <a:close/>
                  <a:moveTo>
                    <a:pt x="213" y="7"/>
                  </a:moveTo>
                  <a:cubicBezTo>
                    <a:pt x="212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6"/>
                    <a:pt x="208" y="8"/>
                    <a:pt x="208" y="7"/>
                  </a:cubicBezTo>
                  <a:cubicBezTo>
                    <a:pt x="206" y="9"/>
                    <a:pt x="205" y="7"/>
                    <a:pt x="203" y="8"/>
                  </a:cubicBezTo>
                  <a:cubicBezTo>
                    <a:pt x="204" y="8"/>
                    <a:pt x="202" y="8"/>
                    <a:pt x="203" y="7"/>
                  </a:cubicBezTo>
                  <a:cubicBezTo>
                    <a:pt x="205" y="7"/>
                    <a:pt x="208" y="8"/>
                    <a:pt x="210" y="7"/>
                  </a:cubicBezTo>
                  <a:cubicBezTo>
                    <a:pt x="209" y="7"/>
                    <a:pt x="210" y="7"/>
                    <a:pt x="210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2" y="6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lose/>
                  <a:moveTo>
                    <a:pt x="214" y="5"/>
                  </a:moveTo>
                  <a:cubicBezTo>
                    <a:pt x="215" y="5"/>
                    <a:pt x="215" y="4"/>
                    <a:pt x="216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6"/>
                    <a:pt x="214" y="5"/>
                    <a:pt x="214" y="5"/>
                  </a:cubicBezTo>
                  <a:close/>
                  <a:moveTo>
                    <a:pt x="183" y="80"/>
                  </a:moveTo>
                  <a:cubicBezTo>
                    <a:pt x="182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lose/>
                  <a:moveTo>
                    <a:pt x="214" y="8"/>
                  </a:moveTo>
                  <a:cubicBezTo>
                    <a:pt x="215" y="7"/>
                    <a:pt x="215" y="7"/>
                    <a:pt x="216" y="8"/>
                  </a:cubicBezTo>
                  <a:cubicBezTo>
                    <a:pt x="215" y="8"/>
                    <a:pt x="215" y="8"/>
                    <a:pt x="214" y="8"/>
                  </a:cubicBezTo>
                  <a:close/>
                  <a:moveTo>
                    <a:pt x="217" y="5"/>
                  </a:move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7" y="5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7" y="6"/>
                    <a:pt x="217" y="5"/>
                    <a:pt x="217" y="5"/>
                  </a:cubicBezTo>
                  <a:close/>
                  <a:moveTo>
                    <a:pt x="218" y="9"/>
                  </a:moveTo>
                  <a:cubicBezTo>
                    <a:pt x="218" y="9"/>
                    <a:pt x="218" y="9"/>
                    <a:pt x="218" y="9"/>
                  </a:cubicBezTo>
                  <a:cubicBezTo>
                    <a:pt x="219" y="10"/>
                    <a:pt x="219" y="10"/>
                    <a:pt x="219" y="10"/>
                  </a:cubicBezTo>
                  <a:lnTo>
                    <a:pt x="218" y="9"/>
                  </a:lnTo>
                  <a:close/>
                  <a:moveTo>
                    <a:pt x="190" y="80"/>
                  </a:moveTo>
                  <a:cubicBezTo>
                    <a:pt x="189" y="80"/>
                    <a:pt x="189" y="80"/>
                    <a:pt x="189" y="80"/>
                  </a:cubicBezTo>
                  <a:cubicBezTo>
                    <a:pt x="189" y="80"/>
                    <a:pt x="190" y="79"/>
                    <a:pt x="189" y="80"/>
                  </a:cubicBezTo>
                  <a:cubicBezTo>
                    <a:pt x="189" y="80"/>
                    <a:pt x="188" y="80"/>
                    <a:pt x="188" y="80"/>
                  </a:cubicBezTo>
                  <a:cubicBezTo>
                    <a:pt x="189" y="79"/>
                    <a:pt x="189" y="79"/>
                    <a:pt x="189" y="79"/>
                  </a:cubicBezTo>
                  <a:cubicBezTo>
                    <a:pt x="189" y="79"/>
                    <a:pt x="189" y="80"/>
                    <a:pt x="190" y="79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81"/>
                    <a:pt x="190" y="80"/>
                    <a:pt x="190" y="80"/>
                  </a:cubicBezTo>
                  <a:close/>
                  <a:moveTo>
                    <a:pt x="190" y="78"/>
                  </a:moveTo>
                  <a:cubicBezTo>
                    <a:pt x="190" y="78"/>
                    <a:pt x="190" y="78"/>
                    <a:pt x="190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79"/>
                    <a:pt x="190" y="79"/>
                    <a:pt x="190" y="79"/>
                  </a:cubicBezTo>
                  <a:lnTo>
                    <a:pt x="190" y="78"/>
                  </a:lnTo>
                  <a:close/>
                  <a:moveTo>
                    <a:pt x="219" y="10"/>
                  </a:moveTo>
                  <a:cubicBezTo>
                    <a:pt x="220" y="9"/>
                    <a:pt x="220" y="8"/>
                    <a:pt x="219" y="8"/>
                  </a:cubicBezTo>
                  <a:cubicBezTo>
                    <a:pt x="218" y="8"/>
                    <a:pt x="218" y="8"/>
                    <a:pt x="218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7"/>
                    <a:pt x="219" y="7"/>
                    <a:pt x="219" y="6"/>
                  </a:cubicBezTo>
                  <a:cubicBezTo>
                    <a:pt x="219" y="6"/>
                    <a:pt x="220" y="6"/>
                    <a:pt x="221" y="6"/>
                  </a:cubicBezTo>
                  <a:cubicBezTo>
                    <a:pt x="221" y="6"/>
                    <a:pt x="221" y="6"/>
                    <a:pt x="222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0" y="6"/>
                    <a:pt x="221" y="7"/>
                    <a:pt x="221" y="8"/>
                  </a:cubicBezTo>
                  <a:cubicBezTo>
                    <a:pt x="221" y="7"/>
                    <a:pt x="223" y="7"/>
                    <a:pt x="224" y="7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8"/>
                    <a:pt x="224" y="8"/>
                    <a:pt x="223" y="8"/>
                  </a:cubicBezTo>
                  <a:cubicBezTo>
                    <a:pt x="223" y="9"/>
                    <a:pt x="221" y="8"/>
                    <a:pt x="222" y="9"/>
                  </a:cubicBezTo>
                  <a:cubicBezTo>
                    <a:pt x="222" y="9"/>
                    <a:pt x="221" y="9"/>
                    <a:pt x="221" y="9"/>
                  </a:cubicBezTo>
                  <a:cubicBezTo>
                    <a:pt x="221" y="10"/>
                    <a:pt x="220" y="9"/>
                    <a:pt x="219" y="10"/>
                  </a:cubicBezTo>
                  <a:close/>
                  <a:moveTo>
                    <a:pt x="191" y="80"/>
                  </a:moveTo>
                  <a:cubicBezTo>
                    <a:pt x="192" y="78"/>
                    <a:pt x="192" y="78"/>
                    <a:pt x="192" y="78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1" y="80"/>
                  </a:lnTo>
                  <a:close/>
                  <a:moveTo>
                    <a:pt x="222" y="12"/>
                  </a:moveTo>
                  <a:cubicBezTo>
                    <a:pt x="222" y="12"/>
                    <a:pt x="222" y="12"/>
                    <a:pt x="222" y="12"/>
                  </a:cubicBezTo>
                  <a:cubicBezTo>
                    <a:pt x="222" y="12"/>
                    <a:pt x="221" y="12"/>
                    <a:pt x="220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1" y="11"/>
                    <a:pt x="221" y="10"/>
                    <a:pt x="221" y="10"/>
                  </a:cubicBezTo>
                  <a:cubicBezTo>
                    <a:pt x="221" y="10"/>
                    <a:pt x="221" y="11"/>
                    <a:pt x="221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2" y="11"/>
                    <a:pt x="222" y="11"/>
                    <a:pt x="222" y="11"/>
                  </a:cubicBezTo>
                  <a:cubicBezTo>
                    <a:pt x="222" y="11"/>
                    <a:pt x="222" y="11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3" y="10"/>
                    <a:pt x="223" y="11"/>
                    <a:pt x="223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4" y="11"/>
                    <a:pt x="224" y="11"/>
                    <a:pt x="224" y="11"/>
                  </a:cubicBezTo>
                  <a:cubicBezTo>
                    <a:pt x="223" y="12"/>
                    <a:pt x="223" y="12"/>
                    <a:pt x="223" y="12"/>
                  </a:cubicBezTo>
                  <a:lnTo>
                    <a:pt x="222" y="12"/>
                  </a:lnTo>
                  <a:close/>
                  <a:moveTo>
                    <a:pt x="195" y="80"/>
                  </a:moveTo>
                  <a:cubicBezTo>
                    <a:pt x="195" y="79"/>
                    <a:pt x="195" y="79"/>
                    <a:pt x="195" y="79"/>
                  </a:cubicBezTo>
                  <a:cubicBezTo>
                    <a:pt x="195" y="79"/>
                    <a:pt x="195" y="79"/>
                    <a:pt x="195" y="80"/>
                  </a:cubicBezTo>
                  <a:close/>
                  <a:moveTo>
                    <a:pt x="198" y="82"/>
                  </a:moveTo>
                  <a:cubicBezTo>
                    <a:pt x="198" y="82"/>
                    <a:pt x="198" y="82"/>
                    <a:pt x="198" y="82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198" y="82"/>
                    <a:pt x="198" y="82"/>
                    <a:pt x="198" y="82"/>
                  </a:cubicBezTo>
                  <a:close/>
                  <a:moveTo>
                    <a:pt x="229" y="13"/>
                  </a:moveTo>
                  <a:cubicBezTo>
                    <a:pt x="228" y="13"/>
                    <a:pt x="227" y="12"/>
                    <a:pt x="227" y="13"/>
                  </a:cubicBezTo>
                  <a:cubicBezTo>
                    <a:pt x="226" y="12"/>
                    <a:pt x="225" y="13"/>
                    <a:pt x="224" y="13"/>
                  </a:cubicBezTo>
                  <a:cubicBezTo>
                    <a:pt x="223" y="11"/>
                    <a:pt x="225" y="11"/>
                    <a:pt x="225" y="10"/>
                  </a:cubicBezTo>
                  <a:cubicBezTo>
                    <a:pt x="225" y="11"/>
                    <a:pt x="226" y="10"/>
                    <a:pt x="226" y="11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8" y="12"/>
                    <a:pt x="227" y="10"/>
                    <a:pt x="229" y="11"/>
                  </a:cubicBezTo>
                  <a:cubicBezTo>
                    <a:pt x="229" y="11"/>
                    <a:pt x="229" y="13"/>
                    <a:pt x="229" y="13"/>
                  </a:cubicBezTo>
                  <a:close/>
                  <a:moveTo>
                    <a:pt x="229" y="10"/>
                  </a:moveTo>
                  <a:cubicBezTo>
                    <a:pt x="229" y="9"/>
                    <a:pt x="230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8" y="9"/>
                    <a:pt x="228" y="8"/>
                  </a:cubicBezTo>
                  <a:cubicBezTo>
                    <a:pt x="228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8" y="9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9"/>
                    <a:pt x="230" y="8"/>
                    <a:pt x="230" y="9"/>
                  </a:cubicBezTo>
                  <a:cubicBezTo>
                    <a:pt x="230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9"/>
                  </a:cubicBezTo>
                  <a:cubicBezTo>
                    <a:pt x="233" y="8"/>
                    <a:pt x="234" y="8"/>
                    <a:pt x="235" y="8"/>
                  </a:cubicBezTo>
                  <a:cubicBezTo>
                    <a:pt x="235" y="8"/>
                    <a:pt x="235" y="9"/>
                    <a:pt x="235" y="9"/>
                  </a:cubicBezTo>
                  <a:cubicBezTo>
                    <a:pt x="235" y="9"/>
                    <a:pt x="234" y="9"/>
                    <a:pt x="234" y="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3" y="9"/>
                    <a:pt x="232" y="10"/>
                    <a:pt x="231" y="9"/>
                  </a:cubicBezTo>
                  <a:cubicBezTo>
                    <a:pt x="231" y="9"/>
                    <a:pt x="231" y="9"/>
                    <a:pt x="231" y="9"/>
                  </a:cubicBezTo>
                  <a:cubicBezTo>
                    <a:pt x="231" y="10"/>
                    <a:pt x="229" y="10"/>
                    <a:pt x="229" y="10"/>
                  </a:cubicBezTo>
                  <a:close/>
                  <a:moveTo>
                    <a:pt x="232" y="13"/>
                  </a:moveTo>
                  <a:cubicBezTo>
                    <a:pt x="231" y="13"/>
                    <a:pt x="231" y="13"/>
                    <a:pt x="231" y="13"/>
                  </a:cubicBezTo>
                  <a:cubicBezTo>
                    <a:pt x="232" y="12"/>
                    <a:pt x="232" y="12"/>
                    <a:pt x="232" y="12"/>
                  </a:cubicBezTo>
                  <a:lnTo>
                    <a:pt x="232" y="13"/>
                  </a:lnTo>
                  <a:close/>
                  <a:moveTo>
                    <a:pt x="233" y="13"/>
                  </a:moveTo>
                  <a:cubicBezTo>
                    <a:pt x="233" y="12"/>
                    <a:pt x="233" y="13"/>
                    <a:pt x="233" y="12"/>
                  </a:cubicBezTo>
                  <a:cubicBezTo>
                    <a:pt x="232" y="11"/>
                    <a:pt x="231" y="12"/>
                    <a:pt x="230" y="12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31" y="11"/>
                    <a:pt x="232" y="12"/>
                    <a:pt x="233" y="11"/>
                  </a:cubicBezTo>
                  <a:cubicBezTo>
                    <a:pt x="234" y="12"/>
                    <a:pt x="233" y="12"/>
                    <a:pt x="234" y="13"/>
                  </a:cubicBezTo>
                  <a:cubicBezTo>
                    <a:pt x="234" y="12"/>
                    <a:pt x="235" y="12"/>
                    <a:pt x="236" y="12"/>
                  </a:cubicBezTo>
                  <a:cubicBezTo>
                    <a:pt x="235" y="12"/>
                    <a:pt x="235" y="14"/>
                    <a:pt x="233" y="13"/>
                  </a:cubicBezTo>
                  <a:close/>
                  <a:moveTo>
                    <a:pt x="236" y="10"/>
                  </a:moveTo>
                  <a:cubicBezTo>
                    <a:pt x="237" y="9"/>
                    <a:pt x="238" y="9"/>
                    <a:pt x="239" y="9"/>
                  </a:cubicBezTo>
                  <a:cubicBezTo>
                    <a:pt x="239" y="10"/>
                    <a:pt x="237" y="9"/>
                    <a:pt x="236" y="10"/>
                  </a:cubicBezTo>
                  <a:close/>
                  <a:moveTo>
                    <a:pt x="220" y="78"/>
                  </a:moveTo>
                  <a:cubicBezTo>
                    <a:pt x="220" y="78"/>
                    <a:pt x="220" y="78"/>
                    <a:pt x="220" y="78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1" y="77"/>
                    <a:pt x="221" y="77"/>
                    <a:pt x="221" y="77"/>
                  </a:cubicBezTo>
                  <a:lnTo>
                    <a:pt x="220" y="78"/>
                  </a:lnTo>
                  <a:close/>
                  <a:moveTo>
                    <a:pt x="226" y="78"/>
                  </a:moveTo>
                  <a:cubicBezTo>
                    <a:pt x="226" y="77"/>
                    <a:pt x="226" y="77"/>
                    <a:pt x="226" y="77"/>
                  </a:cubicBezTo>
                  <a:cubicBezTo>
                    <a:pt x="227" y="78"/>
                    <a:pt x="227" y="78"/>
                    <a:pt x="227" y="78"/>
                  </a:cubicBezTo>
                  <a:lnTo>
                    <a:pt x="226" y="78"/>
                  </a:lnTo>
                  <a:close/>
                  <a:moveTo>
                    <a:pt x="253" y="15"/>
                  </a:moveTo>
                  <a:cubicBezTo>
                    <a:pt x="254" y="15"/>
                    <a:pt x="254" y="15"/>
                    <a:pt x="254" y="15"/>
                  </a:cubicBezTo>
                  <a:cubicBezTo>
                    <a:pt x="253" y="14"/>
                    <a:pt x="253" y="15"/>
                    <a:pt x="252" y="15"/>
                  </a:cubicBezTo>
                  <a:cubicBezTo>
                    <a:pt x="252" y="15"/>
                    <a:pt x="252" y="14"/>
                    <a:pt x="252" y="14"/>
                  </a:cubicBezTo>
                  <a:cubicBezTo>
                    <a:pt x="251" y="14"/>
                    <a:pt x="251" y="14"/>
                    <a:pt x="251" y="14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lose/>
                  <a:moveTo>
                    <a:pt x="230" y="79"/>
                  </a:moveTo>
                  <a:cubicBezTo>
                    <a:pt x="230" y="78"/>
                    <a:pt x="229" y="78"/>
                    <a:pt x="230" y="77"/>
                  </a:cubicBezTo>
                  <a:cubicBezTo>
                    <a:pt x="230" y="78"/>
                    <a:pt x="231" y="78"/>
                    <a:pt x="230" y="79"/>
                  </a:cubicBezTo>
                  <a:close/>
                  <a:moveTo>
                    <a:pt x="232" y="78"/>
                  </a:moveTo>
                  <a:cubicBezTo>
                    <a:pt x="232" y="78"/>
                    <a:pt x="232" y="78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2" y="78"/>
                  </a:cubicBezTo>
                  <a:close/>
                  <a:moveTo>
                    <a:pt x="237" y="79"/>
                  </a:moveTo>
                  <a:cubicBezTo>
                    <a:pt x="237" y="79"/>
                    <a:pt x="237" y="79"/>
                    <a:pt x="237" y="79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7" y="79"/>
                  </a:cubicBezTo>
                  <a:close/>
                  <a:moveTo>
                    <a:pt x="240" y="78"/>
                  </a:moveTo>
                  <a:cubicBezTo>
                    <a:pt x="241" y="78"/>
                    <a:pt x="241" y="78"/>
                    <a:pt x="241" y="78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1" y="79"/>
                    <a:pt x="241" y="78"/>
                    <a:pt x="240" y="78"/>
                  </a:cubicBezTo>
                  <a:close/>
                  <a:moveTo>
                    <a:pt x="273" y="9"/>
                  </a:move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2" y="9"/>
                    <a:pt x="272" y="9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3" y="9"/>
                    <a:pt x="273" y="9"/>
                  </a:cubicBezTo>
                  <a:close/>
                  <a:moveTo>
                    <a:pt x="271" y="12"/>
                  </a:move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69" y="13"/>
                    <a:pt x="268" y="14"/>
                    <a:pt x="267" y="12"/>
                  </a:cubicBezTo>
                  <a:cubicBezTo>
                    <a:pt x="268" y="12"/>
                    <a:pt x="267" y="10"/>
                    <a:pt x="268" y="10"/>
                  </a:cubicBezTo>
                  <a:cubicBezTo>
                    <a:pt x="268" y="9"/>
                    <a:pt x="269" y="10"/>
                    <a:pt x="270" y="10"/>
                  </a:cubicBezTo>
                  <a:cubicBezTo>
                    <a:pt x="271" y="10"/>
                    <a:pt x="271" y="10"/>
                    <a:pt x="271" y="11"/>
                  </a:cubicBezTo>
                  <a:cubicBezTo>
                    <a:pt x="270" y="11"/>
                    <a:pt x="270" y="11"/>
                    <a:pt x="269" y="11"/>
                  </a:cubicBezTo>
                  <a:cubicBezTo>
                    <a:pt x="269" y="12"/>
                    <a:pt x="270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1"/>
                    <a:pt x="272" y="11"/>
                  </a:cubicBezTo>
                  <a:cubicBezTo>
                    <a:pt x="272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1" y="12"/>
                  </a:cubicBezTo>
                  <a:close/>
                  <a:moveTo>
                    <a:pt x="245" y="79"/>
                  </a:moveTo>
                  <a:cubicBezTo>
                    <a:pt x="245" y="78"/>
                    <a:pt x="245" y="78"/>
                    <a:pt x="245" y="78"/>
                  </a:cubicBezTo>
                  <a:cubicBezTo>
                    <a:pt x="246" y="79"/>
                    <a:pt x="245" y="79"/>
                    <a:pt x="245" y="79"/>
                  </a:cubicBezTo>
                  <a:close/>
                  <a:moveTo>
                    <a:pt x="250" y="78"/>
                  </a:moveTo>
                  <a:cubicBezTo>
                    <a:pt x="249" y="77"/>
                    <a:pt x="249" y="77"/>
                    <a:pt x="249" y="77"/>
                  </a:cubicBezTo>
                  <a:cubicBezTo>
                    <a:pt x="250" y="78"/>
                    <a:pt x="250" y="78"/>
                    <a:pt x="250" y="78"/>
                  </a:cubicBezTo>
                  <a:close/>
                  <a:moveTo>
                    <a:pt x="277" y="17"/>
                  </a:move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6"/>
                    <a:pt x="276" y="16"/>
                  </a:cubicBezTo>
                  <a:cubicBezTo>
                    <a:pt x="277" y="16"/>
                    <a:pt x="277" y="16"/>
                    <a:pt x="277" y="15"/>
                  </a:cubicBezTo>
                  <a:cubicBezTo>
                    <a:pt x="276" y="15"/>
                    <a:pt x="275" y="15"/>
                    <a:pt x="275" y="15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4" y="17"/>
                    <a:pt x="273" y="15"/>
                    <a:pt x="272" y="16"/>
                  </a:cubicBezTo>
                  <a:cubicBezTo>
                    <a:pt x="271" y="16"/>
                    <a:pt x="271" y="17"/>
                    <a:pt x="271" y="17"/>
                  </a:cubicBezTo>
                  <a:cubicBezTo>
                    <a:pt x="270" y="17"/>
                    <a:pt x="270" y="16"/>
                    <a:pt x="270" y="15"/>
                  </a:cubicBezTo>
                  <a:cubicBezTo>
                    <a:pt x="270" y="15"/>
                    <a:pt x="273" y="16"/>
                    <a:pt x="272" y="14"/>
                  </a:cubicBezTo>
                  <a:cubicBezTo>
                    <a:pt x="272" y="14"/>
                    <a:pt x="275" y="15"/>
                    <a:pt x="275" y="14"/>
                  </a:cubicBezTo>
                  <a:cubicBezTo>
                    <a:pt x="275" y="14"/>
                    <a:pt x="276" y="15"/>
                    <a:pt x="277" y="15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7" y="16"/>
                    <a:pt x="279" y="16"/>
                    <a:pt x="277" y="17"/>
                  </a:cubicBezTo>
                  <a:close/>
                  <a:moveTo>
                    <a:pt x="252" y="79"/>
                  </a:moveTo>
                  <a:cubicBezTo>
                    <a:pt x="252" y="79"/>
                    <a:pt x="252" y="79"/>
                    <a:pt x="252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79"/>
                    <a:pt x="252" y="79"/>
                    <a:pt x="252" y="79"/>
                  </a:cubicBezTo>
                  <a:cubicBezTo>
                    <a:pt x="252" y="79"/>
                    <a:pt x="252" y="79"/>
                    <a:pt x="252" y="79"/>
                  </a:cubicBezTo>
                  <a:close/>
                  <a:moveTo>
                    <a:pt x="252" y="78"/>
                  </a:moveTo>
                  <a:cubicBezTo>
                    <a:pt x="252" y="78"/>
                    <a:pt x="252" y="78"/>
                    <a:pt x="252" y="78"/>
                  </a:cubicBezTo>
                  <a:cubicBezTo>
                    <a:pt x="252" y="78"/>
                    <a:pt x="253" y="78"/>
                    <a:pt x="253" y="78"/>
                  </a:cubicBezTo>
                  <a:lnTo>
                    <a:pt x="252" y="78"/>
                  </a:lnTo>
                  <a:close/>
                  <a:moveTo>
                    <a:pt x="279" y="17"/>
                  </a:moveTo>
                  <a:cubicBezTo>
                    <a:pt x="279" y="17"/>
                    <a:pt x="279" y="17"/>
                    <a:pt x="280" y="17"/>
                  </a:cubicBezTo>
                  <a:cubicBezTo>
                    <a:pt x="280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0" y="17"/>
                    <a:pt x="279" y="17"/>
                    <a:pt x="279" y="17"/>
                  </a:cubicBezTo>
                  <a:close/>
                  <a:moveTo>
                    <a:pt x="254" y="79"/>
                  </a:moveTo>
                  <a:cubicBezTo>
                    <a:pt x="253" y="79"/>
                    <a:pt x="253" y="79"/>
                    <a:pt x="253" y="79"/>
                  </a:cubicBezTo>
                  <a:cubicBezTo>
                    <a:pt x="254" y="79"/>
                    <a:pt x="254" y="78"/>
                    <a:pt x="254" y="78"/>
                  </a:cubicBezTo>
                  <a:cubicBezTo>
                    <a:pt x="254" y="78"/>
                    <a:pt x="254" y="79"/>
                    <a:pt x="254" y="79"/>
                  </a:cubicBezTo>
                  <a:close/>
                  <a:moveTo>
                    <a:pt x="259" y="79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9" y="78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60" y="79"/>
                    <a:pt x="260" y="79"/>
                    <a:pt x="260" y="80"/>
                  </a:cubicBezTo>
                  <a:cubicBezTo>
                    <a:pt x="260" y="80"/>
                    <a:pt x="259" y="80"/>
                    <a:pt x="259" y="79"/>
                  </a:cubicBezTo>
                  <a:close/>
                  <a:moveTo>
                    <a:pt x="262" y="79"/>
                  </a:moveTo>
                  <a:cubicBezTo>
                    <a:pt x="262" y="78"/>
                    <a:pt x="262" y="78"/>
                    <a:pt x="262" y="78"/>
                  </a:cubicBezTo>
                  <a:cubicBezTo>
                    <a:pt x="262" y="79"/>
                    <a:pt x="262" y="79"/>
                    <a:pt x="262" y="79"/>
                  </a:cubicBezTo>
                  <a:close/>
                  <a:moveTo>
                    <a:pt x="283" y="22"/>
                  </a:moveTo>
                  <a:cubicBezTo>
                    <a:pt x="284" y="21"/>
                    <a:pt x="286" y="23"/>
                    <a:pt x="286" y="21"/>
                  </a:cubicBezTo>
                  <a:cubicBezTo>
                    <a:pt x="286" y="22"/>
                    <a:pt x="288" y="21"/>
                    <a:pt x="288" y="22"/>
                  </a:cubicBezTo>
                  <a:cubicBezTo>
                    <a:pt x="286" y="22"/>
                    <a:pt x="285" y="22"/>
                    <a:pt x="283" y="22"/>
                  </a:cubicBezTo>
                  <a:close/>
                  <a:moveTo>
                    <a:pt x="287" y="21"/>
                  </a:moveTo>
                  <a:cubicBezTo>
                    <a:pt x="288" y="21"/>
                    <a:pt x="288" y="21"/>
                    <a:pt x="288" y="21"/>
                  </a:cubicBezTo>
                  <a:cubicBezTo>
                    <a:pt x="288" y="21"/>
                    <a:pt x="288" y="21"/>
                    <a:pt x="287" y="21"/>
                  </a:cubicBezTo>
                  <a:close/>
                  <a:moveTo>
                    <a:pt x="264" y="80"/>
                  </a:moveTo>
                  <a:cubicBezTo>
                    <a:pt x="265" y="79"/>
                    <a:pt x="265" y="79"/>
                    <a:pt x="265" y="79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5" y="80"/>
                    <a:pt x="265" y="80"/>
                    <a:pt x="264" y="80"/>
                  </a:cubicBezTo>
                  <a:close/>
                  <a:moveTo>
                    <a:pt x="290" y="24"/>
                  </a:moveTo>
                  <a:cubicBezTo>
                    <a:pt x="290" y="23"/>
                    <a:pt x="290" y="23"/>
                    <a:pt x="290" y="23"/>
                  </a:cubicBezTo>
                  <a:cubicBezTo>
                    <a:pt x="290" y="23"/>
                    <a:pt x="290" y="23"/>
                    <a:pt x="290" y="23"/>
                  </a:cubicBezTo>
                  <a:lnTo>
                    <a:pt x="290" y="24"/>
                  </a:lnTo>
                  <a:close/>
                  <a:moveTo>
                    <a:pt x="267" y="80"/>
                  </a:moveTo>
                  <a:cubicBezTo>
                    <a:pt x="266" y="80"/>
                    <a:pt x="266" y="80"/>
                    <a:pt x="266" y="80"/>
                  </a:cubicBezTo>
                  <a:cubicBezTo>
                    <a:pt x="267" y="79"/>
                    <a:pt x="267" y="79"/>
                    <a:pt x="267" y="79"/>
                  </a:cubicBezTo>
                  <a:cubicBezTo>
                    <a:pt x="267" y="79"/>
                    <a:pt x="267" y="80"/>
                    <a:pt x="267" y="80"/>
                  </a:cubicBezTo>
                  <a:close/>
                  <a:moveTo>
                    <a:pt x="291" y="24"/>
                  </a:moveTo>
                  <a:cubicBezTo>
                    <a:pt x="291" y="24"/>
                    <a:pt x="291" y="24"/>
                    <a:pt x="291" y="23"/>
                  </a:cubicBezTo>
                  <a:cubicBezTo>
                    <a:pt x="291" y="24"/>
                    <a:pt x="292" y="23"/>
                    <a:pt x="292" y="23"/>
                  </a:cubicBezTo>
                  <a:cubicBezTo>
                    <a:pt x="292" y="24"/>
                    <a:pt x="292" y="24"/>
                    <a:pt x="291" y="24"/>
                  </a:cubicBezTo>
                  <a:close/>
                  <a:moveTo>
                    <a:pt x="294" y="21"/>
                  </a:move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lose/>
                  <a:moveTo>
                    <a:pt x="298" y="23"/>
                  </a:moveTo>
                  <a:cubicBezTo>
                    <a:pt x="297" y="24"/>
                    <a:pt x="297" y="23"/>
                    <a:pt x="296" y="23"/>
                  </a:cubicBezTo>
                  <a:cubicBezTo>
                    <a:pt x="296" y="22"/>
                    <a:pt x="297" y="21"/>
                    <a:pt x="298" y="21"/>
                  </a:cubicBezTo>
                  <a:cubicBezTo>
                    <a:pt x="299" y="22"/>
                    <a:pt x="298" y="22"/>
                    <a:pt x="298" y="23"/>
                  </a:cubicBezTo>
                  <a:close/>
                  <a:moveTo>
                    <a:pt x="301" y="23"/>
                  </a:moveTo>
                  <a:cubicBezTo>
                    <a:pt x="301" y="22"/>
                    <a:pt x="301" y="22"/>
                    <a:pt x="301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302" y="22"/>
                    <a:pt x="302" y="22"/>
                    <a:pt x="301" y="23"/>
                  </a:cubicBezTo>
                  <a:close/>
                  <a:moveTo>
                    <a:pt x="303" y="24"/>
                  </a:moveTo>
                  <a:cubicBezTo>
                    <a:pt x="303" y="24"/>
                    <a:pt x="303" y="24"/>
                    <a:pt x="303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4" y="24"/>
                    <a:pt x="303" y="24"/>
                    <a:pt x="303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3" y="24"/>
                    <a:pt x="302" y="23"/>
                    <a:pt x="303" y="22"/>
                  </a:cubicBezTo>
                  <a:cubicBezTo>
                    <a:pt x="304" y="22"/>
                    <a:pt x="304" y="21"/>
                    <a:pt x="305" y="22"/>
                  </a:cubicBezTo>
                  <a:cubicBezTo>
                    <a:pt x="305" y="22"/>
                    <a:pt x="305" y="23"/>
                    <a:pt x="305" y="23"/>
                  </a:cubicBezTo>
                  <a:cubicBezTo>
                    <a:pt x="304" y="23"/>
                    <a:pt x="303" y="23"/>
                    <a:pt x="303" y="24"/>
                  </a:cubicBezTo>
                  <a:close/>
                  <a:moveTo>
                    <a:pt x="282" y="82"/>
                  </a:moveTo>
                  <a:cubicBezTo>
                    <a:pt x="282" y="81"/>
                    <a:pt x="281" y="81"/>
                    <a:pt x="282" y="80"/>
                  </a:cubicBezTo>
                  <a:cubicBezTo>
                    <a:pt x="282" y="80"/>
                    <a:pt x="283" y="81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1"/>
                    <a:pt x="283" y="81"/>
                  </a:cubicBezTo>
                  <a:cubicBezTo>
                    <a:pt x="283" y="80"/>
                    <a:pt x="282" y="82"/>
                    <a:pt x="282" y="82"/>
                  </a:cubicBezTo>
                  <a:close/>
                  <a:moveTo>
                    <a:pt x="309" y="25"/>
                  </a:moveTo>
                  <a:cubicBezTo>
                    <a:pt x="309" y="24"/>
                    <a:pt x="308" y="24"/>
                    <a:pt x="308" y="24"/>
                  </a:cubicBezTo>
                  <a:cubicBezTo>
                    <a:pt x="308" y="23"/>
                    <a:pt x="309" y="24"/>
                    <a:pt x="310" y="24"/>
                  </a:cubicBezTo>
                  <a:lnTo>
                    <a:pt x="309" y="25"/>
                  </a:lnTo>
                  <a:close/>
                  <a:moveTo>
                    <a:pt x="310" y="23"/>
                  </a:move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0" y="23"/>
                    <a:pt x="310" y="23"/>
                  </a:cubicBezTo>
                  <a:close/>
                  <a:moveTo>
                    <a:pt x="287" y="81"/>
                  </a:moveTo>
                  <a:cubicBezTo>
                    <a:pt x="287" y="80"/>
                    <a:pt x="287" y="80"/>
                    <a:pt x="287" y="80"/>
                  </a:cubicBezTo>
                  <a:cubicBezTo>
                    <a:pt x="288" y="80"/>
                    <a:pt x="287" y="81"/>
                    <a:pt x="287" y="81"/>
                  </a:cubicBezTo>
                  <a:cubicBezTo>
                    <a:pt x="287" y="81"/>
                    <a:pt x="287" y="81"/>
                    <a:pt x="287" y="81"/>
                  </a:cubicBezTo>
                  <a:close/>
                  <a:moveTo>
                    <a:pt x="313" y="24"/>
                  </a:moveTo>
                  <a:cubicBezTo>
                    <a:pt x="312" y="24"/>
                    <a:pt x="312" y="25"/>
                    <a:pt x="311" y="25"/>
                  </a:cubicBezTo>
                  <a:cubicBezTo>
                    <a:pt x="311" y="24"/>
                    <a:pt x="312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lose/>
                  <a:moveTo>
                    <a:pt x="314" y="24"/>
                  </a:moveTo>
                  <a:cubicBezTo>
                    <a:pt x="314" y="24"/>
                    <a:pt x="314" y="24"/>
                    <a:pt x="314" y="24"/>
                  </a:cubicBezTo>
                  <a:cubicBezTo>
                    <a:pt x="315" y="24"/>
                    <a:pt x="315" y="24"/>
                    <a:pt x="315" y="24"/>
                  </a:cubicBezTo>
                  <a:lnTo>
                    <a:pt x="314" y="24"/>
                  </a:lnTo>
                  <a:close/>
                  <a:moveTo>
                    <a:pt x="315" y="23"/>
                  </a:moveTo>
                  <a:cubicBezTo>
                    <a:pt x="314" y="23"/>
                    <a:pt x="314" y="23"/>
                    <a:pt x="314" y="23"/>
                  </a:cubicBezTo>
                  <a:cubicBezTo>
                    <a:pt x="316" y="22"/>
                    <a:pt x="316" y="22"/>
                    <a:pt x="316" y="22"/>
                  </a:cubicBezTo>
                  <a:lnTo>
                    <a:pt x="315" y="23"/>
                  </a:lnTo>
                  <a:close/>
                  <a:moveTo>
                    <a:pt x="316" y="23"/>
                  </a:moveTo>
                  <a:cubicBezTo>
                    <a:pt x="317" y="22"/>
                    <a:pt x="317" y="22"/>
                    <a:pt x="317" y="22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3"/>
                    <a:pt x="318" y="23"/>
                    <a:pt x="318" y="23"/>
                  </a:cubicBezTo>
                  <a:lnTo>
                    <a:pt x="316" y="23"/>
                  </a:lnTo>
                  <a:close/>
                  <a:moveTo>
                    <a:pt x="318" y="25"/>
                  </a:moveTo>
                  <a:cubicBezTo>
                    <a:pt x="318" y="25"/>
                    <a:pt x="318" y="25"/>
                    <a:pt x="318" y="25"/>
                  </a:cubicBezTo>
                  <a:cubicBezTo>
                    <a:pt x="318" y="24"/>
                    <a:pt x="320" y="25"/>
                    <a:pt x="320" y="24"/>
                  </a:cubicBezTo>
                  <a:cubicBezTo>
                    <a:pt x="320" y="25"/>
                    <a:pt x="319" y="25"/>
                    <a:pt x="318" y="25"/>
                  </a:cubicBezTo>
                  <a:close/>
                  <a:moveTo>
                    <a:pt x="325" y="25"/>
                  </a:moveTo>
                  <a:cubicBezTo>
                    <a:pt x="326" y="24"/>
                    <a:pt x="327" y="24"/>
                    <a:pt x="328" y="25"/>
                  </a:cubicBezTo>
                  <a:cubicBezTo>
                    <a:pt x="327" y="25"/>
                    <a:pt x="326" y="25"/>
                    <a:pt x="325" y="25"/>
                  </a:cubicBezTo>
                  <a:close/>
                  <a:moveTo>
                    <a:pt x="328" y="24"/>
                  </a:moveTo>
                  <a:cubicBezTo>
                    <a:pt x="327" y="24"/>
                    <a:pt x="327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5" y="24"/>
                    <a:pt x="325" y="24"/>
                    <a:pt x="324" y="24"/>
                  </a:cubicBezTo>
                  <a:cubicBezTo>
                    <a:pt x="324" y="24"/>
                    <a:pt x="324" y="24"/>
                    <a:pt x="324" y="24"/>
                  </a:cubicBezTo>
                  <a:cubicBezTo>
                    <a:pt x="324" y="25"/>
                    <a:pt x="323" y="24"/>
                    <a:pt x="322" y="25"/>
                  </a:cubicBezTo>
                  <a:cubicBezTo>
                    <a:pt x="322" y="24"/>
                    <a:pt x="322" y="24"/>
                    <a:pt x="322" y="24"/>
                  </a:cubicBezTo>
                  <a:cubicBezTo>
                    <a:pt x="322" y="24"/>
                    <a:pt x="324" y="23"/>
                    <a:pt x="323" y="23"/>
                  </a:cubicBezTo>
                  <a:cubicBezTo>
                    <a:pt x="324" y="24"/>
                    <a:pt x="325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3"/>
                    <a:pt x="328" y="23"/>
                    <a:pt x="327" y="23"/>
                  </a:cubicBezTo>
                  <a:cubicBezTo>
                    <a:pt x="328" y="23"/>
                    <a:pt x="329" y="22"/>
                    <a:pt x="330" y="23"/>
                  </a:cubicBezTo>
                  <a:cubicBezTo>
                    <a:pt x="329" y="22"/>
                    <a:pt x="328" y="24"/>
                    <a:pt x="328" y="24"/>
                  </a:cubicBezTo>
                  <a:close/>
                  <a:moveTo>
                    <a:pt x="333" y="25"/>
                  </a:moveTo>
                  <a:cubicBezTo>
                    <a:pt x="333" y="25"/>
                    <a:pt x="333" y="25"/>
                    <a:pt x="332" y="24"/>
                  </a:cubicBezTo>
                  <a:cubicBezTo>
                    <a:pt x="332" y="25"/>
                    <a:pt x="332" y="23"/>
                    <a:pt x="331" y="24"/>
                  </a:cubicBezTo>
                  <a:cubicBezTo>
                    <a:pt x="331" y="24"/>
                    <a:pt x="331" y="25"/>
                    <a:pt x="331" y="25"/>
                  </a:cubicBezTo>
                  <a:cubicBezTo>
                    <a:pt x="331" y="25"/>
                    <a:pt x="331" y="25"/>
                    <a:pt x="332" y="25"/>
                  </a:cubicBezTo>
                  <a:cubicBezTo>
                    <a:pt x="332" y="26"/>
                    <a:pt x="332" y="26"/>
                    <a:pt x="332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2" y="25"/>
                    <a:pt x="331" y="25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30" y="24"/>
                    <a:pt x="331" y="24"/>
                  </a:cubicBezTo>
                  <a:cubicBezTo>
                    <a:pt x="331" y="24"/>
                    <a:pt x="330" y="23"/>
                    <a:pt x="332" y="23"/>
                  </a:cubicBezTo>
                  <a:cubicBezTo>
                    <a:pt x="332" y="23"/>
                    <a:pt x="334" y="24"/>
                    <a:pt x="334" y="23"/>
                  </a:cubicBezTo>
                  <a:cubicBezTo>
                    <a:pt x="335" y="24"/>
                    <a:pt x="335" y="24"/>
                    <a:pt x="335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3" y="24"/>
                    <a:pt x="332" y="24"/>
                  </a:cubicBezTo>
                  <a:cubicBezTo>
                    <a:pt x="333" y="25"/>
                    <a:pt x="334" y="25"/>
                    <a:pt x="335" y="25"/>
                  </a:cubicBezTo>
                  <a:cubicBezTo>
                    <a:pt x="334" y="26"/>
                    <a:pt x="334" y="24"/>
                    <a:pt x="333" y="25"/>
                  </a:cubicBezTo>
                  <a:close/>
                  <a:moveTo>
                    <a:pt x="338" y="25"/>
                  </a:moveTo>
                  <a:cubicBezTo>
                    <a:pt x="338" y="25"/>
                    <a:pt x="338" y="25"/>
                    <a:pt x="338" y="25"/>
                  </a:cubicBezTo>
                  <a:cubicBezTo>
                    <a:pt x="338" y="26"/>
                    <a:pt x="338" y="26"/>
                    <a:pt x="338" y="26"/>
                  </a:cubicBezTo>
                  <a:cubicBezTo>
                    <a:pt x="337" y="26"/>
                    <a:pt x="338" y="25"/>
                    <a:pt x="337" y="25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6"/>
                    <a:pt x="336" y="26"/>
                    <a:pt x="336" y="26"/>
                  </a:cubicBezTo>
                  <a:cubicBezTo>
                    <a:pt x="337" y="25"/>
                    <a:pt x="335" y="25"/>
                    <a:pt x="336" y="25"/>
                  </a:cubicBezTo>
                  <a:cubicBezTo>
                    <a:pt x="336" y="25"/>
                    <a:pt x="337" y="24"/>
                    <a:pt x="337" y="24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7" y="23"/>
                    <a:pt x="337" y="23"/>
                    <a:pt x="336" y="23"/>
                  </a:cubicBezTo>
                  <a:cubicBezTo>
                    <a:pt x="336" y="23"/>
                    <a:pt x="336" y="24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8" y="23"/>
                    <a:pt x="338" y="23"/>
                    <a:pt x="339" y="23"/>
                  </a:cubicBezTo>
                  <a:cubicBezTo>
                    <a:pt x="340" y="24"/>
                    <a:pt x="340" y="24"/>
                    <a:pt x="340" y="24"/>
                  </a:cubicBezTo>
                  <a:cubicBezTo>
                    <a:pt x="339" y="24"/>
                    <a:pt x="338" y="24"/>
                    <a:pt x="338" y="25"/>
                  </a:cubicBezTo>
                  <a:close/>
                  <a:moveTo>
                    <a:pt x="341" y="24"/>
                  </a:moveTo>
                  <a:cubicBezTo>
                    <a:pt x="340" y="25"/>
                    <a:pt x="340" y="25"/>
                    <a:pt x="339" y="26"/>
                  </a:cubicBezTo>
                  <a:cubicBezTo>
                    <a:pt x="338" y="25"/>
                    <a:pt x="342" y="25"/>
                    <a:pt x="341" y="24"/>
                  </a:cubicBezTo>
                  <a:cubicBezTo>
                    <a:pt x="341" y="24"/>
                    <a:pt x="342" y="24"/>
                    <a:pt x="343" y="24"/>
                  </a:cubicBezTo>
                  <a:cubicBezTo>
                    <a:pt x="343" y="24"/>
                    <a:pt x="342" y="25"/>
                    <a:pt x="343" y="25"/>
                  </a:cubicBezTo>
                  <a:cubicBezTo>
                    <a:pt x="342" y="25"/>
                    <a:pt x="342" y="25"/>
                    <a:pt x="341" y="24"/>
                  </a:cubicBezTo>
                  <a:close/>
                  <a:moveTo>
                    <a:pt x="342" y="26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1" y="26"/>
                    <a:pt x="341" y="26"/>
                    <a:pt x="342" y="26"/>
                  </a:cubicBezTo>
                  <a:cubicBezTo>
                    <a:pt x="342" y="26"/>
                    <a:pt x="344" y="26"/>
                    <a:pt x="344" y="26"/>
                  </a:cubicBezTo>
                  <a:cubicBezTo>
                    <a:pt x="344" y="28"/>
                    <a:pt x="342" y="27"/>
                    <a:pt x="342" y="26"/>
                  </a:cubicBezTo>
                  <a:close/>
                  <a:moveTo>
                    <a:pt x="345" y="27"/>
                  </a:move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6"/>
                    <a:pt x="345" y="26"/>
                  </a:cubicBezTo>
                  <a:cubicBezTo>
                    <a:pt x="345" y="26"/>
                    <a:pt x="344" y="26"/>
                    <a:pt x="344" y="26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44" y="25"/>
                    <a:pt x="345" y="25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7" y="23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7" y="25"/>
                    <a:pt x="347" y="26"/>
                  </a:cubicBezTo>
                  <a:cubicBezTo>
                    <a:pt x="347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7"/>
                    <a:pt x="346" y="27"/>
                    <a:pt x="346" y="27"/>
                  </a:cubicBezTo>
                  <a:cubicBezTo>
                    <a:pt x="348" y="27"/>
                    <a:pt x="348" y="27"/>
                    <a:pt x="348" y="27"/>
                  </a:cubicBezTo>
                  <a:cubicBezTo>
                    <a:pt x="348" y="27"/>
                    <a:pt x="346" y="28"/>
                    <a:pt x="345" y="27"/>
                  </a:cubicBezTo>
                  <a:close/>
                  <a:moveTo>
                    <a:pt x="349" y="24"/>
                  </a:move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1" y="24"/>
                    <a:pt x="351" y="24"/>
                  </a:cubicBezTo>
                  <a:cubicBezTo>
                    <a:pt x="352" y="24"/>
                    <a:pt x="351" y="24"/>
                    <a:pt x="351" y="25"/>
                  </a:cubicBezTo>
                  <a:cubicBezTo>
                    <a:pt x="350" y="26"/>
                    <a:pt x="351" y="24"/>
                    <a:pt x="351" y="24"/>
                  </a:cubicBezTo>
                  <a:cubicBezTo>
                    <a:pt x="350" y="24"/>
                    <a:pt x="350" y="24"/>
                    <a:pt x="349" y="24"/>
                  </a:cubicBezTo>
                  <a:close/>
                  <a:moveTo>
                    <a:pt x="349" y="26"/>
                  </a:moveTo>
                  <a:cubicBezTo>
                    <a:pt x="349" y="26"/>
                    <a:pt x="349" y="26"/>
                    <a:pt x="349" y="26"/>
                  </a:cubicBezTo>
                  <a:cubicBezTo>
                    <a:pt x="349" y="26"/>
                    <a:pt x="348" y="26"/>
                    <a:pt x="348" y="26"/>
                  </a:cubicBezTo>
                  <a:cubicBezTo>
                    <a:pt x="348" y="26"/>
                    <a:pt x="349" y="26"/>
                    <a:pt x="349" y="26"/>
                  </a:cubicBezTo>
                  <a:cubicBezTo>
                    <a:pt x="349" y="26"/>
                    <a:pt x="350" y="25"/>
                    <a:pt x="351" y="26"/>
                  </a:cubicBezTo>
                  <a:cubicBezTo>
                    <a:pt x="350" y="26"/>
                    <a:pt x="349" y="27"/>
                    <a:pt x="349" y="26"/>
                  </a:cubicBezTo>
                  <a:close/>
                  <a:moveTo>
                    <a:pt x="354" y="28"/>
                  </a:moveTo>
                  <a:cubicBezTo>
                    <a:pt x="354" y="28"/>
                    <a:pt x="355" y="27"/>
                    <a:pt x="355" y="28"/>
                  </a:cubicBezTo>
                  <a:cubicBezTo>
                    <a:pt x="355" y="28"/>
                    <a:pt x="354" y="28"/>
                    <a:pt x="354" y="28"/>
                  </a:cubicBezTo>
                  <a:close/>
                  <a:moveTo>
                    <a:pt x="361" y="28"/>
                  </a:moveTo>
                  <a:cubicBezTo>
                    <a:pt x="360" y="28"/>
                    <a:pt x="360" y="28"/>
                    <a:pt x="360" y="28"/>
                  </a:cubicBezTo>
                  <a:cubicBezTo>
                    <a:pt x="360" y="28"/>
                    <a:pt x="360" y="28"/>
                    <a:pt x="359" y="28"/>
                  </a:cubicBezTo>
                  <a:cubicBezTo>
                    <a:pt x="359" y="28"/>
                    <a:pt x="359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6" y="27"/>
                    <a:pt x="356" y="27"/>
                    <a:pt x="356" y="27"/>
                  </a:cubicBezTo>
                  <a:cubicBezTo>
                    <a:pt x="357" y="27"/>
                    <a:pt x="358" y="27"/>
                    <a:pt x="358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6" y="26"/>
                    <a:pt x="355" y="27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5"/>
                    <a:pt x="354" y="26"/>
                    <a:pt x="354" y="25"/>
                  </a:cubicBezTo>
                  <a:cubicBezTo>
                    <a:pt x="353" y="24"/>
                    <a:pt x="353" y="25"/>
                    <a:pt x="352" y="25"/>
                  </a:cubicBezTo>
                  <a:cubicBezTo>
                    <a:pt x="353" y="24"/>
                    <a:pt x="355" y="24"/>
                    <a:pt x="356" y="24"/>
                  </a:cubicBezTo>
                  <a:cubicBezTo>
                    <a:pt x="356" y="24"/>
                    <a:pt x="357" y="25"/>
                    <a:pt x="357" y="24"/>
                  </a:cubicBezTo>
                  <a:cubicBezTo>
                    <a:pt x="358" y="24"/>
                    <a:pt x="359" y="25"/>
                    <a:pt x="360" y="2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9" y="26"/>
                    <a:pt x="359" y="26"/>
                    <a:pt x="359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7"/>
                    <a:pt x="359" y="27"/>
                    <a:pt x="359" y="28"/>
                  </a:cubicBezTo>
                  <a:cubicBezTo>
                    <a:pt x="359" y="27"/>
                    <a:pt x="360" y="28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0" y="27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lose/>
                  <a:moveTo>
                    <a:pt x="362" y="28"/>
                  </a:moveTo>
                  <a:cubicBezTo>
                    <a:pt x="362" y="28"/>
                    <a:pt x="362" y="28"/>
                    <a:pt x="362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2" y="28"/>
                    <a:pt x="362" y="28"/>
                    <a:pt x="362" y="28"/>
                  </a:cubicBezTo>
                  <a:close/>
                  <a:moveTo>
                    <a:pt x="362" y="27"/>
                  </a:moveTo>
                  <a:cubicBezTo>
                    <a:pt x="362" y="27"/>
                    <a:pt x="362" y="27"/>
                    <a:pt x="362" y="27"/>
                  </a:cubicBezTo>
                  <a:cubicBezTo>
                    <a:pt x="363" y="27"/>
                    <a:pt x="363" y="27"/>
                    <a:pt x="363" y="27"/>
                  </a:cubicBezTo>
                  <a:lnTo>
                    <a:pt x="362" y="27"/>
                  </a:lnTo>
                  <a:close/>
                  <a:moveTo>
                    <a:pt x="369" y="24"/>
                  </a:moveTo>
                  <a:cubicBezTo>
                    <a:pt x="369" y="24"/>
                    <a:pt x="369" y="24"/>
                    <a:pt x="369" y="24"/>
                  </a:cubicBezTo>
                  <a:cubicBezTo>
                    <a:pt x="368" y="24"/>
                    <a:pt x="368" y="24"/>
                    <a:pt x="368" y="24"/>
                  </a:cubicBezTo>
                  <a:lnTo>
                    <a:pt x="369" y="24"/>
                  </a:lnTo>
                  <a:close/>
                  <a:moveTo>
                    <a:pt x="363" y="28"/>
                  </a:moveTo>
                  <a:cubicBezTo>
                    <a:pt x="363" y="28"/>
                    <a:pt x="364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4" y="27"/>
                    <a:pt x="366" y="26"/>
                    <a:pt x="365" y="26"/>
                  </a:cubicBezTo>
                  <a:cubicBezTo>
                    <a:pt x="365" y="25"/>
                    <a:pt x="364" y="26"/>
                    <a:pt x="364" y="26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5" y="25"/>
                    <a:pt x="367" y="25"/>
                    <a:pt x="368" y="25"/>
                  </a:cubicBezTo>
                  <a:cubicBezTo>
                    <a:pt x="368" y="25"/>
                    <a:pt x="368" y="25"/>
                    <a:pt x="368" y="25"/>
                  </a:cubicBezTo>
                  <a:cubicBezTo>
                    <a:pt x="368" y="26"/>
                    <a:pt x="366" y="26"/>
                    <a:pt x="365" y="26"/>
                  </a:cubicBezTo>
                  <a:cubicBezTo>
                    <a:pt x="366" y="26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8"/>
                    <a:pt x="365" y="28"/>
                  </a:cubicBezTo>
                  <a:cubicBezTo>
                    <a:pt x="365" y="28"/>
                    <a:pt x="365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5" y="28"/>
                    <a:pt x="365" y="28"/>
                    <a:pt x="365" y="28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5" y="28"/>
                    <a:pt x="364" y="30"/>
                    <a:pt x="363" y="28"/>
                  </a:cubicBezTo>
                  <a:close/>
                  <a:moveTo>
                    <a:pt x="392" y="26"/>
                  </a:moveTo>
                  <a:cubicBezTo>
                    <a:pt x="392" y="26"/>
                    <a:pt x="392" y="26"/>
                    <a:pt x="392" y="26"/>
                  </a:cubicBezTo>
                  <a:cubicBezTo>
                    <a:pt x="393" y="26"/>
                    <a:pt x="393" y="26"/>
                    <a:pt x="393" y="26"/>
                  </a:cubicBezTo>
                  <a:cubicBezTo>
                    <a:pt x="393" y="26"/>
                    <a:pt x="393" y="26"/>
                    <a:pt x="394" y="26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394" y="27"/>
                    <a:pt x="394" y="27"/>
                    <a:pt x="394" y="27"/>
                  </a:cubicBezTo>
                  <a:cubicBezTo>
                    <a:pt x="394" y="27"/>
                    <a:pt x="393" y="27"/>
                    <a:pt x="393" y="27"/>
                  </a:cubicBezTo>
                  <a:cubicBezTo>
                    <a:pt x="392" y="27"/>
                    <a:pt x="391" y="27"/>
                    <a:pt x="391" y="28"/>
                  </a:cubicBezTo>
                  <a:cubicBezTo>
                    <a:pt x="390" y="27"/>
                    <a:pt x="392" y="27"/>
                    <a:pt x="390" y="26"/>
                  </a:cubicBezTo>
                  <a:cubicBezTo>
                    <a:pt x="390" y="26"/>
                    <a:pt x="392" y="26"/>
                    <a:pt x="392" y="26"/>
                  </a:cubicBezTo>
                  <a:close/>
                  <a:moveTo>
                    <a:pt x="379" y="26"/>
                  </a:moveTo>
                  <a:cubicBezTo>
                    <a:pt x="379" y="26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1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1" y="26"/>
                    <a:pt x="382" y="26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7"/>
                    <a:pt x="382" y="27"/>
                    <a:pt x="382" y="27"/>
                  </a:cubicBezTo>
                  <a:cubicBezTo>
                    <a:pt x="383" y="27"/>
                    <a:pt x="381" y="26"/>
                    <a:pt x="382" y="26"/>
                  </a:cubicBezTo>
                  <a:cubicBezTo>
                    <a:pt x="383" y="26"/>
                    <a:pt x="385" y="25"/>
                    <a:pt x="386" y="26"/>
                  </a:cubicBezTo>
                  <a:cubicBezTo>
                    <a:pt x="386" y="25"/>
                    <a:pt x="388" y="25"/>
                    <a:pt x="388" y="26"/>
                  </a:cubicBezTo>
                  <a:cubicBezTo>
                    <a:pt x="388" y="25"/>
                    <a:pt x="388" y="25"/>
                    <a:pt x="388" y="25"/>
                  </a:cubicBezTo>
                  <a:cubicBezTo>
                    <a:pt x="388" y="26"/>
                    <a:pt x="389" y="25"/>
                    <a:pt x="390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7"/>
                    <a:pt x="388" y="26"/>
                    <a:pt x="388" y="27"/>
                  </a:cubicBezTo>
                  <a:cubicBezTo>
                    <a:pt x="389" y="27"/>
                    <a:pt x="387" y="27"/>
                    <a:pt x="388" y="28"/>
                  </a:cubicBezTo>
                  <a:cubicBezTo>
                    <a:pt x="389" y="29"/>
                    <a:pt x="390" y="28"/>
                    <a:pt x="391" y="29"/>
                  </a:cubicBezTo>
                  <a:cubicBezTo>
                    <a:pt x="391" y="29"/>
                    <a:pt x="387" y="28"/>
                    <a:pt x="390" y="29"/>
                  </a:cubicBezTo>
                  <a:cubicBezTo>
                    <a:pt x="389" y="30"/>
                    <a:pt x="389" y="30"/>
                    <a:pt x="388" y="30"/>
                  </a:cubicBezTo>
                  <a:cubicBezTo>
                    <a:pt x="388" y="30"/>
                    <a:pt x="388" y="30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8"/>
                    <a:pt x="387" y="29"/>
                    <a:pt x="387" y="28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7" y="28"/>
                    <a:pt x="386" y="27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9"/>
                    <a:pt x="385" y="29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5" y="28"/>
                    <a:pt x="384" y="28"/>
                  </a:cubicBezTo>
                  <a:cubicBezTo>
                    <a:pt x="384" y="29"/>
                    <a:pt x="385" y="29"/>
                    <a:pt x="385" y="29"/>
                  </a:cubicBezTo>
                  <a:cubicBezTo>
                    <a:pt x="385" y="29"/>
                    <a:pt x="385" y="29"/>
                    <a:pt x="385" y="30"/>
                  </a:cubicBezTo>
                  <a:cubicBezTo>
                    <a:pt x="385" y="29"/>
                    <a:pt x="385" y="29"/>
                    <a:pt x="386" y="29"/>
                  </a:cubicBezTo>
                  <a:cubicBezTo>
                    <a:pt x="386" y="30"/>
                    <a:pt x="386" y="30"/>
                    <a:pt x="386" y="30"/>
                  </a:cubicBezTo>
                  <a:cubicBezTo>
                    <a:pt x="386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29"/>
                  </a:cubicBezTo>
                  <a:cubicBezTo>
                    <a:pt x="384" y="30"/>
                    <a:pt x="384" y="30"/>
                    <a:pt x="383" y="30"/>
                  </a:cubicBezTo>
                  <a:cubicBezTo>
                    <a:pt x="383" y="29"/>
                    <a:pt x="385" y="29"/>
                    <a:pt x="384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8"/>
                    <a:pt x="381" y="28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6"/>
                    <a:pt x="380" y="27"/>
                    <a:pt x="380" y="27"/>
                  </a:cubicBezTo>
                  <a:cubicBezTo>
                    <a:pt x="380" y="26"/>
                    <a:pt x="379" y="26"/>
                    <a:pt x="379" y="26"/>
                  </a:cubicBezTo>
                  <a:close/>
                  <a:moveTo>
                    <a:pt x="379" y="28"/>
                  </a:moveTo>
                  <a:cubicBezTo>
                    <a:pt x="380" y="28"/>
                    <a:pt x="379" y="27"/>
                    <a:pt x="379" y="27"/>
                  </a:cubicBezTo>
                  <a:cubicBezTo>
                    <a:pt x="379" y="28"/>
                    <a:pt x="380" y="28"/>
                    <a:pt x="380" y="28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9" y="28"/>
                    <a:pt x="379" y="28"/>
                    <a:pt x="378" y="28"/>
                  </a:cubicBezTo>
                  <a:cubicBezTo>
                    <a:pt x="378" y="28"/>
                    <a:pt x="379" y="29"/>
                    <a:pt x="378" y="29"/>
                  </a:cubicBezTo>
                  <a:cubicBezTo>
                    <a:pt x="378" y="29"/>
                    <a:pt x="378" y="28"/>
                    <a:pt x="378" y="28"/>
                  </a:cubicBezTo>
                  <a:cubicBezTo>
                    <a:pt x="378" y="28"/>
                    <a:pt x="379" y="28"/>
                    <a:pt x="379" y="28"/>
                  </a:cubicBezTo>
                  <a:close/>
                  <a:moveTo>
                    <a:pt x="380" y="29"/>
                  </a:moveTo>
                  <a:cubicBezTo>
                    <a:pt x="378" y="29"/>
                    <a:pt x="378" y="29"/>
                    <a:pt x="378" y="29"/>
                  </a:cubicBezTo>
                  <a:cubicBezTo>
                    <a:pt x="379" y="29"/>
                    <a:pt x="379" y="29"/>
                    <a:pt x="379" y="29"/>
                  </a:cubicBezTo>
                  <a:lnTo>
                    <a:pt x="380" y="29"/>
                  </a:lnTo>
                  <a:close/>
                  <a:moveTo>
                    <a:pt x="376" y="32"/>
                  </a:moveTo>
                  <a:cubicBezTo>
                    <a:pt x="377" y="32"/>
                    <a:pt x="377" y="31"/>
                    <a:pt x="378" y="32"/>
                  </a:cubicBezTo>
                  <a:cubicBezTo>
                    <a:pt x="378" y="32"/>
                    <a:pt x="378" y="31"/>
                    <a:pt x="378" y="31"/>
                  </a:cubicBezTo>
                  <a:cubicBezTo>
                    <a:pt x="378" y="31"/>
                    <a:pt x="378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lnTo>
                    <a:pt x="376" y="32"/>
                  </a:lnTo>
                  <a:close/>
                  <a:moveTo>
                    <a:pt x="380" y="29"/>
                  </a:moveTo>
                  <a:cubicBezTo>
                    <a:pt x="380" y="29"/>
                    <a:pt x="381" y="28"/>
                    <a:pt x="382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1" y="28"/>
                    <a:pt x="382" y="28"/>
                    <a:pt x="382" y="28"/>
                  </a:cubicBezTo>
                  <a:cubicBezTo>
                    <a:pt x="382" y="28"/>
                    <a:pt x="382" y="29"/>
                    <a:pt x="382" y="30"/>
                  </a:cubicBezTo>
                  <a:cubicBezTo>
                    <a:pt x="381" y="30"/>
                    <a:pt x="381" y="29"/>
                    <a:pt x="380" y="29"/>
                  </a:cubicBezTo>
                  <a:close/>
                  <a:moveTo>
                    <a:pt x="384" y="32"/>
                  </a:moveTo>
                  <a:cubicBezTo>
                    <a:pt x="384" y="32"/>
                    <a:pt x="384" y="32"/>
                    <a:pt x="384" y="32"/>
                  </a:cubicBezTo>
                  <a:cubicBezTo>
                    <a:pt x="384" y="33"/>
                    <a:pt x="383" y="33"/>
                    <a:pt x="383" y="33"/>
                  </a:cubicBezTo>
                  <a:cubicBezTo>
                    <a:pt x="383" y="33"/>
                    <a:pt x="383" y="33"/>
                    <a:pt x="382" y="33"/>
                  </a:cubicBezTo>
                  <a:cubicBezTo>
                    <a:pt x="382" y="32"/>
                    <a:pt x="383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2" y="32"/>
                    <a:pt x="382" y="32"/>
                    <a:pt x="381" y="31"/>
                  </a:cubicBezTo>
                  <a:cubicBezTo>
                    <a:pt x="381" y="31"/>
                    <a:pt x="381" y="31"/>
                    <a:pt x="381" y="31"/>
                  </a:cubicBezTo>
                  <a:cubicBezTo>
                    <a:pt x="381" y="30"/>
                    <a:pt x="381" y="32"/>
                    <a:pt x="383" y="31"/>
                  </a:cubicBezTo>
                  <a:cubicBezTo>
                    <a:pt x="382" y="30"/>
                    <a:pt x="383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5" y="31"/>
                    <a:pt x="385" y="31"/>
                    <a:pt x="385" y="31"/>
                  </a:cubicBezTo>
                  <a:cubicBezTo>
                    <a:pt x="385" y="32"/>
                    <a:pt x="384" y="31"/>
                    <a:pt x="384" y="32"/>
                  </a:cubicBezTo>
                  <a:close/>
                  <a:moveTo>
                    <a:pt x="364" y="87"/>
                  </a:moveTo>
                  <a:cubicBezTo>
                    <a:pt x="364" y="86"/>
                    <a:pt x="364" y="86"/>
                    <a:pt x="364" y="86"/>
                  </a:cubicBezTo>
                  <a:cubicBezTo>
                    <a:pt x="364" y="86"/>
                    <a:pt x="364" y="86"/>
                    <a:pt x="364" y="86"/>
                  </a:cubicBezTo>
                  <a:lnTo>
                    <a:pt x="364" y="87"/>
                  </a:lnTo>
                  <a:close/>
                  <a:moveTo>
                    <a:pt x="367" y="87"/>
                  </a:moveTo>
                  <a:cubicBezTo>
                    <a:pt x="366" y="87"/>
                    <a:pt x="366" y="87"/>
                    <a:pt x="366" y="87"/>
                  </a:cubicBezTo>
                  <a:cubicBezTo>
                    <a:pt x="367" y="87"/>
                    <a:pt x="367" y="87"/>
                    <a:pt x="367" y="87"/>
                  </a:cubicBezTo>
                  <a:close/>
                  <a:moveTo>
                    <a:pt x="370" y="84"/>
                  </a:move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4"/>
                    <a:pt x="370" y="84"/>
                  </a:cubicBezTo>
                  <a:close/>
                  <a:moveTo>
                    <a:pt x="394" y="32"/>
                  </a:moveTo>
                  <a:cubicBezTo>
                    <a:pt x="394" y="32"/>
                    <a:pt x="394" y="32"/>
                    <a:pt x="394" y="32"/>
                  </a:cubicBezTo>
                  <a:cubicBezTo>
                    <a:pt x="392" y="32"/>
                    <a:pt x="392" y="32"/>
                    <a:pt x="390" y="32"/>
                  </a:cubicBezTo>
                  <a:cubicBezTo>
                    <a:pt x="390" y="32"/>
                    <a:pt x="391" y="33"/>
                    <a:pt x="390" y="33"/>
                  </a:cubicBezTo>
                  <a:cubicBezTo>
                    <a:pt x="390" y="32"/>
                    <a:pt x="390" y="32"/>
                    <a:pt x="390" y="32"/>
                  </a:cubicBezTo>
                  <a:cubicBezTo>
                    <a:pt x="388" y="32"/>
                    <a:pt x="387" y="32"/>
                    <a:pt x="386" y="31"/>
                  </a:cubicBezTo>
                  <a:cubicBezTo>
                    <a:pt x="385" y="31"/>
                    <a:pt x="387" y="31"/>
                    <a:pt x="387" y="31"/>
                  </a:cubicBezTo>
                  <a:cubicBezTo>
                    <a:pt x="389" y="31"/>
                    <a:pt x="391" y="31"/>
                    <a:pt x="393" y="31"/>
                  </a:cubicBezTo>
                  <a:cubicBezTo>
                    <a:pt x="393" y="31"/>
                    <a:pt x="393" y="32"/>
                    <a:pt x="394" y="32"/>
                  </a:cubicBezTo>
                  <a:cubicBezTo>
                    <a:pt x="394" y="32"/>
                    <a:pt x="394" y="32"/>
                    <a:pt x="395" y="32"/>
                  </a:cubicBezTo>
                  <a:lnTo>
                    <a:pt x="394" y="32"/>
                  </a:lnTo>
                  <a:close/>
                  <a:moveTo>
                    <a:pt x="398" y="33"/>
                  </a:moveTo>
                  <a:cubicBezTo>
                    <a:pt x="398" y="32"/>
                    <a:pt x="398" y="32"/>
                    <a:pt x="398" y="32"/>
                  </a:cubicBezTo>
                  <a:cubicBezTo>
                    <a:pt x="397" y="33"/>
                    <a:pt x="396" y="33"/>
                    <a:pt x="396" y="32"/>
                  </a:cubicBezTo>
                  <a:cubicBezTo>
                    <a:pt x="397" y="31"/>
                    <a:pt x="398" y="31"/>
                    <a:pt x="398" y="31"/>
                  </a:cubicBezTo>
                  <a:lnTo>
                    <a:pt x="398" y="33"/>
                  </a:lnTo>
                  <a:close/>
                  <a:moveTo>
                    <a:pt x="375" y="87"/>
                  </a:moveTo>
                  <a:cubicBezTo>
                    <a:pt x="375" y="87"/>
                    <a:pt x="375" y="87"/>
                    <a:pt x="375" y="87"/>
                  </a:cubicBezTo>
                  <a:cubicBezTo>
                    <a:pt x="375" y="86"/>
                    <a:pt x="375" y="86"/>
                    <a:pt x="375" y="86"/>
                  </a:cubicBezTo>
                  <a:lnTo>
                    <a:pt x="375" y="87"/>
                  </a:lnTo>
                  <a:close/>
                  <a:moveTo>
                    <a:pt x="403" y="29"/>
                  </a:moveTo>
                  <a:cubicBezTo>
                    <a:pt x="403" y="29"/>
                    <a:pt x="403" y="29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lnTo>
                    <a:pt x="403" y="29"/>
                  </a:lnTo>
                  <a:close/>
                  <a:moveTo>
                    <a:pt x="398" y="35"/>
                  </a:moveTo>
                  <a:cubicBezTo>
                    <a:pt x="398" y="35"/>
                    <a:pt x="398" y="35"/>
                    <a:pt x="398" y="35"/>
                  </a:cubicBezTo>
                  <a:cubicBezTo>
                    <a:pt x="398" y="35"/>
                    <a:pt x="398" y="35"/>
                    <a:pt x="398" y="35"/>
                  </a:cubicBezTo>
                  <a:cubicBezTo>
                    <a:pt x="399" y="35"/>
                    <a:pt x="399" y="35"/>
                    <a:pt x="399" y="35"/>
                  </a:cubicBezTo>
                  <a:lnTo>
                    <a:pt x="398" y="35"/>
                  </a:lnTo>
                  <a:close/>
                  <a:moveTo>
                    <a:pt x="401" y="33"/>
                  </a:moveTo>
                  <a:cubicBezTo>
                    <a:pt x="401" y="33"/>
                    <a:pt x="401" y="33"/>
                    <a:pt x="401" y="33"/>
                  </a:cubicBezTo>
                  <a:cubicBezTo>
                    <a:pt x="400" y="33"/>
                    <a:pt x="400" y="33"/>
                    <a:pt x="399" y="33"/>
                  </a:cubicBezTo>
                  <a:cubicBezTo>
                    <a:pt x="400" y="33"/>
                    <a:pt x="400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ubicBezTo>
                    <a:pt x="401" y="32"/>
                    <a:pt x="401" y="32"/>
                    <a:pt x="402" y="32"/>
                  </a:cubicBezTo>
                  <a:cubicBezTo>
                    <a:pt x="402" y="33"/>
                    <a:pt x="402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lose/>
                  <a:moveTo>
                    <a:pt x="413" y="33"/>
                  </a:move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5" y="34"/>
                    <a:pt x="413" y="32"/>
                    <a:pt x="415" y="32"/>
                  </a:cubicBezTo>
                  <a:cubicBezTo>
                    <a:pt x="414" y="33"/>
                    <a:pt x="414" y="33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3" y="34"/>
                    <a:pt x="413" y="34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lose/>
                  <a:moveTo>
                    <a:pt x="413" y="26"/>
                  </a:moveTo>
                  <a:cubicBezTo>
                    <a:pt x="413" y="26"/>
                    <a:pt x="414" y="27"/>
                    <a:pt x="414" y="26"/>
                  </a:cubicBezTo>
                  <a:cubicBezTo>
                    <a:pt x="414" y="26"/>
                    <a:pt x="415" y="26"/>
                    <a:pt x="416" y="26"/>
                  </a:cubicBezTo>
                  <a:cubicBezTo>
                    <a:pt x="415" y="27"/>
                    <a:pt x="414" y="26"/>
                    <a:pt x="413" y="26"/>
                  </a:cubicBezTo>
                  <a:close/>
                  <a:moveTo>
                    <a:pt x="407" y="29"/>
                  </a:moveTo>
                  <a:cubicBezTo>
                    <a:pt x="406" y="29"/>
                    <a:pt x="406" y="29"/>
                    <a:pt x="406" y="29"/>
                  </a:cubicBezTo>
                  <a:cubicBezTo>
                    <a:pt x="407" y="30"/>
                    <a:pt x="407" y="29"/>
                    <a:pt x="408" y="29"/>
                  </a:cubicBezTo>
                  <a:cubicBezTo>
                    <a:pt x="408" y="29"/>
                    <a:pt x="408" y="29"/>
                    <a:pt x="408" y="29"/>
                  </a:cubicBezTo>
                  <a:cubicBezTo>
                    <a:pt x="408" y="30"/>
                    <a:pt x="409" y="29"/>
                    <a:pt x="410" y="30"/>
                  </a:cubicBezTo>
                  <a:cubicBezTo>
                    <a:pt x="410" y="30"/>
                    <a:pt x="409" y="30"/>
                    <a:pt x="409" y="30"/>
                  </a:cubicBezTo>
                  <a:cubicBezTo>
                    <a:pt x="409" y="30"/>
                    <a:pt x="410" y="30"/>
                    <a:pt x="410" y="31"/>
                  </a:cubicBezTo>
                  <a:cubicBezTo>
                    <a:pt x="411" y="30"/>
                    <a:pt x="412" y="30"/>
                    <a:pt x="412" y="30"/>
                  </a:cubicBezTo>
                  <a:cubicBezTo>
                    <a:pt x="412" y="30"/>
                    <a:pt x="412" y="30"/>
                    <a:pt x="412" y="30"/>
                  </a:cubicBezTo>
                  <a:cubicBezTo>
                    <a:pt x="412" y="30"/>
                    <a:pt x="411" y="30"/>
                    <a:pt x="411" y="30"/>
                  </a:cubicBezTo>
                  <a:cubicBezTo>
                    <a:pt x="411" y="30"/>
                    <a:pt x="411" y="30"/>
                    <a:pt x="411" y="31"/>
                  </a:cubicBezTo>
                  <a:cubicBezTo>
                    <a:pt x="410" y="31"/>
                    <a:pt x="409" y="31"/>
                    <a:pt x="408" y="31"/>
                  </a:cubicBezTo>
                  <a:cubicBezTo>
                    <a:pt x="408" y="30"/>
                    <a:pt x="407" y="30"/>
                    <a:pt x="407" y="30"/>
                  </a:cubicBezTo>
                  <a:cubicBezTo>
                    <a:pt x="406" y="31"/>
                    <a:pt x="406" y="31"/>
                    <a:pt x="406" y="31"/>
                  </a:cubicBezTo>
                  <a:cubicBezTo>
                    <a:pt x="405" y="31"/>
                    <a:pt x="405" y="29"/>
                    <a:pt x="404" y="30"/>
                  </a:cubicBezTo>
                  <a:cubicBezTo>
                    <a:pt x="404" y="30"/>
                    <a:pt x="404" y="30"/>
                    <a:pt x="404" y="29"/>
                  </a:cubicBezTo>
                  <a:cubicBezTo>
                    <a:pt x="404" y="29"/>
                    <a:pt x="406" y="29"/>
                    <a:pt x="407" y="29"/>
                  </a:cubicBezTo>
                  <a:close/>
                  <a:moveTo>
                    <a:pt x="401" y="35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lnTo>
                    <a:pt x="401" y="35"/>
                  </a:lnTo>
                  <a:close/>
                  <a:moveTo>
                    <a:pt x="385" y="87"/>
                  </a:moveTo>
                  <a:cubicBezTo>
                    <a:pt x="384" y="87"/>
                    <a:pt x="384" y="88"/>
                    <a:pt x="383" y="88"/>
                  </a:cubicBezTo>
                  <a:cubicBezTo>
                    <a:pt x="383" y="87"/>
                    <a:pt x="384" y="87"/>
                    <a:pt x="385" y="87"/>
                  </a:cubicBezTo>
                  <a:cubicBezTo>
                    <a:pt x="385" y="87"/>
                    <a:pt x="385" y="87"/>
                    <a:pt x="386" y="87"/>
                  </a:cubicBezTo>
                  <a:cubicBezTo>
                    <a:pt x="385" y="87"/>
                    <a:pt x="385" y="87"/>
                    <a:pt x="385" y="87"/>
                  </a:cubicBezTo>
                  <a:close/>
                  <a:moveTo>
                    <a:pt x="406" y="36"/>
                  </a:moveTo>
                  <a:cubicBezTo>
                    <a:pt x="406" y="35"/>
                    <a:pt x="406" y="35"/>
                    <a:pt x="406" y="35"/>
                  </a:cubicBezTo>
                  <a:cubicBezTo>
                    <a:pt x="407" y="35"/>
                    <a:pt x="407" y="35"/>
                    <a:pt x="407" y="35"/>
                  </a:cubicBezTo>
                  <a:cubicBezTo>
                    <a:pt x="406" y="36"/>
                    <a:pt x="406" y="36"/>
                    <a:pt x="406" y="36"/>
                  </a:cubicBezTo>
                  <a:close/>
                  <a:moveTo>
                    <a:pt x="384" y="86"/>
                  </a:move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lose/>
                  <a:moveTo>
                    <a:pt x="407" y="36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08" y="35"/>
                    <a:pt x="408" y="35"/>
                    <a:pt x="408" y="35"/>
                  </a:cubicBezTo>
                  <a:cubicBezTo>
                    <a:pt x="408" y="35"/>
                    <a:pt x="408" y="36"/>
                    <a:pt x="407" y="36"/>
                  </a:cubicBezTo>
                  <a:close/>
                  <a:moveTo>
                    <a:pt x="386" y="86"/>
                  </a:moveTo>
                  <a:cubicBezTo>
                    <a:pt x="386" y="86"/>
                    <a:pt x="386" y="86"/>
                    <a:pt x="386" y="86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6" y="86"/>
                    <a:pt x="386" y="86"/>
                    <a:pt x="386" y="86"/>
                  </a:cubicBezTo>
                  <a:close/>
                  <a:moveTo>
                    <a:pt x="403" y="33"/>
                  </a:moveTo>
                  <a:cubicBezTo>
                    <a:pt x="404" y="32"/>
                    <a:pt x="405" y="33"/>
                    <a:pt x="406" y="32"/>
                  </a:cubicBezTo>
                  <a:cubicBezTo>
                    <a:pt x="405" y="32"/>
                    <a:pt x="405" y="32"/>
                    <a:pt x="405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3"/>
                    <a:pt x="407" y="32"/>
                    <a:pt x="408" y="32"/>
                  </a:cubicBezTo>
                  <a:cubicBezTo>
                    <a:pt x="409" y="31"/>
                    <a:pt x="411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3" y="33"/>
                    <a:pt x="413" y="34"/>
                  </a:cubicBezTo>
                  <a:cubicBezTo>
                    <a:pt x="412" y="33"/>
                    <a:pt x="411" y="33"/>
                    <a:pt x="410" y="34"/>
                  </a:cubicBezTo>
                  <a:cubicBezTo>
                    <a:pt x="408" y="33"/>
                    <a:pt x="405" y="33"/>
                    <a:pt x="403" y="33"/>
                  </a:cubicBezTo>
                  <a:close/>
                  <a:moveTo>
                    <a:pt x="413" y="36"/>
                  </a:moveTo>
                  <a:cubicBezTo>
                    <a:pt x="411" y="35"/>
                    <a:pt x="410" y="36"/>
                    <a:pt x="408" y="36"/>
                  </a:cubicBezTo>
                  <a:cubicBezTo>
                    <a:pt x="409" y="35"/>
                    <a:pt x="411" y="36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3" y="36"/>
                    <a:pt x="414" y="35"/>
                    <a:pt x="415" y="35"/>
                  </a:cubicBezTo>
                  <a:cubicBezTo>
                    <a:pt x="415" y="36"/>
                    <a:pt x="413" y="36"/>
                    <a:pt x="413" y="36"/>
                  </a:cubicBezTo>
                  <a:close/>
                  <a:moveTo>
                    <a:pt x="429" y="33"/>
                  </a:moveTo>
                  <a:cubicBezTo>
                    <a:pt x="429" y="34"/>
                    <a:pt x="429" y="34"/>
                    <a:pt x="429" y="34"/>
                  </a:cubicBezTo>
                  <a:cubicBezTo>
                    <a:pt x="430" y="35"/>
                    <a:pt x="430" y="33"/>
                    <a:pt x="430" y="34"/>
                  </a:cubicBezTo>
                  <a:cubicBezTo>
                    <a:pt x="432" y="34"/>
                    <a:pt x="432" y="34"/>
                    <a:pt x="432" y="34"/>
                  </a:cubicBezTo>
                  <a:cubicBezTo>
                    <a:pt x="431" y="34"/>
                    <a:pt x="430" y="35"/>
                    <a:pt x="429" y="34"/>
                  </a:cubicBezTo>
                  <a:cubicBezTo>
                    <a:pt x="429" y="34"/>
                    <a:pt x="429" y="34"/>
                    <a:pt x="429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3"/>
                    <a:pt x="428" y="33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3"/>
                    <a:pt x="428" y="33"/>
                    <a:pt x="429" y="33"/>
                  </a:cubicBezTo>
                  <a:close/>
                  <a:moveTo>
                    <a:pt x="415" y="36"/>
                  </a:move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7" y="36"/>
                    <a:pt x="417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6" y="36"/>
                    <a:pt x="415" y="36"/>
                  </a:cubicBezTo>
                  <a:close/>
                  <a:moveTo>
                    <a:pt x="418" y="34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lnTo>
                    <a:pt x="418" y="34"/>
                  </a:lnTo>
                  <a:close/>
                  <a:moveTo>
                    <a:pt x="424" y="36"/>
                  </a:move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5" y="36"/>
                    <a:pt x="425" y="36"/>
                    <a:pt x="425" y="36"/>
                  </a:cubicBezTo>
                  <a:cubicBezTo>
                    <a:pt x="424" y="36"/>
                    <a:pt x="424" y="36"/>
                    <a:pt x="424" y="36"/>
                  </a:cubicBezTo>
                  <a:close/>
                  <a:moveTo>
                    <a:pt x="426" y="34"/>
                  </a:moveTo>
                  <a:cubicBezTo>
                    <a:pt x="426" y="34"/>
                    <a:pt x="426" y="34"/>
                    <a:pt x="426" y="34"/>
                  </a:cubicBezTo>
                  <a:cubicBezTo>
                    <a:pt x="424" y="34"/>
                    <a:pt x="424" y="34"/>
                    <a:pt x="424" y="34"/>
                  </a:cubicBezTo>
                  <a:cubicBezTo>
                    <a:pt x="424" y="34"/>
                    <a:pt x="424" y="33"/>
                    <a:pt x="424" y="33"/>
                  </a:cubicBezTo>
                  <a:cubicBezTo>
                    <a:pt x="424" y="33"/>
                    <a:pt x="424" y="33"/>
                    <a:pt x="424" y="33"/>
                  </a:cubicBezTo>
                  <a:cubicBezTo>
                    <a:pt x="423" y="33"/>
                    <a:pt x="424" y="34"/>
                    <a:pt x="424" y="34"/>
                  </a:cubicBezTo>
                  <a:cubicBezTo>
                    <a:pt x="423" y="34"/>
                    <a:pt x="420" y="34"/>
                    <a:pt x="419" y="33"/>
                  </a:cubicBezTo>
                  <a:cubicBezTo>
                    <a:pt x="419" y="33"/>
                    <a:pt x="419" y="33"/>
                    <a:pt x="419" y="33"/>
                  </a:cubicBezTo>
                  <a:cubicBezTo>
                    <a:pt x="421" y="34"/>
                    <a:pt x="424" y="33"/>
                    <a:pt x="426" y="33"/>
                  </a:cubicBezTo>
                  <a:cubicBezTo>
                    <a:pt x="426" y="33"/>
                    <a:pt x="426" y="33"/>
                    <a:pt x="426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3F69DC8-D297-4C80-83FE-AB43AD6FFE59}"/>
                </a:ext>
              </a:extLst>
            </p:cNvPr>
            <p:cNvSpPr txBox="1"/>
            <p:nvPr/>
          </p:nvSpPr>
          <p:spPr>
            <a:xfrm>
              <a:off x="3898743" y="2191642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C293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输入你的标题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59C8116-0E36-4418-803F-D4E8ABAA62E0}"/>
              </a:ext>
            </a:extLst>
          </p:cNvPr>
          <p:cNvGrpSpPr/>
          <p:nvPr/>
        </p:nvGrpSpPr>
        <p:grpSpPr>
          <a:xfrm>
            <a:off x="6798928" y="4022216"/>
            <a:ext cx="2324100" cy="461963"/>
            <a:chOff x="3467100" y="3462338"/>
            <a:chExt cx="2324100" cy="461963"/>
          </a:xfrm>
        </p:grpSpPr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5686B0AC-56B5-40F5-AE3E-1B41A5DBE0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67100" y="3462338"/>
              <a:ext cx="2324100" cy="461963"/>
            </a:xfrm>
            <a:custGeom>
              <a:avLst/>
              <a:gdLst>
                <a:gd name="T0" fmla="*/ 504 w 546"/>
                <a:gd name="T1" fmla="*/ 75 h 106"/>
                <a:gd name="T2" fmla="*/ 483 w 546"/>
                <a:gd name="T3" fmla="*/ 64 h 106"/>
                <a:gd name="T4" fmla="*/ 507 w 546"/>
                <a:gd name="T5" fmla="*/ 54 h 106"/>
                <a:gd name="T6" fmla="*/ 505 w 546"/>
                <a:gd name="T7" fmla="*/ 47 h 106"/>
                <a:gd name="T8" fmla="*/ 514 w 546"/>
                <a:gd name="T9" fmla="*/ 40 h 106"/>
                <a:gd name="T10" fmla="*/ 466 w 546"/>
                <a:gd name="T11" fmla="*/ 34 h 106"/>
                <a:gd name="T12" fmla="*/ 475 w 546"/>
                <a:gd name="T13" fmla="*/ 28 h 106"/>
                <a:gd name="T14" fmla="*/ 525 w 546"/>
                <a:gd name="T15" fmla="*/ 24 h 106"/>
                <a:gd name="T16" fmla="*/ 492 w 546"/>
                <a:gd name="T17" fmla="*/ 24 h 106"/>
                <a:gd name="T18" fmla="*/ 460 w 546"/>
                <a:gd name="T19" fmla="*/ 20 h 106"/>
                <a:gd name="T20" fmla="*/ 456 w 546"/>
                <a:gd name="T21" fmla="*/ 15 h 106"/>
                <a:gd name="T22" fmla="*/ 443 w 546"/>
                <a:gd name="T23" fmla="*/ 22 h 106"/>
                <a:gd name="T24" fmla="*/ 418 w 546"/>
                <a:gd name="T25" fmla="*/ 19 h 106"/>
                <a:gd name="T26" fmla="*/ 442 w 546"/>
                <a:gd name="T27" fmla="*/ 24 h 106"/>
                <a:gd name="T28" fmla="*/ 398 w 546"/>
                <a:gd name="T29" fmla="*/ 27 h 106"/>
                <a:gd name="T30" fmla="*/ 375 w 546"/>
                <a:gd name="T31" fmla="*/ 25 h 106"/>
                <a:gd name="T32" fmla="*/ 340 w 546"/>
                <a:gd name="T33" fmla="*/ 18 h 106"/>
                <a:gd name="T34" fmla="*/ 292 w 546"/>
                <a:gd name="T35" fmla="*/ 17 h 106"/>
                <a:gd name="T36" fmla="*/ 281 w 546"/>
                <a:gd name="T37" fmla="*/ 6 h 106"/>
                <a:gd name="T38" fmla="*/ 268 w 546"/>
                <a:gd name="T39" fmla="*/ 15 h 106"/>
                <a:gd name="T40" fmla="*/ 245 w 546"/>
                <a:gd name="T41" fmla="*/ 9 h 106"/>
                <a:gd name="T42" fmla="*/ 220 w 546"/>
                <a:gd name="T43" fmla="*/ 4 h 106"/>
                <a:gd name="T44" fmla="*/ 186 w 546"/>
                <a:gd name="T45" fmla="*/ 2 h 106"/>
                <a:gd name="T46" fmla="*/ 160 w 546"/>
                <a:gd name="T47" fmla="*/ 8 h 106"/>
                <a:gd name="T48" fmla="*/ 65 w 546"/>
                <a:gd name="T49" fmla="*/ 3 h 106"/>
                <a:gd name="T50" fmla="*/ 9 w 546"/>
                <a:gd name="T51" fmla="*/ 38 h 106"/>
                <a:gd name="T52" fmla="*/ 57 w 546"/>
                <a:gd name="T53" fmla="*/ 100 h 106"/>
                <a:gd name="T54" fmla="*/ 59 w 546"/>
                <a:gd name="T55" fmla="*/ 84 h 106"/>
                <a:gd name="T56" fmla="*/ 84 w 546"/>
                <a:gd name="T57" fmla="*/ 83 h 106"/>
                <a:gd name="T58" fmla="*/ 136 w 546"/>
                <a:gd name="T59" fmla="*/ 87 h 106"/>
                <a:gd name="T60" fmla="*/ 176 w 546"/>
                <a:gd name="T61" fmla="*/ 86 h 106"/>
                <a:gd name="T62" fmla="*/ 205 w 546"/>
                <a:gd name="T63" fmla="*/ 81 h 106"/>
                <a:gd name="T64" fmla="*/ 253 w 546"/>
                <a:gd name="T65" fmla="*/ 81 h 106"/>
                <a:gd name="T66" fmla="*/ 299 w 546"/>
                <a:gd name="T67" fmla="*/ 83 h 106"/>
                <a:gd name="T68" fmla="*/ 363 w 546"/>
                <a:gd name="T69" fmla="*/ 87 h 106"/>
                <a:gd name="T70" fmla="*/ 390 w 546"/>
                <a:gd name="T71" fmla="*/ 85 h 106"/>
                <a:gd name="T72" fmla="*/ 494 w 546"/>
                <a:gd name="T73" fmla="*/ 54 h 106"/>
                <a:gd name="T74" fmla="*/ 482 w 546"/>
                <a:gd name="T75" fmla="*/ 43 h 106"/>
                <a:gd name="T76" fmla="*/ 506 w 546"/>
                <a:gd name="T77" fmla="*/ 45 h 106"/>
                <a:gd name="T78" fmla="*/ 499 w 546"/>
                <a:gd name="T79" fmla="*/ 43 h 106"/>
                <a:gd name="T80" fmla="*/ 474 w 546"/>
                <a:gd name="T81" fmla="*/ 42 h 106"/>
                <a:gd name="T82" fmla="*/ 460 w 546"/>
                <a:gd name="T83" fmla="*/ 30 h 106"/>
                <a:gd name="T84" fmla="*/ 454 w 546"/>
                <a:gd name="T85" fmla="*/ 25 h 106"/>
                <a:gd name="T86" fmla="*/ 409 w 546"/>
                <a:gd name="T87" fmla="*/ 19 h 106"/>
                <a:gd name="T88" fmla="*/ 280 w 546"/>
                <a:gd name="T89" fmla="*/ 9 h 106"/>
                <a:gd name="T90" fmla="*/ 23 w 546"/>
                <a:gd name="T91" fmla="*/ 60 h 106"/>
                <a:gd name="T92" fmla="*/ 67 w 546"/>
                <a:gd name="T93" fmla="*/ 96 h 106"/>
                <a:gd name="T94" fmla="*/ 88 w 546"/>
                <a:gd name="T95" fmla="*/ 83 h 106"/>
                <a:gd name="T96" fmla="*/ 146 w 546"/>
                <a:gd name="T97" fmla="*/ 83 h 106"/>
                <a:gd name="T98" fmla="*/ 237 w 546"/>
                <a:gd name="T99" fmla="*/ 8 h 106"/>
                <a:gd name="T100" fmla="*/ 190 w 546"/>
                <a:gd name="T101" fmla="*/ 79 h 106"/>
                <a:gd name="T102" fmla="*/ 225 w 546"/>
                <a:gd name="T103" fmla="*/ 10 h 106"/>
                <a:gd name="T104" fmla="*/ 252 w 546"/>
                <a:gd name="T105" fmla="*/ 14 h 106"/>
                <a:gd name="T106" fmla="*/ 277 w 546"/>
                <a:gd name="T107" fmla="*/ 15 h 106"/>
                <a:gd name="T108" fmla="*/ 294 w 546"/>
                <a:gd name="T109" fmla="*/ 21 h 106"/>
                <a:gd name="T110" fmla="*/ 318 w 546"/>
                <a:gd name="T111" fmla="*/ 25 h 106"/>
                <a:gd name="T112" fmla="*/ 340 w 546"/>
                <a:gd name="T113" fmla="*/ 24 h 106"/>
                <a:gd name="T114" fmla="*/ 353 w 546"/>
                <a:gd name="T115" fmla="*/ 26 h 106"/>
                <a:gd name="T116" fmla="*/ 393 w 546"/>
                <a:gd name="T117" fmla="*/ 27 h 106"/>
                <a:gd name="T118" fmla="*/ 383 w 546"/>
                <a:gd name="T119" fmla="*/ 30 h 106"/>
                <a:gd name="T120" fmla="*/ 370 w 546"/>
                <a:gd name="T121" fmla="*/ 84 h 106"/>
                <a:gd name="T122" fmla="*/ 411 w 546"/>
                <a:gd name="T123" fmla="*/ 30 h 106"/>
                <a:gd name="T124" fmla="*/ 428 w 546"/>
                <a:gd name="T12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6" h="106">
                  <a:moveTo>
                    <a:pt x="405" y="85"/>
                  </a:moveTo>
                  <a:cubicBezTo>
                    <a:pt x="405" y="86"/>
                    <a:pt x="405" y="86"/>
                    <a:pt x="405" y="86"/>
                  </a:cubicBezTo>
                  <a:cubicBezTo>
                    <a:pt x="406" y="86"/>
                    <a:pt x="406" y="86"/>
                    <a:pt x="407" y="86"/>
                  </a:cubicBezTo>
                  <a:cubicBezTo>
                    <a:pt x="406" y="86"/>
                    <a:pt x="406" y="86"/>
                    <a:pt x="406" y="86"/>
                  </a:cubicBezTo>
                  <a:cubicBezTo>
                    <a:pt x="406" y="85"/>
                    <a:pt x="406" y="85"/>
                    <a:pt x="406" y="85"/>
                  </a:cubicBezTo>
                  <a:cubicBezTo>
                    <a:pt x="407" y="85"/>
                    <a:pt x="408" y="85"/>
                    <a:pt x="408" y="86"/>
                  </a:cubicBezTo>
                  <a:cubicBezTo>
                    <a:pt x="409" y="86"/>
                    <a:pt x="410" y="87"/>
                    <a:pt x="410" y="86"/>
                  </a:cubicBezTo>
                  <a:cubicBezTo>
                    <a:pt x="411" y="86"/>
                    <a:pt x="411" y="86"/>
                    <a:pt x="412" y="86"/>
                  </a:cubicBezTo>
                  <a:cubicBezTo>
                    <a:pt x="413" y="85"/>
                    <a:pt x="415" y="86"/>
                    <a:pt x="416" y="86"/>
                  </a:cubicBezTo>
                  <a:cubicBezTo>
                    <a:pt x="417" y="84"/>
                    <a:pt x="419" y="87"/>
                    <a:pt x="419" y="85"/>
                  </a:cubicBezTo>
                  <a:cubicBezTo>
                    <a:pt x="421" y="86"/>
                    <a:pt x="422" y="85"/>
                    <a:pt x="423" y="86"/>
                  </a:cubicBezTo>
                  <a:cubicBezTo>
                    <a:pt x="423" y="85"/>
                    <a:pt x="423" y="85"/>
                    <a:pt x="423" y="85"/>
                  </a:cubicBezTo>
                  <a:cubicBezTo>
                    <a:pt x="425" y="87"/>
                    <a:pt x="428" y="85"/>
                    <a:pt x="430" y="86"/>
                  </a:cubicBezTo>
                  <a:cubicBezTo>
                    <a:pt x="430" y="86"/>
                    <a:pt x="430" y="86"/>
                    <a:pt x="430" y="86"/>
                  </a:cubicBezTo>
                  <a:cubicBezTo>
                    <a:pt x="431" y="86"/>
                    <a:pt x="432" y="85"/>
                    <a:pt x="432" y="86"/>
                  </a:cubicBezTo>
                  <a:cubicBezTo>
                    <a:pt x="433" y="86"/>
                    <a:pt x="434" y="86"/>
                    <a:pt x="434" y="86"/>
                  </a:cubicBezTo>
                  <a:cubicBezTo>
                    <a:pt x="436" y="87"/>
                    <a:pt x="437" y="85"/>
                    <a:pt x="439" y="86"/>
                  </a:cubicBezTo>
                  <a:cubicBezTo>
                    <a:pt x="439" y="86"/>
                    <a:pt x="439" y="86"/>
                    <a:pt x="439" y="86"/>
                  </a:cubicBezTo>
                  <a:cubicBezTo>
                    <a:pt x="440" y="87"/>
                    <a:pt x="440" y="85"/>
                    <a:pt x="441" y="86"/>
                  </a:cubicBezTo>
                  <a:cubicBezTo>
                    <a:pt x="443" y="85"/>
                    <a:pt x="445" y="87"/>
                    <a:pt x="447" y="86"/>
                  </a:cubicBezTo>
                  <a:cubicBezTo>
                    <a:pt x="448" y="87"/>
                    <a:pt x="450" y="85"/>
                    <a:pt x="451" y="86"/>
                  </a:cubicBezTo>
                  <a:cubicBezTo>
                    <a:pt x="453" y="87"/>
                    <a:pt x="455" y="86"/>
                    <a:pt x="457" y="86"/>
                  </a:cubicBezTo>
                  <a:cubicBezTo>
                    <a:pt x="459" y="85"/>
                    <a:pt x="461" y="86"/>
                    <a:pt x="462" y="86"/>
                  </a:cubicBezTo>
                  <a:cubicBezTo>
                    <a:pt x="464" y="86"/>
                    <a:pt x="465" y="86"/>
                    <a:pt x="466" y="85"/>
                  </a:cubicBezTo>
                  <a:cubicBezTo>
                    <a:pt x="467" y="85"/>
                    <a:pt x="467" y="86"/>
                    <a:pt x="467" y="86"/>
                  </a:cubicBezTo>
                  <a:cubicBezTo>
                    <a:pt x="468" y="86"/>
                    <a:pt x="469" y="85"/>
                    <a:pt x="470" y="85"/>
                  </a:cubicBezTo>
                  <a:cubicBezTo>
                    <a:pt x="470" y="85"/>
                    <a:pt x="471" y="84"/>
                    <a:pt x="472" y="85"/>
                  </a:cubicBezTo>
                  <a:cubicBezTo>
                    <a:pt x="472" y="85"/>
                    <a:pt x="472" y="85"/>
                    <a:pt x="473" y="85"/>
                  </a:cubicBezTo>
                  <a:cubicBezTo>
                    <a:pt x="473" y="85"/>
                    <a:pt x="474" y="85"/>
                    <a:pt x="474" y="85"/>
                  </a:cubicBezTo>
                  <a:cubicBezTo>
                    <a:pt x="475" y="85"/>
                    <a:pt x="475" y="86"/>
                    <a:pt x="476" y="86"/>
                  </a:cubicBezTo>
                  <a:cubicBezTo>
                    <a:pt x="477" y="85"/>
                    <a:pt x="480" y="86"/>
                    <a:pt x="481" y="85"/>
                  </a:cubicBezTo>
                  <a:cubicBezTo>
                    <a:pt x="482" y="86"/>
                    <a:pt x="484" y="85"/>
                    <a:pt x="485" y="85"/>
                  </a:cubicBezTo>
                  <a:cubicBezTo>
                    <a:pt x="486" y="85"/>
                    <a:pt x="487" y="86"/>
                    <a:pt x="488" y="85"/>
                  </a:cubicBezTo>
                  <a:cubicBezTo>
                    <a:pt x="490" y="85"/>
                    <a:pt x="492" y="85"/>
                    <a:pt x="494" y="85"/>
                  </a:cubicBezTo>
                  <a:cubicBezTo>
                    <a:pt x="493" y="85"/>
                    <a:pt x="493" y="85"/>
                    <a:pt x="493" y="85"/>
                  </a:cubicBezTo>
                  <a:cubicBezTo>
                    <a:pt x="495" y="84"/>
                    <a:pt x="495" y="85"/>
                    <a:pt x="497" y="85"/>
                  </a:cubicBezTo>
                  <a:cubicBezTo>
                    <a:pt x="497" y="83"/>
                    <a:pt x="497" y="83"/>
                    <a:pt x="497" y="83"/>
                  </a:cubicBezTo>
                  <a:cubicBezTo>
                    <a:pt x="497" y="83"/>
                    <a:pt x="499" y="84"/>
                    <a:pt x="499" y="83"/>
                  </a:cubicBezTo>
                  <a:cubicBezTo>
                    <a:pt x="499" y="83"/>
                    <a:pt x="500" y="83"/>
                    <a:pt x="500" y="83"/>
                  </a:cubicBezTo>
                  <a:cubicBezTo>
                    <a:pt x="501" y="83"/>
                    <a:pt x="503" y="84"/>
                    <a:pt x="503" y="82"/>
                  </a:cubicBezTo>
                  <a:cubicBezTo>
                    <a:pt x="504" y="81"/>
                    <a:pt x="505" y="82"/>
                    <a:pt x="506" y="82"/>
                  </a:cubicBezTo>
                  <a:cubicBezTo>
                    <a:pt x="505" y="81"/>
                    <a:pt x="503" y="81"/>
                    <a:pt x="502" y="82"/>
                  </a:cubicBezTo>
                  <a:cubicBezTo>
                    <a:pt x="501" y="81"/>
                    <a:pt x="500" y="81"/>
                    <a:pt x="499" y="82"/>
                  </a:cubicBezTo>
                  <a:cubicBezTo>
                    <a:pt x="496" y="81"/>
                    <a:pt x="493" y="82"/>
                    <a:pt x="491" y="81"/>
                  </a:cubicBezTo>
                  <a:cubicBezTo>
                    <a:pt x="492" y="80"/>
                    <a:pt x="494" y="80"/>
                    <a:pt x="495" y="80"/>
                  </a:cubicBezTo>
                  <a:cubicBezTo>
                    <a:pt x="495" y="79"/>
                    <a:pt x="496" y="79"/>
                    <a:pt x="495" y="78"/>
                  </a:cubicBezTo>
                  <a:cubicBezTo>
                    <a:pt x="495" y="79"/>
                    <a:pt x="495" y="79"/>
                    <a:pt x="495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3" y="79"/>
                    <a:pt x="493" y="79"/>
                    <a:pt x="493" y="79"/>
                  </a:cubicBezTo>
                  <a:cubicBezTo>
                    <a:pt x="492" y="79"/>
                    <a:pt x="491" y="80"/>
                    <a:pt x="490" y="79"/>
                  </a:cubicBezTo>
                  <a:cubicBezTo>
                    <a:pt x="491" y="79"/>
                    <a:pt x="491" y="79"/>
                    <a:pt x="491" y="79"/>
                  </a:cubicBezTo>
                  <a:cubicBezTo>
                    <a:pt x="489" y="79"/>
                    <a:pt x="488" y="79"/>
                    <a:pt x="486" y="79"/>
                  </a:cubicBezTo>
                  <a:cubicBezTo>
                    <a:pt x="486" y="79"/>
                    <a:pt x="486" y="79"/>
                    <a:pt x="486" y="79"/>
                  </a:cubicBezTo>
                  <a:cubicBezTo>
                    <a:pt x="486" y="79"/>
                    <a:pt x="485" y="79"/>
                    <a:pt x="485" y="78"/>
                  </a:cubicBezTo>
                  <a:cubicBezTo>
                    <a:pt x="486" y="77"/>
                    <a:pt x="488" y="78"/>
                    <a:pt x="489" y="77"/>
                  </a:cubicBezTo>
                  <a:cubicBezTo>
                    <a:pt x="491" y="78"/>
                    <a:pt x="492" y="76"/>
                    <a:pt x="494" y="76"/>
                  </a:cubicBezTo>
                  <a:cubicBezTo>
                    <a:pt x="495" y="76"/>
                    <a:pt x="495" y="75"/>
                    <a:pt x="497" y="75"/>
                  </a:cubicBezTo>
                  <a:cubicBezTo>
                    <a:pt x="496" y="74"/>
                    <a:pt x="496" y="74"/>
                    <a:pt x="496" y="74"/>
                  </a:cubicBezTo>
                  <a:cubicBezTo>
                    <a:pt x="497" y="74"/>
                    <a:pt x="498" y="75"/>
                    <a:pt x="498" y="76"/>
                  </a:cubicBezTo>
                  <a:cubicBezTo>
                    <a:pt x="499" y="75"/>
                    <a:pt x="500" y="75"/>
                    <a:pt x="501" y="75"/>
                  </a:cubicBezTo>
                  <a:cubicBezTo>
                    <a:pt x="502" y="76"/>
                    <a:pt x="503" y="75"/>
                    <a:pt x="504" y="75"/>
                  </a:cubicBezTo>
                  <a:cubicBezTo>
                    <a:pt x="506" y="74"/>
                    <a:pt x="508" y="76"/>
                    <a:pt x="510" y="74"/>
                  </a:cubicBezTo>
                  <a:cubicBezTo>
                    <a:pt x="510" y="74"/>
                    <a:pt x="511" y="74"/>
                    <a:pt x="511" y="74"/>
                  </a:cubicBezTo>
                  <a:cubicBezTo>
                    <a:pt x="513" y="74"/>
                    <a:pt x="515" y="75"/>
                    <a:pt x="516" y="74"/>
                  </a:cubicBezTo>
                  <a:cubicBezTo>
                    <a:pt x="516" y="74"/>
                    <a:pt x="516" y="74"/>
                    <a:pt x="516" y="74"/>
                  </a:cubicBezTo>
                  <a:cubicBezTo>
                    <a:pt x="517" y="74"/>
                    <a:pt x="518" y="75"/>
                    <a:pt x="519" y="74"/>
                  </a:cubicBezTo>
                  <a:cubicBezTo>
                    <a:pt x="518" y="73"/>
                    <a:pt x="518" y="73"/>
                    <a:pt x="518" y="73"/>
                  </a:cubicBezTo>
                  <a:cubicBezTo>
                    <a:pt x="518" y="74"/>
                    <a:pt x="517" y="74"/>
                    <a:pt x="517" y="74"/>
                  </a:cubicBezTo>
                  <a:cubicBezTo>
                    <a:pt x="515" y="72"/>
                    <a:pt x="512" y="75"/>
                    <a:pt x="511" y="72"/>
                  </a:cubicBezTo>
                  <a:cubicBezTo>
                    <a:pt x="510" y="73"/>
                    <a:pt x="509" y="72"/>
                    <a:pt x="508" y="73"/>
                  </a:cubicBezTo>
                  <a:cubicBezTo>
                    <a:pt x="509" y="73"/>
                    <a:pt x="510" y="72"/>
                    <a:pt x="511" y="73"/>
                  </a:cubicBezTo>
                  <a:cubicBezTo>
                    <a:pt x="511" y="75"/>
                    <a:pt x="510" y="73"/>
                    <a:pt x="509" y="73"/>
                  </a:cubicBezTo>
                  <a:cubicBezTo>
                    <a:pt x="509" y="74"/>
                    <a:pt x="509" y="74"/>
                    <a:pt x="509" y="74"/>
                  </a:cubicBezTo>
                  <a:cubicBezTo>
                    <a:pt x="507" y="73"/>
                    <a:pt x="505" y="74"/>
                    <a:pt x="503" y="73"/>
                  </a:cubicBezTo>
                  <a:cubicBezTo>
                    <a:pt x="503" y="73"/>
                    <a:pt x="504" y="73"/>
                    <a:pt x="504" y="73"/>
                  </a:cubicBezTo>
                  <a:cubicBezTo>
                    <a:pt x="503" y="73"/>
                    <a:pt x="503" y="72"/>
                    <a:pt x="503" y="73"/>
                  </a:cubicBezTo>
                  <a:cubicBezTo>
                    <a:pt x="503" y="73"/>
                    <a:pt x="503" y="73"/>
                    <a:pt x="503" y="73"/>
                  </a:cubicBezTo>
                  <a:cubicBezTo>
                    <a:pt x="502" y="73"/>
                    <a:pt x="501" y="74"/>
                    <a:pt x="499" y="74"/>
                  </a:cubicBezTo>
                  <a:cubicBezTo>
                    <a:pt x="498" y="74"/>
                    <a:pt x="498" y="74"/>
                    <a:pt x="498" y="74"/>
                  </a:cubicBezTo>
                  <a:cubicBezTo>
                    <a:pt x="498" y="74"/>
                    <a:pt x="499" y="73"/>
                    <a:pt x="498" y="74"/>
                  </a:cubicBezTo>
                  <a:cubicBezTo>
                    <a:pt x="496" y="74"/>
                    <a:pt x="495" y="74"/>
                    <a:pt x="494" y="73"/>
                  </a:cubicBezTo>
                  <a:cubicBezTo>
                    <a:pt x="494" y="73"/>
                    <a:pt x="494" y="73"/>
                    <a:pt x="494" y="73"/>
                  </a:cubicBezTo>
                  <a:cubicBezTo>
                    <a:pt x="492" y="74"/>
                    <a:pt x="494" y="77"/>
                    <a:pt x="491" y="77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1" y="76"/>
                    <a:pt x="491" y="76"/>
                    <a:pt x="491" y="76"/>
                  </a:cubicBezTo>
                  <a:cubicBezTo>
                    <a:pt x="490" y="74"/>
                    <a:pt x="493" y="76"/>
                    <a:pt x="492" y="74"/>
                  </a:cubicBezTo>
                  <a:cubicBezTo>
                    <a:pt x="487" y="73"/>
                    <a:pt x="482" y="74"/>
                    <a:pt x="477" y="74"/>
                  </a:cubicBezTo>
                  <a:cubicBezTo>
                    <a:pt x="471" y="73"/>
                    <a:pt x="466" y="75"/>
                    <a:pt x="460" y="73"/>
                  </a:cubicBezTo>
                  <a:cubicBezTo>
                    <a:pt x="458" y="74"/>
                    <a:pt x="456" y="73"/>
                    <a:pt x="454" y="73"/>
                  </a:cubicBezTo>
                  <a:cubicBezTo>
                    <a:pt x="451" y="74"/>
                    <a:pt x="447" y="73"/>
                    <a:pt x="443" y="73"/>
                  </a:cubicBezTo>
                  <a:cubicBezTo>
                    <a:pt x="442" y="73"/>
                    <a:pt x="441" y="73"/>
                    <a:pt x="441" y="73"/>
                  </a:cubicBezTo>
                  <a:cubicBezTo>
                    <a:pt x="439" y="72"/>
                    <a:pt x="437" y="74"/>
                    <a:pt x="436" y="73"/>
                  </a:cubicBezTo>
                  <a:cubicBezTo>
                    <a:pt x="437" y="72"/>
                    <a:pt x="438" y="73"/>
                    <a:pt x="438" y="73"/>
                  </a:cubicBezTo>
                  <a:cubicBezTo>
                    <a:pt x="440" y="72"/>
                    <a:pt x="441" y="73"/>
                    <a:pt x="442" y="72"/>
                  </a:cubicBezTo>
                  <a:cubicBezTo>
                    <a:pt x="443" y="74"/>
                    <a:pt x="445" y="72"/>
                    <a:pt x="446" y="72"/>
                  </a:cubicBezTo>
                  <a:cubicBezTo>
                    <a:pt x="449" y="72"/>
                    <a:pt x="451" y="74"/>
                    <a:pt x="453" y="71"/>
                  </a:cubicBezTo>
                  <a:cubicBezTo>
                    <a:pt x="454" y="72"/>
                    <a:pt x="454" y="72"/>
                    <a:pt x="454" y="72"/>
                  </a:cubicBezTo>
                  <a:cubicBezTo>
                    <a:pt x="456" y="71"/>
                    <a:pt x="459" y="72"/>
                    <a:pt x="461" y="73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1" y="72"/>
                    <a:pt x="461" y="72"/>
                    <a:pt x="461" y="72"/>
                  </a:cubicBezTo>
                  <a:cubicBezTo>
                    <a:pt x="463" y="72"/>
                    <a:pt x="463" y="72"/>
                    <a:pt x="463" y="72"/>
                  </a:cubicBezTo>
                  <a:cubicBezTo>
                    <a:pt x="463" y="72"/>
                    <a:pt x="463" y="72"/>
                    <a:pt x="463" y="71"/>
                  </a:cubicBezTo>
                  <a:cubicBezTo>
                    <a:pt x="463" y="71"/>
                    <a:pt x="464" y="71"/>
                    <a:pt x="464" y="72"/>
                  </a:cubicBezTo>
                  <a:cubicBezTo>
                    <a:pt x="467" y="70"/>
                    <a:pt x="470" y="72"/>
                    <a:pt x="473" y="71"/>
                  </a:cubicBezTo>
                  <a:cubicBezTo>
                    <a:pt x="476" y="72"/>
                    <a:pt x="479" y="70"/>
                    <a:pt x="483" y="72"/>
                  </a:cubicBezTo>
                  <a:cubicBezTo>
                    <a:pt x="483" y="71"/>
                    <a:pt x="485" y="71"/>
                    <a:pt x="486" y="71"/>
                  </a:cubicBezTo>
                  <a:cubicBezTo>
                    <a:pt x="488" y="69"/>
                    <a:pt x="493" y="71"/>
                    <a:pt x="495" y="69"/>
                  </a:cubicBezTo>
                  <a:cubicBezTo>
                    <a:pt x="494" y="68"/>
                    <a:pt x="493" y="70"/>
                    <a:pt x="493" y="68"/>
                  </a:cubicBezTo>
                  <a:cubicBezTo>
                    <a:pt x="492" y="67"/>
                    <a:pt x="491" y="68"/>
                    <a:pt x="490" y="68"/>
                  </a:cubicBezTo>
                  <a:cubicBezTo>
                    <a:pt x="490" y="68"/>
                    <a:pt x="490" y="68"/>
                    <a:pt x="490" y="68"/>
                  </a:cubicBezTo>
                  <a:cubicBezTo>
                    <a:pt x="489" y="69"/>
                    <a:pt x="489" y="68"/>
                    <a:pt x="488" y="67"/>
                  </a:cubicBezTo>
                  <a:cubicBezTo>
                    <a:pt x="488" y="67"/>
                    <a:pt x="488" y="67"/>
                    <a:pt x="489" y="67"/>
                  </a:cubicBezTo>
                  <a:cubicBezTo>
                    <a:pt x="490" y="67"/>
                    <a:pt x="491" y="66"/>
                    <a:pt x="492" y="67"/>
                  </a:cubicBezTo>
                  <a:cubicBezTo>
                    <a:pt x="494" y="65"/>
                    <a:pt x="496" y="67"/>
                    <a:pt x="498" y="66"/>
                  </a:cubicBezTo>
                  <a:cubicBezTo>
                    <a:pt x="499" y="67"/>
                    <a:pt x="499" y="67"/>
                    <a:pt x="499" y="67"/>
                  </a:cubicBezTo>
                  <a:cubicBezTo>
                    <a:pt x="499" y="66"/>
                    <a:pt x="500" y="66"/>
                    <a:pt x="501" y="66"/>
                  </a:cubicBezTo>
                  <a:cubicBezTo>
                    <a:pt x="501" y="66"/>
                    <a:pt x="501" y="65"/>
                    <a:pt x="502" y="65"/>
                  </a:cubicBezTo>
                  <a:cubicBezTo>
                    <a:pt x="500" y="65"/>
                    <a:pt x="498" y="65"/>
                    <a:pt x="496" y="64"/>
                  </a:cubicBezTo>
                  <a:cubicBezTo>
                    <a:pt x="495" y="65"/>
                    <a:pt x="493" y="63"/>
                    <a:pt x="491" y="64"/>
                  </a:cubicBezTo>
                  <a:cubicBezTo>
                    <a:pt x="491" y="65"/>
                    <a:pt x="490" y="65"/>
                    <a:pt x="489" y="64"/>
                  </a:cubicBezTo>
                  <a:cubicBezTo>
                    <a:pt x="489" y="65"/>
                    <a:pt x="489" y="65"/>
                    <a:pt x="489" y="65"/>
                  </a:cubicBezTo>
                  <a:cubicBezTo>
                    <a:pt x="487" y="64"/>
                    <a:pt x="485" y="66"/>
                    <a:pt x="483" y="64"/>
                  </a:cubicBezTo>
                  <a:cubicBezTo>
                    <a:pt x="482" y="65"/>
                    <a:pt x="480" y="65"/>
                    <a:pt x="478" y="64"/>
                  </a:cubicBezTo>
                  <a:cubicBezTo>
                    <a:pt x="477" y="64"/>
                    <a:pt x="473" y="66"/>
                    <a:pt x="473" y="63"/>
                  </a:cubicBezTo>
                  <a:cubicBezTo>
                    <a:pt x="476" y="62"/>
                    <a:pt x="476" y="62"/>
                    <a:pt x="476" y="62"/>
                  </a:cubicBezTo>
                  <a:cubicBezTo>
                    <a:pt x="476" y="62"/>
                    <a:pt x="477" y="63"/>
                    <a:pt x="477" y="63"/>
                  </a:cubicBezTo>
                  <a:cubicBezTo>
                    <a:pt x="478" y="62"/>
                    <a:pt x="480" y="63"/>
                    <a:pt x="481" y="62"/>
                  </a:cubicBezTo>
                  <a:cubicBezTo>
                    <a:pt x="481" y="62"/>
                    <a:pt x="481" y="62"/>
                    <a:pt x="481" y="62"/>
                  </a:cubicBezTo>
                  <a:cubicBezTo>
                    <a:pt x="483" y="63"/>
                    <a:pt x="484" y="61"/>
                    <a:pt x="485" y="62"/>
                  </a:cubicBezTo>
                  <a:cubicBezTo>
                    <a:pt x="487" y="62"/>
                    <a:pt x="489" y="62"/>
                    <a:pt x="491" y="61"/>
                  </a:cubicBezTo>
                  <a:cubicBezTo>
                    <a:pt x="488" y="60"/>
                    <a:pt x="485" y="62"/>
                    <a:pt x="483" y="61"/>
                  </a:cubicBezTo>
                  <a:cubicBezTo>
                    <a:pt x="483" y="60"/>
                    <a:pt x="483" y="60"/>
                    <a:pt x="483" y="60"/>
                  </a:cubicBezTo>
                  <a:cubicBezTo>
                    <a:pt x="483" y="60"/>
                    <a:pt x="483" y="60"/>
                    <a:pt x="482" y="60"/>
                  </a:cubicBezTo>
                  <a:cubicBezTo>
                    <a:pt x="483" y="61"/>
                    <a:pt x="483" y="61"/>
                    <a:pt x="483" y="61"/>
                  </a:cubicBezTo>
                  <a:cubicBezTo>
                    <a:pt x="481" y="62"/>
                    <a:pt x="480" y="61"/>
                    <a:pt x="479" y="61"/>
                  </a:cubicBezTo>
                  <a:cubicBezTo>
                    <a:pt x="479" y="60"/>
                    <a:pt x="480" y="61"/>
                    <a:pt x="480" y="60"/>
                  </a:cubicBezTo>
                  <a:cubicBezTo>
                    <a:pt x="478" y="60"/>
                    <a:pt x="476" y="60"/>
                    <a:pt x="475" y="61"/>
                  </a:cubicBezTo>
                  <a:cubicBezTo>
                    <a:pt x="474" y="60"/>
                    <a:pt x="474" y="60"/>
                    <a:pt x="474" y="60"/>
                  </a:cubicBezTo>
                  <a:cubicBezTo>
                    <a:pt x="473" y="60"/>
                    <a:pt x="471" y="60"/>
                    <a:pt x="470" y="60"/>
                  </a:cubicBezTo>
                  <a:cubicBezTo>
                    <a:pt x="469" y="60"/>
                    <a:pt x="468" y="60"/>
                    <a:pt x="467" y="60"/>
                  </a:cubicBezTo>
                  <a:cubicBezTo>
                    <a:pt x="466" y="61"/>
                    <a:pt x="465" y="58"/>
                    <a:pt x="464" y="59"/>
                  </a:cubicBezTo>
                  <a:cubicBezTo>
                    <a:pt x="464" y="59"/>
                    <a:pt x="464" y="59"/>
                    <a:pt x="464" y="59"/>
                  </a:cubicBezTo>
                  <a:cubicBezTo>
                    <a:pt x="467" y="58"/>
                    <a:pt x="470" y="60"/>
                    <a:pt x="473" y="59"/>
                  </a:cubicBezTo>
                  <a:cubicBezTo>
                    <a:pt x="473" y="58"/>
                    <a:pt x="473" y="58"/>
                    <a:pt x="474" y="58"/>
                  </a:cubicBezTo>
                  <a:cubicBezTo>
                    <a:pt x="474" y="59"/>
                    <a:pt x="474" y="59"/>
                    <a:pt x="474" y="59"/>
                  </a:cubicBezTo>
                  <a:cubicBezTo>
                    <a:pt x="477" y="59"/>
                    <a:pt x="477" y="59"/>
                    <a:pt x="477" y="59"/>
                  </a:cubicBezTo>
                  <a:cubicBezTo>
                    <a:pt x="478" y="59"/>
                    <a:pt x="480" y="60"/>
                    <a:pt x="481" y="59"/>
                  </a:cubicBezTo>
                  <a:cubicBezTo>
                    <a:pt x="483" y="60"/>
                    <a:pt x="484" y="58"/>
                    <a:pt x="485" y="59"/>
                  </a:cubicBezTo>
                  <a:cubicBezTo>
                    <a:pt x="487" y="57"/>
                    <a:pt x="489" y="58"/>
                    <a:pt x="491" y="57"/>
                  </a:cubicBezTo>
                  <a:cubicBezTo>
                    <a:pt x="489" y="56"/>
                    <a:pt x="489" y="56"/>
                    <a:pt x="489" y="56"/>
                  </a:cubicBezTo>
                  <a:cubicBezTo>
                    <a:pt x="490" y="56"/>
                    <a:pt x="490" y="55"/>
                    <a:pt x="490" y="55"/>
                  </a:cubicBezTo>
                  <a:cubicBezTo>
                    <a:pt x="490" y="56"/>
                    <a:pt x="491" y="55"/>
                    <a:pt x="491" y="56"/>
                  </a:cubicBezTo>
                  <a:cubicBezTo>
                    <a:pt x="491" y="55"/>
                    <a:pt x="492" y="56"/>
                    <a:pt x="492" y="55"/>
                  </a:cubicBezTo>
                  <a:cubicBezTo>
                    <a:pt x="492" y="55"/>
                    <a:pt x="492" y="55"/>
                    <a:pt x="492" y="55"/>
                  </a:cubicBezTo>
                  <a:cubicBezTo>
                    <a:pt x="495" y="54"/>
                    <a:pt x="495" y="54"/>
                    <a:pt x="495" y="54"/>
                  </a:cubicBezTo>
                  <a:cubicBezTo>
                    <a:pt x="495" y="55"/>
                    <a:pt x="495" y="55"/>
                    <a:pt x="495" y="55"/>
                  </a:cubicBezTo>
                  <a:cubicBezTo>
                    <a:pt x="495" y="55"/>
                    <a:pt x="494" y="55"/>
                    <a:pt x="494" y="55"/>
                  </a:cubicBezTo>
                  <a:cubicBezTo>
                    <a:pt x="494" y="56"/>
                    <a:pt x="494" y="56"/>
                    <a:pt x="494" y="56"/>
                  </a:cubicBezTo>
                  <a:cubicBezTo>
                    <a:pt x="493" y="56"/>
                    <a:pt x="492" y="58"/>
                    <a:pt x="491" y="56"/>
                  </a:cubicBezTo>
                  <a:cubicBezTo>
                    <a:pt x="491" y="59"/>
                    <a:pt x="494" y="56"/>
                    <a:pt x="495" y="58"/>
                  </a:cubicBezTo>
                  <a:cubicBezTo>
                    <a:pt x="495" y="58"/>
                    <a:pt x="495" y="58"/>
                    <a:pt x="495" y="58"/>
                  </a:cubicBezTo>
                  <a:cubicBezTo>
                    <a:pt x="497" y="58"/>
                    <a:pt x="497" y="56"/>
                    <a:pt x="499" y="56"/>
                  </a:cubicBezTo>
                  <a:cubicBezTo>
                    <a:pt x="499" y="56"/>
                    <a:pt x="498" y="56"/>
                    <a:pt x="498" y="56"/>
                  </a:cubicBezTo>
                  <a:cubicBezTo>
                    <a:pt x="498" y="56"/>
                    <a:pt x="498" y="56"/>
                    <a:pt x="498" y="56"/>
                  </a:cubicBezTo>
                  <a:cubicBezTo>
                    <a:pt x="497" y="56"/>
                    <a:pt x="497" y="56"/>
                    <a:pt x="496" y="55"/>
                  </a:cubicBezTo>
                  <a:cubicBezTo>
                    <a:pt x="497" y="55"/>
                    <a:pt x="497" y="55"/>
                    <a:pt x="497" y="55"/>
                  </a:cubicBezTo>
                  <a:cubicBezTo>
                    <a:pt x="496" y="55"/>
                    <a:pt x="496" y="55"/>
                    <a:pt x="496" y="55"/>
                  </a:cubicBezTo>
                  <a:cubicBezTo>
                    <a:pt x="496" y="54"/>
                    <a:pt x="497" y="55"/>
                    <a:pt x="497" y="55"/>
                  </a:cubicBezTo>
                  <a:cubicBezTo>
                    <a:pt x="497" y="54"/>
                    <a:pt x="498" y="54"/>
                    <a:pt x="497" y="53"/>
                  </a:cubicBezTo>
                  <a:cubicBezTo>
                    <a:pt x="497" y="54"/>
                    <a:pt x="496" y="53"/>
                    <a:pt x="495" y="54"/>
                  </a:cubicBezTo>
                  <a:cubicBezTo>
                    <a:pt x="495" y="53"/>
                    <a:pt x="495" y="53"/>
                    <a:pt x="495" y="53"/>
                  </a:cubicBezTo>
                  <a:cubicBezTo>
                    <a:pt x="495" y="53"/>
                    <a:pt x="495" y="53"/>
                    <a:pt x="494" y="53"/>
                  </a:cubicBezTo>
                  <a:cubicBezTo>
                    <a:pt x="494" y="53"/>
                    <a:pt x="494" y="53"/>
                    <a:pt x="494" y="53"/>
                  </a:cubicBezTo>
                  <a:cubicBezTo>
                    <a:pt x="496" y="52"/>
                    <a:pt x="498" y="53"/>
                    <a:pt x="500" y="52"/>
                  </a:cubicBezTo>
                  <a:cubicBezTo>
                    <a:pt x="502" y="53"/>
                    <a:pt x="503" y="52"/>
                    <a:pt x="504" y="53"/>
                  </a:cubicBezTo>
                  <a:cubicBezTo>
                    <a:pt x="503" y="53"/>
                    <a:pt x="502" y="54"/>
                    <a:pt x="501" y="53"/>
                  </a:cubicBezTo>
                  <a:cubicBezTo>
                    <a:pt x="501" y="54"/>
                    <a:pt x="502" y="54"/>
                    <a:pt x="501" y="54"/>
                  </a:cubicBezTo>
                  <a:cubicBezTo>
                    <a:pt x="502" y="55"/>
                    <a:pt x="501" y="55"/>
                    <a:pt x="501" y="55"/>
                  </a:cubicBezTo>
                  <a:cubicBezTo>
                    <a:pt x="502" y="55"/>
                    <a:pt x="504" y="56"/>
                    <a:pt x="504" y="55"/>
                  </a:cubicBezTo>
                  <a:cubicBezTo>
                    <a:pt x="506" y="56"/>
                    <a:pt x="506" y="56"/>
                    <a:pt x="506" y="56"/>
                  </a:cubicBezTo>
                  <a:cubicBezTo>
                    <a:pt x="506" y="55"/>
                    <a:pt x="506" y="55"/>
                    <a:pt x="506" y="55"/>
                  </a:cubicBezTo>
                  <a:cubicBezTo>
                    <a:pt x="505" y="55"/>
                    <a:pt x="505" y="55"/>
                    <a:pt x="505" y="55"/>
                  </a:cubicBezTo>
                  <a:cubicBezTo>
                    <a:pt x="506" y="55"/>
                    <a:pt x="506" y="55"/>
                    <a:pt x="507" y="54"/>
                  </a:cubicBezTo>
                  <a:cubicBezTo>
                    <a:pt x="506" y="54"/>
                    <a:pt x="505" y="55"/>
                    <a:pt x="505" y="54"/>
                  </a:cubicBezTo>
                  <a:cubicBezTo>
                    <a:pt x="505" y="54"/>
                    <a:pt x="505" y="54"/>
                    <a:pt x="505" y="54"/>
                  </a:cubicBezTo>
                  <a:cubicBezTo>
                    <a:pt x="506" y="53"/>
                    <a:pt x="506" y="53"/>
                    <a:pt x="506" y="53"/>
                  </a:cubicBezTo>
                  <a:cubicBezTo>
                    <a:pt x="504" y="54"/>
                    <a:pt x="504" y="54"/>
                    <a:pt x="504" y="54"/>
                  </a:cubicBezTo>
                  <a:cubicBezTo>
                    <a:pt x="504" y="53"/>
                    <a:pt x="504" y="53"/>
                    <a:pt x="504" y="53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4" y="52"/>
                    <a:pt x="504" y="52"/>
                    <a:pt x="504" y="52"/>
                  </a:cubicBezTo>
                  <a:cubicBezTo>
                    <a:pt x="505" y="52"/>
                    <a:pt x="505" y="52"/>
                    <a:pt x="507" y="52"/>
                  </a:cubicBezTo>
                  <a:cubicBezTo>
                    <a:pt x="507" y="51"/>
                    <a:pt x="510" y="52"/>
                    <a:pt x="511" y="51"/>
                  </a:cubicBezTo>
                  <a:cubicBezTo>
                    <a:pt x="510" y="52"/>
                    <a:pt x="509" y="51"/>
                    <a:pt x="509" y="51"/>
                  </a:cubicBezTo>
                  <a:cubicBezTo>
                    <a:pt x="508" y="51"/>
                    <a:pt x="508" y="51"/>
                    <a:pt x="508" y="51"/>
                  </a:cubicBezTo>
                  <a:cubicBezTo>
                    <a:pt x="508" y="50"/>
                    <a:pt x="508" y="52"/>
                    <a:pt x="507" y="51"/>
                  </a:cubicBezTo>
                  <a:cubicBezTo>
                    <a:pt x="507" y="51"/>
                    <a:pt x="507" y="51"/>
                    <a:pt x="507" y="51"/>
                  </a:cubicBezTo>
                  <a:cubicBezTo>
                    <a:pt x="506" y="49"/>
                    <a:pt x="505" y="52"/>
                    <a:pt x="504" y="50"/>
                  </a:cubicBezTo>
                  <a:cubicBezTo>
                    <a:pt x="504" y="51"/>
                    <a:pt x="503" y="51"/>
                    <a:pt x="504" y="51"/>
                  </a:cubicBezTo>
                  <a:cubicBezTo>
                    <a:pt x="503" y="52"/>
                    <a:pt x="503" y="51"/>
                    <a:pt x="501" y="51"/>
                  </a:cubicBezTo>
                  <a:cubicBezTo>
                    <a:pt x="502" y="50"/>
                    <a:pt x="502" y="51"/>
                    <a:pt x="502" y="50"/>
                  </a:cubicBezTo>
                  <a:cubicBezTo>
                    <a:pt x="502" y="50"/>
                    <a:pt x="500" y="50"/>
                    <a:pt x="500" y="51"/>
                  </a:cubicBezTo>
                  <a:cubicBezTo>
                    <a:pt x="499" y="50"/>
                    <a:pt x="498" y="52"/>
                    <a:pt x="497" y="50"/>
                  </a:cubicBezTo>
                  <a:cubicBezTo>
                    <a:pt x="497" y="50"/>
                    <a:pt x="497" y="51"/>
                    <a:pt x="498" y="51"/>
                  </a:cubicBezTo>
                  <a:cubicBezTo>
                    <a:pt x="496" y="51"/>
                    <a:pt x="493" y="51"/>
                    <a:pt x="491" y="50"/>
                  </a:cubicBezTo>
                  <a:cubicBezTo>
                    <a:pt x="491" y="50"/>
                    <a:pt x="491" y="50"/>
                    <a:pt x="491" y="50"/>
                  </a:cubicBezTo>
                  <a:cubicBezTo>
                    <a:pt x="491" y="50"/>
                    <a:pt x="491" y="51"/>
                    <a:pt x="492" y="51"/>
                  </a:cubicBezTo>
                  <a:cubicBezTo>
                    <a:pt x="491" y="51"/>
                    <a:pt x="491" y="51"/>
                    <a:pt x="490" y="50"/>
                  </a:cubicBezTo>
                  <a:cubicBezTo>
                    <a:pt x="489" y="51"/>
                    <a:pt x="489" y="52"/>
                    <a:pt x="489" y="52"/>
                  </a:cubicBezTo>
                  <a:cubicBezTo>
                    <a:pt x="488" y="52"/>
                    <a:pt x="488" y="52"/>
                    <a:pt x="488" y="52"/>
                  </a:cubicBezTo>
                  <a:cubicBezTo>
                    <a:pt x="488" y="51"/>
                    <a:pt x="489" y="51"/>
                    <a:pt x="489" y="50"/>
                  </a:cubicBezTo>
                  <a:cubicBezTo>
                    <a:pt x="489" y="50"/>
                    <a:pt x="490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0"/>
                    <a:pt x="489" y="50"/>
                    <a:pt x="489" y="50"/>
                  </a:cubicBezTo>
                  <a:cubicBezTo>
                    <a:pt x="489" y="51"/>
                    <a:pt x="488" y="50"/>
                    <a:pt x="488" y="50"/>
                  </a:cubicBezTo>
                  <a:cubicBezTo>
                    <a:pt x="488" y="51"/>
                    <a:pt x="488" y="51"/>
                    <a:pt x="488" y="51"/>
                  </a:cubicBezTo>
                  <a:cubicBezTo>
                    <a:pt x="487" y="51"/>
                    <a:pt x="487" y="51"/>
                    <a:pt x="486" y="51"/>
                  </a:cubicBezTo>
                  <a:cubicBezTo>
                    <a:pt x="485" y="48"/>
                    <a:pt x="488" y="49"/>
                    <a:pt x="489" y="49"/>
                  </a:cubicBezTo>
                  <a:cubicBezTo>
                    <a:pt x="489" y="49"/>
                    <a:pt x="488" y="49"/>
                    <a:pt x="488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89" y="48"/>
                  </a:cubicBezTo>
                  <a:cubicBezTo>
                    <a:pt x="489" y="48"/>
                    <a:pt x="489" y="48"/>
                    <a:pt x="490" y="48"/>
                  </a:cubicBezTo>
                  <a:cubicBezTo>
                    <a:pt x="490" y="49"/>
                    <a:pt x="490" y="49"/>
                    <a:pt x="490" y="49"/>
                  </a:cubicBezTo>
                  <a:cubicBezTo>
                    <a:pt x="490" y="48"/>
                    <a:pt x="491" y="48"/>
                    <a:pt x="491" y="48"/>
                  </a:cubicBezTo>
                  <a:cubicBezTo>
                    <a:pt x="492" y="49"/>
                    <a:pt x="492" y="49"/>
                    <a:pt x="492" y="49"/>
                  </a:cubicBezTo>
                  <a:cubicBezTo>
                    <a:pt x="492" y="49"/>
                    <a:pt x="492" y="49"/>
                    <a:pt x="493" y="49"/>
                  </a:cubicBezTo>
                  <a:cubicBezTo>
                    <a:pt x="492" y="49"/>
                    <a:pt x="492" y="48"/>
                    <a:pt x="492" y="48"/>
                  </a:cubicBezTo>
                  <a:cubicBezTo>
                    <a:pt x="492" y="48"/>
                    <a:pt x="492" y="48"/>
                    <a:pt x="492" y="48"/>
                  </a:cubicBezTo>
                  <a:cubicBezTo>
                    <a:pt x="493" y="47"/>
                    <a:pt x="494" y="48"/>
                    <a:pt x="494" y="49"/>
                  </a:cubicBezTo>
                  <a:cubicBezTo>
                    <a:pt x="495" y="48"/>
                    <a:pt x="495" y="48"/>
                    <a:pt x="495" y="48"/>
                  </a:cubicBezTo>
                  <a:cubicBezTo>
                    <a:pt x="496" y="47"/>
                    <a:pt x="497" y="47"/>
                    <a:pt x="498" y="48"/>
                  </a:cubicBezTo>
                  <a:cubicBezTo>
                    <a:pt x="498" y="47"/>
                    <a:pt x="498" y="47"/>
                    <a:pt x="498" y="47"/>
                  </a:cubicBezTo>
                  <a:cubicBezTo>
                    <a:pt x="497" y="46"/>
                    <a:pt x="497" y="48"/>
                    <a:pt x="496" y="47"/>
                  </a:cubicBezTo>
                  <a:cubicBezTo>
                    <a:pt x="497" y="47"/>
                    <a:pt x="498" y="46"/>
                    <a:pt x="499" y="47"/>
                  </a:cubicBezTo>
                  <a:cubicBezTo>
                    <a:pt x="499" y="47"/>
                    <a:pt x="499" y="47"/>
                    <a:pt x="499" y="47"/>
                  </a:cubicBezTo>
                  <a:cubicBezTo>
                    <a:pt x="500" y="48"/>
                    <a:pt x="500" y="47"/>
                    <a:pt x="501" y="48"/>
                  </a:cubicBezTo>
                  <a:cubicBezTo>
                    <a:pt x="502" y="46"/>
                    <a:pt x="502" y="46"/>
                    <a:pt x="502" y="46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3" y="47"/>
                    <a:pt x="503" y="47"/>
                    <a:pt x="503" y="47"/>
                  </a:cubicBezTo>
                  <a:cubicBezTo>
                    <a:pt x="502" y="47"/>
                    <a:pt x="502" y="47"/>
                    <a:pt x="502" y="47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3" y="48"/>
                    <a:pt x="503" y="48"/>
                    <a:pt x="503" y="48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4" y="47"/>
                    <a:pt x="504" y="47"/>
                    <a:pt x="504" y="46"/>
                  </a:cubicBezTo>
                  <a:cubicBezTo>
                    <a:pt x="505" y="46"/>
                    <a:pt x="505" y="46"/>
                    <a:pt x="505" y="47"/>
                  </a:cubicBezTo>
                  <a:cubicBezTo>
                    <a:pt x="505" y="47"/>
                    <a:pt x="505" y="47"/>
                    <a:pt x="505" y="47"/>
                  </a:cubicBezTo>
                  <a:cubicBezTo>
                    <a:pt x="506" y="47"/>
                    <a:pt x="506" y="47"/>
                    <a:pt x="507" y="47"/>
                  </a:cubicBezTo>
                  <a:cubicBezTo>
                    <a:pt x="506" y="46"/>
                    <a:pt x="506" y="46"/>
                    <a:pt x="506" y="46"/>
                  </a:cubicBezTo>
                  <a:cubicBezTo>
                    <a:pt x="508" y="46"/>
                    <a:pt x="508" y="46"/>
                    <a:pt x="508" y="46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8" y="47"/>
                    <a:pt x="508" y="47"/>
                    <a:pt x="508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7"/>
                    <a:pt x="509" y="47"/>
                  </a:cubicBezTo>
                  <a:cubicBezTo>
                    <a:pt x="509" y="47"/>
                    <a:pt x="509" y="46"/>
                    <a:pt x="509" y="46"/>
                  </a:cubicBezTo>
                  <a:cubicBezTo>
                    <a:pt x="509" y="46"/>
                    <a:pt x="510" y="46"/>
                    <a:pt x="511" y="47"/>
                  </a:cubicBezTo>
                  <a:cubicBezTo>
                    <a:pt x="510" y="47"/>
                    <a:pt x="510" y="47"/>
                    <a:pt x="510" y="47"/>
                  </a:cubicBezTo>
                  <a:cubicBezTo>
                    <a:pt x="511" y="47"/>
                    <a:pt x="512" y="47"/>
                    <a:pt x="512" y="47"/>
                  </a:cubicBezTo>
                  <a:cubicBezTo>
                    <a:pt x="513" y="47"/>
                    <a:pt x="513" y="47"/>
                    <a:pt x="512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5" y="46"/>
                    <a:pt x="515" y="46"/>
                    <a:pt x="515" y="46"/>
                  </a:cubicBezTo>
                  <a:cubicBezTo>
                    <a:pt x="514" y="46"/>
                    <a:pt x="514" y="45"/>
                    <a:pt x="513" y="44"/>
                  </a:cubicBezTo>
                  <a:cubicBezTo>
                    <a:pt x="515" y="45"/>
                    <a:pt x="514" y="43"/>
                    <a:pt x="515" y="42"/>
                  </a:cubicBezTo>
                  <a:cubicBezTo>
                    <a:pt x="516" y="42"/>
                    <a:pt x="517" y="42"/>
                    <a:pt x="517" y="43"/>
                  </a:cubicBezTo>
                  <a:cubicBezTo>
                    <a:pt x="517" y="43"/>
                    <a:pt x="517" y="43"/>
                    <a:pt x="517" y="43"/>
                  </a:cubicBezTo>
                  <a:cubicBezTo>
                    <a:pt x="516" y="43"/>
                    <a:pt x="515" y="44"/>
                    <a:pt x="515" y="45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6" y="45"/>
                    <a:pt x="516" y="45"/>
                  </a:cubicBezTo>
                  <a:cubicBezTo>
                    <a:pt x="516" y="45"/>
                    <a:pt x="515" y="46"/>
                    <a:pt x="515" y="46"/>
                  </a:cubicBezTo>
                  <a:cubicBezTo>
                    <a:pt x="517" y="46"/>
                    <a:pt x="518" y="46"/>
                    <a:pt x="520" y="46"/>
                  </a:cubicBezTo>
                  <a:cubicBezTo>
                    <a:pt x="521" y="46"/>
                    <a:pt x="522" y="46"/>
                    <a:pt x="523" y="46"/>
                  </a:cubicBezTo>
                  <a:cubicBezTo>
                    <a:pt x="522" y="45"/>
                    <a:pt x="522" y="45"/>
                    <a:pt x="522" y="45"/>
                  </a:cubicBezTo>
                  <a:cubicBezTo>
                    <a:pt x="524" y="45"/>
                    <a:pt x="524" y="45"/>
                    <a:pt x="524" y="45"/>
                  </a:cubicBezTo>
                  <a:cubicBezTo>
                    <a:pt x="525" y="44"/>
                    <a:pt x="526" y="45"/>
                    <a:pt x="526" y="44"/>
                  </a:cubicBezTo>
                  <a:cubicBezTo>
                    <a:pt x="527" y="44"/>
                    <a:pt x="527" y="44"/>
                    <a:pt x="528" y="44"/>
                  </a:cubicBezTo>
                  <a:cubicBezTo>
                    <a:pt x="528" y="43"/>
                    <a:pt x="528" y="43"/>
                    <a:pt x="528" y="43"/>
                  </a:cubicBezTo>
                  <a:cubicBezTo>
                    <a:pt x="529" y="43"/>
                    <a:pt x="529" y="44"/>
                    <a:pt x="529" y="44"/>
                  </a:cubicBezTo>
                  <a:cubicBezTo>
                    <a:pt x="530" y="44"/>
                    <a:pt x="531" y="44"/>
                    <a:pt x="532" y="43"/>
                  </a:cubicBezTo>
                  <a:cubicBezTo>
                    <a:pt x="532" y="45"/>
                    <a:pt x="534" y="44"/>
                    <a:pt x="534" y="44"/>
                  </a:cubicBezTo>
                  <a:cubicBezTo>
                    <a:pt x="536" y="44"/>
                    <a:pt x="537" y="43"/>
                    <a:pt x="539" y="44"/>
                  </a:cubicBezTo>
                  <a:cubicBezTo>
                    <a:pt x="541" y="44"/>
                    <a:pt x="542" y="43"/>
                    <a:pt x="544" y="44"/>
                  </a:cubicBezTo>
                  <a:cubicBezTo>
                    <a:pt x="544" y="43"/>
                    <a:pt x="545" y="44"/>
                    <a:pt x="546" y="43"/>
                  </a:cubicBezTo>
                  <a:cubicBezTo>
                    <a:pt x="544" y="43"/>
                    <a:pt x="542" y="43"/>
                    <a:pt x="540" y="43"/>
                  </a:cubicBezTo>
                  <a:cubicBezTo>
                    <a:pt x="539" y="43"/>
                    <a:pt x="538" y="43"/>
                    <a:pt x="537" y="43"/>
                  </a:cubicBezTo>
                  <a:cubicBezTo>
                    <a:pt x="535" y="43"/>
                    <a:pt x="532" y="43"/>
                    <a:pt x="530" y="43"/>
                  </a:cubicBezTo>
                  <a:cubicBezTo>
                    <a:pt x="529" y="43"/>
                    <a:pt x="527" y="43"/>
                    <a:pt x="526" y="43"/>
                  </a:cubicBezTo>
                  <a:cubicBezTo>
                    <a:pt x="526" y="43"/>
                    <a:pt x="525" y="43"/>
                    <a:pt x="525" y="43"/>
                  </a:cubicBezTo>
                  <a:cubicBezTo>
                    <a:pt x="525" y="43"/>
                    <a:pt x="525" y="43"/>
                    <a:pt x="525" y="43"/>
                  </a:cubicBezTo>
                  <a:cubicBezTo>
                    <a:pt x="524" y="43"/>
                    <a:pt x="524" y="42"/>
                    <a:pt x="524" y="42"/>
                  </a:cubicBezTo>
                  <a:cubicBezTo>
                    <a:pt x="523" y="42"/>
                    <a:pt x="525" y="43"/>
                    <a:pt x="524" y="44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3"/>
                    <a:pt x="522" y="43"/>
                  </a:cubicBezTo>
                  <a:cubicBezTo>
                    <a:pt x="522" y="43"/>
                    <a:pt x="522" y="44"/>
                    <a:pt x="522" y="43"/>
                  </a:cubicBezTo>
                  <a:cubicBezTo>
                    <a:pt x="521" y="43"/>
                    <a:pt x="521" y="43"/>
                    <a:pt x="521" y="43"/>
                  </a:cubicBezTo>
                  <a:cubicBezTo>
                    <a:pt x="521" y="44"/>
                    <a:pt x="520" y="43"/>
                    <a:pt x="519" y="44"/>
                  </a:cubicBezTo>
                  <a:cubicBezTo>
                    <a:pt x="519" y="43"/>
                    <a:pt x="519" y="43"/>
                    <a:pt x="519" y="43"/>
                  </a:cubicBezTo>
                  <a:cubicBezTo>
                    <a:pt x="518" y="43"/>
                    <a:pt x="518" y="43"/>
                    <a:pt x="518" y="43"/>
                  </a:cubicBezTo>
                  <a:cubicBezTo>
                    <a:pt x="518" y="42"/>
                    <a:pt x="518" y="43"/>
                    <a:pt x="518" y="43"/>
                  </a:cubicBezTo>
                  <a:cubicBezTo>
                    <a:pt x="517" y="43"/>
                    <a:pt x="517" y="42"/>
                    <a:pt x="517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7" y="42"/>
                    <a:pt x="515" y="42"/>
                    <a:pt x="514" y="42"/>
                  </a:cubicBezTo>
                  <a:cubicBezTo>
                    <a:pt x="515" y="43"/>
                    <a:pt x="514" y="43"/>
                    <a:pt x="514" y="44"/>
                  </a:cubicBezTo>
                  <a:cubicBezTo>
                    <a:pt x="513" y="43"/>
                    <a:pt x="513" y="43"/>
                    <a:pt x="513" y="43"/>
                  </a:cubicBezTo>
                  <a:cubicBezTo>
                    <a:pt x="515" y="42"/>
                    <a:pt x="512" y="42"/>
                    <a:pt x="512" y="41"/>
                  </a:cubicBezTo>
                  <a:cubicBezTo>
                    <a:pt x="513" y="40"/>
                    <a:pt x="513" y="39"/>
                    <a:pt x="514" y="40"/>
                  </a:cubicBezTo>
                  <a:cubicBezTo>
                    <a:pt x="514" y="40"/>
                    <a:pt x="514" y="40"/>
                    <a:pt x="513" y="40"/>
                  </a:cubicBezTo>
                  <a:cubicBezTo>
                    <a:pt x="514" y="41"/>
                    <a:pt x="514" y="40"/>
                    <a:pt x="515" y="40"/>
                  </a:cubicBezTo>
                  <a:cubicBezTo>
                    <a:pt x="515" y="40"/>
                    <a:pt x="515" y="40"/>
                    <a:pt x="515" y="40"/>
                  </a:cubicBezTo>
                  <a:cubicBezTo>
                    <a:pt x="515" y="39"/>
                    <a:pt x="515" y="40"/>
                    <a:pt x="514" y="40"/>
                  </a:cubicBezTo>
                  <a:cubicBezTo>
                    <a:pt x="514" y="39"/>
                    <a:pt x="514" y="39"/>
                    <a:pt x="514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7" y="39"/>
                    <a:pt x="517" y="39"/>
                  </a:cubicBezTo>
                  <a:cubicBezTo>
                    <a:pt x="517" y="39"/>
                    <a:pt x="516" y="39"/>
                    <a:pt x="516" y="39"/>
                  </a:cubicBezTo>
                  <a:cubicBezTo>
                    <a:pt x="516" y="38"/>
                    <a:pt x="516" y="38"/>
                    <a:pt x="517" y="37"/>
                  </a:cubicBezTo>
                  <a:cubicBezTo>
                    <a:pt x="515" y="36"/>
                    <a:pt x="516" y="39"/>
                    <a:pt x="515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8"/>
                    <a:pt x="514" y="38"/>
                    <a:pt x="514" y="38"/>
                  </a:cubicBezTo>
                  <a:cubicBezTo>
                    <a:pt x="514" y="39"/>
                    <a:pt x="513" y="39"/>
                    <a:pt x="512" y="40"/>
                  </a:cubicBezTo>
                  <a:cubicBezTo>
                    <a:pt x="512" y="39"/>
                    <a:pt x="513" y="39"/>
                    <a:pt x="513" y="39"/>
                  </a:cubicBezTo>
                  <a:cubicBezTo>
                    <a:pt x="512" y="39"/>
                    <a:pt x="512" y="39"/>
                    <a:pt x="512" y="39"/>
                  </a:cubicBezTo>
                  <a:cubicBezTo>
                    <a:pt x="512" y="39"/>
                    <a:pt x="512" y="38"/>
                    <a:pt x="512" y="38"/>
                  </a:cubicBezTo>
                  <a:cubicBezTo>
                    <a:pt x="512" y="38"/>
                    <a:pt x="511" y="37"/>
                    <a:pt x="511" y="38"/>
                  </a:cubicBezTo>
                  <a:cubicBezTo>
                    <a:pt x="511" y="38"/>
                    <a:pt x="511" y="38"/>
                    <a:pt x="511" y="38"/>
                  </a:cubicBezTo>
                  <a:cubicBezTo>
                    <a:pt x="511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10" y="38"/>
                  </a:cubicBezTo>
                  <a:cubicBezTo>
                    <a:pt x="510" y="38"/>
                    <a:pt x="510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8"/>
                    <a:pt x="509" y="38"/>
                    <a:pt x="509" y="38"/>
                  </a:cubicBezTo>
                  <a:cubicBezTo>
                    <a:pt x="509" y="39"/>
                    <a:pt x="508" y="38"/>
                    <a:pt x="508" y="38"/>
                  </a:cubicBezTo>
                  <a:cubicBezTo>
                    <a:pt x="508" y="38"/>
                    <a:pt x="508" y="38"/>
                    <a:pt x="508" y="38"/>
                  </a:cubicBezTo>
                  <a:cubicBezTo>
                    <a:pt x="508" y="38"/>
                    <a:pt x="507" y="37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7" y="38"/>
                    <a:pt x="507" y="38"/>
                    <a:pt x="507" y="38"/>
                  </a:cubicBezTo>
                  <a:cubicBezTo>
                    <a:pt x="506" y="37"/>
                    <a:pt x="506" y="39"/>
                    <a:pt x="506" y="39"/>
                  </a:cubicBezTo>
                  <a:cubicBezTo>
                    <a:pt x="505" y="39"/>
                    <a:pt x="503" y="38"/>
                    <a:pt x="503" y="38"/>
                  </a:cubicBezTo>
                  <a:cubicBezTo>
                    <a:pt x="503" y="38"/>
                    <a:pt x="503" y="38"/>
                    <a:pt x="502" y="38"/>
                  </a:cubicBezTo>
                  <a:cubicBezTo>
                    <a:pt x="502" y="37"/>
                    <a:pt x="501" y="38"/>
                    <a:pt x="501" y="37"/>
                  </a:cubicBezTo>
                  <a:cubicBezTo>
                    <a:pt x="500" y="38"/>
                    <a:pt x="500" y="38"/>
                    <a:pt x="500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9" y="38"/>
                    <a:pt x="499" y="38"/>
                    <a:pt x="499" y="38"/>
                  </a:cubicBezTo>
                  <a:cubicBezTo>
                    <a:pt x="498" y="38"/>
                    <a:pt x="497" y="38"/>
                    <a:pt x="496" y="37"/>
                  </a:cubicBezTo>
                  <a:cubicBezTo>
                    <a:pt x="495" y="38"/>
                    <a:pt x="494" y="37"/>
                    <a:pt x="493" y="38"/>
                  </a:cubicBezTo>
                  <a:cubicBezTo>
                    <a:pt x="490" y="37"/>
                    <a:pt x="488" y="38"/>
                    <a:pt x="486" y="37"/>
                  </a:cubicBezTo>
                  <a:cubicBezTo>
                    <a:pt x="483" y="36"/>
                    <a:pt x="481" y="38"/>
                    <a:pt x="478" y="37"/>
                  </a:cubicBezTo>
                  <a:cubicBezTo>
                    <a:pt x="477" y="37"/>
                    <a:pt x="474" y="36"/>
                    <a:pt x="474" y="38"/>
                  </a:cubicBezTo>
                  <a:cubicBezTo>
                    <a:pt x="473" y="38"/>
                    <a:pt x="474" y="37"/>
                    <a:pt x="473" y="37"/>
                  </a:cubicBezTo>
                  <a:cubicBezTo>
                    <a:pt x="473" y="37"/>
                    <a:pt x="473" y="37"/>
                    <a:pt x="473" y="37"/>
                  </a:cubicBezTo>
                  <a:cubicBezTo>
                    <a:pt x="472" y="37"/>
                    <a:pt x="472" y="37"/>
                    <a:pt x="472" y="37"/>
                  </a:cubicBezTo>
                  <a:cubicBezTo>
                    <a:pt x="470" y="38"/>
                    <a:pt x="468" y="35"/>
                    <a:pt x="467" y="37"/>
                  </a:cubicBezTo>
                  <a:cubicBezTo>
                    <a:pt x="464" y="36"/>
                    <a:pt x="461" y="36"/>
                    <a:pt x="459" y="36"/>
                  </a:cubicBezTo>
                  <a:cubicBezTo>
                    <a:pt x="458" y="36"/>
                    <a:pt x="457" y="36"/>
                    <a:pt x="456" y="36"/>
                  </a:cubicBezTo>
                  <a:cubicBezTo>
                    <a:pt x="455" y="36"/>
                    <a:pt x="455" y="35"/>
                    <a:pt x="456" y="34"/>
                  </a:cubicBezTo>
                  <a:cubicBezTo>
                    <a:pt x="456" y="35"/>
                    <a:pt x="457" y="35"/>
                    <a:pt x="457" y="35"/>
                  </a:cubicBezTo>
                  <a:cubicBezTo>
                    <a:pt x="457" y="35"/>
                    <a:pt x="457" y="35"/>
                    <a:pt x="457" y="35"/>
                  </a:cubicBezTo>
                  <a:cubicBezTo>
                    <a:pt x="458" y="35"/>
                    <a:pt x="458" y="35"/>
                    <a:pt x="459" y="36"/>
                  </a:cubicBezTo>
                  <a:cubicBezTo>
                    <a:pt x="460" y="35"/>
                    <a:pt x="458" y="35"/>
                    <a:pt x="459" y="34"/>
                  </a:cubicBezTo>
                  <a:cubicBezTo>
                    <a:pt x="459" y="34"/>
                    <a:pt x="459" y="34"/>
                    <a:pt x="460" y="34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5"/>
                    <a:pt x="461" y="36"/>
                    <a:pt x="462" y="35"/>
                  </a:cubicBezTo>
                  <a:cubicBezTo>
                    <a:pt x="460" y="34"/>
                    <a:pt x="460" y="34"/>
                    <a:pt x="460" y="34"/>
                  </a:cubicBezTo>
                  <a:cubicBezTo>
                    <a:pt x="461" y="34"/>
                    <a:pt x="462" y="34"/>
                    <a:pt x="462" y="35"/>
                  </a:cubicBezTo>
                  <a:cubicBezTo>
                    <a:pt x="462" y="34"/>
                    <a:pt x="462" y="34"/>
                    <a:pt x="462" y="34"/>
                  </a:cubicBezTo>
                  <a:cubicBezTo>
                    <a:pt x="463" y="34"/>
                    <a:pt x="464" y="34"/>
                    <a:pt x="464" y="35"/>
                  </a:cubicBezTo>
                  <a:cubicBezTo>
                    <a:pt x="465" y="35"/>
                    <a:pt x="465" y="35"/>
                    <a:pt x="465" y="35"/>
                  </a:cubicBezTo>
                  <a:cubicBezTo>
                    <a:pt x="464" y="35"/>
                    <a:pt x="464" y="34"/>
                    <a:pt x="464" y="34"/>
                  </a:cubicBezTo>
                  <a:cubicBezTo>
                    <a:pt x="465" y="34"/>
                    <a:pt x="465" y="34"/>
                    <a:pt x="466" y="34"/>
                  </a:cubicBezTo>
                  <a:cubicBezTo>
                    <a:pt x="465" y="34"/>
                    <a:pt x="465" y="34"/>
                    <a:pt x="465" y="35"/>
                  </a:cubicBezTo>
                  <a:cubicBezTo>
                    <a:pt x="466" y="35"/>
                    <a:pt x="466" y="34"/>
                    <a:pt x="467" y="35"/>
                  </a:cubicBezTo>
                  <a:cubicBezTo>
                    <a:pt x="466" y="34"/>
                    <a:pt x="466" y="34"/>
                    <a:pt x="466" y="34"/>
                  </a:cubicBezTo>
                  <a:cubicBezTo>
                    <a:pt x="467" y="34"/>
                    <a:pt x="468" y="34"/>
                    <a:pt x="469" y="34"/>
                  </a:cubicBezTo>
                  <a:cubicBezTo>
                    <a:pt x="468" y="34"/>
                    <a:pt x="468" y="35"/>
                    <a:pt x="468" y="35"/>
                  </a:cubicBezTo>
                  <a:cubicBezTo>
                    <a:pt x="469" y="35"/>
                    <a:pt x="469" y="35"/>
                    <a:pt x="469" y="35"/>
                  </a:cubicBezTo>
                  <a:cubicBezTo>
                    <a:pt x="469" y="34"/>
                    <a:pt x="471" y="36"/>
                    <a:pt x="470" y="34"/>
                  </a:cubicBezTo>
                  <a:cubicBezTo>
                    <a:pt x="471" y="34"/>
                    <a:pt x="472" y="34"/>
                    <a:pt x="472" y="34"/>
                  </a:cubicBezTo>
                  <a:cubicBezTo>
                    <a:pt x="472" y="34"/>
                    <a:pt x="472" y="34"/>
                    <a:pt x="472" y="34"/>
                  </a:cubicBezTo>
                  <a:cubicBezTo>
                    <a:pt x="473" y="34"/>
                    <a:pt x="473" y="34"/>
                    <a:pt x="473" y="34"/>
                  </a:cubicBezTo>
                  <a:cubicBezTo>
                    <a:pt x="474" y="34"/>
                    <a:pt x="474" y="34"/>
                    <a:pt x="475" y="33"/>
                  </a:cubicBezTo>
                  <a:cubicBezTo>
                    <a:pt x="475" y="34"/>
                    <a:pt x="476" y="34"/>
                    <a:pt x="476" y="34"/>
                  </a:cubicBezTo>
                  <a:cubicBezTo>
                    <a:pt x="477" y="34"/>
                    <a:pt x="478" y="35"/>
                    <a:pt x="479" y="34"/>
                  </a:cubicBezTo>
                  <a:cubicBezTo>
                    <a:pt x="479" y="34"/>
                    <a:pt x="479" y="34"/>
                    <a:pt x="479" y="34"/>
                  </a:cubicBezTo>
                  <a:cubicBezTo>
                    <a:pt x="478" y="33"/>
                    <a:pt x="478" y="32"/>
                    <a:pt x="478" y="31"/>
                  </a:cubicBezTo>
                  <a:cubicBezTo>
                    <a:pt x="479" y="32"/>
                    <a:pt x="479" y="32"/>
                    <a:pt x="479" y="32"/>
                  </a:cubicBezTo>
                  <a:cubicBezTo>
                    <a:pt x="480" y="32"/>
                    <a:pt x="479" y="33"/>
                    <a:pt x="480" y="33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0" y="34"/>
                    <a:pt x="480" y="34"/>
                    <a:pt x="480" y="34"/>
                  </a:cubicBezTo>
                  <a:cubicBezTo>
                    <a:pt x="481" y="34"/>
                    <a:pt x="480" y="34"/>
                    <a:pt x="480" y="33"/>
                  </a:cubicBezTo>
                  <a:cubicBezTo>
                    <a:pt x="481" y="33"/>
                    <a:pt x="482" y="34"/>
                    <a:pt x="483" y="33"/>
                  </a:cubicBezTo>
                  <a:cubicBezTo>
                    <a:pt x="482" y="33"/>
                    <a:pt x="482" y="32"/>
                    <a:pt x="481" y="33"/>
                  </a:cubicBezTo>
                  <a:cubicBezTo>
                    <a:pt x="480" y="33"/>
                    <a:pt x="480" y="32"/>
                    <a:pt x="480" y="32"/>
                  </a:cubicBezTo>
                  <a:cubicBezTo>
                    <a:pt x="481" y="32"/>
                    <a:pt x="481" y="31"/>
                    <a:pt x="482" y="32"/>
                  </a:cubicBezTo>
                  <a:cubicBezTo>
                    <a:pt x="482" y="31"/>
                    <a:pt x="482" y="31"/>
                    <a:pt x="482" y="31"/>
                  </a:cubicBezTo>
                  <a:cubicBezTo>
                    <a:pt x="482" y="31"/>
                    <a:pt x="482" y="31"/>
                    <a:pt x="482" y="32"/>
                  </a:cubicBezTo>
                  <a:cubicBezTo>
                    <a:pt x="483" y="32"/>
                    <a:pt x="484" y="32"/>
                    <a:pt x="484" y="31"/>
                  </a:cubicBezTo>
                  <a:cubicBezTo>
                    <a:pt x="484" y="32"/>
                    <a:pt x="484" y="32"/>
                    <a:pt x="485" y="32"/>
                  </a:cubicBezTo>
                  <a:cubicBezTo>
                    <a:pt x="485" y="32"/>
                    <a:pt x="485" y="31"/>
                    <a:pt x="485" y="31"/>
                  </a:cubicBezTo>
                  <a:cubicBezTo>
                    <a:pt x="485" y="31"/>
                    <a:pt x="486" y="31"/>
                    <a:pt x="486" y="31"/>
                  </a:cubicBezTo>
                  <a:cubicBezTo>
                    <a:pt x="486" y="31"/>
                    <a:pt x="486" y="31"/>
                    <a:pt x="486" y="30"/>
                  </a:cubicBezTo>
                  <a:cubicBezTo>
                    <a:pt x="485" y="31"/>
                    <a:pt x="482" y="29"/>
                    <a:pt x="483" y="31"/>
                  </a:cubicBezTo>
                  <a:cubicBezTo>
                    <a:pt x="482" y="30"/>
                    <a:pt x="482" y="30"/>
                    <a:pt x="482" y="30"/>
                  </a:cubicBezTo>
                  <a:cubicBezTo>
                    <a:pt x="480" y="31"/>
                    <a:pt x="479" y="30"/>
                    <a:pt x="477" y="30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8" y="31"/>
                    <a:pt x="478" y="32"/>
                    <a:pt x="478" y="32"/>
                  </a:cubicBezTo>
                  <a:cubicBezTo>
                    <a:pt x="477" y="33"/>
                    <a:pt x="476" y="32"/>
                    <a:pt x="475" y="32"/>
                  </a:cubicBezTo>
                  <a:cubicBezTo>
                    <a:pt x="474" y="32"/>
                    <a:pt x="473" y="32"/>
                    <a:pt x="473" y="32"/>
                  </a:cubicBezTo>
                  <a:cubicBezTo>
                    <a:pt x="474" y="31"/>
                    <a:pt x="476" y="32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7" y="31"/>
                    <a:pt x="477" y="31"/>
                    <a:pt x="477" y="31"/>
                  </a:cubicBezTo>
                  <a:cubicBezTo>
                    <a:pt x="474" y="31"/>
                    <a:pt x="474" y="31"/>
                    <a:pt x="474" y="31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4" y="30"/>
                    <a:pt x="474" y="30"/>
                    <a:pt x="474" y="30"/>
                  </a:cubicBezTo>
                  <a:cubicBezTo>
                    <a:pt x="473" y="30"/>
                    <a:pt x="474" y="29"/>
                    <a:pt x="474" y="29"/>
                  </a:cubicBezTo>
                  <a:cubicBezTo>
                    <a:pt x="475" y="29"/>
                    <a:pt x="477" y="28"/>
                    <a:pt x="478" y="30"/>
                  </a:cubicBezTo>
                  <a:cubicBezTo>
                    <a:pt x="478" y="30"/>
                    <a:pt x="478" y="29"/>
                    <a:pt x="478" y="29"/>
                  </a:cubicBezTo>
                  <a:cubicBezTo>
                    <a:pt x="479" y="29"/>
                    <a:pt x="481" y="29"/>
                    <a:pt x="482" y="30"/>
                  </a:cubicBezTo>
                  <a:cubicBezTo>
                    <a:pt x="483" y="28"/>
                    <a:pt x="485" y="30"/>
                    <a:pt x="486" y="29"/>
                  </a:cubicBezTo>
                  <a:cubicBezTo>
                    <a:pt x="487" y="29"/>
                    <a:pt x="489" y="29"/>
                    <a:pt x="491" y="30"/>
                  </a:cubicBezTo>
                  <a:cubicBezTo>
                    <a:pt x="491" y="30"/>
                    <a:pt x="491" y="30"/>
                    <a:pt x="491" y="30"/>
                  </a:cubicBezTo>
                  <a:cubicBezTo>
                    <a:pt x="491" y="29"/>
                    <a:pt x="490" y="29"/>
                    <a:pt x="490" y="29"/>
                  </a:cubicBezTo>
                  <a:cubicBezTo>
                    <a:pt x="491" y="29"/>
                    <a:pt x="493" y="30"/>
                    <a:pt x="494" y="29"/>
                  </a:cubicBezTo>
                  <a:cubicBezTo>
                    <a:pt x="494" y="29"/>
                    <a:pt x="494" y="29"/>
                    <a:pt x="494" y="29"/>
                  </a:cubicBezTo>
                  <a:cubicBezTo>
                    <a:pt x="495" y="29"/>
                    <a:pt x="496" y="29"/>
                    <a:pt x="496" y="28"/>
                  </a:cubicBezTo>
                  <a:cubicBezTo>
                    <a:pt x="496" y="28"/>
                    <a:pt x="496" y="28"/>
                    <a:pt x="496" y="28"/>
                  </a:cubicBezTo>
                  <a:cubicBezTo>
                    <a:pt x="495" y="28"/>
                    <a:pt x="495" y="29"/>
                    <a:pt x="495" y="29"/>
                  </a:cubicBezTo>
                  <a:cubicBezTo>
                    <a:pt x="493" y="28"/>
                    <a:pt x="493" y="28"/>
                    <a:pt x="493" y="28"/>
                  </a:cubicBezTo>
                  <a:cubicBezTo>
                    <a:pt x="490" y="28"/>
                    <a:pt x="487" y="28"/>
                    <a:pt x="484" y="28"/>
                  </a:cubicBezTo>
                  <a:cubicBezTo>
                    <a:pt x="482" y="28"/>
                    <a:pt x="480" y="28"/>
                    <a:pt x="479" y="28"/>
                  </a:cubicBezTo>
                  <a:cubicBezTo>
                    <a:pt x="478" y="28"/>
                    <a:pt x="477" y="28"/>
                    <a:pt x="475" y="28"/>
                  </a:cubicBezTo>
                  <a:cubicBezTo>
                    <a:pt x="473" y="28"/>
                    <a:pt x="470" y="28"/>
                    <a:pt x="468" y="28"/>
                  </a:cubicBezTo>
                  <a:cubicBezTo>
                    <a:pt x="468" y="27"/>
                    <a:pt x="468" y="27"/>
                    <a:pt x="468" y="27"/>
                  </a:cubicBezTo>
                  <a:cubicBezTo>
                    <a:pt x="467" y="27"/>
                    <a:pt x="467" y="27"/>
                    <a:pt x="467" y="27"/>
                  </a:cubicBezTo>
                  <a:cubicBezTo>
                    <a:pt x="467" y="28"/>
                    <a:pt x="467" y="28"/>
                    <a:pt x="467" y="28"/>
                  </a:cubicBezTo>
                  <a:cubicBezTo>
                    <a:pt x="467" y="28"/>
                    <a:pt x="466" y="27"/>
                    <a:pt x="465" y="28"/>
                  </a:cubicBezTo>
                  <a:cubicBezTo>
                    <a:pt x="465" y="27"/>
                    <a:pt x="465" y="27"/>
                    <a:pt x="465" y="27"/>
                  </a:cubicBezTo>
                  <a:cubicBezTo>
                    <a:pt x="463" y="26"/>
                    <a:pt x="462" y="29"/>
                    <a:pt x="461" y="27"/>
                  </a:cubicBezTo>
                  <a:cubicBezTo>
                    <a:pt x="461" y="27"/>
                    <a:pt x="461" y="27"/>
                    <a:pt x="461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60" y="27"/>
                    <a:pt x="460" y="27"/>
                    <a:pt x="460" y="27"/>
                  </a:cubicBezTo>
                  <a:cubicBezTo>
                    <a:pt x="459" y="26"/>
                    <a:pt x="458" y="26"/>
                    <a:pt x="458" y="27"/>
                  </a:cubicBezTo>
                  <a:cubicBezTo>
                    <a:pt x="457" y="27"/>
                    <a:pt x="457" y="26"/>
                    <a:pt x="456" y="26"/>
                  </a:cubicBezTo>
                  <a:cubicBezTo>
                    <a:pt x="458" y="24"/>
                    <a:pt x="458" y="27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0" y="26"/>
                    <a:pt x="460" y="26"/>
                    <a:pt x="460" y="26"/>
                  </a:cubicBezTo>
                  <a:cubicBezTo>
                    <a:pt x="462" y="25"/>
                    <a:pt x="463" y="25"/>
                    <a:pt x="465" y="26"/>
                  </a:cubicBezTo>
                  <a:cubicBezTo>
                    <a:pt x="467" y="25"/>
                    <a:pt x="470" y="27"/>
                    <a:pt x="471" y="26"/>
                  </a:cubicBezTo>
                  <a:cubicBezTo>
                    <a:pt x="473" y="27"/>
                    <a:pt x="474" y="25"/>
                    <a:pt x="475" y="26"/>
                  </a:cubicBezTo>
                  <a:cubicBezTo>
                    <a:pt x="476" y="25"/>
                    <a:pt x="477" y="27"/>
                    <a:pt x="478" y="26"/>
                  </a:cubicBezTo>
                  <a:cubicBezTo>
                    <a:pt x="480" y="27"/>
                    <a:pt x="481" y="25"/>
                    <a:pt x="483" y="26"/>
                  </a:cubicBezTo>
                  <a:cubicBezTo>
                    <a:pt x="486" y="26"/>
                    <a:pt x="489" y="27"/>
                    <a:pt x="492" y="26"/>
                  </a:cubicBezTo>
                  <a:cubicBezTo>
                    <a:pt x="492" y="26"/>
                    <a:pt x="492" y="26"/>
                    <a:pt x="492" y="26"/>
                  </a:cubicBezTo>
                  <a:cubicBezTo>
                    <a:pt x="494" y="26"/>
                    <a:pt x="496" y="27"/>
                    <a:pt x="497" y="26"/>
                  </a:cubicBezTo>
                  <a:cubicBezTo>
                    <a:pt x="497" y="26"/>
                    <a:pt x="497" y="26"/>
                    <a:pt x="498" y="27"/>
                  </a:cubicBezTo>
                  <a:cubicBezTo>
                    <a:pt x="498" y="26"/>
                    <a:pt x="500" y="27"/>
                    <a:pt x="500" y="26"/>
                  </a:cubicBezTo>
                  <a:cubicBezTo>
                    <a:pt x="500" y="26"/>
                    <a:pt x="500" y="26"/>
                    <a:pt x="500" y="26"/>
                  </a:cubicBezTo>
                  <a:cubicBezTo>
                    <a:pt x="500" y="27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6"/>
                  </a:cubicBezTo>
                  <a:cubicBezTo>
                    <a:pt x="501" y="26"/>
                    <a:pt x="501" y="26"/>
                    <a:pt x="501" y="27"/>
                  </a:cubicBezTo>
                  <a:cubicBezTo>
                    <a:pt x="502" y="26"/>
                    <a:pt x="502" y="26"/>
                    <a:pt x="502" y="26"/>
                  </a:cubicBezTo>
                  <a:cubicBezTo>
                    <a:pt x="503" y="27"/>
                    <a:pt x="503" y="27"/>
                    <a:pt x="503" y="27"/>
                  </a:cubicBezTo>
                  <a:cubicBezTo>
                    <a:pt x="503" y="26"/>
                    <a:pt x="503" y="26"/>
                    <a:pt x="503" y="26"/>
                  </a:cubicBezTo>
                  <a:cubicBezTo>
                    <a:pt x="504" y="28"/>
                    <a:pt x="504" y="25"/>
                    <a:pt x="506" y="26"/>
                  </a:cubicBezTo>
                  <a:cubicBezTo>
                    <a:pt x="507" y="27"/>
                    <a:pt x="507" y="27"/>
                    <a:pt x="508" y="26"/>
                  </a:cubicBezTo>
                  <a:cubicBezTo>
                    <a:pt x="508" y="27"/>
                    <a:pt x="508" y="27"/>
                    <a:pt x="508" y="27"/>
                  </a:cubicBezTo>
                  <a:cubicBezTo>
                    <a:pt x="508" y="25"/>
                    <a:pt x="510" y="27"/>
                    <a:pt x="510" y="26"/>
                  </a:cubicBezTo>
                  <a:cubicBezTo>
                    <a:pt x="510" y="26"/>
                    <a:pt x="511" y="26"/>
                    <a:pt x="511" y="26"/>
                  </a:cubicBezTo>
                  <a:cubicBezTo>
                    <a:pt x="511" y="27"/>
                    <a:pt x="511" y="27"/>
                    <a:pt x="511" y="27"/>
                  </a:cubicBezTo>
                  <a:cubicBezTo>
                    <a:pt x="511" y="27"/>
                    <a:pt x="512" y="27"/>
                    <a:pt x="512" y="27"/>
                  </a:cubicBezTo>
                  <a:cubicBezTo>
                    <a:pt x="512" y="26"/>
                    <a:pt x="511" y="26"/>
                    <a:pt x="511" y="26"/>
                  </a:cubicBezTo>
                  <a:cubicBezTo>
                    <a:pt x="512" y="26"/>
                    <a:pt x="512" y="26"/>
                    <a:pt x="513" y="26"/>
                  </a:cubicBezTo>
                  <a:cubicBezTo>
                    <a:pt x="513" y="26"/>
                    <a:pt x="513" y="26"/>
                    <a:pt x="513" y="26"/>
                  </a:cubicBezTo>
                  <a:cubicBezTo>
                    <a:pt x="513" y="26"/>
                    <a:pt x="514" y="26"/>
                    <a:pt x="514" y="26"/>
                  </a:cubicBezTo>
                  <a:cubicBezTo>
                    <a:pt x="514" y="25"/>
                    <a:pt x="514" y="25"/>
                    <a:pt x="514" y="25"/>
                  </a:cubicBezTo>
                  <a:cubicBezTo>
                    <a:pt x="516" y="26"/>
                    <a:pt x="516" y="26"/>
                    <a:pt x="517" y="27"/>
                  </a:cubicBezTo>
                  <a:cubicBezTo>
                    <a:pt x="517" y="27"/>
                    <a:pt x="517" y="27"/>
                    <a:pt x="517" y="27"/>
                  </a:cubicBezTo>
                  <a:cubicBezTo>
                    <a:pt x="517" y="27"/>
                    <a:pt x="517" y="27"/>
                    <a:pt x="517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19" y="26"/>
                  </a:cubicBezTo>
                  <a:cubicBezTo>
                    <a:pt x="519" y="26"/>
                    <a:pt x="519" y="26"/>
                    <a:pt x="520" y="26"/>
                  </a:cubicBezTo>
                  <a:cubicBezTo>
                    <a:pt x="519" y="25"/>
                    <a:pt x="521" y="26"/>
                    <a:pt x="521" y="26"/>
                  </a:cubicBezTo>
                  <a:cubicBezTo>
                    <a:pt x="522" y="25"/>
                    <a:pt x="524" y="27"/>
                    <a:pt x="524" y="25"/>
                  </a:cubicBezTo>
                  <a:cubicBezTo>
                    <a:pt x="524" y="26"/>
                    <a:pt x="524" y="26"/>
                    <a:pt x="524" y="26"/>
                  </a:cubicBezTo>
                  <a:cubicBezTo>
                    <a:pt x="524" y="26"/>
                    <a:pt x="524" y="26"/>
                    <a:pt x="525" y="25"/>
                  </a:cubicBezTo>
                  <a:cubicBezTo>
                    <a:pt x="525" y="26"/>
                    <a:pt x="525" y="26"/>
                    <a:pt x="525" y="26"/>
                  </a:cubicBezTo>
                  <a:cubicBezTo>
                    <a:pt x="526" y="27"/>
                    <a:pt x="526" y="25"/>
                    <a:pt x="527" y="26"/>
                  </a:cubicBezTo>
                  <a:cubicBezTo>
                    <a:pt x="527" y="25"/>
                    <a:pt x="527" y="25"/>
                    <a:pt x="527" y="25"/>
                  </a:cubicBezTo>
                  <a:cubicBezTo>
                    <a:pt x="526" y="24"/>
                    <a:pt x="526" y="25"/>
                    <a:pt x="526" y="25"/>
                  </a:cubicBezTo>
                  <a:cubicBezTo>
                    <a:pt x="525" y="25"/>
                    <a:pt x="526" y="24"/>
                    <a:pt x="525" y="24"/>
                  </a:cubicBezTo>
                  <a:cubicBezTo>
                    <a:pt x="525" y="25"/>
                    <a:pt x="525" y="25"/>
                    <a:pt x="525" y="25"/>
                  </a:cubicBezTo>
                  <a:cubicBezTo>
                    <a:pt x="524" y="25"/>
                    <a:pt x="524" y="24"/>
                    <a:pt x="524" y="25"/>
                  </a:cubicBezTo>
                  <a:cubicBezTo>
                    <a:pt x="523" y="25"/>
                    <a:pt x="522" y="25"/>
                    <a:pt x="521" y="24"/>
                  </a:cubicBezTo>
                  <a:cubicBezTo>
                    <a:pt x="521" y="24"/>
                    <a:pt x="522" y="25"/>
                    <a:pt x="521" y="25"/>
                  </a:cubicBezTo>
                  <a:cubicBezTo>
                    <a:pt x="521" y="24"/>
                    <a:pt x="520" y="24"/>
                    <a:pt x="519" y="24"/>
                  </a:cubicBezTo>
                  <a:cubicBezTo>
                    <a:pt x="519" y="24"/>
                    <a:pt x="519" y="24"/>
                    <a:pt x="519" y="24"/>
                  </a:cubicBezTo>
                  <a:cubicBezTo>
                    <a:pt x="520" y="24"/>
                    <a:pt x="521" y="24"/>
                    <a:pt x="521" y="25"/>
                  </a:cubicBezTo>
                  <a:cubicBezTo>
                    <a:pt x="521" y="25"/>
                    <a:pt x="521" y="25"/>
                    <a:pt x="521" y="25"/>
                  </a:cubicBezTo>
                  <a:cubicBezTo>
                    <a:pt x="520" y="25"/>
                    <a:pt x="518" y="25"/>
                    <a:pt x="518" y="24"/>
                  </a:cubicBezTo>
                  <a:cubicBezTo>
                    <a:pt x="517" y="24"/>
                    <a:pt x="516" y="24"/>
                    <a:pt x="515" y="24"/>
                  </a:cubicBezTo>
                  <a:cubicBezTo>
                    <a:pt x="515" y="24"/>
                    <a:pt x="515" y="24"/>
                    <a:pt x="515" y="24"/>
                  </a:cubicBezTo>
                  <a:cubicBezTo>
                    <a:pt x="515" y="24"/>
                    <a:pt x="516" y="24"/>
                    <a:pt x="516" y="24"/>
                  </a:cubicBezTo>
                  <a:cubicBezTo>
                    <a:pt x="515" y="24"/>
                    <a:pt x="516" y="25"/>
                    <a:pt x="515" y="25"/>
                  </a:cubicBezTo>
                  <a:cubicBezTo>
                    <a:pt x="515" y="25"/>
                    <a:pt x="515" y="25"/>
                    <a:pt x="514" y="24"/>
                  </a:cubicBezTo>
                  <a:cubicBezTo>
                    <a:pt x="514" y="25"/>
                    <a:pt x="513" y="24"/>
                    <a:pt x="512" y="25"/>
                  </a:cubicBezTo>
                  <a:cubicBezTo>
                    <a:pt x="511" y="24"/>
                    <a:pt x="511" y="24"/>
                    <a:pt x="511" y="24"/>
                  </a:cubicBezTo>
                  <a:cubicBezTo>
                    <a:pt x="511" y="25"/>
                    <a:pt x="511" y="24"/>
                    <a:pt x="510" y="24"/>
                  </a:cubicBezTo>
                  <a:cubicBezTo>
                    <a:pt x="510" y="24"/>
                    <a:pt x="510" y="24"/>
                    <a:pt x="510" y="24"/>
                  </a:cubicBezTo>
                  <a:cubicBezTo>
                    <a:pt x="510" y="26"/>
                    <a:pt x="509" y="25"/>
                    <a:pt x="508" y="25"/>
                  </a:cubicBezTo>
                  <a:cubicBezTo>
                    <a:pt x="507" y="25"/>
                    <a:pt x="508" y="23"/>
                    <a:pt x="507" y="23"/>
                  </a:cubicBezTo>
                  <a:cubicBezTo>
                    <a:pt x="507" y="24"/>
                    <a:pt x="507" y="24"/>
                    <a:pt x="508" y="24"/>
                  </a:cubicBezTo>
                  <a:cubicBezTo>
                    <a:pt x="507" y="24"/>
                    <a:pt x="507" y="24"/>
                    <a:pt x="507" y="25"/>
                  </a:cubicBezTo>
                  <a:cubicBezTo>
                    <a:pt x="508" y="25"/>
                    <a:pt x="508" y="25"/>
                    <a:pt x="508" y="25"/>
                  </a:cubicBezTo>
                  <a:cubicBezTo>
                    <a:pt x="508" y="25"/>
                    <a:pt x="507" y="26"/>
                    <a:pt x="507" y="26"/>
                  </a:cubicBezTo>
                  <a:cubicBezTo>
                    <a:pt x="507" y="26"/>
                    <a:pt x="506" y="26"/>
                    <a:pt x="506" y="26"/>
                  </a:cubicBezTo>
                  <a:cubicBezTo>
                    <a:pt x="507" y="26"/>
                    <a:pt x="507" y="26"/>
                    <a:pt x="507" y="25"/>
                  </a:cubicBezTo>
                  <a:cubicBezTo>
                    <a:pt x="506" y="25"/>
                    <a:pt x="505" y="25"/>
                    <a:pt x="504" y="25"/>
                  </a:cubicBezTo>
                  <a:cubicBezTo>
                    <a:pt x="504" y="25"/>
                    <a:pt x="504" y="24"/>
                    <a:pt x="504" y="24"/>
                  </a:cubicBezTo>
                  <a:cubicBezTo>
                    <a:pt x="505" y="24"/>
                    <a:pt x="505" y="24"/>
                    <a:pt x="505" y="24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4" y="23"/>
                    <a:pt x="505" y="23"/>
                    <a:pt x="505" y="23"/>
                  </a:cubicBezTo>
                  <a:cubicBezTo>
                    <a:pt x="504" y="23"/>
                    <a:pt x="504" y="23"/>
                    <a:pt x="503" y="23"/>
                  </a:cubicBezTo>
                  <a:cubicBezTo>
                    <a:pt x="504" y="23"/>
                    <a:pt x="504" y="23"/>
                    <a:pt x="504" y="23"/>
                  </a:cubicBezTo>
                  <a:cubicBezTo>
                    <a:pt x="503" y="24"/>
                    <a:pt x="503" y="24"/>
                    <a:pt x="503" y="24"/>
                  </a:cubicBezTo>
                  <a:cubicBezTo>
                    <a:pt x="503" y="24"/>
                    <a:pt x="503" y="23"/>
                    <a:pt x="502" y="23"/>
                  </a:cubicBezTo>
                  <a:cubicBezTo>
                    <a:pt x="502" y="23"/>
                    <a:pt x="502" y="24"/>
                    <a:pt x="502" y="24"/>
                  </a:cubicBezTo>
                  <a:cubicBezTo>
                    <a:pt x="503" y="25"/>
                    <a:pt x="503" y="25"/>
                    <a:pt x="503" y="25"/>
                  </a:cubicBezTo>
                  <a:cubicBezTo>
                    <a:pt x="502" y="25"/>
                    <a:pt x="502" y="25"/>
                    <a:pt x="502" y="25"/>
                  </a:cubicBezTo>
                  <a:cubicBezTo>
                    <a:pt x="501" y="25"/>
                    <a:pt x="500" y="25"/>
                    <a:pt x="500" y="24"/>
                  </a:cubicBezTo>
                  <a:cubicBezTo>
                    <a:pt x="501" y="24"/>
                    <a:pt x="501" y="24"/>
                    <a:pt x="501" y="24"/>
                  </a:cubicBezTo>
                  <a:cubicBezTo>
                    <a:pt x="499" y="23"/>
                    <a:pt x="499" y="23"/>
                    <a:pt x="499" y="23"/>
                  </a:cubicBezTo>
                  <a:cubicBezTo>
                    <a:pt x="499" y="24"/>
                    <a:pt x="499" y="24"/>
                    <a:pt x="499" y="24"/>
                  </a:cubicBezTo>
                  <a:cubicBezTo>
                    <a:pt x="498" y="24"/>
                    <a:pt x="498" y="24"/>
                    <a:pt x="498" y="24"/>
                  </a:cubicBezTo>
                  <a:cubicBezTo>
                    <a:pt x="499" y="25"/>
                    <a:pt x="499" y="25"/>
                    <a:pt x="499" y="25"/>
                  </a:cubicBezTo>
                  <a:cubicBezTo>
                    <a:pt x="499" y="25"/>
                    <a:pt x="498" y="25"/>
                    <a:pt x="498" y="25"/>
                  </a:cubicBezTo>
                  <a:cubicBezTo>
                    <a:pt x="497" y="24"/>
                    <a:pt x="496" y="26"/>
                    <a:pt x="495" y="24"/>
                  </a:cubicBezTo>
                  <a:cubicBezTo>
                    <a:pt x="496" y="24"/>
                    <a:pt x="497" y="24"/>
                    <a:pt x="497" y="24"/>
                  </a:cubicBezTo>
                  <a:cubicBezTo>
                    <a:pt x="497" y="23"/>
                    <a:pt x="497" y="23"/>
                    <a:pt x="497" y="23"/>
                  </a:cubicBezTo>
                  <a:cubicBezTo>
                    <a:pt x="497" y="24"/>
                    <a:pt x="497" y="24"/>
                    <a:pt x="497" y="24"/>
                  </a:cubicBezTo>
                  <a:cubicBezTo>
                    <a:pt x="497" y="23"/>
                    <a:pt x="496" y="23"/>
                    <a:pt x="495" y="23"/>
                  </a:cubicBezTo>
                  <a:cubicBezTo>
                    <a:pt x="496" y="22"/>
                    <a:pt x="496" y="22"/>
                    <a:pt x="496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2"/>
                    <a:pt x="495" y="22"/>
                  </a:cubicBezTo>
                  <a:cubicBezTo>
                    <a:pt x="495" y="22"/>
                    <a:pt x="495" y="23"/>
                    <a:pt x="495" y="23"/>
                  </a:cubicBezTo>
                  <a:cubicBezTo>
                    <a:pt x="494" y="23"/>
                    <a:pt x="495" y="24"/>
                    <a:pt x="495" y="24"/>
                  </a:cubicBezTo>
                  <a:cubicBezTo>
                    <a:pt x="495" y="24"/>
                    <a:pt x="495" y="24"/>
                    <a:pt x="495" y="25"/>
                  </a:cubicBezTo>
                  <a:cubicBezTo>
                    <a:pt x="493" y="25"/>
                    <a:pt x="493" y="25"/>
                    <a:pt x="493" y="25"/>
                  </a:cubicBezTo>
                  <a:cubicBezTo>
                    <a:pt x="493" y="25"/>
                    <a:pt x="493" y="24"/>
                    <a:pt x="493" y="24"/>
                  </a:cubicBezTo>
                  <a:cubicBezTo>
                    <a:pt x="493" y="24"/>
                    <a:pt x="493" y="24"/>
                    <a:pt x="493" y="24"/>
                  </a:cubicBezTo>
                  <a:cubicBezTo>
                    <a:pt x="493" y="24"/>
                    <a:pt x="493" y="25"/>
                    <a:pt x="493" y="25"/>
                  </a:cubicBezTo>
                  <a:cubicBezTo>
                    <a:pt x="491" y="24"/>
                    <a:pt x="493" y="24"/>
                    <a:pt x="492" y="24"/>
                  </a:cubicBezTo>
                  <a:cubicBezTo>
                    <a:pt x="492" y="23"/>
                    <a:pt x="491" y="23"/>
                    <a:pt x="491" y="23"/>
                  </a:cubicBezTo>
                  <a:cubicBezTo>
                    <a:pt x="491" y="24"/>
                    <a:pt x="490" y="24"/>
                    <a:pt x="491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5"/>
                    <a:pt x="490" y="25"/>
                    <a:pt x="490" y="25"/>
                  </a:cubicBezTo>
                  <a:cubicBezTo>
                    <a:pt x="490" y="24"/>
                    <a:pt x="489" y="24"/>
                    <a:pt x="489" y="25"/>
                  </a:cubicBezTo>
                  <a:cubicBezTo>
                    <a:pt x="489" y="24"/>
                    <a:pt x="488" y="23"/>
                    <a:pt x="488" y="23"/>
                  </a:cubicBezTo>
                  <a:cubicBezTo>
                    <a:pt x="488" y="23"/>
                    <a:pt x="487" y="23"/>
                    <a:pt x="488" y="24"/>
                  </a:cubicBezTo>
                  <a:cubicBezTo>
                    <a:pt x="487" y="24"/>
                    <a:pt x="486" y="24"/>
                    <a:pt x="486" y="25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6" y="24"/>
                    <a:pt x="486" y="23"/>
                    <a:pt x="485" y="23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6" y="24"/>
                    <a:pt x="486" y="24"/>
                  </a:cubicBezTo>
                  <a:cubicBezTo>
                    <a:pt x="485" y="24"/>
                    <a:pt x="485" y="24"/>
                    <a:pt x="485" y="24"/>
                  </a:cubicBezTo>
                  <a:cubicBezTo>
                    <a:pt x="485" y="24"/>
                    <a:pt x="484" y="24"/>
                    <a:pt x="484" y="23"/>
                  </a:cubicBezTo>
                  <a:cubicBezTo>
                    <a:pt x="484" y="24"/>
                    <a:pt x="485" y="24"/>
                    <a:pt x="485" y="25"/>
                  </a:cubicBezTo>
                  <a:cubicBezTo>
                    <a:pt x="485" y="25"/>
                    <a:pt x="485" y="24"/>
                    <a:pt x="484" y="24"/>
                  </a:cubicBezTo>
                  <a:cubicBezTo>
                    <a:pt x="484" y="26"/>
                    <a:pt x="482" y="24"/>
                    <a:pt x="481" y="25"/>
                  </a:cubicBezTo>
                  <a:cubicBezTo>
                    <a:pt x="481" y="24"/>
                    <a:pt x="482" y="23"/>
                    <a:pt x="483" y="23"/>
                  </a:cubicBezTo>
                  <a:cubicBezTo>
                    <a:pt x="482" y="23"/>
                    <a:pt x="481" y="23"/>
                    <a:pt x="480" y="23"/>
                  </a:cubicBezTo>
                  <a:cubicBezTo>
                    <a:pt x="478" y="24"/>
                    <a:pt x="478" y="24"/>
                    <a:pt x="478" y="24"/>
                  </a:cubicBezTo>
                  <a:cubicBezTo>
                    <a:pt x="479" y="24"/>
                    <a:pt x="479" y="24"/>
                    <a:pt x="479" y="24"/>
                  </a:cubicBezTo>
                  <a:cubicBezTo>
                    <a:pt x="479" y="24"/>
                    <a:pt x="479" y="25"/>
                    <a:pt x="479" y="25"/>
                  </a:cubicBezTo>
                  <a:cubicBezTo>
                    <a:pt x="478" y="25"/>
                    <a:pt x="477" y="24"/>
                    <a:pt x="477" y="23"/>
                  </a:cubicBezTo>
                  <a:cubicBezTo>
                    <a:pt x="478" y="23"/>
                    <a:pt x="478" y="23"/>
                    <a:pt x="478" y="23"/>
                  </a:cubicBezTo>
                  <a:cubicBezTo>
                    <a:pt x="477" y="23"/>
                    <a:pt x="477" y="23"/>
                    <a:pt x="476" y="23"/>
                  </a:cubicBezTo>
                  <a:cubicBezTo>
                    <a:pt x="477" y="24"/>
                    <a:pt x="477" y="24"/>
                    <a:pt x="477" y="24"/>
                  </a:cubicBezTo>
                  <a:cubicBezTo>
                    <a:pt x="477" y="24"/>
                    <a:pt x="477" y="24"/>
                    <a:pt x="477" y="25"/>
                  </a:cubicBezTo>
                  <a:cubicBezTo>
                    <a:pt x="477" y="25"/>
                    <a:pt x="476" y="25"/>
                    <a:pt x="476" y="25"/>
                  </a:cubicBezTo>
                  <a:cubicBezTo>
                    <a:pt x="476" y="24"/>
                    <a:pt x="475" y="25"/>
                    <a:pt x="475" y="25"/>
                  </a:cubicBezTo>
                  <a:cubicBezTo>
                    <a:pt x="475" y="25"/>
                    <a:pt x="474" y="25"/>
                    <a:pt x="474" y="24"/>
                  </a:cubicBezTo>
                  <a:cubicBezTo>
                    <a:pt x="475" y="24"/>
                    <a:pt x="475" y="24"/>
                    <a:pt x="475" y="24"/>
                  </a:cubicBezTo>
                  <a:cubicBezTo>
                    <a:pt x="474" y="24"/>
                    <a:pt x="474" y="24"/>
                    <a:pt x="474" y="24"/>
                  </a:cubicBezTo>
                  <a:cubicBezTo>
                    <a:pt x="474" y="24"/>
                    <a:pt x="474" y="24"/>
                    <a:pt x="474" y="25"/>
                  </a:cubicBezTo>
                  <a:cubicBezTo>
                    <a:pt x="473" y="24"/>
                    <a:pt x="473" y="24"/>
                    <a:pt x="472" y="24"/>
                  </a:cubicBezTo>
                  <a:cubicBezTo>
                    <a:pt x="473" y="24"/>
                    <a:pt x="474" y="23"/>
                    <a:pt x="475" y="23"/>
                  </a:cubicBezTo>
                  <a:cubicBezTo>
                    <a:pt x="474" y="23"/>
                    <a:pt x="474" y="23"/>
                    <a:pt x="474" y="23"/>
                  </a:cubicBezTo>
                  <a:cubicBezTo>
                    <a:pt x="473" y="23"/>
                    <a:pt x="470" y="22"/>
                    <a:pt x="470" y="23"/>
                  </a:cubicBezTo>
                  <a:cubicBezTo>
                    <a:pt x="471" y="24"/>
                    <a:pt x="472" y="22"/>
                    <a:pt x="472" y="23"/>
                  </a:cubicBezTo>
                  <a:cubicBezTo>
                    <a:pt x="471" y="24"/>
                    <a:pt x="471" y="23"/>
                    <a:pt x="470" y="24"/>
                  </a:cubicBezTo>
                  <a:cubicBezTo>
                    <a:pt x="470" y="25"/>
                    <a:pt x="469" y="24"/>
                    <a:pt x="469" y="24"/>
                  </a:cubicBezTo>
                  <a:cubicBezTo>
                    <a:pt x="470" y="24"/>
                    <a:pt x="469" y="23"/>
                    <a:pt x="470" y="22"/>
                  </a:cubicBezTo>
                  <a:cubicBezTo>
                    <a:pt x="469" y="22"/>
                    <a:pt x="468" y="22"/>
                    <a:pt x="468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9" y="23"/>
                    <a:pt x="469" y="23"/>
                    <a:pt x="469" y="23"/>
                  </a:cubicBezTo>
                  <a:cubicBezTo>
                    <a:pt x="468" y="23"/>
                    <a:pt x="468" y="23"/>
                    <a:pt x="467" y="23"/>
                  </a:cubicBezTo>
                  <a:cubicBezTo>
                    <a:pt x="468" y="23"/>
                    <a:pt x="468" y="23"/>
                    <a:pt x="468" y="24"/>
                  </a:cubicBezTo>
                  <a:cubicBezTo>
                    <a:pt x="469" y="25"/>
                    <a:pt x="467" y="24"/>
                    <a:pt x="466" y="24"/>
                  </a:cubicBezTo>
                  <a:cubicBezTo>
                    <a:pt x="467" y="22"/>
                    <a:pt x="467" y="22"/>
                    <a:pt x="467" y="22"/>
                  </a:cubicBezTo>
                  <a:cubicBezTo>
                    <a:pt x="466" y="22"/>
                    <a:pt x="466" y="22"/>
                    <a:pt x="465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6" y="23"/>
                  </a:cubicBezTo>
                  <a:cubicBezTo>
                    <a:pt x="466" y="23"/>
                    <a:pt x="466" y="23"/>
                    <a:pt x="465" y="24"/>
                  </a:cubicBezTo>
                  <a:cubicBezTo>
                    <a:pt x="465" y="23"/>
                    <a:pt x="465" y="23"/>
                    <a:pt x="465" y="23"/>
                  </a:cubicBezTo>
                  <a:cubicBezTo>
                    <a:pt x="464" y="22"/>
                    <a:pt x="464" y="22"/>
                    <a:pt x="464" y="22"/>
                  </a:cubicBezTo>
                  <a:cubicBezTo>
                    <a:pt x="461" y="23"/>
                    <a:pt x="459" y="21"/>
                    <a:pt x="456" y="21"/>
                  </a:cubicBezTo>
                  <a:cubicBezTo>
                    <a:pt x="456" y="21"/>
                    <a:pt x="456" y="21"/>
                    <a:pt x="456" y="21"/>
                  </a:cubicBezTo>
                  <a:cubicBezTo>
                    <a:pt x="456" y="21"/>
                    <a:pt x="456" y="21"/>
                    <a:pt x="457" y="21"/>
                  </a:cubicBezTo>
                  <a:cubicBezTo>
                    <a:pt x="456" y="20"/>
                    <a:pt x="458" y="21"/>
                    <a:pt x="458" y="20"/>
                  </a:cubicBezTo>
                  <a:cubicBezTo>
                    <a:pt x="459" y="20"/>
                    <a:pt x="460" y="19"/>
                    <a:pt x="460" y="20"/>
                  </a:cubicBezTo>
                  <a:cubicBezTo>
                    <a:pt x="460" y="20"/>
                    <a:pt x="460" y="20"/>
                    <a:pt x="460" y="20"/>
                  </a:cubicBezTo>
                  <a:cubicBezTo>
                    <a:pt x="461" y="20"/>
                    <a:pt x="461" y="20"/>
                    <a:pt x="461" y="20"/>
                  </a:cubicBezTo>
                  <a:cubicBezTo>
                    <a:pt x="461" y="19"/>
                    <a:pt x="462" y="20"/>
                    <a:pt x="461" y="20"/>
                  </a:cubicBezTo>
                  <a:cubicBezTo>
                    <a:pt x="462" y="20"/>
                    <a:pt x="463" y="21"/>
                    <a:pt x="463" y="21"/>
                  </a:cubicBezTo>
                  <a:cubicBezTo>
                    <a:pt x="464" y="19"/>
                    <a:pt x="466" y="21"/>
                    <a:pt x="467" y="20"/>
                  </a:cubicBezTo>
                  <a:cubicBezTo>
                    <a:pt x="469" y="21"/>
                    <a:pt x="472" y="20"/>
                    <a:pt x="474" y="20"/>
                  </a:cubicBezTo>
                  <a:cubicBezTo>
                    <a:pt x="476" y="21"/>
                    <a:pt x="479" y="21"/>
                    <a:pt x="481" y="21"/>
                  </a:cubicBezTo>
                  <a:cubicBezTo>
                    <a:pt x="482" y="22"/>
                    <a:pt x="484" y="19"/>
                    <a:pt x="485" y="21"/>
                  </a:cubicBezTo>
                  <a:cubicBezTo>
                    <a:pt x="485" y="21"/>
                    <a:pt x="486" y="21"/>
                    <a:pt x="487" y="21"/>
                  </a:cubicBezTo>
                  <a:cubicBezTo>
                    <a:pt x="488" y="20"/>
                    <a:pt x="489" y="22"/>
                    <a:pt x="490" y="20"/>
                  </a:cubicBezTo>
                  <a:cubicBezTo>
                    <a:pt x="490" y="21"/>
                    <a:pt x="490" y="21"/>
                    <a:pt x="490" y="21"/>
                  </a:cubicBezTo>
                  <a:cubicBezTo>
                    <a:pt x="490" y="21"/>
                    <a:pt x="492" y="22"/>
                    <a:pt x="492" y="21"/>
                  </a:cubicBezTo>
                  <a:cubicBezTo>
                    <a:pt x="493" y="21"/>
                    <a:pt x="493" y="21"/>
                    <a:pt x="493" y="21"/>
                  </a:cubicBezTo>
                  <a:cubicBezTo>
                    <a:pt x="493" y="20"/>
                    <a:pt x="493" y="20"/>
                    <a:pt x="493" y="20"/>
                  </a:cubicBezTo>
                  <a:cubicBezTo>
                    <a:pt x="490" y="20"/>
                    <a:pt x="490" y="20"/>
                    <a:pt x="490" y="20"/>
                  </a:cubicBezTo>
                  <a:cubicBezTo>
                    <a:pt x="490" y="20"/>
                    <a:pt x="489" y="21"/>
                    <a:pt x="489" y="20"/>
                  </a:cubicBezTo>
                  <a:cubicBezTo>
                    <a:pt x="489" y="20"/>
                    <a:pt x="489" y="20"/>
                    <a:pt x="489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8" y="20"/>
                    <a:pt x="488" y="20"/>
                  </a:cubicBezTo>
                  <a:cubicBezTo>
                    <a:pt x="488" y="20"/>
                    <a:pt x="487" y="20"/>
                    <a:pt x="487" y="20"/>
                  </a:cubicBezTo>
                  <a:cubicBezTo>
                    <a:pt x="486" y="20"/>
                    <a:pt x="486" y="20"/>
                    <a:pt x="486" y="20"/>
                  </a:cubicBezTo>
                  <a:cubicBezTo>
                    <a:pt x="486" y="21"/>
                    <a:pt x="486" y="20"/>
                    <a:pt x="485" y="20"/>
                  </a:cubicBezTo>
                  <a:cubicBezTo>
                    <a:pt x="485" y="20"/>
                    <a:pt x="485" y="21"/>
                    <a:pt x="485" y="21"/>
                  </a:cubicBezTo>
                  <a:cubicBezTo>
                    <a:pt x="485" y="20"/>
                    <a:pt x="484" y="21"/>
                    <a:pt x="484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5" y="20"/>
                    <a:pt x="485" y="20"/>
                    <a:pt x="485" y="20"/>
                  </a:cubicBezTo>
                  <a:cubicBezTo>
                    <a:pt x="484" y="19"/>
                    <a:pt x="484" y="19"/>
                    <a:pt x="483" y="20"/>
                  </a:cubicBezTo>
                  <a:cubicBezTo>
                    <a:pt x="482" y="20"/>
                    <a:pt x="481" y="19"/>
                    <a:pt x="480" y="19"/>
                  </a:cubicBezTo>
                  <a:cubicBezTo>
                    <a:pt x="480" y="19"/>
                    <a:pt x="480" y="19"/>
                    <a:pt x="480" y="19"/>
                  </a:cubicBezTo>
                  <a:cubicBezTo>
                    <a:pt x="480" y="19"/>
                    <a:pt x="481" y="19"/>
                    <a:pt x="481" y="20"/>
                  </a:cubicBezTo>
                  <a:cubicBezTo>
                    <a:pt x="478" y="20"/>
                    <a:pt x="478" y="20"/>
                    <a:pt x="478" y="20"/>
                  </a:cubicBezTo>
                  <a:cubicBezTo>
                    <a:pt x="479" y="19"/>
                    <a:pt x="477" y="18"/>
                    <a:pt x="477" y="17"/>
                  </a:cubicBezTo>
                  <a:cubicBezTo>
                    <a:pt x="476" y="17"/>
                    <a:pt x="477" y="19"/>
                    <a:pt x="477" y="19"/>
                  </a:cubicBezTo>
                  <a:cubicBezTo>
                    <a:pt x="477" y="19"/>
                    <a:pt x="476" y="19"/>
                    <a:pt x="476" y="18"/>
                  </a:cubicBezTo>
                  <a:cubicBezTo>
                    <a:pt x="476" y="18"/>
                    <a:pt x="476" y="19"/>
                    <a:pt x="476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5" y="19"/>
                    <a:pt x="475" y="19"/>
                    <a:pt x="475" y="19"/>
                  </a:cubicBezTo>
                  <a:cubicBezTo>
                    <a:pt x="474" y="19"/>
                    <a:pt x="473" y="19"/>
                    <a:pt x="472" y="20"/>
                  </a:cubicBezTo>
                  <a:cubicBezTo>
                    <a:pt x="472" y="19"/>
                    <a:pt x="472" y="19"/>
                    <a:pt x="472" y="19"/>
                  </a:cubicBezTo>
                  <a:cubicBezTo>
                    <a:pt x="472" y="20"/>
                    <a:pt x="472" y="20"/>
                    <a:pt x="472" y="20"/>
                  </a:cubicBezTo>
                  <a:cubicBezTo>
                    <a:pt x="470" y="19"/>
                    <a:pt x="470" y="19"/>
                    <a:pt x="470" y="19"/>
                  </a:cubicBezTo>
                  <a:cubicBezTo>
                    <a:pt x="469" y="18"/>
                    <a:pt x="467" y="19"/>
                    <a:pt x="467" y="18"/>
                  </a:cubicBezTo>
                  <a:cubicBezTo>
                    <a:pt x="467" y="19"/>
                    <a:pt x="465" y="19"/>
                    <a:pt x="465" y="19"/>
                  </a:cubicBezTo>
                  <a:cubicBezTo>
                    <a:pt x="465" y="18"/>
                    <a:pt x="464" y="18"/>
                    <a:pt x="464" y="17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4" y="18"/>
                    <a:pt x="464" y="18"/>
                  </a:cubicBezTo>
                  <a:cubicBezTo>
                    <a:pt x="464" y="18"/>
                    <a:pt x="463" y="19"/>
                    <a:pt x="463" y="18"/>
                  </a:cubicBezTo>
                  <a:cubicBezTo>
                    <a:pt x="463" y="18"/>
                    <a:pt x="463" y="18"/>
                    <a:pt x="463" y="18"/>
                  </a:cubicBezTo>
                  <a:cubicBezTo>
                    <a:pt x="462" y="18"/>
                    <a:pt x="462" y="18"/>
                    <a:pt x="462" y="18"/>
                  </a:cubicBezTo>
                  <a:cubicBezTo>
                    <a:pt x="462" y="18"/>
                    <a:pt x="462" y="17"/>
                    <a:pt x="462" y="17"/>
                  </a:cubicBezTo>
                  <a:cubicBezTo>
                    <a:pt x="462" y="17"/>
                    <a:pt x="462" y="17"/>
                    <a:pt x="463" y="17"/>
                  </a:cubicBezTo>
                  <a:cubicBezTo>
                    <a:pt x="463" y="17"/>
                    <a:pt x="463" y="17"/>
                    <a:pt x="463" y="17"/>
                  </a:cubicBezTo>
                  <a:cubicBezTo>
                    <a:pt x="462" y="15"/>
                    <a:pt x="461" y="17"/>
                    <a:pt x="460" y="15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60" y="16"/>
                    <a:pt x="460" y="16"/>
                    <a:pt x="460" y="16"/>
                  </a:cubicBezTo>
                  <a:cubicBezTo>
                    <a:pt x="459" y="16"/>
                    <a:pt x="458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6" y="16"/>
                    <a:pt x="456" y="16"/>
                    <a:pt x="456" y="16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5" y="15"/>
                    <a:pt x="455" y="15"/>
                    <a:pt x="456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6" y="14"/>
                    <a:pt x="456" y="14"/>
                    <a:pt x="456" y="14"/>
                  </a:cubicBezTo>
                  <a:cubicBezTo>
                    <a:pt x="455" y="14"/>
                    <a:pt x="455" y="15"/>
                    <a:pt x="454" y="15"/>
                  </a:cubicBezTo>
                  <a:cubicBezTo>
                    <a:pt x="455" y="15"/>
                    <a:pt x="455" y="15"/>
                    <a:pt x="455" y="15"/>
                  </a:cubicBezTo>
                  <a:cubicBezTo>
                    <a:pt x="455" y="16"/>
                    <a:pt x="455" y="16"/>
                    <a:pt x="455" y="16"/>
                  </a:cubicBezTo>
                  <a:cubicBezTo>
                    <a:pt x="453" y="15"/>
                    <a:pt x="454" y="18"/>
                    <a:pt x="452" y="17"/>
                  </a:cubicBezTo>
                  <a:cubicBezTo>
                    <a:pt x="453" y="18"/>
                    <a:pt x="453" y="18"/>
                    <a:pt x="453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2" y="18"/>
                    <a:pt x="452" y="18"/>
                    <a:pt x="452" y="18"/>
                  </a:cubicBezTo>
                  <a:cubicBezTo>
                    <a:pt x="451" y="18"/>
                    <a:pt x="450" y="19"/>
                    <a:pt x="449" y="18"/>
                  </a:cubicBezTo>
                  <a:cubicBezTo>
                    <a:pt x="450" y="17"/>
                    <a:pt x="450" y="17"/>
                    <a:pt x="450" y="17"/>
                  </a:cubicBezTo>
                  <a:cubicBezTo>
                    <a:pt x="449" y="17"/>
                    <a:pt x="450" y="18"/>
                    <a:pt x="449" y="17"/>
                  </a:cubicBezTo>
                  <a:cubicBezTo>
                    <a:pt x="448" y="16"/>
                    <a:pt x="450" y="17"/>
                    <a:pt x="451" y="16"/>
                  </a:cubicBezTo>
                  <a:cubicBezTo>
                    <a:pt x="450" y="15"/>
                    <a:pt x="449" y="17"/>
                    <a:pt x="448" y="16"/>
                  </a:cubicBezTo>
                  <a:cubicBezTo>
                    <a:pt x="449" y="15"/>
                    <a:pt x="449" y="15"/>
                    <a:pt x="449" y="15"/>
                  </a:cubicBezTo>
                  <a:cubicBezTo>
                    <a:pt x="448" y="15"/>
                    <a:pt x="448" y="15"/>
                    <a:pt x="448" y="15"/>
                  </a:cubicBezTo>
                  <a:cubicBezTo>
                    <a:pt x="448" y="15"/>
                    <a:pt x="448" y="16"/>
                    <a:pt x="448" y="16"/>
                  </a:cubicBezTo>
                  <a:cubicBezTo>
                    <a:pt x="446" y="18"/>
                    <a:pt x="446" y="18"/>
                    <a:pt x="446" y="18"/>
                  </a:cubicBezTo>
                  <a:cubicBezTo>
                    <a:pt x="445" y="17"/>
                    <a:pt x="444" y="17"/>
                    <a:pt x="443" y="16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2" y="17"/>
                    <a:pt x="442" y="17"/>
                    <a:pt x="442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17"/>
                    <a:pt x="444" y="17"/>
                    <a:pt x="444" y="18"/>
                  </a:cubicBezTo>
                  <a:cubicBezTo>
                    <a:pt x="443" y="18"/>
                    <a:pt x="443" y="18"/>
                    <a:pt x="442" y="18"/>
                  </a:cubicBezTo>
                  <a:cubicBezTo>
                    <a:pt x="442" y="18"/>
                    <a:pt x="442" y="19"/>
                    <a:pt x="442" y="19"/>
                  </a:cubicBezTo>
                  <a:cubicBezTo>
                    <a:pt x="442" y="19"/>
                    <a:pt x="442" y="19"/>
                    <a:pt x="442" y="19"/>
                  </a:cubicBezTo>
                  <a:cubicBezTo>
                    <a:pt x="443" y="19"/>
                    <a:pt x="443" y="18"/>
                    <a:pt x="444" y="19"/>
                  </a:cubicBezTo>
                  <a:cubicBezTo>
                    <a:pt x="443" y="20"/>
                    <a:pt x="443" y="20"/>
                    <a:pt x="443" y="20"/>
                  </a:cubicBezTo>
                  <a:cubicBezTo>
                    <a:pt x="442" y="20"/>
                    <a:pt x="441" y="19"/>
                    <a:pt x="441" y="18"/>
                  </a:cubicBezTo>
                  <a:cubicBezTo>
                    <a:pt x="441" y="18"/>
                    <a:pt x="441" y="18"/>
                    <a:pt x="440" y="18"/>
                  </a:cubicBezTo>
                  <a:cubicBezTo>
                    <a:pt x="440" y="18"/>
                    <a:pt x="440" y="19"/>
                    <a:pt x="441" y="19"/>
                  </a:cubicBezTo>
                  <a:cubicBezTo>
                    <a:pt x="441" y="20"/>
                    <a:pt x="440" y="19"/>
                    <a:pt x="440" y="20"/>
                  </a:cubicBezTo>
                  <a:cubicBezTo>
                    <a:pt x="441" y="20"/>
                    <a:pt x="443" y="20"/>
                    <a:pt x="445" y="20"/>
                  </a:cubicBezTo>
                  <a:cubicBezTo>
                    <a:pt x="445" y="21"/>
                    <a:pt x="446" y="21"/>
                    <a:pt x="447" y="21"/>
                  </a:cubicBezTo>
                  <a:cubicBezTo>
                    <a:pt x="446" y="20"/>
                    <a:pt x="446" y="20"/>
                    <a:pt x="446" y="20"/>
                  </a:cubicBezTo>
                  <a:cubicBezTo>
                    <a:pt x="446" y="20"/>
                    <a:pt x="446" y="21"/>
                    <a:pt x="445" y="20"/>
                  </a:cubicBezTo>
                  <a:cubicBezTo>
                    <a:pt x="445" y="20"/>
                    <a:pt x="444" y="19"/>
                    <a:pt x="444" y="19"/>
                  </a:cubicBezTo>
                  <a:cubicBezTo>
                    <a:pt x="445" y="19"/>
                    <a:pt x="445" y="19"/>
                    <a:pt x="447" y="18"/>
                  </a:cubicBezTo>
                  <a:cubicBezTo>
                    <a:pt x="447" y="19"/>
                    <a:pt x="447" y="19"/>
                    <a:pt x="448" y="19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8" y="20"/>
                    <a:pt x="448" y="20"/>
                    <a:pt x="448" y="20"/>
                  </a:cubicBezTo>
                  <a:cubicBezTo>
                    <a:pt x="449" y="21"/>
                    <a:pt x="447" y="21"/>
                    <a:pt x="447" y="21"/>
                  </a:cubicBezTo>
                  <a:cubicBezTo>
                    <a:pt x="447" y="22"/>
                    <a:pt x="447" y="22"/>
                    <a:pt x="447" y="22"/>
                  </a:cubicBezTo>
                  <a:cubicBezTo>
                    <a:pt x="447" y="21"/>
                    <a:pt x="448" y="21"/>
                    <a:pt x="448" y="2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9" y="23"/>
                    <a:pt x="449" y="23"/>
                    <a:pt x="449" y="23"/>
                  </a:cubicBezTo>
                  <a:cubicBezTo>
                    <a:pt x="449" y="22"/>
                    <a:pt x="450" y="22"/>
                    <a:pt x="450" y="22"/>
                  </a:cubicBezTo>
                  <a:cubicBezTo>
                    <a:pt x="451" y="21"/>
                    <a:pt x="449" y="22"/>
                    <a:pt x="449" y="21"/>
                  </a:cubicBezTo>
                  <a:cubicBezTo>
                    <a:pt x="450" y="20"/>
                    <a:pt x="450" y="20"/>
                    <a:pt x="450" y="20"/>
                  </a:cubicBezTo>
                  <a:cubicBezTo>
                    <a:pt x="451" y="20"/>
                    <a:pt x="452" y="20"/>
                    <a:pt x="452" y="21"/>
                  </a:cubicBezTo>
                  <a:cubicBezTo>
                    <a:pt x="452" y="21"/>
                    <a:pt x="452" y="21"/>
                    <a:pt x="452" y="21"/>
                  </a:cubicBezTo>
                  <a:cubicBezTo>
                    <a:pt x="452" y="22"/>
                    <a:pt x="453" y="23"/>
                    <a:pt x="452" y="23"/>
                  </a:cubicBezTo>
                  <a:cubicBezTo>
                    <a:pt x="451" y="22"/>
                    <a:pt x="451" y="22"/>
                    <a:pt x="451" y="22"/>
                  </a:cubicBezTo>
                  <a:cubicBezTo>
                    <a:pt x="451" y="24"/>
                    <a:pt x="448" y="22"/>
                    <a:pt x="449" y="24"/>
                  </a:cubicBezTo>
                  <a:cubicBezTo>
                    <a:pt x="449" y="23"/>
                    <a:pt x="448" y="23"/>
                    <a:pt x="447" y="22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6" y="22"/>
                    <a:pt x="445" y="21"/>
                    <a:pt x="443" y="22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3" y="21"/>
                    <a:pt x="443" y="21"/>
                    <a:pt x="443" y="21"/>
                  </a:cubicBezTo>
                  <a:cubicBezTo>
                    <a:pt x="442" y="20"/>
                    <a:pt x="442" y="20"/>
                    <a:pt x="442" y="20"/>
                  </a:cubicBezTo>
                  <a:cubicBezTo>
                    <a:pt x="441" y="20"/>
                    <a:pt x="441" y="21"/>
                    <a:pt x="441" y="22"/>
                  </a:cubicBezTo>
                  <a:cubicBezTo>
                    <a:pt x="440" y="21"/>
                    <a:pt x="441" y="21"/>
                    <a:pt x="440" y="20"/>
                  </a:cubicBezTo>
                  <a:cubicBezTo>
                    <a:pt x="440" y="23"/>
                    <a:pt x="438" y="20"/>
                    <a:pt x="437" y="20"/>
                  </a:cubicBezTo>
                  <a:cubicBezTo>
                    <a:pt x="437" y="21"/>
                    <a:pt x="437" y="20"/>
                    <a:pt x="438" y="21"/>
                  </a:cubicBezTo>
                  <a:cubicBezTo>
                    <a:pt x="437" y="21"/>
                    <a:pt x="438" y="22"/>
                    <a:pt x="437" y="21"/>
                  </a:cubicBezTo>
                  <a:cubicBezTo>
                    <a:pt x="436" y="19"/>
                    <a:pt x="436" y="22"/>
                    <a:pt x="434" y="22"/>
                  </a:cubicBezTo>
                  <a:cubicBezTo>
                    <a:pt x="434" y="23"/>
                    <a:pt x="436" y="22"/>
                    <a:pt x="435" y="23"/>
                  </a:cubicBezTo>
                  <a:cubicBezTo>
                    <a:pt x="434" y="23"/>
                    <a:pt x="433" y="23"/>
                    <a:pt x="433" y="22"/>
                  </a:cubicBezTo>
                  <a:cubicBezTo>
                    <a:pt x="436" y="20"/>
                    <a:pt x="431" y="22"/>
                    <a:pt x="431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18"/>
                    <a:pt x="430" y="18"/>
                    <a:pt x="430" y="18"/>
                  </a:cubicBezTo>
                  <a:cubicBezTo>
                    <a:pt x="431" y="18"/>
                    <a:pt x="431" y="18"/>
                    <a:pt x="432" y="18"/>
                  </a:cubicBezTo>
                  <a:cubicBezTo>
                    <a:pt x="431" y="18"/>
                    <a:pt x="431" y="17"/>
                    <a:pt x="431" y="17"/>
                  </a:cubicBezTo>
                  <a:cubicBezTo>
                    <a:pt x="430" y="18"/>
                    <a:pt x="429" y="19"/>
                    <a:pt x="430" y="19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0"/>
                    <a:pt x="431" y="21"/>
                    <a:pt x="430" y="21"/>
                  </a:cubicBezTo>
                  <a:cubicBezTo>
                    <a:pt x="430" y="20"/>
                    <a:pt x="430" y="20"/>
                    <a:pt x="430" y="20"/>
                  </a:cubicBezTo>
                  <a:cubicBezTo>
                    <a:pt x="430" y="21"/>
                    <a:pt x="429" y="21"/>
                    <a:pt x="429" y="21"/>
                  </a:cubicBezTo>
                  <a:cubicBezTo>
                    <a:pt x="429" y="21"/>
                    <a:pt x="428" y="21"/>
                    <a:pt x="428" y="20"/>
                  </a:cubicBezTo>
                  <a:cubicBezTo>
                    <a:pt x="429" y="20"/>
                    <a:pt x="429" y="20"/>
                    <a:pt x="429" y="20"/>
                  </a:cubicBezTo>
                  <a:cubicBezTo>
                    <a:pt x="428" y="19"/>
                    <a:pt x="428" y="20"/>
                    <a:pt x="427" y="20"/>
                  </a:cubicBezTo>
                  <a:cubicBezTo>
                    <a:pt x="427" y="20"/>
                    <a:pt x="427" y="20"/>
                    <a:pt x="427" y="20"/>
                  </a:cubicBezTo>
                  <a:cubicBezTo>
                    <a:pt x="428" y="21"/>
                    <a:pt x="427" y="21"/>
                    <a:pt x="427" y="21"/>
                  </a:cubicBezTo>
                  <a:cubicBezTo>
                    <a:pt x="428" y="21"/>
                    <a:pt x="429" y="21"/>
                    <a:pt x="430" y="21"/>
                  </a:cubicBezTo>
                  <a:cubicBezTo>
                    <a:pt x="429" y="21"/>
                    <a:pt x="431" y="22"/>
                    <a:pt x="431" y="22"/>
                  </a:cubicBezTo>
                  <a:cubicBezTo>
                    <a:pt x="431" y="23"/>
                    <a:pt x="431" y="23"/>
                    <a:pt x="431" y="23"/>
                  </a:cubicBezTo>
                  <a:cubicBezTo>
                    <a:pt x="430" y="22"/>
                    <a:pt x="430" y="23"/>
                    <a:pt x="430" y="22"/>
                  </a:cubicBezTo>
                  <a:cubicBezTo>
                    <a:pt x="429" y="22"/>
                    <a:pt x="429" y="22"/>
                    <a:pt x="428" y="22"/>
                  </a:cubicBezTo>
                  <a:cubicBezTo>
                    <a:pt x="427" y="23"/>
                    <a:pt x="428" y="21"/>
                    <a:pt x="426" y="21"/>
                  </a:cubicBezTo>
                  <a:cubicBezTo>
                    <a:pt x="427" y="21"/>
                    <a:pt x="427" y="21"/>
                    <a:pt x="427" y="21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8" y="19"/>
                    <a:pt x="428" y="19"/>
                    <a:pt x="428" y="19"/>
                  </a:cubicBezTo>
                  <a:cubicBezTo>
                    <a:pt x="427" y="18"/>
                    <a:pt x="427" y="18"/>
                    <a:pt x="427" y="18"/>
                  </a:cubicBezTo>
                  <a:cubicBezTo>
                    <a:pt x="427" y="19"/>
                    <a:pt x="427" y="19"/>
                    <a:pt x="427" y="19"/>
                  </a:cubicBezTo>
                  <a:cubicBezTo>
                    <a:pt x="425" y="18"/>
                    <a:pt x="425" y="18"/>
                    <a:pt x="425" y="18"/>
                  </a:cubicBezTo>
                  <a:cubicBezTo>
                    <a:pt x="425" y="19"/>
                    <a:pt x="425" y="20"/>
                    <a:pt x="425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6" y="20"/>
                    <a:pt x="426" y="20"/>
                    <a:pt x="426" y="20"/>
                  </a:cubicBezTo>
                  <a:cubicBezTo>
                    <a:pt x="425" y="20"/>
                    <a:pt x="423" y="20"/>
                    <a:pt x="424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3" y="21"/>
                    <a:pt x="423" y="22"/>
                    <a:pt x="423" y="21"/>
                  </a:cubicBezTo>
                  <a:cubicBezTo>
                    <a:pt x="423" y="21"/>
                    <a:pt x="423" y="21"/>
                    <a:pt x="423" y="21"/>
                  </a:cubicBezTo>
                  <a:cubicBezTo>
                    <a:pt x="421" y="22"/>
                    <a:pt x="421" y="22"/>
                    <a:pt x="421" y="22"/>
                  </a:cubicBezTo>
                  <a:cubicBezTo>
                    <a:pt x="421" y="21"/>
                    <a:pt x="421" y="21"/>
                    <a:pt x="421" y="21"/>
                  </a:cubicBezTo>
                  <a:cubicBezTo>
                    <a:pt x="422" y="20"/>
                    <a:pt x="422" y="21"/>
                    <a:pt x="423" y="21"/>
                  </a:cubicBezTo>
                  <a:cubicBezTo>
                    <a:pt x="423" y="20"/>
                    <a:pt x="423" y="20"/>
                    <a:pt x="423" y="19"/>
                  </a:cubicBezTo>
                  <a:cubicBezTo>
                    <a:pt x="422" y="20"/>
                    <a:pt x="422" y="20"/>
                    <a:pt x="422" y="20"/>
                  </a:cubicBezTo>
                  <a:cubicBezTo>
                    <a:pt x="421" y="20"/>
                    <a:pt x="422" y="19"/>
                    <a:pt x="422" y="19"/>
                  </a:cubicBezTo>
                  <a:cubicBezTo>
                    <a:pt x="424" y="19"/>
                    <a:pt x="424" y="19"/>
                    <a:pt x="424" y="19"/>
                  </a:cubicBezTo>
                  <a:cubicBezTo>
                    <a:pt x="423" y="18"/>
                    <a:pt x="422" y="19"/>
                    <a:pt x="422" y="19"/>
                  </a:cubicBezTo>
                  <a:cubicBezTo>
                    <a:pt x="421" y="19"/>
                    <a:pt x="421" y="19"/>
                    <a:pt x="421" y="19"/>
                  </a:cubicBezTo>
                  <a:cubicBezTo>
                    <a:pt x="420" y="18"/>
                    <a:pt x="421" y="19"/>
                    <a:pt x="420" y="19"/>
                  </a:cubicBezTo>
                  <a:cubicBezTo>
                    <a:pt x="420" y="19"/>
                    <a:pt x="419" y="19"/>
                    <a:pt x="419" y="19"/>
                  </a:cubicBezTo>
                  <a:cubicBezTo>
                    <a:pt x="420" y="19"/>
                    <a:pt x="420" y="19"/>
                    <a:pt x="420" y="19"/>
                  </a:cubicBezTo>
                  <a:cubicBezTo>
                    <a:pt x="419" y="18"/>
                    <a:pt x="419" y="18"/>
                    <a:pt x="419" y="18"/>
                  </a:cubicBezTo>
                  <a:cubicBezTo>
                    <a:pt x="418" y="18"/>
                    <a:pt x="418" y="19"/>
                    <a:pt x="418" y="19"/>
                  </a:cubicBezTo>
                  <a:cubicBezTo>
                    <a:pt x="419" y="18"/>
                    <a:pt x="419" y="20"/>
                    <a:pt x="420" y="20"/>
                  </a:cubicBezTo>
                  <a:cubicBezTo>
                    <a:pt x="419" y="20"/>
                    <a:pt x="418" y="19"/>
                    <a:pt x="418" y="20"/>
                  </a:cubicBezTo>
                  <a:cubicBezTo>
                    <a:pt x="417" y="19"/>
                    <a:pt x="417" y="19"/>
                    <a:pt x="418" y="18"/>
                  </a:cubicBezTo>
                  <a:cubicBezTo>
                    <a:pt x="417" y="18"/>
                    <a:pt x="417" y="18"/>
                    <a:pt x="417" y="18"/>
                  </a:cubicBezTo>
                  <a:cubicBezTo>
                    <a:pt x="416" y="18"/>
                    <a:pt x="415" y="18"/>
                    <a:pt x="414" y="19"/>
                  </a:cubicBezTo>
                  <a:cubicBezTo>
                    <a:pt x="415" y="19"/>
                    <a:pt x="417" y="18"/>
                    <a:pt x="417" y="19"/>
                  </a:cubicBezTo>
                  <a:cubicBezTo>
                    <a:pt x="417" y="20"/>
                    <a:pt x="415" y="19"/>
                    <a:pt x="414" y="20"/>
                  </a:cubicBezTo>
                  <a:cubicBezTo>
                    <a:pt x="413" y="19"/>
                    <a:pt x="414" y="19"/>
                    <a:pt x="414" y="18"/>
                  </a:cubicBezTo>
                  <a:cubicBezTo>
                    <a:pt x="414" y="18"/>
                    <a:pt x="413" y="18"/>
                    <a:pt x="413" y="18"/>
                  </a:cubicBezTo>
                  <a:cubicBezTo>
                    <a:pt x="412" y="18"/>
                    <a:pt x="411" y="19"/>
                    <a:pt x="411" y="18"/>
                  </a:cubicBezTo>
                  <a:cubicBezTo>
                    <a:pt x="410" y="18"/>
                    <a:pt x="409" y="18"/>
                    <a:pt x="409" y="18"/>
                  </a:cubicBezTo>
                  <a:cubicBezTo>
                    <a:pt x="409" y="18"/>
                    <a:pt x="409" y="18"/>
                    <a:pt x="409" y="18"/>
                  </a:cubicBezTo>
                  <a:cubicBezTo>
                    <a:pt x="406" y="18"/>
                    <a:pt x="406" y="18"/>
                    <a:pt x="406" y="18"/>
                  </a:cubicBezTo>
                  <a:cubicBezTo>
                    <a:pt x="408" y="18"/>
                    <a:pt x="408" y="18"/>
                    <a:pt x="408" y="18"/>
                  </a:cubicBezTo>
                  <a:cubicBezTo>
                    <a:pt x="408" y="20"/>
                    <a:pt x="407" y="19"/>
                    <a:pt x="407" y="20"/>
                  </a:cubicBezTo>
                  <a:cubicBezTo>
                    <a:pt x="407" y="20"/>
                    <a:pt x="408" y="20"/>
                    <a:pt x="408" y="20"/>
                  </a:cubicBezTo>
                  <a:cubicBezTo>
                    <a:pt x="409" y="20"/>
                    <a:pt x="410" y="21"/>
                    <a:pt x="410" y="20"/>
                  </a:cubicBezTo>
                  <a:cubicBezTo>
                    <a:pt x="410" y="20"/>
                    <a:pt x="410" y="20"/>
                    <a:pt x="410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1" y="20"/>
                    <a:pt x="411" y="20"/>
                    <a:pt x="411" y="20"/>
                  </a:cubicBezTo>
                  <a:cubicBezTo>
                    <a:pt x="412" y="19"/>
                    <a:pt x="412" y="20"/>
                    <a:pt x="412" y="20"/>
                  </a:cubicBezTo>
                  <a:cubicBezTo>
                    <a:pt x="412" y="20"/>
                    <a:pt x="411" y="19"/>
                    <a:pt x="411" y="19"/>
                  </a:cubicBezTo>
                  <a:cubicBezTo>
                    <a:pt x="412" y="18"/>
                    <a:pt x="412" y="18"/>
                    <a:pt x="412" y="18"/>
                  </a:cubicBezTo>
                  <a:cubicBezTo>
                    <a:pt x="412" y="19"/>
                    <a:pt x="413" y="19"/>
                    <a:pt x="412" y="19"/>
                  </a:cubicBezTo>
                  <a:cubicBezTo>
                    <a:pt x="413" y="19"/>
                    <a:pt x="414" y="19"/>
                    <a:pt x="414" y="19"/>
                  </a:cubicBezTo>
                  <a:cubicBezTo>
                    <a:pt x="414" y="20"/>
                    <a:pt x="414" y="20"/>
                    <a:pt x="414" y="20"/>
                  </a:cubicBezTo>
                  <a:cubicBezTo>
                    <a:pt x="413" y="20"/>
                    <a:pt x="414" y="20"/>
                    <a:pt x="414" y="21"/>
                  </a:cubicBezTo>
                  <a:cubicBezTo>
                    <a:pt x="415" y="19"/>
                    <a:pt x="417" y="21"/>
                    <a:pt x="419" y="20"/>
                  </a:cubicBezTo>
                  <a:cubicBezTo>
                    <a:pt x="419" y="21"/>
                    <a:pt x="419" y="22"/>
                    <a:pt x="419" y="22"/>
                  </a:cubicBezTo>
                  <a:cubicBezTo>
                    <a:pt x="418" y="22"/>
                    <a:pt x="418" y="23"/>
                    <a:pt x="417" y="22"/>
                  </a:cubicBezTo>
                  <a:cubicBezTo>
                    <a:pt x="417" y="22"/>
                    <a:pt x="417" y="22"/>
                    <a:pt x="417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6" y="21"/>
                    <a:pt x="416" y="22"/>
                    <a:pt x="416" y="22"/>
                  </a:cubicBezTo>
                  <a:cubicBezTo>
                    <a:pt x="416" y="21"/>
                    <a:pt x="416" y="21"/>
                    <a:pt x="416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1"/>
                    <a:pt x="414" y="21"/>
                    <a:pt x="414" y="21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3" y="22"/>
                    <a:pt x="413" y="21"/>
                    <a:pt x="413" y="22"/>
                  </a:cubicBezTo>
                  <a:cubicBezTo>
                    <a:pt x="412" y="21"/>
                    <a:pt x="412" y="21"/>
                    <a:pt x="412" y="21"/>
                  </a:cubicBezTo>
                  <a:cubicBezTo>
                    <a:pt x="413" y="22"/>
                    <a:pt x="411" y="21"/>
                    <a:pt x="410" y="21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0" y="22"/>
                    <a:pt x="410" y="22"/>
                    <a:pt x="410" y="22"/>
                  </a:cubicBezTo>
                  <a:cubicBezTo>
                    <a:pt x="411" y="23"/>
                    <a:pt x="409" y="24"/>
                    <a:pt x="409" y="25"/>
                  </a:cubicBezTo>
                  <a:cubicBezTo>
                    <a:pt x="410" y="24"/>
                    <a:pt x="411" y="24"/>
                    <a:pt x="411" y="22"/>
                  </a:cubicBezTo>
                  <a:cubicBezTo>
                    <a:pt x="411" y="22"/>
                    <a:pt x="412" y="22"/>
                    <a:pt x="412" y="22"/>
                  </a:cubicBezTo>
                  <a:cubicBezTo>
                    <a:pt x="412" y="23"/>
                    <a:pt x="412" y="23"/>
                    <a:pt x="412" y="23"/>
                  </a:cubicBezTo>
                  <a:cubicBezTo>
                    <a:pt x="413" y="23"/>
                    <a:pt x="413" y="22"/>
                    <a:pt x="413" y="22"/>
                  </a:cubicBezTo>
                  <a:cubicBezTo>
                    <a:pt x="413" y="22"/>
                    <a:pt x="413" y="23"/>
                    <a:pt x="413" y="23"/>
                  </a:cubicBezTo>
                  <a:cubicBezTo>
                    <a:pt x="414" y="23"/>
                    <a:pt x="415" y="22"/>
                    <a:pt x="416" y="22"/>
                  </a:cubicBezTo>
                  <a:cubicBezTo>
                    <a:pt x="416" y="22"/>
                    <a:pt x="416" y="23"/>
                    <a:pt x="416" y="23"/>
                  </a:cubicBezTo>
                  <a:cubicBezTo>
                    <a:pt x="417" y="23"/>
                    <a:pt x="419" y="23"/>
                    <a:pt x="419" y="24"/>
                  </a:cubicBezTo>
                  <a:cubicBezTo>
                    <a:pt x="419" y="23"/>
                    <a:pt x="419" y="23"/>
                    <a:pt x="419" y="23"/>
                  </a:cubicBezTo>
                  <a:cubicBezTo>
                    <a:pt x="420" y="24"/>
                    <a:pt x="422" y="23"/>
                    <a:pt x="423" y="23"/>
                  </a:cubicBezTo>
                  <a:cubicBezTo>
                    <a:pt x="424" y="24"/>
                    <a:pt x="426" y="23"/>
                    <a:pt x="427" y="24"/>
                  </a:cubicBezTo>
                  <a:cubicBezTo>
                    <a:pt x="428" y="24"/>
                    <a:pt x="429" y="24"/>
                    <a:pt x="431" y="24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31" y="24"/>
                    <a:pt x="431" y="24"/>
                    <a:pt x="431" y="24"/>
                  </a:cubicBezTo>
                  <a:cubicBezTo>
                    <a:pt x="432" y="24"/>
                    <a:pt x="433" y="24"/>
                    <a:pt x="435" y="24"/>
                  </a:cubicBezTo>
                  <a:cubicBezTo>
                    <a:pt x="436" y="23"/>
                    <a:pt x="438" y="26"/>
                    <a:pt x="438" y="24"/>
                  </a:cubicBezTo>
                  <a:cubicBezTo>
                    <a:pt x="439" y="24"/>
                    <a:pt x="440" y="25"/>
                    <a:pt x="442" y="24"/>
                  </a:cubicBezTo>
                  <a:cubicBezTo>
                    <a:pt x="442" y="25"/>
                    <a:pt x="442" y="25"/>
                    <a:pt x="442" y="25"/>
                  </a:cubicBezTo>
                  <a:cubicBezTo>
                    <a:pt x="441" y="25"/>
                    <a:pt x="441" y="25"/>
                    <a:pt x="440" y="25"/>
                  </a:cubicBezTo>
                  <a:cubicBezTo>
                    <a:pt x="440" y="25"/>
                    <a:pt x="440" y="25"/>
                    <a:pt x="440" y="25"/>
                  </a:cubicBezTo>
                  <a:cubicBezTo>
                    <a:pt x="440" y="25"/>
                    <a:pt x="439" y="26"/>
                    <a:pt x="439" y="25"/>
                  </a:cubicBezTo>
                  <a:cubicBezTo>
                    <a:pt x="438" y="25"/>
                    <a:pt x="437" y="27"/>
                    <a:pt x="437" y="25"/>
                  </a:cubicBezTo>
                  <a:cubicBezTo>
                    <a:pt x="435" y="25"/>
                    <a:pt x="433" y="27"/>
                    <a:pt x="431" y="26"/>
                  </a:cubicBezTo>
                  <a:cubicBezTo>
                    <a:pt x="431" y="25"/>
                    <a:pt x="431" y="25"/>
                    <a:pt x="431" y="25"/>
                  </a:cubicBezTo>
                  <a:cubicBezTo>
                    <a:pt x="429" y="25"/>
                    <a:pt x="429" y="25"/>
                    <a:pt x="429" y="25"/>
                  </a:cubicBezTo>
                  <a:cubicBezTo>
                    <a:pt x="429" y="25"/>
                    <a:pt x="430" y="25"/>
                    <a:pt x="430" y="25"/>
                  </a:cubicBezTo>
                  <a:cubicBezTo>
                    <a:pt x="429" y="24"/>
                    <a:pt x="429" y="24"/>
                    <a:pt x="429" y="24"/>
                  </a:cubicBezTo>
                  <a:cubicBezTo>
                    <a:pt x="428" y="24"/>
                    <a:pt x="428" y="25"/>
                    <a:pt x="428" y="26"/>
                  </a:cubicBezTo>
                  <a:cubicBezTo>
                    <a:pt x="428" y="26"/>
                    <a:pt x="428" y="26"/>
                    <a:pt x="428" y="26"/>
                  </a:cubicBezTo>
                  <a:cubicBezTo>
                    <a:pt x="426" y="26"/>
                    <a:pt x="427" y="25"/>
                    <a:pt x="426" y="25"/>
                  </a:cubicBezTo>
                  <a:cubicBezTo>
                    <a:pt x="427" y="25"/>
                    <a:pt x="427" y="25"/>
                    <a:pt x="427" y="25"/>
                  </a:cubicBezTo>
                  <a:cubicBezTo>
                    <a:pt x="426" y="25"/>
                    <a:pt x="425" y="25"/>
                    <a:pt x="424" y="24"/>
                  </a:cubicBezTo>
                  <a:cubicBezTo>
                    <a:pt x="424" y="25"/>
                    <a:pt x="424" y="25"/>
                    <a:pt x="423" y="25"/>
                  </a:cubicBezTo>
                  <a:cubicBezTo>
                    <a:pt x="424" y="25"/>
                    <a:pt x="425" y="25"/>
                    <a:pt x="425" y="26"/>
                  </a:cubicBezTo>
                  <a:cubicBezTo>
                    <a:pt x="425" y="26"/>
                    <a:pt x="425" y="26"/>
                    <a:pt x="425" y="26"/>
                  </a:cubicBezTo>
                  <a:cubicBezTo>
                    <a:pt x="425" y="25"/>
                    <a:pt x="424" y="26"/>
                    <a:pt x="424" y="26"/>
                  </a:cubicBezTo>
                  <a:cubicBezTo>
                    <a:pt x="424" y="26"/>
                    <a:pt x="424" y="26"/>
                    <a:pt x="424" y="26"/>
                  </a:cubicBezTo>
                  <a:cubicBezTo>
                    <a:pt x="422" y="26"/>
                    <a:pt x="422" y="26"/>
                    <a:pt x="420" y="25"/>
                  </a:cubicBezTo>
                  <a:cubicBezTo>
                    <a:pt x="421" y="25"/>
                    <a:pt x="421" y="25"/>
                    <a:pt x="421" y="25"/>
                  </a:cubicBezTo>
                  <a:cubicBezTo>
                    <a:pt x="421" y="25"/>
                    <a:pt x="421" y="25"/>
                    <a:pt x="420" y="25"/>
                  </a:cubicBezTo>
                  <a:cubicBezTo>
                    <a:pt x="420" y="27"/>
                    <a:pt x="417" y="25"/>
                    <a:pt x="416" y="25"/>
                  </a:cubicBezTo>
                  <a:cubicBezTo>
                    <a:pt x="415" y="25"/>
                    <a:pt x="416" y="24"/>
                    <a:pt x="415" y="24"/>
                  </a:cubicBezTo>
                  <a:cubicBezTo>
                    <a:pt x="416" y="25"/>
                    <a:pt x="415" y="26"/>
                    <a:pt x="414" y="25"/>
                  </a:cubicBezTo>
                  <a:cubicBezTo>
                    <a:pt x="414" y="25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4" y="24"/>
                    <a:pt x="414" y="24"/>
                    <a:pt x="414" y="24"/>
                  </a:cubicBezTo>
                  <a:cubicBezTo>
                    <a:pt x="413" y="24"/>
                    <a:pt x="412" y="24"/>
                    <a:pt x="413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2" y="25"/>
                    <a:pt x="412" y="25"/>
                    <a:pt x="412" y="25"/>
                  </a:cubicBezTo>
                  <a:cubicBezTo>
                    <a:pt x="411" y="25"/>
                    <a:pt x="411" y="25"/>
                    <a:pt x="411" y="25"/>
                  </a:cubicBezTo>
                  <a:cubicBezTo>
                    <a:pt x="411" y="25"/>
                    <a:pt x="413" y="25"/>
                    <a:pt x="412" y="26"/>
                  </a:cubicBezTo>
                  <a:cubicBezTo>
                    <a:pt x="412" y="26"/>
                    <a:pt x="411" y="26"/>
                    <a:pt x="411" y="26"/>
                  </a:cubicBezTo>
                  <a:cubicBezTo>
                    <a:pt x="411" y="26"/>
                    <a:pt x="411" y="26"/>
                    <a:pt x="411" y="26"/>
                  </a:cubicBezTo>
                  <a:cubicBezTo>
                    <a:pt x="409" y="26"/>
                    <a:pt x="407" y="25"/>
                    <a:pt x="407" y="24"/>
                  </a:cubicBezTo>
                  <a:cubicBezTo>
                    <a:pt x="406" y="24"/>
                    <a:pt x="407" y="24"/>
                    <a:pt x="407" y="25"/>
                  </a:cubicBezTo>
                  <a:cubicBezTo>
                    <a:pt x="406" y="25"/>
                    <a:pt x="405" y="25"/>
                    <a:pt x="405" y="24"/>
                  </a:cubicBezTo>
                  <a:cubicBezTo>
                    <a:pt x="405" y="25"/>
                    <a:pt x="405" y="25"/>
                    <a:pt x="404" y="25"/>
                  </a:cubicBezTo>
                  <a:cubicBezTo>
                    <a:pt x="405" y="25"/>
                    <a:pt x="405" y="25"/>
                    <a:pt x="405" y="25"/>
                  </a:cubicBezTo>
                  <a:cubicBezTo>
                    <a:pt x="405" y="26"/>
                    <a:pt x="404" y="26"/>
                    <a:pt x="403" y="26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404" y="27"/>
                    <a:pt x="404" y="27"/>
                    <a:pt x="404" y="27"/>
                  </a:cubicBezTo>
                  <a:cubicBezTo>
                    <a:pt x="405" y="26"/>
                    <a:pt x="405" y="26"/>
                    <a:pt x="405" y="26"/>
                  </a:cubicBezTo>
                  <a:cubicBezTo>
                    <a:pt x="406" y="27"/>
                    <a:pt x="407" y="26"/>
                    <a:pt x="408" y="27"/>
                  </a:cubicBezTo>
                  <a:cubicBezTo>
                    <a:pt x="407" y="27"/>
                    <a:pt x="407" y="27"/>
                    <a:pt x="407" y="27"/>
                  </a:cubicBezTo>
                  <a:cubicBezTo>
                    <a:pt x="408" y="28"/>
                    <a:pt x="408" y="28"/>
                    <a:pt x="408" y="28"/>
                  </a:cubicBezTo>
                  <a:cubicBezTo>
                    <a:pt x="408" y="27"/>
                    <a:pt x="409" y="27"/>
                    <a:pt x="409" y="27"/>
                  </a:cubicBezTo>
                  <a:cubicBezTo>
                    <a:pt x="410" y="27"/>
                    <a:pt x="413" y="27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3" y="28"/>
                    <a:pt x="413" y="28"/>
                    <a:pt x="413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2" y="28"/>
                    <a:pt x="412" y="28"/>
                    <a:pt x="412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1" y="28"/>
                    <a:pt x="411" y="28"/>
                  </a:cubicBezTo>
                  <a:cubicBezTo>
                    <a:pt x="411" y="28"/>
                    <a:pt x="412" y="28"/>
                    <a:pt x="411" y="29"/>
                  </a:cubicBezTo>
                  <a:cubicBezTo>
                    <a:pt x="411" y="29"/>
                    <a:pt x="411" y="28"/>
                    <a:pt x="410" y="28"/>
                  </a:cubicBezTo>
                  <a:cubicBezTo>
                    <a:pt x="407" y="28"/>
                    <a:pt x="404" y="28"/>
                    <a:pt x="402" y="28"/>
                  </a:cubicBezTo>
                  <a:cubicBezTo>
                    <a:pt x="401" y="28"/>
                    <a:pt x="400" y="29"/>
                    <a:pt x="400" y="27"/>
                  </a:cubicBezTo>
                  <a:cubicBezTo>
                    <a:pt x="399" y="27"/>
                    <a:pt x="398" y="27"/>
                    <a:pt x="398" y="27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8" y="28"/>
                    <a:pt x="398" y="28"/>
                    <a:pt x="398" y="28"/>
                  </a:cubicBezTo>
                  <a:cubicBezTo>
                    <a:pt x="397" y="28"/>
                    <a:pt x="397" y="29"/>
                    <a:pt x="397" y="29"/>
                  </a:cubicBezTo>
                  <a:cubicBezTo>
                    <a:pt x="397" y="28"/>
                    <a:pt x="396" y="28"/>
                    <a:pt x="397" y="28"/>
                  </a:cubicBezTo>
                  <a:cubicBezTo>
                    <a:pt x="397" y="28"/>
                    <a:pt x="396" y="28"/>
                    <a:pt x="396" y="27"/>
                  </a:cubicBezTo>
                  <a:cubicBezTo>
                    <a:pt x="396" y="28"/>
                    <a:pt x="396" y="28"/>
                    <a:pt x="396" y="28"/>
                  </a:cubicBezTo>
                  <a:cubicBezTo>
                    <a:pt x="397" y="29"/>
                    <a:pt x="397" y="29"/>
                    <a:pt x="397" y="29"/>
                  </a:cubicBezTo>
                  <a:cubicBezTo>
                    <a:pt x="398" y="29"/>
                    <a:pt x="399" y="29"/>
                    <a:pt x="400" y="28"/>
                  </a:cubicBezTo>
                  <a:cubicBezTo>
                    <a:pt x="400" y="28"/>
                    <a:pt x="400" y="28"/>
                    <a:pt x="401" y="28"/>
                  </a:cubicBezTo>
                  <a:cubicBezTo>
                    <a:pt x="401" y="29"/>
                    <a:pt x="400" y="29"/>
                    <a:pt x="400" y="29"/>
                  </a:cubicBezTo>
                  <a:cubicBezTo>
                    <a:pt x="400" y="29"/>
                    <a:pt x="401" y="29"/>
                    <a:pt x="401" y="29"/>
                  </a:cubicBezTo>
                  <a:cubicBezTo>
                    <a:pt x="402" y="30"/>
                    <a:pt x="402" y="30"/>
                    <a:pt x="402" y="30"/>
                  </a:cubicBezTo>
                  <a:cubicBezTo>
                    <a:pt x="401" y="30"/>
                    <a:pt x="401" y="30"/>
                    <a:pt x="401" y="30"/>
                  </a:cubicBezTo>
                  <a:cubicBezTo>
                    <a:pt x="400" y="31"/>
                    <a:pt x="398" y="30"/>
                    <a:pt x="397" y="31"/>
                  </a:cubicBezTo>
                  <a:cubicBezTo>
                    <a:pt x="396" y="30"/>
                    <a:pt x="394" y="30"/>
                    <a:pt x="393" y="30"/>
                  </a:cubicBezTo>
                  <a:cubicBezTo>
                    <a:pt x="393" y="30"/>
                    <a:pt x="393" y="29"/>
                    <a:pt x="394" y="29"/>
                  </a:cubicBezTo>
                  <a:cubicBezTo>
                    <a:pt x="394" y="29"/>
                    <a:pt x="394" y="29"/>
                    <a:pt x="394" y="30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5" y="29"/>
                    <a:pt x="395" y="29"/>
                    <a:pt x="395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3" y="29"/>
                    <a:pt x="393" y="29"/>
                  </a:cubicBezTo>
                  <a:cubicBezTo>
                    <a:pt x="394" y="29"/>
                    <a:pt x="394" y="29"/>
                    <a:pt x="394" y="29"/>
                  </a:cubicBezTo>
                  <a:cubicBezTo>
                    <a:pt x="394" y="29"/>
                    <a:pt x="394" y="29"/>
                    <a:pt x="395" y="29"/>
                  </a:cubicBezTo>
                  <a:cubicBezTo>
                    <a:pt x="395" y="28"/>
                    <a:pt x="396" y="28"/>
                    <a:pt x="395" y="28"/>
                  </a:cubicBezTo>
                  <a:cubicBezTo>
                    <a:pt x="395" y="28"/>
                    <a:pt x="395" y="28"/>
                    <a:pt x="395" y="28"/>
                  </a:cubicBezTo>
                  <a:cubicBezTo>
                    <a:pt x="394" y="28"/>
                    <a:pt x="394" y="28"/>
                    <a:pt x="394" y="28"/>
                  </a:cubicBezTo>
                  <a:cubicBezTo>
                    <a:pt x="394" y="28"/>
                    <a:pt x="394" y="28"/>
                    <a:pt x="394" y="27"/>
                  </a:cubicBezTo>
                  <a:cubicBezTo>
                    <a:pt x="394" y="27"/>
                    <a:pt x="395" y="28"/>
                    <a:pt x="395" y="27"/>
                  </a:cubicBezTo>
                  <a:cubicBezTo>
                    <a:pt x="395" y="27"/>
                    <a:pt x="395" y="26"/>
                    <a:pt x="395" y="26"/>
                  </a:cubicBezTo>
                  <a:cubicBezTo>
                    <a:pt x="395" y="27"/>
                    <a:pt x="395" y="27"/>
                    <a:pt x="395" y="27"/>
                  </a:cubicBezTo>
                  <a:cubicBezTo>
                    <a:pt x="395" y="26"/>
                    <a:pt x="395" y="25"/>
                    <a:pt x="394" y="25"/>
                  </a:cubicBezTo>
                  <a:cubicBezTo>
                    <a:pt x="394" y="25"/>
                    <a:pt x="394" y="25"/>
                    <a:pt x="394" y="25"/>
                  </a:cubicBezTo>
                  <a:cubicBezTo>
                    <a:pt x="393" y="25"/>
                    <a:pt x="393" y="25"/>
                    <a:pt x="393" y="25"/>
                  </a:cubicBezTo>
                  <a:cubicBezTo>
                    <a:pt x="392" y="25"/>
                    <a:pt x="391" y="25"/>
                    <a:pt x="390" y="25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91" y="25"/>
                    <a:pt x="390" y="24"/>
                    <a:pt x="391" y="24"/>
                  </a:cubicBezTo>
                  <a:cubicBezTo>
                    <a:pt x="391" y="24"/>
                    <a:pt x="391" y="24"/>
                    <a:pt x="391" y="25"/>
                  </a:cubicBezTo>
                  <a:cubicBezTo>
                    <a:pt x="392" y="24"/>
                    <a:pt x="392" y="24"/>
                    <a:pt x="392" y="24"/>
                  </a:cubicBezTo>
                  <a:cubicBezTo>
                    <a:pt x="391" y="24"/>
                    <a:pt x="391" y="24"/>
                    <a:pt x="390" y="23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4"/>
                    <a:pt x="390" y="24"/>
                    <a:pt x="390" y="24"/>
                  </a:cubicBezTo>
                  <a:cubicBezTo>
                    <a:pt x="390" y="25"/>
                    <a:pt x="390" y="25"/>
                    <a:pt x="390" y="25"/>
                  </a:cubicBezTo>
                  <a:cubicBezTo>
                    <a:pt x="389" y="25"/>
                    <a:pt x="389" y="25"/>
                    <a:pt x="389" y="25"/>
                  </a:cubicBezTo>
                  <a:cubicBezTo>
                    <a:pt x="390" y="21"/>
                    <a:pt x="388" y="26"/>
                    <a:pt x="387" y="24"/>
                  </a:cubicBezTo>
                  <a:cubicBezTo>
                    <a:pt x="386" y="24"/>
                    <a:pt x="387" y="24"/>
                    <a:pt x="387" y="25"/>
                  </a:cubicBezTo>
                  <a:cubicBezTo>
                    <a:pt x="385" y="24"/>
                    <a:pt x="383" y="25"/>
                    <a:pt x="381" y="24"/>
                  </a:cubicBezTo>
                  <a:cubicBezTo>
                    <a:pt x="382" y="24"/>
                    <a:pt x="382" y="23"/>
                    <a:pt x="383" y="24"/>
                  </a:cubicBezTo>
                  <a:cubicBezTo>
                    <a:pt x="383" y="23"/>
                    <a:pt x="383" y="23"/>
                    <a:pt x="383" y="23"/>
                  </a:cubicBezTo>
                  <a:cubicBezTo>
                    <a:pt x="382" y="23"/>
                    <a:pt x="382" y="23"/>
                    <a:pt x="381" y="23"/>
                  </a:cubicBezTo>
                  <a:cubicBezTo>
                    <a:pt x="381" y="24"/>
                    <a:pt x="381" y="24"/>
                    <a:pt x="381" y="24"/>
                  </a:cubicBezTo>
                  <a:cubicBezTo>
                    <a:pt x="380" y="24"/>
                    <a:pt x="380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2"/>
                    <a:pt x="378" y="22"/>
                    <a:pt x="378" y="22"/>
                  </a:cubicBezTo>
                  <a:cubicBezTo>
                    <a:pt x="379" y="22"/>
                    <a:pt x="379" y="22"/>
                    <a:pt x="379" y="22"/>
                  </a:cubicBezTo>
                  <a:cubicBezTo>
                    <a:pt x="378" y="23"/>
                    <a:pt x="378" y="24"/>
                    <a:pt x="378" y="25"/>
                  </a:cubicBezTo>
                  <a:cubicBezTo>
                    <a:pt x="377" y="24"/>
                    <a:pt x="377" y="26"/>
                    <a:pt x="376" y="24"/>
                  </a:cubicBezTo>
                  <a:cubicBezTo>
                    <a:pt x="377" y="24"/>
                    <a:pt x="377" y="24"/>
                    <a:pt x="377" y="23"/>
                  </a:cubicBezTo>
                  <a:cubicBezTo>
                    <a:pt x="376" y="23"/>
                    <a:pt x="376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5" y="25"/>
                    <a:pt x="375" y="25"/>
                    <a:pt x="375" y="25"/>
                  </a:cubicBezTo>
                  <a:cubicBezTo>
                    <a:pt x="377" y="25"/>
                    <a:pt x="377" y="25"/>
                    <a:pt x="377" y="25"/>
                  </a:cubicBezTo>
                  <a:cubicBezTo>
                    <a:pt x="377" y="25"/>
                    <a:pt x="378" y="25"/>
                    <a:pt x="379" y="25"/>
                  </a:cubicBezTo>
                  <a:cubicBezTo>
                    <a:pt x="380" y="26"/>
                    <a:pt x="377" y="26"/>
                    <a:pt x="378" y="27"/>
                  </a:cubicBezTo>
                  <a:cubicBezTo>
                    <a:pt x="379" y="27"/>
                    <a:pt x="379" y="27"/>
                    <a:pt x="379" y="27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8" y="27"/>
                    <a:pt x="378" y="28"/>
                    <a:pt x="377" y="28"/>
                  </a:cubicBezTo>
                  <a:cubicBezTo>
                    <a:pt x="377" y="29"/>
                    <a:pt x="376" y="28"/>
                    <a:pt x="376" y="29"/>
                  </a:cubicBezTo>
                  <a:cubicBezTo>
                    <a:pt x="374" y="28"/>
                    <a:pt x="372" y="29"/>
                    <a:pt x="371" y="29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28"/>
                    <a:pt x="370" y="28"/>
                    <a:pt x="370" y="28"/>
                  </a:cubicBezTo>
                  <a:cubicBezTo>
                    <a:pt x="370" y="30"/>
                    <a:pt x="368" y="29"/>
                    <a:pt x="367" y="29"/>
                  </a:cubicBezTo>
                  <a:cubicBezTo>
                    <a:pt x="366" y="28"/>
                    <a:pt x="366" y="28"/>
                    <a:pt x="366" y="27"/>
                  </a:cubicBezTo>
                  <a:cubicBezTo>
                    <a:pt x="367" y="27"/>
                    <a:pt x="368" y="26"/>
                    <a:pt x="368" y="27"/>
                  </a:cubicBezTo>
                  <a:cubicBezTo>
                    <a:pt x="369" y="26"/>
                    <a:pt x="371" y="27"/>
                    <a:pt x="372" y="27"/>
                  </a:cubicBezTo>
                  <a:cubicBezTo>
                    <a:pt x="371" y="26"/>
                    <a:pt x="370" y="26"/>
                    <a:pt x="369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70" y="25"/>
                    <a:pt x="371" y="24"/>
                    <a:pt x="372" y="25"/>
                  </a:cubicBezTo>
                  <a:cubicBezTo>
                    <a:pt x="373" y="23"/>
                    <a:pt x="373" y="23"/>
                    <a:pt x="373" y="23"/>
                  </a:cubicBezTo>
                  <a:cubicBezTo>
                    <a:pt x="373" y="23"/>
                    <a:pt x="373" y="24"/>
                    <a:pt x="374" y="24"/>
                  </a:cubicBezTo>
                  <a:cubicBezTo>
                    <a:pt x="374" y="23"/>
                    <a:pt x="375" y="23"/>
                    <a:pt x="374" y="22"/>
                  </a:cubicBezTo>
                  <a:cubicBezTo>
                    <a:pt x="374" y="23"/>
                    <a:pt x="373" y="24"/>
                    <a:pt x="372" y="23"/>
                  </a:cubicBezTo>
                  <a:cubicBezTo>
                    <a:pt x="372" y="23"/>
                    <a:pt x="372" y="23"/>
                    <a:pt x="372" y="23"/>
                  </a:cubicBezTo>
                  <a:cubicBezTo>
                    <a:pt x="371" y="23"/>
                    <a:pt x="371" y="23"/>
                    <a:pt x="371" y="23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71" y="24"/>
                    <a:pt x="371" y="24"/>
                    <a:pt x="372" y="24"/>
                  </a:cubicBezTo>
                  <a:cubicBezTo>
                    <a:pt x="371" y="24"/>
                    <a:pt x="371" y="24"/>
                    <a:pt x="371" y="24"/>
                  </a:cubicBezTo>
                  <a:cubicBezTo>
                    <a:pt x="369" y="24"/>
                    <a:pt x="370" y="23"/>
                    <a:pt x="369" y="23"/>
                  </a:cubicBezTo>
                  <a:cubicBezTo>
                    <a:pt x="369" y="23"/>
                    <a:pt x="369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2"/>
                    <a:pt x="370" y="22"/>
                  </a:cubicBezTo>
                  <a:cubicBezTo>
                    <a:pt x="370" y="22"/>
                    <a:pt x="370" y="21"/>
                    <a:pt x="370" y="22"/>
                  </a:cubicBezTo>
                  <a:cubicBezTo>
                    <a:pt x="370" y="21"/>
                    <a:pt x="370" y="21"/>
                    <a:pt x="370" y="21"/>
                  </a:cubicBezTo>
                  <a:cubicBezTo>
                    <a:pt x="369" y="20"/>
                    <a:pt x="369" y="22"/>
                    <a:pt x="368" y="21"/>
                  </a:cubicBezTo>
                  <a:cubicBezTo>
                    <a:pt x="368" y="22"/>
                    <a:pt x="368" y="22"/>
                    <a:pt x="368" y="23"/>
                  </a:cubicBezTo>
                  <a:cubicBezTo>
                    <a:pt x="368" y="24"/>
                    <a:pt x="368" y="23"/>
                    <a:pt x="367" y="23"/>
                  </a:cubicBezTo>
                  <a:cubicBezTo>
                    <a:pt x="366" y="23"/>
                    <a:pt x="366" y="23"/>
                    <a:pt x="366" y="23"/>
                  </a:cubicBezTo>
                  <a:cubicBezTo>
                    <a:pt x="366" y="23"/>
                    <a:pt x="366" y="23"/>
                    <a:pt x="365" y="23"/>
                  </a:cubicBezTo>
                  <a:cubicBezTo>
                    <a:pt x="365" y="23"/>
                    <a:pt x="365" y="23"/>
                    <a:pt x="365" y="24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64" y="24"/>
                    <a:pt x="364" y="24"/>
                    <a:pt x="364" y="24"/>
                  </a:cubicBezTo>
                  <a:cubicBezTo>
                    <a:pt x="363" y="24"/>
                    <a:pt x="363" y="24"/>
                    <a:pt x="363" y="24"/>
                  </a:cubicBezTo>
                  <a:cubicBezTo>
                    <a:pt x="363" y="23"/>
                    <a:pt x="362" y="23"/>
                    <a:pt x="362" y="23"/>
                  </a:cubicBezTo>
                  <a:cubicBezTo>
                    <a:pt x="362" y="23"/>
                    <a:pt x="362" y="23"/>
                    <a:pt x="362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1" y="23"/>
                    <a:pt x="361" y="23"/>
                    <a:pt x="361" y="23"/>
                  </a:cubicBezTo>
                  <a:cubicBezTo>
                    <a:pt x="360" y="23"/>
                    <a:pt x="360" y="23"/>
                    <a:pt x="360" y="23"/>
                  </a:cubicBezTo>
                  <a:cubicBezTo>
                    <a:pt x="358" y="22"/>
                    <a:pt x="356" y="24"/>
                    <a:pt x="354" y="22"/>
                  </a:cubicBezTo>
                  <a:cubicBezTo>
                    <a:pt x="352" y="23"/>
                    <a:pt x="350" y="22"/>
                    <a:pt x="347" y="23"/>
                  </a:cubicBezTo>
                  <a:cubicBezTo>
                    <a:pt x="346" y="22"/>
                    <a:pt x="344" y="22"/>
                    <a:pt x="343" y="22"/>
                  </a:cubicBezTo>
                  <a:cubicBezTo>
                    <a:pt x="343" y="22"/>
                    <a:pt x="341" y="22"/>
                    <a:pt x="341" y="21"/>
                  </a:cubicBezTo>
                  <a:cubicBezTo>
                    <a:pt x="341" y="21"/>
                    <a:pt x="341" y="20"/>
                    <a:pt x="341" y="20"/>
                  </a:cubicBezTo>
                  <a:cubicBezTo>
                    <a:pt x="341" y="20"/>
                    <a:pt x="341" y="20"/>
                    <a:pt x="341" y="20"/>
                  </a:cubicBezTo>
                  <a:cubicBezTo>
                    <a:pt x="341" y="19"/>
                    <a:pt x="341" y="19"/>
                    <a:pt x="341" y="19"/>
                  </a:cubicBezTo>
                  <a:cubicBezTo>
                    <a:pt x="341" y="19"/>
                    <a:pt x="341" y="19"/>
                    <a:pt x="341" y="20"/>
                  </a:cubicBezTo>
                  <a:cubicBezTo>
                    <a:pt x="342" y="19"/>
                    <a:pt x="341" y="19"/>
                    <a:pt x="341" y="19"/>
                  </a:cubicBezTo>
                  <a:cubicBezTo>
                    <a:pt x="342" y="18"/>
                    <a:pt x="342" y="18"/>
                    <a:pt x="342" y="19"/>
                  </a:cubicBezTo>
                  <a:cubicBezTo>
                    <a:pt x="342" y="17"/>
                    <a:pt x="344" y="19"/>
                    <a:pt x="344" y="18"/>
                  </a:cubicBezTo>
                  <a:cubicBezTo>
                    <a:pt x="343" y="17"/>
                    <a:pt x="341" y="17"/>
                    <a:pt x="340" y="18"/>
                  </a:cubicBezTo>
                  <a:cubicBezTo>
                    <a:pt x="340" y="18"/>
                    <a:pt x="340" y="18"/>
                    <a:pt x="340" y="18"/>
                  </a:cubicBezTo>
                  <a:cubicBezTo>
                    <a:pt x="340" y="19"/>
                    <a:pt x="340" y="19"/>
                    <a:pt x="340" y="20"/>
                  </a:cubicBezTo>
                  <a:cubicBezTo>
                    <a:pt x="339" y="19"/>
                    <a:pt x="340" y="21"/>
                    <a:pt x="339" y="21"/>
                  </a:cubicBezTo>
                  <a:cubicBezTo>
                    <a:pt x="339" y="22"/>
                    <a:pt x="339" y="22"/>
                    <a:pt x="339" y="22"/>
                  </a:cubicBezTo>
                  <a:cubicBezTo>
                    <a:pt x="339" y="22"/>
                    <a:pt x="337" y="22"/>
                    <a:pt x="337" y="21"/>
                  </a:cubicBezTo>
                  <a:cubicBezTo>
                    <a:pt x="337" y="21"/>
                    <a:pt x="337" y="21"/>
                    <a:pt x="337" y="21"/>
                  </a:cubicBezTo>
                  <a:cubicBezTo>
                    <a:pt x="336" y="22"/>
                    <a:pt x="336" y="22"/>
                    <a:pt x="336" y="22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1"/>
                    <a:pt x="336" y="21"/>
                    <a:pt x="336" y="21"/>
                  </a:cubicBezTo>
                  <a:cubicBezTo>
                    <a:pt x="336" y="22"/>
                    <a:pt x="334" y="21"/>
                    <a:pt x="333" y="21"/>
                  </a:cubicBezTo>
                  <a:cubicBezTo>
                    <a:pt x="332" y="21"/>
                    <a:pt x="331" y="22"/>
                    <a:pt x="330" y="21"/>
                  </a:cubicBezTo>
                  <a:cubicBezTo>
                    <a:pt x="329" y="22"/>
                    <a:pt x="328" y="21"/>
                    <a:pt x="327" y="21"/>
                  </a:cubicBezTo>
                  <a:cubicBezTo>
                    <a:pt x="326" y="22"/>
                    <a:pt x="325" y="20"/>
                    <a:pt x="324" y="21"/>
                  </a:cubicBezTo>
                  <a:cubicBezTo>
                    <a:pt x="323" y="20"/>
                    <a:pt x="322" y="20"/>
                    <a:pt x="321" y="21"/>
                  </a:cubicBezTo>
                  <a:cubicBezTo>
                    <a:pt x="320" y="20"/>
                    <a:pt x="320" y="21"/>
                    <a:pt x="319" y="20"/>
                  </a:cubicBezTo>
                  <a:cubicBezTo>
                    <a:pt x="318" y="20"/>
                    <a:pt x="318" y="21"/>
                    <a:pt x="318" y="21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8" y="20"/>
                    <a:pt x="318" y="20"/>
                    <a:pt x="318" y="20"/>
                  </a:cubicBezTo>
                  <a:cubicBezTo>
                    <a:pt x="317" y="20"/>
                    <a:pt x="316" y="21"/>
                    <a:pt x="316" y="20"/>
                  </a:cubicBezTo>
                  <a:cubicBezTo>
                    <a:pt x="316" y="19"/>
                    <a:pt x="316" y="19"/>
                    <a:pt x="317" y="19"/>
                  </a:cubicBezTo>
                  <a:cubicBezTo>
                    <a:pt x="317" y="19"/>
                    <a:pt x="318" y="19"/>
                    <a:pt x="318" y="19"/>
                  </a:cubicBezTo>
                  <a:cubicBezTo>
                    <a:pt x="318" y="19"/>
                    <a:pt x="319" y="19"/>
                    <a:pt x="319" y="20"/>
                  </a:cubicBezTo>
                  <a:cubicBezTo>
                    <a:pt x="319" y="18"/>
                    <a:pt x="319" y="18"/>
                    <a:pt x="319" y="18"/>
                  </a:cubicBezTo>
                  <a:cubicBezTo>
                    <a:pt x="318" y="19"/>
                    <a:pt x="317" y="18"/>
                    <a:pt x="317" y="19"/>
                  </a:cubicBezTo>
                  <a:cubicBezTo>
                    <a:pt x="317" y="18"/>
                    <a:pt x="317" y="18"/>
                    <a:pt x="317" y="18"/>
                  </a:cubicBezTo>
                  <a:cubicBezTo>
                    <a:pt x="315" y="18"/>
                    <a:pt x="315" y="18"/>
                    <a:pt x="315" y="18"/>
                  </a:cubicBezTo>
                  <a:cubicBezTo>
                    <a:pt x="315" y="19"/>
                    <a:pt x="313" y="19"/>
                    <a:pt x="315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20"/>
                    <a:pt x="313" y="20"/>
                    <a:pt x="313" y="20"/>
                  </a:cubicBezTo>
                  <a:cubicBezTo>
                    <a:pt x="313" y="19"/>
                    <a:pt x="313" y="19"/>
                    <a:pt x="314" y="19"/>
                  </a:cubicBezTo>
                  <a:cubicBezTo>
                    <a:pt x="313" y="19"/>
                    <a:pt x="313" y="17"/>
                    <a:pt x="312" y="18"/>
                  </a:cubicBezTo>
                  <a:cubicBezTo>
                    <a:pt x="313" y="19"/>
                    <a:pt x="313" y="19"/>
                    <a:pt x="313" y="19"/>
                  </a:cubicBezTo>
                  <a:cubicBezTo>
                    <a:pt x="313" y="19"/>
                    <a:pt x="313" y="19"/>
                    <a:pt x="312" y="19"/>
                  </a:cubicBezTo>
                  <a:cubicBezTo>
                    <a:pt x="312" y="19"/>
                    <a:pt x="313" y="20"/>
                    <a:pt x="313" y="20"/>
                  </a:cubicBezTo>
                  <a:cubicBezTo>
                    <a:pt x="313" y="20"/>
                    <a:pt x="313" y="20"/>
                    <a:pt x="312" y="20"/>
                  </a:cubicBezTo>
                  <a:cubicBezTo>
                    <a:pt x="312" y="20"/>
                    <a:pt x="311" y="19"/>
                    <a:pt x="311" y="19"/>
                  </a:cubicBezTo>
                  <a:cubicBezTo>
                    <a:pt x="311" y="19"/>
                    <a:pt x="311" y="19"/>
                    <a:pt x="310" y="20"/>
                  </a:cubicBezTo>
                  <a:cubicBezTo>
                    <a:pt x="309" y="20"/>
                    <a:pt x="308" y="20"/>
                    <a:pt x="307" y="20"/>
                  </a:cubicBezTo>
                  <a:cubicBezTo>
                    <a:pt x="308" y="18"/>
                    <a:pt x="310" y="19"/>
                    <a:pt x="311" y="17"/>
                  </a:cubicBezTo>
                  <a:cubicBezTo>
                    <a:pt x="310" y="17"/>
                    <a:pt x="310" y="17"/>
                    <a:pt x="310" y="17"/>
                  </a:cubicBezTo>
                  <a:cubicBezTo>
                    <a:pt x="310" y="18"/>
                    <a:pt x="310" y="18"/>
                    <a:pt x="310" y="18"/>
                  </a:cubicBezTo>
                  <a:cubicBezTo>
                    <a:pt x="308" y="17"/>
                    <a:pt x="308" y="20"/>
                    <a:pt x="305" y="19"/>
                  </a:cubicBezTo>
                  <a:cubicBezTo>
                    <a:pt x="306" y="20"/>
                    <a:pt x="306" y="20"/>
                    <a:pt x="306" y="20"/>
                  </a:cubicBezTo>
                  <a:cubicBezTo>
                    <a:pt x="305" y="20"/>
                    <a:pt x="304" y="20"/>
                    <a:pt x="303" y="19"/>
                  </a:cubicBezTo>
                  <a:cubicBezTo>
                    <a:pt x="304" y="19"/>
                    <a:pt x="304" y="19"/>
                    <a:pt x="304" y="19"/>
                  </a:cubicBezTo>
                  <a:cubicBezTo>
                    <a:pt x="303" y="20"/>
                    <a:pt x="300" y="19"/>
                    <a:pt x="298" y="19"/>
                  </a:cubicBezTo>
                  <a:cubicBezTo>
                    <a:pt x="297" y="18"/>
                    <a:pt x="297" y="18"/>
                    <a:pt x="297" y="18"/>
                  </a:cubicBezTo>
                  <a:cubicBezTo>
                    <a:pt x="297" y="18"/>
                    <a:pt x="297" y="18"/>
                    <a:pt x="297" y="19"/>
                  </a:cubicBezTo>
                  <a:cubicBezTo>
                    <a:pt x="297" y="19"/>
                    <a:pt x="296" y="19"/>
                    <a:pt x="296" y="19"/>
                  </a:cubicBezTo>
                  <a:cubicBezTo>
                    <a:pt x="296" y="18"/>
                    <a:pt x="296" y="18"/>
                    <a:pt x="296" y="18"/>
                  </a:cubicBezTo>
                  <a:cubicBezTo>
                    <a:pt x="295" y="19"/>
                    <a:pt x="295" y="19"/>
                    <a:pt x="295" y="19"/>
                  </a:cubicBezTo>
                  <a:cubicBezTo>
                    <a:pt x="295" y="18"/>
                    <a:pt x="295" y="18"/>
                    <a:pt x="294" y="18"/>
                  </a:cubicBezTo>
                  <a:cubicBezTo>
                    <a:pt x="294" y="18"/>
                    <a:pt x="295" y="18"/>
                    <a:pt x="295" y="17"/>
                  </a:cubicBezTo>
                  <a:cubicBezTo>
                    <a:pt x="295" y="18"/>
                    <a:pt x="295" y="18"/>
                    <a:pt x="295" y="18"/>
                  </a:cubicBezTo>
                  <a:cubicBezTo>
                    <a:pt x="295" y="17"/>
                    <a:pt x="295" y="17"/>
                    <a:pt x="295" y="17"/>
                  </a:cubicBezTo>
                  <a:cubicBezTo>
                    <a:pt x="296" y="18"/>
                    <a:pt x="297" y="17"/>
                    <a:pt x="297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6" y="17"/>
                    <a:pt x="296" y="17"/>
                    <a:pt x="296" y="17"/>
                  </a:cubicBezTo>
                  <a:cubicBezTo>
                    <a:pt x="294" y="17"/>
                    <a:pt x="293" y="18"/>
                    <a:pt x="292" y="18"/>
                  </a:cubicBezTo>
                  <a:cubicBezTo>
                    <a:pt x="292" y="18"/>
                    <a:pt x="293" y="18"/>
                    <a:pt x="292" y="17"/>
                  </a:cubicBezTo>
                  <a:cubicBezTo>
                    <a:pt x="292" y="18"/>
                    <a:pt x="292" y="18"/>
                    <a:pt x="292" y="18"/>
                  </a:cubicBezTo>
                  <a:cubicBezTo>
                    <a:pt x="292" y="18"/>
                    <a:pt x="291" y="18"/>
                    <a:pt x="291" y="17"/>
                  </a:cubicBezTo>
                  <a:cubicBezTo>
                    <a:pt x="291" y="17"/>
                    <a:pt x="291" y="17"/>
                    <a:pt x="291" y="17"/>
                  </a:cubicBezTo>
                  <a:cubicBezTo>
                    <a:pt x="291" y="17"/>
                    <a:pt x="290" y="17"/>
                    <a:pt x="290" y="17"/>
                  </a:cubicBezTo>
                  <a:cubicBezTo>
                    <a:pt x="291" y="18"/>
                    <a:pt x="291" y="18"/>
                    <a:pt x="291" y="18"/>
                  </a:cubicBezTo>
                  <a:cubicBezTo>
                    <a:pt x="290" y="18"/>
                    <a:pt x="290" y="18"/>
                    <a:pt x="290" y="18"/>
                  </a:cubicBezTo>
                  <a:cubicBezTo>
                    <a:pt x="289" y="17"/>
                    <a:pt x="287" y="18"/>
                    <a:pt x="287" y="17"/>
                  </a:cubicBezTo>
                  <a:cubicBezTo>
                    <a:pt x="286" y="17"/>
                    <a:pt x="286" y="18"/>
                    <a:pt x="286" y="18"/>
                  </a:cubicBezTo>
                  <a:cubicBezTo>
                    <a:pt x="285" y="17"/>
                    <a:pt x="285" y="17"/>
                    <a:pt x="285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6" y="17"/>
                    <a:pt x="286" y="17"/>
                  </a:cubicBezTo>
                  <a:cubicBezTo>
                    <a:pt x="286" y="17"/>
                    <a:pt x="285" y="17"/>
                    <a:pt x="285" y="17"/>
                  </a:cubicBezTo>
                  <a:cubicBezTo>
                    <a:pt x="285" y="17"/>
                    <a:pt x="285" y="17"/>
                    <a:pt x="285" y="18"/>
                  </a:cubicBezTo>
                  <a:cubicBezTo>
                    <a:pt x="284" y="18"/>
                    <a:pt x="283" y="18"/>
                    <a:pt x="282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3" y="17"/>
                    <a:pt x="283" y="17"/>
                    <a:pt x="283" y="17"/>
                  </a:cubicBezTo>
                  <a:cubicBezTo>
                    <a:pt x="282" y="16"/>
                    <a:pt x="282" y="17"/>
                    <a:pt x="281" y="17"/>
                  </a:cubicBezTo>
                  <a:cubicBezTo>
                    <a:pt x="281" y="17"/>
                    <a:pt x="281" y="18"/>
                    <a:pt x="280" y="17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1" y="17"/>
                    <a:pt x="281" y="17"/>
                    <a:pt x="281" y="17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1" y="15"/>
                    <a:pt x="283" y="17"/>
                    <a:pt x="283" y="16"/>
                  </a:cubicBezTo>
                  <a:cubicBezTo>
                    <a:pt x="282" y="15"/>
                    <a:pt x="281" y="16"/>
                    <a:pt x="280" y="15"/>
                  </a:cubicBezTo>
                  <a:cubicBezTo>
                    <a:pt x="280" y="15"/>
                    <a:pt x="281" y="15"/>
                    <a:pt x="281" y="15"/>
                  </a:cubicBezTo>
                  <a:cubicBezTo>
                    <a:pt x="280" y="14"/>
                    <a:pt x="280" y="15"/>
                    <a:pt x="279" y="14"/>
                  </a:cubicBezTo>
                  <a:cubicBezTo>
                    <a:pt x="281" y="13"/>
                    <a:pt x="282" y="15"/>
                    <a:pt x="283" y="14"/>
                  </a:cubicBezTo>
                  <a:cubicBezTo>
                    <a:pt x="282" y="13"/>
                    <a:pt x="282" y="13"/>
                    <a:pt x="282" y="13"/>
                  </a:cubicBezTo>
                  <a:cubicBezTo>
                    <a:pt x="281" y="14"/>
                    <a:pt x="279" y="13"/>
                    <a:pt x="278" y="14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7" y="13"/>
                    <a:pt x="277" y="13"/>
                    <a:pt x="277" y="13"/>
                  </a:cubicBezTo>
                  <a:cubicBezTo>
                    <a:pt x="276" y="12"/>
                    <a:pt x="275" y="13"/>
                    <a:pt x="274" y="13"/>
                  </a:cubicBezTo>
                  <a:cubicBezTo>
                    <a:pt x="274" y="12"/>
                    <a:pt x="274" y="12"/>
                    <a:pt x="274" y="12"/>
                  </a:cubicBezTo>
                  <a:cubicBezTo>
                    <a:pt x="273" y="13"/>
                    <a:pt x="273" y="13"/>
                    <a:pt x="273" y="13"/>
                  </a:cubicBezTo>
                  <a:cubicBezTo>
                    <a:pt x="273" y="12"/>
                    <a:pt x="273" y="12"/>
                    <a:pt x="273" y="12"/>
                  </a:cubicBezTo>
                  <a:cubicBezTo>
                    <a:pt x="273" y="11"/>
                    <a:pt x="275" y="12"/>
                    <a:pt x="275" y="11"/>
                  </a:cubicBezTo>
                  <a:cubicBezTo>
                    <a:pt x="276" y="11"/>
                    <a:pt x="277" y="10"/>
                    <a:pt x="277" y="11"/>
                  </a:cubicBezTo>
                  <a:cubicBezTo>
                    <a:pt x="278" y="11"/>
                    <a:pt x="279" y="11"/>
                    <a:pt x="280" y="11"/>
                  </a:cubicBezTo>
                  <a:cubicBezTo>
                    <a:pt x="280" y="12"/>
                    <a:pt x="280" y="12"/>
                    <a:pt x="280" y="12"/>
                  </a:cubicBezTo>
                  <a:cubicBezTo>
                    <a:pt x="281" y="12"/>
                    <a:pt x="282" y="11"/>
                    <a:pt x="283" y="12"/>
                  </a:cubicBezTo>
                  <a:cubicBezTo>
                    <a:pt x="283" y="11"/>
                    <a:pt x="283" y="11"/>
                    <a:pt x="283" y="11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4" y="11"/>
                    <a:pt x="285" y="11"/>
                    <a:pt x="285" y="12"/>
                  </a:cubicBezTo>
                  <a:cubicBezTo>
                    <a:pt x="286" y="12"/>
                    <a:pt x="286" y="12"/>
                    <a:pt x="286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7" y="11"/>
                    <a:pt x="287" y="11"/>
                    <a:pt x="287" y="11"/>
                  </a:cubicBezTo>
                  <a:cubicBezTo>
                    <a:pt x="286" y="11"/>
                    <a:pt x="286" y="11"/>
                    <a:pt x="286" y="11"/>
                  </a:cubicBezTo>
                  <a:cubicBezTo>
                    <a:pt x="286" y="10"/>
                    <a:pt x="286" y="10"/>
                    <a:pt x="286" y="10"/>
                  </a:cubicBezTo>
                  <a:cubicBezTo>
                    <a:pt x="285" y="10"/>
                    <a:pt x="284" y="10"/>
                    <a:pt x="282" y="10"/>
                  </a:cubicBezTo>
                  <a:cubicBezTo>
                    <a:pt x="283" y="10"/>
                    <a:pt x="282" y="10"/>
                    <a:pt x="282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3" y="9"/>
                    <a:pt x="283" y="9"/>
                    <a:pt x="283" y="9"/>
                  </a:cubicBezTo>
                  <a:cubicBezTo>
                    <a:pt x="284" y="9"/>
                    <a:pt x="284" y="8"/>
                    <a:pt x="284" y="7"/>
                  </a:cubicBezTo>
                  <a:cubicBezTo>
                    <a:pt x="283" y="8"/>
                    <a:pt x="282" y="7"/>
                    <a:pt x="282" y="9"/>
                  </a:cubicBezTo>
                  <a:cubicBezTo>
                    <a:pt x="281" y="9"/>
                    <a:pt x="281" y="7"/>
                    <a:pt x="280" y="8"/>
                  </a:cubicBezTo>
                  <a:cubicBezTo>
                    <a:pt x="280" y="8"/>
                    <a:pt x="280" y="8"/>
                    <a:pt x="280" y="8"/>
                  </a:cubicBezTo>
                  <a:cubicBezTo>
                    <a:pt x="278" y="8"/>
                    <a:pt x="278" y="8"/>
                    <a:pt x="278" y="8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9" y="7"/>
                    <a:pt x="279" y="7"/>
                    <a:pt x="280" y="6"/>
                  </a:cubicBezTo>
                  <a:cubicBezTo>
                    <a:pt x="280" y="7"/>
                    <a:pt x="280" y="7"/>
                    <a:pt x="280" y="7"/>
                  </a:cubicBezTo>
                  <a:cubicBezTo>
                    <a:pt x="281" y="7"/>
                    <a:pt x="280" y="6"/>
                    <a:pt x="281" y="6"/>
                  </a:cubicBezTo>
                  <a:cubicBezTo>
                    <a:pt x="281" y="6"/>
                    <a:pt x="281" y="6"/>
                    <a:pt x="281" y="5"/>
                  </a:cubicBezTo>
                  <a:cubicBezTo>
                    <a:pt x="280" y="5"/>
                    <a:pt x="280" y="5"/>
                    <a:pt x="280" y="5"/>
                  </a:cubicBezTo>
                  <a:cubicBezTo>
                    <a:pt x="280" y="6"/>
                    <a:pt x="278" y="5"/>
                    <a:pt x="277" y="5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6"/>
                    <a:pt x="276" y="6"/>
                  </a:cubicBezTo>
                  <a:cubicBezTo>
                    <a:pt x="276" y="6"/>
                    <a:pt x="276" y="7"/>
                    <a:pt x="277" y="7"/>
                  </a:cubicBezTo>
                  <a:cubicBezTo>
                    <a:pt x="277" y="6"/>
                    <a:pt x="276" y="6"/>
                    <a:pt x="277" y="6"/>
                  </a:cubicBezTo>
                  <a:cubicBezTo>
                    <a:pt x="277" y="6"/>
                    <a:pt x="277" y="6"/>
                    <a:pt x="278" y="6"/>
                  </a:cubicBezTo>
                  <a:cubicBezTo>
                    <a:pt x="277" y="7"/>
                    <a:pt x="278" y="8"/>
                    <a:pt x="277" y="8"/>
                  </a:cubicBezTo>
                  <a:cubicBezTo>
                    <a:pt x="277" y="9"/>
                    <a:pt x="277" y="9"/>
                    <a:pt x="277" y="9"/>
                  </a:cubicBezTo>
                  <a:cubicBezTo>
                    <a:pt x="275" y="9"/>
                    <a:pt x="274" y="9"/>
                    <a:pt x="274" y="8"/>
                  </a:cubicBezTo>
                  <a:cubicBezTo>
                    <a:pt x="274" y="9"/>
                    <a:pt x="274" y="9"/>
                    <a:pt x="274" y="9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8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4" y="7"/>
                    <a:pt x="274" y="7"/>
                    <a:pt x="274" y="7"/>
                  </a:cubicBezTo>
                  <a:cubicBezTo>
                    <a:pt x="275" y="8"/>
                    <a:pt x="275" y="8"/>
                    <a:pt x="275" y="8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7"/>
                    <a:pt x="274" y="7"/>
                    <a:pt x="274" y="7"/>
                  </a:cubicBezTo>
                  <a:cubicBezTo>
                    <a:pt x="275" y="7"/>
                    <a:pt x="275" y="7"/>
                    <a:pt x="275" y="7"/>
                  </a:cubicBezTo>
                  <a:cubicBezTo>
                    <a:pt x="275" y="6"/>
                    <a:pt x="275" y="6"/>
                    <a:pt x="275" y="6"/>
                  </a:cubicBezTo>
                  <a:cubicBezTo>
                    <a:pt x="275" y="6"/>
                    <a:pt x="274" y="7"/>
                    <a:pt x="274" y="6"/>
                  </a:cubicBezTo>
                  <a:cubicBezTo>
                    <a:pt x="275" y="6"/>
                    <a:pt x="274" y="5"/>
                    <a:pt x="275" y="5"/>
                  </a:cubicBezTo>
                  <a:cubicBezTo>
                    <a:pt x="274" y="4"/>
                    <a:pt x="272" y="5"/>
                    <a:pt x="271" y="5"/>
                  </a:cubicBezTo>
                  <a:cubicBezTo>
                    <a:pt x="269" y="6"/>
                    <a:pt x="266" y="5"/>
                    <a:pt x="266" y="6"/>
                  </a:cubicBezTo>
                  <a:cubicBezTo>
                    <a:pt x="266" y="6"/>
                    <a:pt x="266" y="6"/>
                    <a:pt x="266" y="6"/>
                  </a:cubicBezTo>
                  <a:cubicBezTo>
                    <a:pt x="266" y="6"/>
                    <a:pt x="265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6" y="7"/>
                    <a:pt x="266" y="7"/>
                    <a:pt x="266" y="7"/>
                  </a:cubicBezTo>
                  <a:cubicBezTo>
                    <a:pt x="267" y="8"/>
                    <a:pt x="268" y="7"/>
                    <a:pt x="268" y="7"/>
                  </a:cubicBezTo>
                  <a:cubicBezTo>
                    <a:pt x="267" y="7"/>
                    <a:pt x="267" y="7"/>
                    <a:pt x="267" y="7"/>
                  </a:cubicBezTo>
                  <a:cubicBezTo>
                    <a:pt x="268" y="6"/>
                    <a:pt x="268" y="6"/>
                    <a:pt x="268" y="6"/>
                  </a:cubicBezTo>
                  <a:cubicBezTo>
                    <a:pt x="268" y="6"/>
                    <a:pt x="268" y="6"/>
                    <a:pt x="268" y="7"/>
                  </a:cubicBezTo>
                  <a:cubicBezTo>
                    <a:pt x="268" y="6"/>
                    <a:pt x="269" y="6"/>
                    <a:pt x="269" y="6"/>
                  </a:cubicBezTo>
                  <a:cubicBezTo>
                    <a:pt x="269" y="7"/>
                    <a:pt x="270" y="7"/>
                    <a:pt x="269" y="7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0" y="8"/>
                    <a:pt x="270" y="8"/>
                  </a:cubicBezTo>
                  <a:cubicBezTo>
                    <a:pt x="270" y="8"/>
                    <a:pt x="271" y="8"/>
                    <a:pt x="271" y="9"/>
                  </a:cubicBezTo>
                  <a:cubicBezTo>
                    <a:pt x="270" y="9"/>
                    <a:pt x="270" y="9"/>
                    <a:pt x="269" y="9"/>
                  </a:cubicBezTo>
                  <a:cubicBezTo>
                    <a:pt x="270" y="9"/>
                    <a:pt x="270" y="9"/>
                    <a:pt x="270" y="9"/>
                  </a:cubicBezTo>
                  <a:cubicBezTo>
                    <a:pt x="268" y="9"/>
                    <a:pt x="269" y="8"/>
                    <a:pt x="268" y="8"/>
                  </a:cubicBezTo>
                  <a:cubicBezTo>
                    <a:pt x="268" y="8"/>
                    <a:pt x="268" y="8"/>
                    <a:pt x="268" y="9"/>
                  </a:cubicBezTo>
                  <a:cubicBezTo>
                    <a:pt x="268" y="8"/>
                    <a:pt x="267" y="8"/>
                    <a:pt x="267" y="8"/>
                  </a:cubicBezTo>
                  <a:cubicBezTo>
                    <a:pt x="266" y="9"/>
                    <a:pt x="266" y="9"/>
                    <a:pt x="266" y="9"/>
                  </a:cubicBezTo>
                  <a:cubicBezTo>
                    <a:pt x="265" y="7"/>
                    <a:pt x="263" y="9"/>
                    <a:pt x="261" y="8"/>
                  </a:cubicBezTo>
                  <a:cubicBezTo>
                    <a:pt x="261" y="8"/>
                    <a:pt x="261" y="8"/>
                    <a:pt x="261" y="8"/>
                  </a:cubicBezTo>
                  <a:cubicBezTo>
                    <a:pt x="263" y="9"/>
                    <a:pt x="261" y="9"/>
                    <a:pt x="262" y="10"/>
                  </a:cubicBezTo>
                  <a:cubicBezTo>
                    <a:pt x="262" y="10"/>
                    <a:pt x="262" y="10"/>
                    <a:pt x="262" y="10"/>
                  </a:cubicBezTo>
                  <a:cubicBezTo>
                    <a:pt x="261" y="11"/>
                    <a:pt x="262" y="11"/>
                    <a:pt x="263" y="12"/>
                  </a:cubicBezTo>
                  <a:cubicBezTo>
                    <a:pt x="263" y="12"/>
                    <a:pt x="263" y="12"/>
                    <a:pt x="262" y="12"/>
                  </a:cubicBezTo>
                  <a:cubicBezTo>
                    <a:pt x="262" y="12"/>
                    <a:pt x="262" y="12"/>
                    <a:pt x="262" y="12"/>
                  </a:cubicBezTo>
                  <a:cubicBezTo>
                    <a:pt x="261" y="12"/>
                    <a:pt x="261" y="12"/>
                    <a:pt x="260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1" y="13"/>
                    <a:pt x="261" y="13"/>
                    <a:pt x="261" y="13"/>
                  </a:cubicBezTo>
                  <a:cubicBezTo>
                    <a:pt x="262" y="13"/>
                    <a:pt x="264" y="14"/>
                    <a:pt x="265" y="13"/>
                  </a:cubicBezTo>
                  <a:cubicBezTo>
                    <a:pt x="266" y="13"/>
                    <a:pt x="267" y="14"/>
                    <a:pt x="267" y="13"/>
                  </a:cubicBezTo>
                  <a:cubicBezTo>
                    <a:pt x="268" y="15"/>
                    <a:pt x="270" y="13"/>
                    <a:pt x="271" y="14"/>
                  </a:cubicBezTo>
                  <a:cubicBezTo>
                    <a:pt x="270" y="14"/>
                    <a:pt x="270" y="16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8" y="15"/>
                    <a:pt x="268" y="15"/>
                  </a:cubicBezTo>
                  <a:cubicBezTo>
                    <a:pt x="268" y="15"/>
                    <a:pt x="267" y="16"/>
                    <a:pt x="268" y="16"/>
                  </a:cubicBezTo>
                  <a:cubicBezTo>
                    <a:pt x="266" y="16"/>
                    <a:pt x="266" y="16"/>
                    <a:pt x="266" y="16"/>
                  </a:cubicBezTo>
                  <a:cubicBezTo>
                    <a:pt x="265" y="16"/>
                    <a:pt x="265" y="15"/>
                    <a:pt x="266" y="14"/>
                  </a:cubicBezTo>
                  <a:cubicBezTo>
                    <a:pt x="265" y="14"/>
                    <a:pt x="264" y="15"/>
                    <a:pt x="264" y="16"/>
                  </a:cubicBezTo>
                  <a:cubicBezTo>
                    <a:pt x="263" y="15"/>
                    <a:pt x="263" y="15"/>
                    <a:pt x="263" y="15"/>
                  </a:cubicBezTo>
                  <a:cubicBezTo>
                    <a:pt x="263" y="16"/>
                    <a:pt x="261" y="16"/>
                    <a:pt x="260" y="15"/>
                  </a:cubicBezTo>
                  <a:cubicBezTo>
                    <a:pt x="260" y="15"/>
                    <a:pt x="260" y="16"/>
                    <a:pt x="260" y="16"/>
                  </a:cubicBezTo>
                  <a:cubicBezTo>
                    <a:pt x="259" y="16"/>
                    <a:pt x="258" y="16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7" y="15"/>
                    <a:pt x="257" y="15"/>
                    <a:pt x="257" y="15"/>
                  </a:cubicBezTo>
                  <a:cubicBezTo>
                    <a:pt x="256" y="15"/>
                    <a:pt x="256" y="15"/>
                    <a:pt x="256" y="15"/>
                  </a:cubicBezTo>
                  <a:cubicBezTo>
                    <a:pt x="256" y="15"/>
                    <a:pt x="255" y="15"/>
                    <a:pt x="255" y="14"/>
                  </a:cubicBezTo>
                  <a:cubicBezTo>
                    <a:pt x="256" y="15"/>
                    <a:pt x="257" y="14"/>
                    <a:pt x="258" y="14"/>
                  </a:cubicBezTo>
                  <a:cubicBezTo>
                    <a:pt x="258" y="14"/>
                    <a:pt x="258" y="13"/>
                    <a:pt x="257" y="13"/>
                  </a:cubicBezTo>
                  <a:cubicBezTo>
                    <a:pt x="256" y="13"/>
                    <a:pt x="256" y="14"/>
                    <a:pt x="256" y="14"/>
                  </a:cubicBezTo>
                  <a:cubicBezTo>
                    <a:pt x="255" y="13"/>
                    <a:pt x="253" y="14"/>
                    <a:pt x="252" y="13"/>
                  </a:cubicBezTo>
                  <a:cubicBezTo>
                    <a:pt x="253" y="12"/>
                    <a:pt x="255" y="12"/>
                    <a:pt x="255" y="13"/>
                  </a:cubicBezTo>
                  <a:cubicBezTo>
                    <a:pt x="257" y="12"/>
                    <a:pt x="259" y="13"/>
                    <a:pt x="259" y="12"/>
                  </a:cubicBezTo>
                  <a:cubicBezTo>
                    <a:pt x="259" y="12"/>
                    <a:pt x="259" y="12"/>
                    <a:pt x="259" y="12"/>
                  </a:cubicBezTo>
                  <a:cubicBezTo>
                    <a:pt x="258" y="12"/>
                    <a:pt x="257" y="11"/>
                    <a:pt x="255" y="12"/>
                  </a:cubicBezTo>
                  <a:cubicBezTo>
                    <a:pt x="255" y="12"/>
                    <a:pt x="254" y="12"/>
                    <a:pt x="253" y="12"/>
                  </a:cubicBezTo>
                  <a:cubicBezTo>
                    <a:pt x="253" y="12"/>
                    <a:pt x="252" y="13"/>
                    <a:pt x="253" y="13"/>
                  </a:cubicBezTo>
                  <a:cubicBezTo>
                    <a:pt x="252" y="13"/>
                    <a:pt x="251" y="13"/>
                    <a:pt x="251" y="14"/>
                  </a:cubicBezTo>
                  <a:cubicBezTo>
                    <a:pt x="251" y="13"/>
                    <a:pt x="249" y="13"/>
                    <a:pt x="249" y="13"/>
                  </a:cubicBezTo>
                  <a:cubicBezTo>
                    <a:pt x="249" y="14"/>
                    <a:pt x="249" y="14"/>
                    <a:pt x="249" y="14"/>
                  </a:cubicBezTo>
                  <a:cubicBezTo>
                    <a:pt x="246" y="14"/>
                    <a:pt x="246" y="14"/>
                    <a:pt x="246" y="14"/>
                  </a:cubicBezTo>
                  <a:cubicBezTo>
                    <a:pt x="246" y="13"/>
                    <a:pt x="248" y="14"/>
                    <a:pt x="248" y="13"/>
                  </a:cubicBezTo>
                  <a:cubicBezTo>
                    <a:pt x="248" y="13"/>
                    <a:pt x="248" y="13"/>
                    <a:pt x="248" y="13"/>
                  </a:cubicBezTo>
                  <a:cubicBezTo>
                    <a:pt x="247" y="13"/>
                    <a:pt x="248" y="13"/>
                    <a:pt x="248" y="13"/>
                  </a:cubicBezTo>
                  <a:cubicBezTo>
                    <a:pt x="245" y="14"/>
                    <a:pt x="243" y="15"/>
                    <a:pt x="240" y="14"/>
                  </a:cubicBezTo>
                  <a:cubicBezTo>
                    <a:pt x="240" y="14"/>
                    <a:pt x="240" y="14"/>
                    <a:pt x="240" y="14"/>
                  </a:cubicBezTo>
                  <a:cubicBezTo>
                    <a:pt x="240" y="13"/>
                    <a:pt x="240" y="13"/>
                    <a:pt x="240" y="13"/>
                  </a:cubicBezTo>
                  <a:cubicBezTo>
                    <a:pt x="240" y="14"/>
                    <a:pt x="240" y="14"/>
                    <a:pt x="239" y="14"/>
                  </a:cubicBezTo>
                  <a:cubicBezTo>
                    <a:pt x="239" y="14"/>
                    <a:pt x="238" y="13"/>
                    <a:pt x="239" y="13"/>
                  </a:cubicBezTo>
                  <a:cubicBezTo>
                    <a:pt x="239" y="13"/>
                    <a:pt x="239" y="13"/>
                    <a:pt x="239" y="13"/>
                  </a:cubicBezTo>
                  <a:cubicBezTo>
                    <a:pt x="239" y="12"/>
                    <a:pt x="239" y="12"/>
                    <a:pt x="239" y="12"/>
                  </a:cubicBezTo>
                  <a:cubicBezTo>
                    <a:pt x="237" y="14"/>
                    <a:pt x="237" y="14"/>
                    <a:pt x="237" y="14"/>
                  </a:cubicBezTo>
                  <a:cubicBezTo>
                    <a:pt x="234" y="13"/>
                    <a:pt x="238" y="12"/>
                    <a:pt x="236" y="11"/>
                  </a:cubicBezTo>
                  <a:cubicBezTo>
                    <a:pt x="237" y="12"/>
                    <a:pt x="238" y="11"/>
                    <a:pt x="240" y="11"/>
                  </a:cubicBezTo>
                  <a:cubicBezTo>
                    <a:pt x="240" y="11"/>
                    <a:pt x="241" y="12"/>
                    <a:pt x="242" y="12"/>
                  </a:cubicBezTo>
                  <a:cubicBezTo>
                    <a:pt x="241" y="13"/>
                    <a:pt x="243" y="12"/>
                    <a:pt x="242" y="14"/>
                  </a:cubicBezTo>
                  <a:cubicBezTo>
                    <a:pt x="243" y="14"/>
                    <a:pt x="243" y="14"/>
                    <a:pt x="243" y="14"/>
                  </a:cubicBezTo>
                  <a:cubicBezTo>
                    <a:pt x="244" y="13"/>
                    <a:pt x="243" y="14"/>
                    <a:pt x="243" y="13"/>
                  </a:cubicBezTo>
                  <a:cubicBezTo>
                    <a:pt x="245" y="13"/>
                    <a:pt x="245" y="13"/>
                    <a:pt x="245" y="13"/>
                  </a:cubicBezTo>
                  <a:cubicBezTo>
                    <a:pt x="245" y="11"/>
                    <a:pt x="247" y="13"/>
                    <a:pt x="247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7" y="12"/>
                    <a:pt x="247" y="12"/>
                    <a:pt x="247" y="12"/>
                  </a:cubicBezTo>
                  <a:cubicBezTo>
                    <a:pt x="247" y="11"/>
                    <a:pt x="249" y="11"/>
                    <a:pt x="249" y="11"/>
                  </a:cubicBezTo>
                  <a:cubicBezTo>
                    <a:pt x="250" y="11"/>
                    <a:pt x="250" y="12"/>
                    <a:pt x="250" y="12"/>
                  </a:cubicBezTo>
                  <a:cubicBezTo>
                    <a:pt x="250" y="13"/>
                    <a:pt x="251" y="12"/>
                    <a:pt x="251" y="12"/>
                  </a:cubicBezTo>
                  <a:cubicBezTo>
                    <a:pt x="251" y="11"/>
                    <a:pt x="254" y="12"/>
                    <a:pt x="253" y="10"/>
                  </a:cubicBezTo>
                  <a:cubicBezTo>
                    <a:pt x="253" y="11"/>
                    <a:pt x="252" y="11"/>
                    <a:pt x="252" y="11"/>
                  </a:cubicBezTo>
                  <a:cubicBezTo>
                    <a:pt x="251" y="10"/>
                    <a:pt x="251" y="10"/>
                    <a:pt x="251" y="10"/>
                  </a:cubicBezTo>
                  <a:cubicBezTo>
                    <a:pt x="251" y="10"/>
                    <a:pt x="251" y="11"/>
                    <a:pt x="251" y="11"/>
                  </a:cubicBezTo>
                  <a:cubicBezTo>
                    <a:pt x="249" y="11"/>
                    <a:pt x="246" y="10"/>
                    <a:pt x="244" y="10"/>
                  </a:cubicBezTo>
                  <a:cubicBezTo>
                    <a:pt x="244" y="10"/>
                    <a:pt x="244" y="10"/>
                    <a:pt x="244" y="10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5" y="10"/>
                    <a:pt x="245" y="9"/>
                    <a:pt x="245" y="9"/>
                  </a:cubicBezTo>
                  <a:cubicBezTo>
                    <a:pt x="245" y="9"/>
                    <a:pt x="245" y="9"/>
                    <a:pt x="245" y="9"/>
                  </a:cubicBezTo>
                  <a:cubicBezTo>
                    <a:pt x="246" y="9"/>
                    <a:pt x="246" y="9"/>
                    <a:pt x="246" y="9"/>
                  </a:cubicBezTo>
                  <a:cubicBezTo>
                    <a:pt x="246" y="8"/>
                    <a:pt x="246" y="8"/>
                    <a:pt x="246" y="8"/>
                  </a:cubicBezTo>
                  <a:cubicBezTo>
                    <a:pt x="246" y="8"/>
                    <a:pt x="247" y="8"/>
                    <a:pt x="247" y="8"/>
                  </a:cubicBezTo>
                  <a:cubicBezTo>
                    <a:pt x="247" y="7"/>
                    <a:pt x="246" y="8"/>
                    <a:pt x="246" y="7"/>
                  </a:cubicBezTo>
                  <a:cubicBezTo>
                    <a:pt x="246" y="7"/>
                    <a:pt x="246" y="7"/>
                    <a:pt x="246" y="7"/>
                  </a:cubicBezTo>
                  <a:cubicBezTo>
                    <a:pt x="245" y="7"/>
                    <a:pt x="245" y="7"/>
                    <a:pt x="244" y="7"/>
                  </a:cubicBezTo>
                  <a:cubicBezTo>
                    <a:pt x="243" y="6"/>
                    <a:pt x="243" y="7"/>
                    <a:pt x="242" y="7"/>
                  </a:cubicBezTo>
                  <a:cubicBezTo>
                    <a:pt x="242" y="7"/>
                    <a:pt x="241" y="7"/>
                    <a:pt x="241" y="6"/>
                  </a:cubicBezTo>
                  <a:cubicBezTo>
                    <a:pt x="240" y="6"/>
                    <a:pt x="241" y="7"/>
                    <a:pt x="240" y="7"/>
                  </a:cubicBezTo>
                  <a:cubicBezTo>
                    <a:pt x="239" y="7"/>
                    <a:pt x="240" y="6"/>
                    <a:pt x="240" y="6"/>
                  </a:cubicBezTo>
                  <a:cubicBezTo>
                    <a:pt x="239" y="8"/>
                    <a:pt x="239" y="6"/>
                    <a:pt x="238" y="6"/>
                  </a:cubicBezTo>
                  <a:cubicBezTo>
                    <a:pt x="239" y="5"/>
                    <a:pt x="240" y="6"/>
                    <a:pt x="241" y="6"/>
                  </a:cubicBezTo>
                  <a:cubicBezTo>
                    <a:pt x="239" y="5"/>
                    <a:pt x="239" y="5"/>
                    <a:pt x="239" y="5"/>
                  </a:cubicBezTo>
                  <a:cubicBezTo>
                    <a:pt x="239" y="4"/>
                    <a:pt x="239" y="5"/>
                    <a:pt x="240" y="5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4"/>
                    <a:pt x="240" y="4"/>
                  </a:cubicBezTo>
                  <a:cubicBezTo>
                    <a:pt x="240" y="4"/>
                    <a:pt x="240" y="3"/>
                    <a:pt x="239" y="3"/>
                  </a:cubicBezTo>
                  <a:cubicBezTo>
                    <a:pt x="239" y="3"/>
                    <a:pt x="239" y="3"/>
                    <a:pt x="239" y="3"/>
                  </a:cubicBezTo>
                  <a:cubicBezTo>
                    <a:pt x="237" y="2"/>
                    <a:pt x="238" y="4"/>
                    <a:pt x="237" y="5"/>
                  </a:cubicBezTo>
                  <a:cubicBezTo>
                    <a:pt x="237" y="4"/>
                    <a:pt x="236" y="4"/>
                    <a:pt x="237" y="3"/>
                  </a:cubicBezTo>
                  <a:cubicBezTo>
                    <a:pt x="236" y="3"/>
                    <a:pt x="236" y="4"/>
                    <a:pt x="236" y="4"/>
                  </a:cubicBezTo>
                  <a:cubicBezTo>
                    <a:pt x="236" y="4"/>
                    <a:pt x="237" y="4"/>
                    <a:pt x="237" y="4"/>
                  </a:cubicBezTo>
                  <a:cubicBezTo>
                    <a:pt x="235" y="4"/>
                    <a:pt x="236" y="6"/>
                    <a:pt x="234" y="5"/>
                  </a:cubicBezTo>
                  <a:cubicBezTo>
                    <a:pt x="234" y="6"/>
                    <a:pt x="234" y="6"/>
                    <a:pt x="234" y="6"/>
                  </a:cubicBezTo>
                  <a:cubicBezTo>
                    <a:pt x="233" y="6"/>
                    <a:pt x="232" y="6"/>
                    <a:pt x="232" y="6"/>
                  </a:cubicBezTo>
                  <a:cubicBezTo>
                    <a:pt x="231" y="6"/>
                    <a:pt x="231" y="7"/>
                    <a:pt x="230" y="8"/>
                  </a:cubicBezTo>
                  <a:cubicBezTo>
                    <a:pt x="229" y="8"/>
                    <a:pt x="228" y="8"/>
                    <a:pt x="228" y="7"/>
                  </a:cubicBezTo>
                  <a:cubicBezTo>
                    <a:pt x="227" y="7"/>
                    <a:pt x="227" y="8"/>
                    <a:pt x="227" y="9"/>
                  </a:cubicBezTo>
                  <a:cubicBezTo>
                    <a:pt x="227" y="8"/>
                    <a:pt x="226" y="8"/>
                    <a:pt x="226" y="7"/>
                  </a:cubicBezTo>
                  <a:cubicBezTo>
                    <a:pt x="226" y="7"/>
                    <a:pt x="226" y="7"/>
                    <a:pt x="227" y="7"/>
                  </a:cubicBezTo>
                  <a:cubicBezTo>
                    <a:pt x="227" y="7"/>
                    <a:pt x="228" y="7"/>
                    <a:pt x="227" y="6"/>
                  </a:cubicBezTo>
                  <a:cubicBezTo>
                    <a:pt x="228" y="6"/>
                    <a:pt x="229" y="6"/>
                    <a:pt x="229" y="7"/>
                  </a:cubicBezTo>
                  <a:cubicBezTo>
                    <a:pt x="229" y="6"/>
                    <a:pt x="229" y="6"/>
                    <a:pt x="230" y="6"/>
                  </a:cubicBezTo>
                  <a:cubicBezTo>
                    <a:pt x="230" y="6"/>
                    <a:pt x="230" y="6"/>
                    <a:pt x="230" y="5"/>
                  </a:cubicBezTo>
                  <a:cubicBezTo>
                    <a:pt x="231" y="4"/>
                    <a:pt x="232" y="4"/>
                    <a:pt x="233" y="5"/>
                  </a:cubicBezTo>
                  <a:cubicBezTo>
                    <a:pt x="232" y="3"/>
                    <a:pt x="232" y="3"/>
                    <a:pt x="232" y="3"/>
                  </a:cubicBezTo>
                  <a:cubicBezTo>
                    <a:pt x="232" y="4"/>
                    <a:pt x="231" y="4"/>
                    <a:pt x="231" y="4"/>
                  </a:cubicBezTo>
                  <a:cubicBezTo>
                    <a:pt x="231" y="3"/>
                    <a:pt x="231" y="2"/>
                    <a:pt x="231" y="2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1" y="3"/>
                    <a:pt x="231" y="3"/>
                    <a:pt x="231" y="3"/>
                  </a:cubicBezTo>
                  <a:cubicBezTo>
                    <a:pt x="230" y="3"/>
                    <a:pt x="229" y="4"/>
                    <a:pt x="229" y="4"/>
                  </a:cubicBezTo>
                  <a:cubicBezTo>
                    <a:pt x="228" y="4"/>
                    <a:pt x="229" y="4"/>
                    <a:pt x="228" y="5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8" y="5"/>
                    <a:pt x="229" y="5"/>
                    <a:pt x="229" y="5"/>
                  </a:cubicBezTo>
                  <a:cubicBezTo>
                    <a:pt x="229" y="6"/>
                    <a:pt x="229" y="6"/>
                    <a:pt x="229" y="6"/>
                  </a:cubicBezTo>
                  <a:cubicBezTo>
                    <a:pt x="229" y="6"/>
                    <a:pt x="228" y="6"/>
                    <a:pt x="228" y="5"/>
                  </a:cubicBezTo>
                  <a:cubicBezTo>
                    <a:pt x="227" y="6"/>
                    <a:pt x="225" y="5"/>
                    <a:pt x="226" y="6"/>
                  </a:cubicBezTo>
                  <a:cubicBezTo>
                    <a:pt x="225" y="6"/>
                    <a:pt x="223" y="7"/>
                    <a:pt x="223" y="5"/>
                  </a:cubicBezTo>
                  <a:cubicBezTo>
                    <a:pt x="224" y="4"/>
                    <a:pt x="226" y="5"/>
                    <a:pt x="226" y="4"/>
                  </a:cubicBezTo>
                  <a:cubicBezTo>
                    <a:pt x="225" y="4"/>
                    <a:pt x="226" y="3"/>
                    <a:pt x="225" y="2"/>
                  </a:cubicBezTo>
                  <a:cubicBezTo>
                    <a:pt x="225" y="3"/>
                    <a:pt x="226" y="2"/>
                    <a:pt x="226" y="2"/>
                  </a:cubicBezTo>
                  <a:cubicBezTo>
                    <a:pt x="226" y="2"/>
                    <a:pt x="225" y="1"/>
                    <a:pt x="225" y="2"/>
                  </a:cubicBezTo>
                  <a:cubicBezTo>
                    <a:pt x="224" y="2"/>
                    <a:pt x="224" y="2"/>
                    <a:pt x="224" y="2"/>
                  </a:cubicBezTo>
                  <a:cubicBezTo>
                    <a:pt x="224" y="2"/>
                    <a:pt x="224" y="3"/>
                    <a:pt x="224" y="3"/>
                  </a:cubicBezTo>
                  <a:cubicBezTo>
                    <a:pt x="223" y="4"/>
                    <a:pt x="223" y="3"/>
                    <a:pt x="222" y="3"/>
                  </a:cubicBezTo>
                  <a:cubicBezTo>
                    <a:pt x="222" y="3"/>
                    <a:pt x="223" y="3"/>
                    <a:pt x="223" y="4"/>
                  </a:cubicBezTo>
                  <a:cubicBezTo>
                    <a:pt x="222" y="4"/>
                    <a:pt x="221" y="3"/>
                    <a:pt x="221" y="4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0" y="4"/>
                    <a:pt x="220" y="4"/>
                    <a:pt x="220" y="4"/>
                  </a:cubicBezTo>
                  <a:cubicBezTo>
                    <a:pt x="221" y="5"/>
                    <a:pt x="219" y="5"/>
                    <a:pt x="219" y="5"/>
                  </a:cubicBezTo>
                  <a:cubicBezTo>
                    <a:pt x="219" y="3"/>
                    <a:pt x="219" y="3"/>
                    <a:pt x="219" y="3"/>
                  </a:cubicBezTo>
                  <a:cubicBezTo>
                    <a:pt x="218" y="3"/>
                    <a:pt x="219" y="4"/>
                    <a:pt x="218" y="4"/>
                  </a:cubicBezTo>
                  <a:cubicBezTo>
                    <a:pt x="217" y="3"/>
                    <a:pt x="217" y="2"/>
                    <a:pt x="218" y="1"/>
                  </a:cubicBezTo>
                  <a:cubicBezTo>
                    <a:pt x="216" y="1"/>
                    <a:pt x="217" y="4"/>
                    <a:pt x="216" y="4"/>
                  </a:cubicBezTo>
                  <a:cubicBezTo>
                    <a:pt x="216" y="3"/>
                    <a:pt x="215" y="3"/>
                    <a:pt x="214" y="3"/>
                  </a:cubicBezTo>
                  <a:cubicBezTo>
                    <a:pt x="214" y="4"/>
                    <a:pt x="214" y="4"/>
                    <a:pt x="214" y="4"/>
                  </a:cubicBezTo>
                  <a:cubicBezTo>
                    <a:pt x="213" y="4"/>
                    <a:pt x="212" y="5"/>
                    <a:pt x="211" y="4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0" y="4"/>
                    <a:pt x="210" y="3"/>
                    <a:pt x="210" y="3"/>
                  </a:cubicBezTo>
                  <a:cubicBezTo>
                    <a:pt x="211" y="3"/>
                    <a:pt x="211" y="2"/>
                    <a:pt x="212" y="2"/>
                  </a:cubicBezTo>
                  <a:cubicBezTo>
                    <a:pt x="212" y="1"/>
                    <a:pt x="211" y="3"/>
                    <a:pt x="211" y="2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1"/>
                    <a:pt x="211" y="1"/>
                    <a:pt x="211" y="1"/>
                  </a:cubicBezTo>
                  <a:cubicBezTo>
                    <a:pt x="211" y="2"/>
                    <a:pt x="210" y="2"/>
                    <a:pt x="210" y="2"/>
                  </a:cubicBezTo>
                  <a:cubicBezTo>
                    <a:pt x="210" y="3"/>
                    <a:pt x="210" y="3"/>
                    <a:pt x="210" y="3"/>
                  </a:cubicBezTo>
                  <a:cubicBezTo>
                    <a:pt x="208" y="4"/>
                    <a:pt x="210" y="2"/>
                    <a:pt x="209" y="2"/>
                  </a:cubicBezTo>
                  <a:cubicBezTo>
                    <a:pt x="208" y="2"/>
                    <a:pt x="208" y="2"/>
                    <a:pt x="208" y="2"/>
                  </a:cubicBezTo>
                  <a:cubicBezTo>
                    <a:pt x="208" y="4"/>
                    <a:pt x="209" y="4"/>
                    <a:pt x="210" y="4"/>
                  </a:cubicBezTo>
                  <a:cubicBezTo>
                    <a:pt x="207" y="6"/>
                    <a:pt x="208" y="2"/>
                    <a:pt x="206" y="2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1"/>
                    <a:pt x="206" y="1"/>
                    <a:pt x="206" y="1"/>
                  </a:cubicBezTo>
                  <a:cubicBezTo>
                    <a:pt x="206" y="2"/>
                    <a:pt x="206" y="2"/>
                    <a:pt x="206" y="2"/>
                  </a:cubicBezTo>
                  <a:cubicBezTo>
                    <a:pt x="206" y="3"/>
                    <a:pt x="206" y="2"/>
                    <a:pt x="207" y="2"/>
                  </a:cubicBezTo>
                  <a:cubicBezTo>
                    <a:pt x="207" y="2"/>
                    <a:pt x="207" y="3"/>
                    <a:pt x="207" y="3"/>
                  </a:cubicBezTo>
                  <a:cubicBezTo>
                    <a:pt x="207" y="3"/>
                    <a:pt x="207" y="3"/>
                    <a:pt x="207" y="3"/>
                  </a:cubicBezTo>
                  <a:cubicBezTo>
                    <a:pt x="207" y="5"/>
                    <a:pt x="204" y="4"/>
                    <a:pt x="203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3" y="5"/>
                    <a:pt x="203" y="5"/>
                    <a:pt x="203" y="5"/>
                  </a:cubicBezTo>
                  <a:cubicBezTo>
                    <a:pt x="202" y="5"/>
                    <a:pt x="201" y="5"/>
                    <a:pt x="200" y="5"/>
                  </a:cubicBezTo>
                  <a:cubicBezTo>
                    <a:pt x="200" y="6"/>
                    <a:pt x="200" y="6"/>
                    <a:pt x="199" y="6"/>
                  </a:cubicBezTo>
                  <a:cubicBezTo>
                    <a:pt x="199" y="5"/>
                    <a:pt x="198" y="5"/>
                    <a:pt x="199" y="4"/>
                  </a:cubicBezTo>
                  <a:cubicBezTo>
                    <a:pt x="199" y="5"/>
                    <a:pt x="200" y="5"/>
                    <a:pt x="200" y="4"/>
                  </a:cubicBezTo>
                  <a:cubicBezTo>
                    <a:pt x="201" y="4"/>
                    <a:pt x="201" y="5"/>
                    <a:pt x="201" y="5"/>
                  </a:cubicBezTo>
                  <a:cubicBezTo>
                    <a:pt x="201" y="4"/>
                    <a:pt x="202" y="4"/>
                    <a:pt x="202" y="3"/>
                  </a:cubicBezTo>
                  <a:cubicBezTo>
                    <a:pt x="202" y="2"/>
                    <a:pt x="203" y="3"/>
                    <a:pt x="203" y="2"/>
                  </a:cubicBezTo>
                  <a:cubicBezTo>
                    <a:pt x="203" y="2"/>
                    <a:pt x="204" y="2"/>
                    <a:pt x="203" y="1"/>
                  </a:cubicBezTo>
                  <a:cubicBezTo>
                    <a:pt x="202" y="1"/>
                    <a:pt x="202" y="2"/>
                    <a:pt x="201" y="2"/>
                  </a:cubicBezTo>
                  <a:cubicBezTo>
                    <a:pt x="201" y="2"/>
                    <a:pt x="201" y="2"/>
                    <a:pt x="201" y="2"/>
                  </a:cubicBezTo>
                  <a:cubicBezTo>
                    <a:pt x="201" y="2"/>
                    <a:pt x="198" y="2"/>
                    <a:pt x="198" y="3"/>
                  </a:cubicBezTo>
                  <a:cubicBezTo>
                    <a:pt x="199" y="3"/>
                    <a:pt x="200" y="3"/>
                    <a:pt x="200" y="3"/>
                  </a:cubicBezTo>
                  <a:cubicBezTo>
                    <a:pt x="199" y="4"/>
                    <a:pt x="198" y="3"/>
                    <a:pt x="197" y="4"/>
                  </a:cubicBezTo>
                  <a:cubicBezTo>
                    <a:pt x="197" y="3"/>
                    <a:pt x="197" y="3"/>
                    <a:pt x="197" y="3"/>
                  </a:cubicBezTo>
                  <a:cubicBezTo>
                    <a:pt x="199" y="3"/>
                    <a:pt x="198" y="1"/>
                    <a:pt x="198" y="1"/>
                  </a:cubicBezTo>
                  <a:cubicBezTo>
                    <a:pt x="197" y="1"/>
                    <a:pt x="197" y="1"/>
                    <a:pt x="197" y="1"/>
                  </a:cubicBezTo>
                  <a:cubicBezTo>
                    <a:pt x="196" y="1"/>
                    <a:pt x="195" y="1"/>
                    <a:pt x="195" y="0"/>
                  </a:cubicBezTo>
                  <a:cubicBezTo>
                    <a:pt x="194" y="1"/>
                    <a:pt x="193" y="1"/>
                    <a:pt x="193" y="2"/>
                  </a:cubicBezTo>
                  <a:cubicBezTo>
                    <a:pt x="194" y="2"/>
                    <a:pt x="195" y="2"/>
                    <a:pt x="195" y="3"/>
                  </a:cubicBezTo>
                  <a:cubicBezTo>
                    <a:pt x="194" y="3"/>
                    <a:pt x="192" y="3"/>
                    <a:pt x="192" y="2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1" y="3"/>
                    <a:pt x="190" y="3"/>
                    <a:pt x="190" y="3"/>
                  </a:cubicBezTo>
                  <a:cubicBezTo>
                    <a:pt x="191" y="2"/>
                    <a:pt x="190" y="2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0" y="2"/>
                    <a:pt x="187" y="1"/>
                    <a:pt x="188" y="3"/>
                  </a:cubicBezTo>
                  <a:cubicBezTo>
                    <a:pt x="189" y="2"/>
                    <a:pt x="189" y="2"/>
                    <a:pt x="189" y="2"/>
                  </a:cubicBezTo>
                  <a:cubicBezTo>
                    <a:pt x="190" y="3"/>
                    <a:pt x="189" y="3"/>
                    <a:pt x="190" y="4"/>
                  </a:cubicBezTo>
                  <a:cubicBezTo>
                    <a:pt x="189" y="4"/>
                    <a:pt x="188" y="3"/>
                    <a:pt x="188" y="4"/>
                  </a:cubicBezTo>
                  <a:cubicBezTo>
                    <a:pt x="187" y="4"/>
                    <a:pt x="187" y="5"/>
                    <a:pt x="186" y="5"/>
                  </a:cubicBezTo>
                  <a:cubicBezTo>
                    <a:pt x="187" y="4"/>
                    <a:pt x="186" y="3"/>
                    <a:pt x="186" y="2"/>
                  </a:cubicBezTo>
                  <a:cubicBezTo>
                    <a:pt x="187" y="3"/>
                    <a:pt x="187" y="3"/>
                    <a:pt x="187" y="3"/>
                  </a:cubicBezTo>
                  <a:cubicBezTo>
                    <a:pt x="187" y="3"/>
                    <a:pt x="188" y="2"/>
                    <a:pt x="187" y="2"/>
                  </a:cubicBezTo>
                  <a:cubicBezTo>
                    <a:pt x="186" y="2"/>
                    <a:pt x="185" y="1"/>
                    <a:pt x="184" y="2"/>
                  </a:cubicBezTo>
                  <a:cubicBezTo>
                    <a:pt x="184" y="3"/>
                    <a:pt x="184" y="3"/>
                    <a:pt x="184" y="3"/>
                  </a:cubicBezTo>
                  <a:cubicBezTo>
                    <a:pt x="184" y="3"/>
                    <a:pt x="183" y="3"/>
                    <a:pt x="182" y="3"/>
                  </a:cubicBezTo>
                  <a:cubicBezTo>
                    <a:pt x="182" y="3"/>
                    <a:pt x="182" y="3"/>
                    <a:pt x="182" y="3"/>
                  </a:cubicBezTo>
                  <a:cubicBezTo>
                    <a:pt x="182" y="4"/>
                    <a:pt x="181" y="5"/>
                    <a:pt x="180" y="5"/>
                  </a:cubicBezTo>
                  <a:cubicBezTo>
                    <a:pt x="179" y="5"/>
                    <a:pt x="178" y="5"/>
                    <a:pt x="178" y="4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80" y="3"/>
                    <a:pt x="179" y="4"/>
                    <a:pt x="180" y="4"/>
                  </a:cubicBezTo>
                  <a:cubicBezTo>
                    <a:pt x="180" y="4"/>
                    <a:pt x="180" y="3"/>
                    <a:pt x="181" y="3"/>
                  </a:cubicBezTo>
                  <a:cubicBezTo>
                    <a:pt x="181" y="4"/>
                    <a:pt x="181" y="4"/>
                    <a:pt x="181" y="4"/>
                  </a:cubicBezTo>
                  <a:cubicBezTo>
                    <a:pt x="181" y="3"/>
                    <a:pt x="181" y="3"/>
                    <a:pt x="181" y="3"/>
                  </a:cubicBezTo>
                  <a:cubicBezTo>
                    <a:pt x="181" y="3"/>
                    <a:pt x="180" y="3"/>
                    <a:pt x="179" y="2"/>
                  </a:cubicBezTo>
                  <a:cubicBezTo>
                    <a:pt x="178" y="3"/>
                    <a:pt x="178" y="3"/>
                    <a:pt x="178" y="3"/>
                  </a:cubicBezTo>
                  <a:cubicBezTo>
                    <a:pt x="178" y="2"/>
                    <a:pt x="178" y="2"/>
                    <a:pt x="178" y="2"/>
                  </a:cubicBezTo>
                  <a:cubicBezTo>
                    <a:pt x="176" y="3"/>
                    <a:pt x="176" y="3"/>
                    <a:pt x="176" y="3"/>
                  </a:cubicBezTo>
                  <a:cubicBezTo>
                    <a:pt x="176" y="3"/>
                    <a:pt x="175" y="3"/>
                    <a:pt x="175" y="3"/>
                  </a:cubicBezTo>
                  <a:cubicBezTo>
                    <a:pt x="175" y="3"/>
                    <a:pt x="175" y="3"/>
                    <a:pt x="175" y="3"/>
                  </a:cubicBezTo>
                  <a:cubicBezTo>
                    <a:pt x="174" y="2"/>
                    <a:pt x="174" y="3"/>
                    <a:pt x="173" y="3"/>
                  </a:cubicBezTo>
                  <a:cubicBezTo>
                    <a:pt x="172" y="3"/>
                    <a:pt x="172" y="3"/>
                    <a:pt x="172" y="2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1" y="2"/>
                    <a:pt x="173" y="1"/>
                    <a:pt x="172" y="1"/>
                  </a:cubicBezTo>
                  <a:cubicBezTo>
                    <a:pt x="171" y="1"/>
                    <a:pt x="171" y="1"/>
                    <a:pt x="171" y="1"/>
                  </a:cubicBezTo>
                  <a:cubicBezTo>
                    <a:pt x="171" y="1"/>
                    <a:pt x="170" y="1"/>
                    <a:pt x="169" y="1"/>
                  </a:cubicBezTo>
                  <a:cubicBezTo>
                    <a:pt x="169" y="0"/>
                    <a:pt x="171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69" y="0"/>
                    <a:pt x="169" y="1"/>
                    <a:pt x="168" y="2"/>
                  </a:cubicBezTo>
                  <a:cubicBezTo>
                    <a:pt x="168" y="2"/>
                    <a:pt x="169" y="2"/>
                    <a:pt x="169" y="2"/>
                  </a:cubicBezTo>
                  <a:cubicBezTo>
                    <a:pt x="168" y="2"/>
                    <a:pt x="168" y="3"/>
                    <a:pt x="167" y="3"/>
                  </a:cubicBezTo>
                  <a:cubicBezTo>
                    <a:pt x="167" y="3"/>
                    <a:pt x="166" y="2"/>
                    <a:pt x="167" y="2"/>
                  </a:cubicBezTo>
                  <a:cubicBezTo>
                    <a:pt x="164" y="2"/>
                    <a:pt x="167" y="4"/>
                    <a:pt x="166" y="5"/>
                  </a:cubicBezTo>
                  <a:cubicBezTo>
                    <a:pt x="167" y="5"/>
                    <a:pt x="169" y="5"/>
                    <a:pt x="170" y="4"/>
                  </a:cubicBezTo>
                  <a:cubicBezTo>
                    <a:pt x="170" y="5"/>
                    <a:pt x="170" y="6"/>
                    <a:pt x="169" y="6"/>
                  </a:cubicBezTo>
                  <a:cubicBezTo>
                    <a:pt x="168" y="7"/>
                    <a:pt x="168" y="5"/>
                    <a:pt x="168" y="5"/>
                  </a:cubicBezTo>
                  <a:cubicBezTo>
                    <a:pt x="167" y="5"/>
                    <a:pt x="167" y="5"/>
                    <a:pt x="167" y="6"/>
                  </a:cubicBezTo>
                  <a:cubicBezTo>
                    <a:pt x="168" y="7"/>
                    <a:pt x="166" y="7"/>
                    <a:pt x="165" y="7"/>
                  </a:cubicBezTo>
                  <a:cubicBezTo>
                    <a:pt x="166" y="8"/>
                    <a:pt x="167" y="7"/>
                    <a:pt x="168" y="8"/>
                  </a:cubicBezTo>
                  <a:cubicBezTo>
                    <a:pt x="168" y="8"/>
                    <a:pt x="168" y="8"/>
                    <a:pt x="168" y="8"/>
                  </a:cubicBezTo>
                  <a:cubicBezTo>
                    <a:pt x="168" y="8"/>
                    <a:pt x="168" y="8"/>
                    <a:pt x="167" y="8"/>
                  </a:cubicBezTo>
                  <a:cubicBezTo>
                    <a:pt x="167" y="8"/>
                    <a:pt x="167" y="8"/>
                    <a:pt x="167" y="8"/>
                  </a:cubicBezTo>
                  <a:cubicBezTo>
                    <a:pt x="169" y="8"/>
                    <a:pt x="169" y="8"/>
                    <a:pt x="169" y="8"/>
                  </a:cubicBezTo>
                  <a:cubicBezTo>
                    <a:pt x="168" y="9"/>
                    <a:pt x="168" y="9"/>
                    <a:pt x="168" y="9"/>
                  </a:cubicBezTo>
                  <a:cubicBezTo>
                    <a:pt x="167" y="9"/>
                    <a:pt x="167" y="9"/>
                    <a:pt x="166" y="8"/>
                  </a:cubicBezTo>
                  <a:cubicBezTo>
                    <a:pt x="166" y="8"/>
                    <a:pt x="166" y="9"/>
                    <a:pt x="166" y="9"/>
                  </a:cubicBezTo>
                  <a:cubicBezTo>
                    <a:pt x="166" y="9"/>
                    <a:pt x="165" y="10"/>
                    <a:pt x="164" y="9"/>
                  </a:cubicBezTo>
                  <a:cubicBezTo>
                    <a:pt x="164" y="9"/>
                    <a:pt x="164" y="10"/>
                    <a:pt x="164" y="10"/>
                  </a:cubicBezTo>
                  <a:cubicBezTo>
                    <a:pt x="163" y="11"/>
                    <a:pt x="161" y="10"/>
                    <a:pt x="160" y="10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9"/>
                    <a:pt x="160" y="9"/>
                    <a:pt x="160" y="9"/>
                  </a:cubicBezTo>
                  <a:cubicBezTo>
                    <a:pt x="161" y="9"/>
                    <a:pt x="160" y="9"/>
                    <a:pt x="160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2" y="9"/>
                    <a:pt x="162" y="9"/>
                    <a:pt x="162" y="9"/>
                  </a:cubicBezTo>
                  <a:cubicBezTo>
                    <a:pt x="161" y="8"/>
                    <a:pt x="161" y="8"/>
                    <a:pt x="161" y="8"/>
                  </a:cubicBezTo>
                  <a:cubicBezTo>
                    <a:pt x="162" y="8"/>
                    <a:pt x="162" y="7"/>
                    <a:pt x="163" y="8"/>
                  </a:cubicBezTo>
                  <a:cubicBezTo>
                    <a:pt x="163" y="8"/>
                    <a:pt x="163" y="8"/>
                    <a:pt x="163" y="8"/>
                  </a:cubicBezTo>
                  <a:cubicBezTo>
                    <a:pt x="164" y="9"/>
                    <a:pt x="164" y="9"/>
                    <a:pt x="164" y="8"/>
                  </a:cubicBezTo>
                  <a:cubicBezTo>
                    <a:pt x="164" y="8"/>
                    <a:pt x="165" y="8"/>
                    <a:pt x="165" y="7"/>
                  </a:cubicBezTo>
                  <a:cubicBezTo>
                    <a:pt x="163" y="7"/>
                    <a:pt x="160" y="6"/>
                    <a:pt x="161" y="8"/>
                  </a:cubicBezTo>
                  <a:cubicBezTo>
                    <a:pt x="160" y="8"/>
                    <a:pt x="160" y="8"/>
                    <a:pt x="160" y="8"/>
                  </a:cubicBezTo>
                  <a:cubicBezTo>
                    <a:pt x="160" y="8"/>
                    <a:pt x="160" y="7"/>
                    <a:pt x="160" y="7"/>
                  </a:cubicBezTo>
                  <a:cubicBezTo>
                    <a:pt x="159" y="7"/>
                    <a:pt x="159" y="7"/>
                    <a:pt x="159" y="7"/>
                  </a:cubicBezTo>
                  <a:cubicBezTo>
                    <a:pt x="159" y="7"/>
                    <a:pt x="158" y="8"/>
                    <a:pt x="158" y="8"/>
                  </a:cubicBezTo>
                  <a:cubicBezTo>
                    <a:pt x="158" y="8"/>
                    <a:pt x="157" y="8"/>
                    <a:pt x="157" y="8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6" y="7"/>
                    <a:pt x="156" y="7"/>
                    <a:pt x="156" y="7"/>
                  </a:cubicBezTo>
                  <a:cubicBezTo>
                    <a:pt x="156" y="8"/>
                    <a:pt x="156" y="8"/>
                    <a:pt x="156" y="8"/>
                  </a:cubicBezTo>
                  <a:cubicBezTo>
                    <a:pt x="155" y="7"/>
                    <a:pt x="154" y="8"/>
                    <a:pt x="153" y="9"/>
                  </a:cubicBezTo>
                  <a:cubicBezTo>
                    <a:pt x="152" y="9"/>
                    <a:pt x="151" y="9"/>
                    <a:pt x="151" y="8"/>
                  </a:cubicBezTo>
                  <a:cubicBezTo>
                    <a:pt x="151" y="7"/>
                    <a:pt x="151" y="6"/>
                    <a:pt x="151" y="5"/>
                  </a:cubicBezTo>
                  <a:cubicBezTo>
                    <a:pt x="149" y="5"/>
                    <a:pt x="147" y="4"/>
                    <a:pt x="148" y="7"/>
                  </a:cubicBezTo>
                  <a:cubicBezTo>
                    <a:pt x="146" y="7"/>
                    <a:pt x="144" y="7"/>
                    <a:pt x="142" y="6"/>
                  </a:cubicBezTo>
                  <a:cubicBezTo>
                    <a:pt x="143" y="6"/>
                    <a:pt x="143" y="6"/>
                    <a:pt x="143" y="6"/>
                  </a:cubicBezTo>
                  <a:cubicBezTo>
                    <a:pt x="142" y="5"/>
                    <a:pt x="140" y="6"/>
                    <a:pt x="139" y="6"/>
                  </a:cubicBezTo>
                  <a:cubicBezTo>
                    <a:pt x="140" y="4"/>
                    <a:pt x="143" y="6"/>
                    <a:pt x="143" y="4"/>
                  </a:cubicBezTo>
                  <a:cubicBezTo>
                    <a:pt x="142" y="4"/>
                    <a:pt x="141" y="4"/>
                    <a:pt x="140" y="4"/>
                  </a:cubicBezTo>
                  <a:cubicBezTo>
                    <a:pt x="138" y="3"/>
                    <a:pt x="137" y="5"/>
                    <a:pt x="136" y="4"/>
                  </a:cubicBezTo>
                  <a:cubicBezTo>
                    <a:pt x="134" y="3"/>
                    <a:pt x="133" y="5"/>
                    <a:pt x="131" y="5"/>
                  </a:cubicBezTo>
                  <a:cubicBezTo>
                    <a:pt x="131" y="4"/>
                    <a:pt x="131" y="4"/>
                    <a:pt x="131" y="4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3"/>
                    <a:pt x="125" y="4"/>
                    <a:pt x="123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6"/>
                    <a:pt x="123" y="6"/>
                    <a:pt x="122" y="6"/>
                  </a:cubicBezTo>
                  <a:cubicBezTo>
                    <a:pt x="121" y="7"/>
                    <a:pt x="120" y="6"/>
                    <a:pt x="120" y="5"/>
                  </a:cubicBezTo>
                  <a:cubicBezTo>
                    <a:pt x="120" y="5"/>
                    <a:pt x="122" y="5"/>
                    <a:pt x="121" y="4"/>
                  </a:cubicBezTo>
                  <a:cubicBezTo>
                    <a:pt x="119" y="3"/>
                    <a:pt x="119" y="5"/>
                    <a:pt x="119" y="6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8" y="5"/>
                    <a:pt x="118" y="4"/>
                    <a:pt x="118" y="4"/>
                  </a:cubicBezTo>
                  <a:cubicBezTo>
                    <a:pt x="118" y="4"/>
                    <a:pt x="116" y="5"/>
                    <a:pt x="115" y="4"/>
                  </a:cubicBezTo>
                  <a:cubicBezTo>
                    <a:pt x="115" y="6"/>
                    <a:pt x="114" y="5"/>
                    <a:pt x="113" y="6"/>
                  </a:cubicBezTo>
                  <a:cubicBezTo>
                    <a:pt x="112" y="5"/>
                    <a:pt x="111" y="5"/>
                    <a:pt x="111" y="4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5"/>
                    <a:pt x="108" y="4"/>
                    <a:pt x="107" y="5"/>
                  </a:cubicBezTo>
                  <a:cubicBezTo>
                    <a:pt x="106" y="4"/>
                    <a:pt x="105" y="4"/>
                    <a:pt x="105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6" y="5"/>
                    <a:pt x="106" y="5"/>
                    <a:pt x="106" y="6"/>
                  </a:cubicBezTo>
                  <a:cubicBezTo>
                    <a:pt x="105" y="6"/>
                    <a:pt x="105" y="6"/>
                    <a:pt x="104" y="6"/>
                  </a:cubicBezTo>
                  <a:cubicBezTo>
                    <a:pt x="103" y="6"/>
                    <a:pt x="103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6"/>
                    <a:pt x="104" y="6"/>
                    <a:pt x="103" y="6"/>
                  </a:cubicBezTo>
                  <a:cubicBezTo>
                    <a:pt x="103" y="6"/>
                    <a:pt x="102" y="6"/>
                    <a:pt x="102" y="5"/>
                  </a:cubicBezTo>
                  <a:cubicBezTo>
                    <a:pt x="101" y="7"/>
                    <a:pt x="99" y="5"/>
                    <a:pt x="97" y="6"/>
                  </a:cubicBezTo>
                  <a:cubicBezTo>
                    <a:pt x="95" y="6"/>
                    <a:pt x="94" y="7"/>
                    <a:pt x="93" y="6"/>
                  </a:cubicBezTo>
                  <a:cubicBezTo>
                    <a:pt x="92" y="6"/>
                    <a:pt x="91" y="6"/>
                    <a:pt x="90" y="6"/>
                  </a:cubicBezTo>
                  <a:cubicBezTo>
                    <a:pt x="89" y="5"/>
                    <a:pt x="86" y="6"/>
                    <a:pt x="86" y="4"/>
                  </a:cubicBezTo>
                  <a:cubicBezTo>
                    <a:pt x="85" y="4"/>
                    <a:pt x="86" y="4"/>
                    <a:pt x="86" y="3"/>
                  </a:cubicBezTo>
                  <a:cubicBezTo>
                    <a:pt x="85" y="3"/>
                    <a:pt x="85" y="4"/>
                    <a:pt x="85" y="3"/>
                  </a:cubicBezTo>
                  <a:cubicBezTo>
                    <a:pt x="83" y="2"/>
                    <a:pt x="85" y="4"/>
                    <a:pt x="84" y="4"/>
                  </a:cubicBezTo>
                  <a:cubicBezTo>
                    <a:pt x="83" y="4"/>
                    <a:pt x="83" y="4"/>
                    <a:pt x="83" y="3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3"/>
                    <a:pt x="83" y="2"/>
                    <a:pt x="82" y="2"/>
                  </a:cubicBezTo>
                  <a:cubicBezTo>
                    <a:pt x="82" y="6"/>
                    <a:pt x="82" y="6"/>
                    <a:pt x="82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8" y="7"/>
                    <a:pt x="77" y="7"/>
                    <a:pt x="77" y="6"/>
                  </a:cubicBezTo>
                  <a:cubicBezTo>
                    <a:pt x="76" y="4"/>
                    <a:pt x="76" y="3"/>
                    <a:pt x="76" y="2"/>
                  </a:cubicBezTo>
                  <a:cubicBezTo>
                    <a:pt x="75" y="2"/>
                    <a:pt x="74" y="2"/>
                    <a:pt x="74" y="3"/>
                  </a:cubicBezTo>
                  <a:cubicBezTo>
                    <a:pt x="71" y="6"/>
                    <a:pt x="67" y="2"/>
                    <a:pt x="64" y="4"/>
                  </a:cubicBezTo>
                  <a:cubicBezTo>
                    <a:pt x="63" y="3"/>
                    <a:pt x="65" y="3"/>
                    <a:pt x="65" y="3"/>
                  </a:cubicBezTo>
                  <a:cubicBezTo>
                    <a:pt x="64" y="2"/>
                    <a:pt x="64" y="2"/>
                    <a:pt x="64" y="2"/>
                  </a:cubicBezTo>
                  <a:cubicBezTo>
                    <a:pt x="64" y="3"/>
                    <a:pt x="62" y="2"/>
                    <a:pt x="62" y="3"/>
                  </a:cubicBezTo>
                  <a:cubicBezTo>
                    <a:pt x="61" y="4"/>
                    <a:pt x="60" y="4"/>
                    <a:pt x="59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9" y="2"/>
                    <a:pt x="59" y="3"/>
                    <a:pt x="58" y="3"/>
                  </a:cubicBezTo>
                  <a:cubicBezTo>
                    <a:pt x="58" y="3"/>
                    <a:pt x="58" y="3"/>
                    <a:pt x="58" y="3"/>
                  </a:cubicBezTo>
                  <a:cubicBezTo>
                    <a:pt x="58" y="4"/>
                    <a:pt x="56" y="3"/>
                    <a:pt x="55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7" y="4"/>
                    <a:pt x="57" y="3"/>
                    <a:pt x="58" y="4"/>
                  </a:cubicBezTo>
                  <a:cubicBezTo>
                    <a:pt x="58" y="5"/>
                    <a:pt x="57" y="6"/>
                    <a:pt x="55" y="6"/>
                  </a:cubicBezTo>
                  <a:cubicBezTo>
                    <a:pt x="54" y="6"/>
                    <a:pt x="53" y="6"/>
                    <a:pt x="52" y="6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3" y="5"/>
                    <a:pt x="51" y="5"/>
                    <a:pt x="50" y="5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9" y="4"/>
                    <a:pt x="48" y="3"/>
                    <a:pt x="49" y="2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46" y="3"/>
                    <a:pt x="45" y="2"/>
                    <a:pt x="44" y="2"/>
                  </a:cubicBezTo>
                  <a:cubicBezTo>
                    <a:pt x="44" y="3"/>
                    <a:pt x="45" y="3"/>
                    <a:pt x="45" y="3"/>
                  </a:cubicBezTo>
                  <a:cubicBezTo>
                    <a:pt x="45" y="4"/>
                    <a:pt x="47" y="4"/>
                    <a:pt x="48" y="5"/>
                  </a:cubicBezTo>
                  <a:cubicBezTo>
                    <a:pt x="47" y="6"/>
                    <a:pt x="46" y="5"/>
                    <a:pt x="44" y="6"/>
                  </a:cubicBezTo>
                  <a:cubicBezTo>
                    <a:pt x="42" y="6"/>
                    <a:pt x="39" y="7"/>
                    <a:pt x="38" y="4"/>
                  </a:cubicBezTo>
                  <a:cubicBezTo>
                    <a:pt x="38" y="4"/>
                    <a:pt x="39" y="5"/>
                    <a:pt x="39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6"/>
                    <a:pt x="36" y="4"/>
                    <a:pt x="35" y="5"/>
                  </a:cubicBezTo>
                  <a:cubicBezTo>
                    <a:pt x="33" y="2"/>
                    <a:pt x="31" y="5"/>
                    <a:pt x="29" y="4"/>
                  </a:cubicBezTo>
                  <a:cubicBezTo>
                    <a:pt x="27" y="5"/>
                    <a:pt x="24" y="6"/>
                    <a:pt x="23" y="9"/>
                  </a:cubicBezTo>
                  <a:cubicBezTo>
                    <a:pt x="24" y="11"/>
                    <a:pt x="20" y="10"/>
                    <a:pt x="19" y="11"/>
                  </a:cubicBezTo>
                  <a:cubicBezTo>
                    <a:pt x="19" y="12"/>
                    <a:pt x="19" y="13"/>
                    <a:pt x="18" y="13"/>
                  </a:cubicBezTo>
                  <a:cubicBezTo>
                    <a:pt x="17" y="17"/>
                    <a:pt x="13" y="17"/>
                    <a:pt x="10" y="18"/>
                  </a:cubicBezTo>
                  <a:cubicBezTo>
                    <a:pt x="9" y="19"/>
                    <a:pt x="9" y="20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5"/>
                    <a:pt x="8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8" y="27"/>
                    <a:pt x="9" y="26"/>
                  </a:cubicBezTo>
                  <a:cubicBezTo>
                    <a:pt x="10" y="26"/>
                    <a:pt x="11" y="27"/>
                    <a:pt x="12" y="28"/>
                  </a:cubicBezTo>
                  <a:cubicBezTo>
                    <a:pt x="11" y="28"/>
                    <a:pt x="10" y="27"/>
                    <a:pt x="10" y="28"/>
                  </a:cubicBezTo>
                  <a:cubicBezTo>
                    <a:pt x="11" y="29"/>
                    <a:pt x="10" y="28"/>
                    <a:pt x="10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29"/>
                    <a:pt x="8" y="29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8" y="29"/>
                    <a:pt x="8" y="30"/>
                  </a:cubicBezTo>
                  <a:cubicBezTo>
                    <a:pt x="7" y="31"/>
                    <a:pt x="6" y="33"/>
                    <a:pt x="4" y="33"/>
                  </a:cubicBezTo>
                  <a:cubicBezTo>
                    <a:pt x="3" y="34"/>
                    <a:pt x="4" y="34"/>
                    <a:pt x="4" y="34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3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3" y="37"/>
                    <a:pt x="1" y="38"/>
                    <a:pt x="0" y="39"/>
                  </a:cubicBezTo>
                  <a:cubicBezTo>
                    <a:pt x="1" y="39"/>
                    <a:pt x="2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4" y="40"/>
                    <a:pt x="5" y="39"/>
                    <a:pt x="6" y="39"/>
                  </a:cubicBezTo>
                  <a:cubicBezTo>
                    <a:pt x="8" y="39"/>
                    <a:pt x="7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2" y="37"/>
                    <a:pt x="12" y="3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39"/>
                    <a:pt x="13" y="39"/>
                    <a:pt x="13" y="39"/>
                  </a:cubicBezTo>
                  <a:cubicBezTo>
                    <a:pt x="14" y="38"/>
                    <a:pt x="14" y="39"/>
                    <a:pt x="14" y="40"/>
                  </a:cubicBezTo>
                  <a:cubicBezTo>
                    <a:pt x="12" y="41"/>
                    <a:pt x="11" y="42"/>
                    <a:pt x="8" y="43"/>
                  </a:cubicBezTo>
                  <a:cubicBezTo>
                    <a:pt x="6" y="44"/>
                    <a:pt x="5" y="46"/>
                    <a:pt x="4" y="48"/>
                  </a:cubicBezTo>
                  <a:cubicBezTo>
                    <a:pt x="5" y="49"/>
                    <a:pt x="5" y="51"/>
                    <a:pt x="7" y="51"/>
                  </a:cubicBezTo>
                  <a:cubicBezTo>
                    <a:pt x="10" y="53"/>
                    <a:pt x="6" y="53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6" y="55"/>
                    <a:pt x="5" y="55"/>
                    <a:pt x="4" y="56"/>
                  </a:cubicBezTo>
                  <a:cubicBezTo>
                    <a:pt x="5" y="56"/>
                    <a:pt x="6" y="56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5"/>
                    <a:pt x="7" y="55"/>
                  </a:cubicBezTo>
                  <a:cubicBezTo>
                    <a:pt x="7" y="56"/>
                    <a:pt x="7" y="57"/>
                    <a:pt x="6" y="57"/>
                  </a:cubicBezTo>
                  <a:cubicBezTo>
                    <a:pt x="6" y="58"/>
                    <a:pt x="4" y="59"/>
                    <a:pt x="6" y="60"/>
                  </a:cubicBezTo>
                  <a:cubicBezTo>
                    <a:pt x="4" y="61"/>
                    <a:pt x="4" y="63"/>
                    <a:pt x="4" y="65"/>
                  </a:cubicBezTo>
                  <a:cubicBezTo>
                    <a:pt x="5" y="66"/>
                    <a:pt x="6" y="66"/>
                    <a:pt x="7" y="66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7" y="67"/>
                    <a:pt x="8" y="66"/>
                    <a:pt x="9" y="67"/>
                  </a:cubicBezTo>
                  <a:cubicBezTo>
                    <a:pt x="9" y="68"/>
                    <a:pt x="11" y="66"/>
                    <a:pt x="11" y="67"/>
                  </a:cubicBezTo>
                  <a:cubicBezTo>
                    <a:pt x="10" y="68"/>
                    <a:pt x="11" y="69"/>
                    <a:pt x="10" y="69"/>
                  </a:cubicBezTo>
                  <a:cubicBezTo>
                    <a:pt x="10" y="69"/>
                    <a:pt x="11" y="70"/>
                    <a:pt x="11" y="70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70"/>
                    <a:pt x="11" y="69"/>
                    <a:pt x="11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2" y="69"/>
                    <a:pt x="12" y="70"/>
                    <a:pt x="13" y="70"/>
                  </a:cubicBezTo>
                  <a:cubicBezTo>
                    <a:pt x="13" y="70"/>
                    <a:pt x="12" y="70"/>
                    <a:pt x="13" y="70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13" y="71"/>
                    <a:pt x="13" y="71"/>
                    <a:pt x="13" y="71"/>
                  </a:cubicBezTo>
                  <a:cubicBezTo>
                    <a:pt x="12" y="73"/>
                    <a:pt x="10" y="73"/>
                    <a:pt x="9" y="75"/>
                  </a:cubicBezTo>
                  <a:cubicBezTo>
                    <a:pt x="11" y="76"/>
                    <a:pt x="12" y="75"/>
                    <a:pt x="12" y="75"/>
                  </a:cubicBezTo>
                  <a:cubicBezTo>
                    <a:pt x="12" y="73"/>
                    <a:pt x="13" y="74"/>
                    <a:pt x="14" y="73"/>
                  </a:cubicBezTo>
                  <a:cubicBezTo>
                    <a:pt x="14" y="76"/>
                    <a:pt x="11" y="76"/>
                    <a:pt x="12" y="77"/>
                  </a:cubicBezTo>
                  <a:cubicBezTo>
                    <a:pt x="12" y="78"/>
                    <a:pt x="12" y="78"/>
                    <a:pt x="13" y="79"/>
                  </a:cubicBezTo>
                  <a:cubicBezTo>
                    <a:pt x="17" y="80"/>
                    <a:pt x="20" y="83"/>
                    <a:pt x="24" y="83"/>
                  </a:cubicBezTo>
                  <a:cubicBezTo>
                    <a:pt x="24" y="87"/>
                    <a:pt x="29" y="87"/>
                    <a:pt x="31" y="89"/>
                  </a:cubicBezTo>
                  <a:cubicBezTo>
                    <a:pt x="33" y="91"/>
                    <a:pt x="35" y="94"/>
                    <a:pt x="38" y="96"/>
                  </a:cubicBezTo>
                  <a:cubicBezTo>
                    <a:pt x="41" y="98"/>
                    <a:pt x="40" y="101"/>
                    <a:pt x="43" y="102"/>
                  </a:cubicBezTo>
                  <a:cubicBezTo>
                    <a:pt x="44" y="101"/>
                    <a:pt x="45" y="102"/>
                    <a:pt x="46" y="102"/>
                  </a:cubicBezTo>
                  <a:cubicBezTo>
                    <a:pt x="46" y="103"/>
                    <a:pt x="48" y="103"/>
                    <a:pt x="49" y="103"/>
                  </a:cubicBezTo>
                  <a:cubicBezTo>
                    <a:pt x="51" y="103"/>
                    <a:pt x="53" y="106"/>
                    <a:pt x="55" y="105"/>
                  </a:cubicBezTo>
                  <a:cubicBezTo>
                    <a:pt x="54" y="104"/>
                    <a:pt x="52" y="104"/>
                    <a:pt x="52" y="103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49" y="103"/>
                    <a:pt x="51" y="102"/>
                    <a:pt x="51" y="102"/>
                  </a:cubicBezTo>
                  <a:cubicBezTo>
                    <a:pt x="52" y="101"/>
                    <a:pt x="51" y="103"/>
                    <a:pt x="52" y="102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2" y="101"/>
                    <a:pt x="52" y="101"/>
                    <a:pt x="52" y="101"/>
                  </a:cubicBezTo>
                  <a:cubicBezTo>
                    <a:pt x="52" y="102"/>
                    <a:pt x="52" y="102"/>
                    <a:pt x="53" y="102"/>
                  </a:cubicBezTo>
                  <a:cubicBezTo>
                    <a:pt x="53" y="102"/>
                    <a:pt x="53" y="102"/>
                    <a:pt x="53" y="101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5" y="101"/>
                    <a:pt x="54" y="100"/>
                    <a:pt x="55" y="100"/>
                  </a:cubicBezTo>
                  <a:cubicBezTo>
                    <a:pt x="55" y="100"/>
                    <a:pt x="56" y="100"/>
                    <a:pt x="56" y="100"/>
                  </a:cubicBezTo>
                  <a:cubicBezTo>
                    <a:pt x="56" y="101"/>
                    <a:pt x="55" y="101"/>
                    <a:pt x="55" y="101"/>
                  </a:cubicBezTo>
                  <a:cubicBezTo>
                    <a:pt x="55" y="101"/>
                    <a:pt x="56" y="101"/>
                    <a:pt x="56" y="101"/>
                  </a:cubicBezTo>
                  <a:cubicBezTo>
                    <a:pt x="56" y="101"/>
                    <a:pt x="56" y="100"/>
                    <a:pt x="56" y="100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8" y="101"/>
                    <a:pt x="58" y="101"/>
                    <a:pt x="58" y="101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60" y="101"/>
                    <a:pt x="60" y="100"/>
                  </a:cubicBezTo>
                  <a:cubicBezTo>
                    <a:pt x="61" y="102"/>
                    <a:pt x="62" y="100"/>
                    <a:pt x="63" y="100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99"/>
                    <a:pt x="65" y="100"/>
                    <a:pt x="67" y="100"/>
                  </a:cubicBezTo>
                  <a:cubicBezTo>
                    <a:pt x="67" y="99"/>
                    <a:pt x="67" y="99"/>
                    <a:pt x="68" y="98"/>
                  </a:cubicBezTo>
                  <a:cubicBezTo>
                    <a:pt x="68" y="98"/>
                    <a:pt x="68" y="98"/>
                    <a:pt x="69" y="98"/>
                  </a:cubicBezTo>
                  <a:cubicBezTo>
                    <a:pt x="69" y="98"/>
                    <a:pt x="69" y="97"/>
                    <a:pt x="70" y="97"/>
                  </a:cubicBezTo>
                  <a:cubicBezTo>
                    <a:pt x="71" y="98"/>
                    <a:pt x="71" y="95"/>
                    <a:pt x="72" y="97"/>
                  </a:cubicBezTo>
                  <a:cubicBezTo>
                    <a:pt x="72" y="96"/>
                    <a:pt x="71" y="96"/>
                    <a:pt x="72" y="96"/>
                  </a:cubicBezTo>
                  <a:cubicBezTo>
                    <a:pt x="72" y="96"/>
                    <a:pt x="73" y="96"/>
                    <a:pt x="73" y="96"/>
                  </a:cubicBezTo>
                  <a:cubicBezTo>
                    <a:pt x="73" y="96"/>
                    <a:pt x="72" y="95"/>
                    <a:pt x="72" y="95"/>
                  </a:cubicBezTo>
                  <a:cubicBezTo>
                    <a:pt x="72" y="95"/>
                    <a:pt x="73" y="95"/>
                    <a:pt x="73" y="94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3" y="95"/>
                    <a:pt x="73" y="95"/>
                    <a:pt x="73" y="95"/>
                  </a:cubicBezTo>
                  <a:cubicBezTo>
                    <a:pt x="74" y="95"/>
                    <a:pt x="74" y="95"/>
                    <a:pt x="74" y="95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4" y="94"/>
                    <a:pt x="75" y="93"/>
                    <a:pt x="75" y="93"/>
                  </a:cubicBezTo>
                  <a:cubicBezTo>
                    <a:pt x="75" y="95"/>
                    <a:pt x="75" y="95"/>
                    <a:pt x="75" y="95"/>
                  </a:cubicBezTo>
                  <a:cubicBezTo>
                    <a:pt x="76" y="95"/>
                    <a:pt x="76" y="95"/>
                    <a:pt x="76" y="95"/>
                  </a:cubicBezTo>
                  <a:cubicBezTo>
                    <a:pt x="76" y="95"/>
                    <a:pt x="76" y="94"/>
                    <a:pt x="76" y="94"/>
                  </a:cubicBezTo>
                  <a:cubicBezTo>
                    <a:pt x="75" y="93"/>
                    <a:pt x="76" y="92"/>
                    <a:pt x="75" y="91"/>
                  </a:cubicBezTo>
                  <a:cubicBezTo>
                    <a:pt x="74" y="91"/>
                    <a:pt x="74" y="90"/>
                    <a:pt x="73" y="90"/>
                  </a:cubicBezTo>
                  <a:cubicBezTo>
                    <a:pt x="73" y="91"/>
                    <a:pt x="71" y="90"/>
                    <a:pt x="72" y="92"/>
                  </a:cubicBezTo>
                  <a:cubicBezTo>
                    <a:pt x="71" y="93"/>
                    <a:pt x="70" y="92"/>
                    <a:pt x="70" y="91"/>
                  </a:cubicBezTo>
                  <a:cubicBezTo>
                    <a:pt x="68" y="92"/>
                    <a:pt x="67" y="92"/>
                    <a:pt x="65" y="92"/>
                  </a:cubicBezTo>
                  <a:cubicBezTo>
                    <a:pt x="63" y="93"/>
                    <a:pt x="60" y="93"/>
                    <a:pt x="57" y="93"/>
                  </a:cubicBezTo>
                  <a:cubicBezTo>
                    <a:pt x="57" y="93"/>
                    <a:pt x="56" y="92"/>
                    <a:pt x="55" y="93"/>
                  </a:cubicBezTo>
                  <a:cubicBezTo>
                    <a:pt x="54" y="93"/>
                    <a:pt x="53" y="93"/>
                    <a:pt x="52" y="92"/>
                  </a:cubicBezTo>
                  <a:cubicBezTo>
                    <a:pt x="51" y="92"/>
                    <a:pt x="50" y="91"/>
                    <a:pt x="49" y="92"/>
                  </a:cubicBezTo>
                  <a:cubicBezTo>
                    <a:pt x="48" y="92"/>
                    <a:pt x="48" y="92"/>
                    <a:pt x="47" y="91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5" y="91"/>
                    <a:pt x="46" y="89"/>
                    <a:pt x="44" y="89"/>
                  </a:cubicBezTo>
                  <a:cubicBezTo>
                    <a:pt x="45" y="88"/>
                    <a:pt x="45" y="88"/>
                    <a:pt x="45" y="88"/>
                  </a:cubicBezTo>
                  <a:cubicBezTo>
                    <a:pt x="45" y="89"/>
                    <a:pt x="46" y="89"/>
                    <a:pt x="46" y="90"/>
                  </a:cubicBezTo>
                  <a:cubicBezTo>
                    <a:pt x="46" y="89"/>
                    <a:pt x="47" y="89"/>
                    <a:pt x="47" y="89"/>
                  </a:cubicBezTo>
                  <a:cubicBezTo>
                    <a:pt x="46" y="89"/>
                    <a:pt x="46" y="89"/>
                    <a:pt x="46" y="89"/>
                  </a:cubicBezTo>
                  <a:cubicBezTo>
                    <a:pt x="45" y="87"/>
                    <a:pt x="48" y="88"/>
                    <a:pt x="48" y="87"/>
                  </a:cubicBezTo>
                  <a:cubicBezTo>
                    <a:pt x="47" y="87"/>
                    <a:pt x="47" y="87"/>
                    <a:pt x="46" y="87"/>
                  </a:cubicBezTo>
                  <a:cubicBezTo>
                    <a:pt x="46" y="87"/>
                    <a:pt x="46" y="87"/>
                    <a:pt x="46" y="86"/>
                  </a:cubicBezTo>
                  <a:cubicBezTo>
                    <a:pt x="47" y="87"/>
                    <a:pt x="48" y="85"/>
                    <a:pt x="48" y="85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49" y="87"/>
                    <a:pt x="49" y="87"/>
                  </a:cubicBezTo>
                  <a:cubicBezTo>
                    <a:pt x="49" y="87"/>
                    <a:pt x="49" y="87"/>
                    <a:pt x="49" y="87"/>
                  </a:cubicBezTo>
                  <a:cubicBezTo>
                    <a:pt x="49" y="86"/>
                    <a:pt x="49" y="86"/>
                    <a:pt x="49" y="86"/>
                  </a:cubicBezTo>
                  <a:cubicBezTo>
                    <a:pt x="49" y="86"/>
                    <a:pt x="50" y="86"/>
                    <a:pt x="50" y="86"/>
                  </a:cubicBezTo>
                  <a:cubicBezTo>
                    <a:pt x="50" y="86"/>
                    <a:pt x="50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53" y="86"/>
                    <a:pt x="52" y="87"/>
                    <a:pt x="52" y="87"/>
                  </a:cubicBezTo>
                  <a:cubicBezTo>
                    <a:pt x="53" y="88"/>
                    <a:pt x="53" y="87"/>
                    <a:pt x="53" y="88"/>
                  </a:cubicBezTo>
                  <a:cubicBezTo>
                    <a:pt x="54" y="88"/>
                    <a:pt x="53" y="86"/>
                    <a:pt x="54" y="85"/>
                  </a:cubicBezTo>
                  <a:cubicBezTo>
                    <a:pt x="54" y="84"/>
                    <a:pt x="55" y="84"/>
                    <a:pt x="55" y="83"/>
                  </a:cubicBezTo>
                  <a:cubicBezTo>
                    <a:pt x="56" y="83"/>
                    <a:pt x="56" y="84"/>
                    <a:pt x="56" y="84"/>
                  </a:cubicBezTo>
                  <a:cubicBezTo>
                    <a:pt x="57" y="84"/>
                    <a:pt x="56" y="85"/>
                    <a:pt x="56" y="85"/>
                  </a:cubicBezTo>
                  <a:cubicBezTo>
                    <a:pt x="58" y="84"/>
                    <a:pt x="58" y="87"/>
                    <a:pt x="60" y="86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0" y="84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8" y="82"/>
                    <a:pt x="59" y="82"/>
                  </a:cubicBezTo>
                  <a:cubicBezTo>
                    <a:pt x="59" y="82"/>
                    <a:pt x="59" y="82"/>
                    <a:pt x="60" y="82"/>
                  </a:cubicBezTo>
                  <a:cubicBezTo>
                    <a:pt x="59" y="81"/>
                    <a:pt x="60" y="81"/>
                    <a:pt x="61" y="81"/>
                  </a:cubicBezTo>
                  <a:cubicBezTo>
                    <a:pt x="61" y="80"/>
                    <a:pt x="62" y="80"/>
                    <a:pt x="62" y="79"/>
                  </a:cubicBezTo>
                  <a:cubicBezTo>
                    <a:pt x="62" y="79"/>
                    <a:pt x="62" y="80"/>
                    <a:pt x="62" y="80"/>
                  </a:cubicBezTo>
                  <a:cubicBezTo>
                    <a:pt x="61" y="80"/>
                    <a:pt x="64" y="81"/>
                    <a:pt x="63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4" y="82"/>
                    <a:pt x="64" y="83"/>
                    <a:pt x="64" y="83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4"/>
                    <a:pt x="65" y="84"/>
                    <a:pt x="65" y="84"/>
                  </a:cubicBezTo>
                  <a:cubicBezTo>
                    <a:pt x="65" y="83"/>
                    <a:pt x="65" y="83"/>
                    <a:pt x="65" y="82"/>
                  </a:cubicBezTo>
                  <a:cubicBezTo>
                    <a:pt x="65" y="83"/>
                    <a:pt x="65" y="83"/>
                    <a:pt x="64" y="83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5" y="82"/>
                    <a:pt x="65" y="82"/>
                  </a:cubicBezTo>
                  <a:cubicBezTo>
                    <a:pt x="65" y="81"/>
                    <a:pt x="65" y="81"/>
                    <a:pt x="65" y="81"/>
                  </a:cubicBezTo>
                  <a:cubicBezTo>
                    <a:pt x="65" y="80"/>
                    <a:pt x="65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7" y="80"/>
                    <a:pt x="66" y="80"/>
                    <a:pt x="66" y="81"/>
                  </a:cubicBezTo>
                  <a:cubicBezTo>
                    <a:pt x="67" y="80"/>
                    <a:pt x="68" y="80"/>
                    <a:pt x="69" y="80"/>
                  </a:cubicBezTo>
                  <a:cubicBezTo>
                    <a:pt x="69" y="80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8" y="81"/>
                    <a:pt x="68" y="81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9" y="82"/>
                    <a:pt x="70" y="83"/>
                    <a:pt x="71" y="83"/>
                  </a:cubicBezTo>
                  <a:cubicBezTo>
                    <a:pt x="71" y="82"/>
                    <a:pt x="70" y="83"/>
                    <a:pt x="70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84"/>
                    <a:pt x="73" y="84"/>
                    <a:pt x="73" y="85"/>
                  </a:cubicBezTo>
                  <a:cubicBezTo>
                    <a:pt x="73" y="84"/>
                    <a:pt x="73" y="83"/>
                    <a:pt x="74" y="83"/>
                  </a:cubicBezTo>
                  <a:cubicBezTo>
                    <a:pt x="73" y="82"/>
                    <a:pt x="71" y="83"/>
                    <a:pt x="72" y="81"/>
                  </a:cubicBezTo>
                  <a:cubicBezTo>
                    <a:pt x="72" y="80"/>
                    <a:pt x="73" y="80"/>
                    <a:pt x="73" y="80"/>
                  </a:cubicBezTo>
                  <a:cubicBezTo>
                    <a:pt x="74" y="79"/>
                    <a:pt x="75" y="80"/>
                    <a:pt x="75" y="79"/>
                  </a:cubicBezTo>
                  <a:cubicBezTo>
                    <a:pt x="76" y="80"/>
                    <a:pt x="75" y="80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75" y="80"/>
                    <a:pt x="77" y="80"/>
                    <a:pt x="77" y="80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8" y="80"/>
                    <a:pt x="79" y="81"/>
                    <a:pt x="78" y="82"/>
                  </a:cubicBezTo>
                  <a:cubicBezTo>
                    <a:pt x="79" y="83"/>
                    <a:pt x="78" y="81"/>
                    <a:pt x="80" y="82"/>
                  </a:cubicBezTo>
                  <a:cubicBezTo>
                    <a:pt x="82" y="81"/>
                    <a:pt x="79" y="80"/>
                    <a:pt x="82" y="79"/>
                  </a:cubicBezTo>
                  <a:cubicBezTo>
                    <a:pt x="82" y="80"/>
                    <a:pt x="81" y="81"/>
                    <a:pt x="81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3"/>
                    <a:pt x="83" y="84"/>
                    <a:pt x="83" y="83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1"/>
                    <a:pt x="82" y="80"/>
                    <a:pt x="83" y="80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81"/>
                    <a:pt x="83" y="81"/>
                    <a:pt x="83" y="81"/>
                  </a:cubicBezTo>
                  <a:cubicBezTo>
                    <a:pt x="84" y="80"/>
                    <a:pt x="84" y="80"/>
                    <a:pt x="84" y="80"/>
                  </a:cubicBezTo>
                  <a:cubicBezTo>
                    <a:pt x="84" y="80"/>
                    <a:pt x="83" y="80"/>
                    <a:pt x="84" y="80"/>
                  </a:cubicBezTo>
                  <a:cubicBezTo>
                    <a:pt x="85" y="80"/>
                    <a:pt x="84" y="81"/>
                    <a:pt x="85" y="81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5" y="82"/>
                    <a:pt x="86" y="82"/>
                    <a:pt x="85" y="83"/>
                  </a:cubicBezTo>
                  <a:cubicBezTo>
                    <a:pt x="85" y="83"/>
                    <a:pt x="84" y="83"/>
                    <a:pt x="84" y="83"/>
                  </a:cubicBezTo>
                  <a:cubicBezTo>
                    <a:pt x="83" y="83"/>
                    <a:pt x="84" y="84"/>
                    <a:pt x="84" y="84"/>
                  </a:cubicBezTo>
                  <a:cubicBezTo>
                    <a:pt x="84" y="84"/>
                    <a:pt x="85" y="84"/>
                    <a:pt x="86" y="84"/>
                  </a:cubicBezTo>
                  <a:cubicBezTo>
                    <a:pt x="86" y="84"/>
                    <a:pt x="86" y="84"/>
                    <a:pt x="86" y="84"/>
                  </a:cubicBezTo>
                  <a:cubicBezTo>
                    <a:pt x="86" y="84"/>
                    <a:pt x="87" y="85"/>
                    <a:pt x="87" y="85"/>
                  </a:cubicBezTo>
                  <a:cubicBezTo>
                    <a:pt x="88" y="84"/>
                    <a:pt x="88" y="86"/>
                    <a:pt x="89" y="86"/>
                  </a:cubicBezTo>
                  <a:cubicBezTo>
                    <a:pt x="89" y="87"/>
                    <a:pt x="89" y="87"/>
                    <a:pt x="90" y="88"/>
                  </a:cubicBezTo>
                  <a:cubicBezTo>
                    <a:pt x="89" y="90"/>
                    <a:pt x="89" y="88"/>
                    <a:pt x="88" y="88"/>
                  </a:cubicBezTo>
                  <a:cubicBezTo>
                    <a:pt x="87" y="88"/>
                    <a:pt x="86" y="88"/>
                    <a:pt x="86" y="87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6" y="88"/>
                    <a:pt x="86" y="88"/>
                    <a:pt x="85" y="88"/>
                  </a:cubicBezTo>
                  <a:cubicBezTo>
                    <a:pt x="85" y="87"/>
                    <a:pt x="84" y="86"/>
                    <a:pt x="85" y="86"/>
                  </a:cubicBezTo>
                  <a:cubicBezTo>
                    <a:pt x="84" y="86"/>
                    <a:pt x="84" y="87"/>
                    <a:pt x="84" y="88"/>
                  </a:cubicBezTo>
                  <a:cubicBezTo>
                    <a:pt x="85" y="88"/>
                    <a:pt x="86" y="88"/>
                    <a:pt x="86" y="89"/>
                  </a:cubicBezTo>
                  <a:cubicBezTo>
                    <a:pt x="89" y="88"/>
                    <a:pt x="87" y="92"/>
                    <a:pt x="88" y="92"/>
                  </a:cubicBezTo>
                  <a:cubicBezTo>
                    <a:pt x="89" y="92"/>
                    <a:pt x="89" y="91"/>
                    <a:pt x="90" y="91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0" y="92"/>
                    <a:pt x="90" y="92"/>
                    <a:pt x="90" y="92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0" y="93"/>
                    <a:pt x="90" y="93"/>
                    <a:pt x="90" y="93"/>
                  </a:cubicBezTo>
                  <a:cubicBezTo>
                    <a:pt x="91" y="93"/>
                    <a:pt x="90" y="94"/>
                    <a:pt x="90" y="94"/>
                  </a:cubicBezTo>
                  <a:cubicBezTo>
                    <a:pt x="90" y="94"/>
                    <a:pt x="91" y="94"/>
                    <a:pt x="91" y="94"/>
                  </a:cubicBezTo>
                  <a:cubicBezTo>
                    <a:pt x="91" y="95"/>
                    <a:pt x="91" y="95"/>
                    <a:pt x="91" y="96"/>
                  </a:cubicBezTo>
                  <a:cubicBezTo>
                    <a:pt x="91" y="97"/>
                    <a:pt x="92" y="98"/>
                    <a:pt x="92" y="99"/>
                  </a:cubicBezTo>
                  <a:cubicBezTo>
                    <a:pt x="94" y="99"/>
                    <a:pt x="95" y="98"/>
                    <a:pt x="95" y="97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96" y="98"/>
                    <a:pt x="98" y="99"/>
                    <a:pt x="98" y="98"/>
                  </a:cubicBezTo>
                  <a:cubicBezTo>
                    <a:pt x="98" y="98"/>
                    <a:pt x="98" y="98"/>
                    <a:pt x="98" y="98"/>
                  </a:cubicBezTo>
                  <a:cubicBezTo>
                    <a:pt x="100" y="97"/>
                    <a:pt x="102" y="99"/>
                    <a:pt x="103" y="97"/>
                  </a:cubicBezTo>
                  <a:cubicBezTo>
                    <a:pt x="103" y="97"/>
                    <a:pt x="103" y="96"/>
                    <a:pt x="103" y="96"/>
                  </a:cubicBezTo>
                  <a:cubicBezTo>
                    <a:pt x="103" y="96"/>
                    <a:pt x="103" y="95"/>
                    <a:pt x="103" y="95"/>
                  </a:cubicBezTo>
                  <a:cubicBezTo>
                    <a:pt x="103" y="96"/>
                    <a:pt x="104" y="96"/>
                    <a:pt x="103" y="96"/>
                  </a:cubicBezTo>
                  <a:cubicBezTo>
                    <a:pt x="104" y="96"/>
                    <a:pt x="104" y="94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5" y="94"/>
                    <a:pt x="105" y="95"/>
                    <a:pt x="105" y="95"/>
                  </a:cubicBezTo>
                  <a:cubicBezTo>
                    <a:pt x="106" y="96"/>
                    <a:pt x="106" y="95"/>
                    <a:pt x="107" y="95"/>
                  </a:cubicBezTo>
                  <a:cubicBezTo>
                    <a:pt x="108" y="95"/>
                    <a:pt x="109" y="95"/>
                    <a:pt x="110" y="95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10" y="95"/>
                    <a:pt x="110" y="94"/>
                    <a:pt x="111" y="94"/>
                  </a:cubicBezTo>
                  <a:cubicBezTo>
                    <a:pt x="112" y="92"/>
                    <a:pt x="112" y="92"/>
                    <a:pt x="112" y="92"/>
                  </a:cubicBezTo>
                  <a:cubicBezTo>
                    <a:pt x="113" y="92"/>
                    <a:pt x="113" y="93"/>
                    <a:pt x="113" y="93"/>
                  </a:cubicBezTo>
                  <a:cubicBezTo>
                    <a:pt x="114" y="92"/>
                    <a:pt x="114" y="92"/>
                    <a:pt x="114" y="92"/>
                  </a:cubicBezTo>
                  <a:cubicBezTo>
                    <a:pt x="115" y="93"/>
                    <a:pt x="116" y="92"/>
                    <a:pt x="117" y="92"/>
                  </a:cubicBezTo>
                  <a:cubicBezTo>
                    <a:pt x="118" y="91"/>
                    <a:pt x="120" y="93"/>
                    <a:pt x="122" y="92"/>
                  </a:cubicBezTo>
                  <a:cubicBezTo>
                    <a:pt x="123" y="93"/>
                    <a:pt x="124" y="91"/>
                    <a:pt x="126" y="91"/>
                  </a:cubicBezTo>
                  <a:cubicBezTo>
                    <a:pt x="126" y="92"/>
                    <a:pt x="126" y="92"/>
                    <a:pt x="126" y="92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30" y="92"/>
                    <a:pt x="131" y="90"/>
                    <a:pt x="131" y="89"/>
                  </a:cubicBezTo>
                  <a:cubicBezTo>
                    <a:pt x="131" y="89"/>
                    <a:pt x="131" y="90"/>
                    <a:pt x="131" y="90"/>
                  </a:cubicBezTo>
                  <a:cubicBezTo>
                    <a:pt x="132" y="91"/>
                    <a:pt x="133" y="90"/>
                    <a:pt x="133" y="91"/>
                  </a:cubicBezTo>
                  <a:cubicBezTo>
                    <a:pt x="133" y="90"/>
                    <a:pt x="135" y="90"/>
                    <a:pt x="135" y="89"/>
                  </a:cubicBezTo>
                  <a:cubicBezTo>
                    <a:pt x="135" y="89"/>
                    <a:pt x="135" y="89"/>
                    <a:pt x="135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89"/>
                    <a:pt x="137" y="90"/>
                    <a:pt x="137" y="89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6" y="88"/>
                    <a:pt x="135" y="89"/>
                  </a:cubicBezTo>
                  <a:cubicBezTo>
                    <a:pt x="135" y="89"/>
                    <a:pt x="134" y="89"/>
                    <a:pt x="134" y="88"/>
                  </a:cubicBezTo>
                  <a:cubicBezTo>
                    <a:pt x="134" y="88"/>
                    <a:pt x="135" y="87"/>
                    <a:pt x="135" y="88"/>
                  </a:cubicBezTo>
                  <a:cubicBezTo>
                    <a:pt x="135" y="87"/>
                    <a:pt x="135" y="87"/>
                    <a:pt x="135" y="86"/>
                  </a:cubicBezTo>
                  <a:cubicBezTo>
                    <a:pt x="136" y="86"/>
                    <a:pt x="136" y="86"/>
                    <a:pt x="136" y="86"/>
                  </a:cubicBezTo>
                  <a:cubicBezTo>
                    <a:pt x="136" y="86"/>
                    <a:pt x="136" y="86"/>
                    <a:pt x="136" y="87"/>
                  </a:cubicBezTo>
                  <a:cubicBezTo>
                    <a:pt x="137" y="86"/>
                    <a:pt x="138" y="86"/>
                    <a:pt x="138" y="86"/>
                  </a:cubicBezTo>
                  <a:cubicBezTo>
                    <a:pt x="138" y="87"/>
                    <a:pt x="138" y="87"/>
                    <a:pt x="138" y="87"/>
                  </a:cubicBezTo>
                  <a:cubicBezTo>
                    <a:pt x="138" y="87"/>
                    <a:pt x="138" y="88"/>
                    <a:pt x="138" y="88"/>
                  </a:cubicBezTo>
                  <a:cubicBezTo>
                    <a:pt x="139" y="87"/>
                    <a:pt x="138" y="88"/>
                    <a:pt x="139" y="88"/>
                  </a:cubicBezTo>
                  <a:cubicBezTo>
                    <a:pt x="139" y="88"/>
                    <a:pt x="139" y="88"/>
                    <a:pt x="139" y="88"/>
                  </a:cubicBezTo>
                  <a:cubicBezTo>
                    <a:pt x="139" y="88"/>
                    <a:pt x="140" y="87"/>
                    <a:pt x="140" y="87"/>
                  </a:cubicBezTo>
                  <a:cubicBezTo>
                    <a:pt x="142" y="87"/>
                    <a:pt x="139" y="85"/>
                    <a:pt x="142" y="84"/>
                  </a:cubicBezTo>
                  <a:cubicBezTo>
                    <a:pt x="142" y="84"/>
                    <a:pt x="142" y="84"/>
                    <a:pt x="142" y="84"/>
                  </a:cubicBezTo>
                  <a:cubicBezTo>
                    <a:pt x="143" y="83"/>
                    <a:pt x="143" y="83"/>
                    <a:pt x="143" y="83"/>
                  </a:cubicBezTo>
                  <a:cubicBezTo>
                    <a:pt x="143" y="84"/>
                    <a:pt x="142" y="86"/>
                    <a:pt x="143" y="86"/>
                  </a:cubicBezTo>
                  <a:cubicBezTo>
                    <a:pt x="144" y="86"/>
                    <a:pt x="145" y="85"/>
                    <a:pt x="145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5" y="84"/>
                    <a:pt x="145" y="83"/>
                    <a:pt x="145" y="83"/>
                  </a:cubicBezTo>
                  <a:cubicBezTo>
                    <a:pt x="145" y="83"/>
                    <a:pt x="146" y="83"/>
                    <a:pt x="146" y="84"/>
                  </a:cubicBezTo>
                  <a:cubicBezTo>
                    <a:pt x="146" y="84"/>
                    <a:pt x="146" y="84"/>
                    <a:pt x="146" y="84"/>
                  </a:cubicBezTo>
                  <a:cubicBezTo>
                    <a:pt x="147" y="83"/>
                    <a:pt x="148" y="84"/>
                    <a:pt x="148" y="83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9" y="82"/>
                    <a:pt x="150" y="82"/>
                    <a:pt x="151" y="82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0" y="82"/>
                    <a:pt x="149" y="83"/>
                    <a:pt x="149" y="83"/>
                  </a:cubicBezTo>
                  <a:cubicBezTo>
                    <a:pt x="150" y="83"/>
                    <a:pt x="150" y="84"/>
                    <a:pt x="150" y="84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1" y="83"/>
                    <a:pt x="151" y="83"/>
                    <a:pt x="151" y="83"/>
                  </a:cubicBezTo>
                  <a:cubicBezTo>
                    <a:pt x="151" y="82"/>
                    <a:pt x="151" y="82"/>
                    <a:pt x="151" y="82"/>
                  </a:cubicBezTo>
                  <a:cubicBezTo>
                    <a:pt x="151" y="82"/>
                    <a:pt x="152" y="83"/>
                    <a:pt x="153" y="82"/>
                  </a:cubicBezTo>
                  <a:cubicBezTo>
                    <a:pt x="153" y="83"/>
                    <a:pt x="152" y="83"/>
                    <a:pt x="152" y="83"/>
                  </a:cubicBezTo>
                  <a:cubicBezTo>
                    <a:pt x="152" y="83"/>
                    <a:pt x="153" y="83"/>
                    <a:pt x="153" y="83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4" y="82"/>
                    <a:pt x="154" y="83"/>
                    <a:pt x="154" y="84"/>
                  </a:cubicBezTo>
                  <a:cubicBezTo>
                    <a:pt x="154" y="84"/>
                    <a:pt x="155" y="84"/>
                    <a:pt x="155" y="84"/>
                  </a:cubicBezTo>
                  <a:cubicBezTo>
                    <a:pt x="155" y="83"/>
                    <a:pt x="156" y="84"/>
                    <a:pt x="156" y="84"/>
                  </a:cubicBezTo>
                  <a:cubicBezTo>
                    <a:pt x="157" y="83"/>
                    <a:pt x="157" y="82"/>
                    <a:pt x="157" y="82"/>
                  </a:cubicBezTo>
                  <a:cubicBezTo>
                    <a:pt x="159" y="82"/>
                    <a:pt x="160" y="78"/>
                    <a:pt x="162" y="80"/>
                  </a:cubicBezTo>
                  <a:cubicBezTo>
                    <a:pt x="162" y="80"/>
                    <a:pt x="162" y="80"/>
                    <a:pt x="162" y="80"/>
                  </a:cubicBezTo>
                  <a:cubicBezTo>
                    <a:pt x="163" y="81"/>
                    <a:pt x="164" y="81"/>
                    <a:pt x="164" y="82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79"/>
                    <a:pt x="167" y="79"/>
                    <a:pt x="167" y="78"/>
                  </a:cubicBezTo>
                  <a:cubicBezTo>
                    <a:pt x="168" y="78"/>
                    <a:pt x="167" y="79"/>
                    <a:pt x="167" y="79"/>
                  </a:cubicBezTo>
                  <a:cubicBezTo>
                    <a:pt x="168" y="79"/>
                    <a:pt x="168" y="78"/>
                    <a:pt x="169" y="78"/>
                  </a:cubicBezTo>
                  <a:cubicBezTo>
                    <a:pt x="169" y="79"/>
                    <a:pt x="169" y="79"/>
                    <a:pt x="169" y="79"/>
                  </a:cubicBezTo>
                  <a:cubicBezTo>
                    <a:pt x="169" y="80"/>
                    <a:pt x="168" y="80"/>
                    <a:pt x="168" y="80"/>
                  </a:cubicBezTo>
                  <a:cubicBezTo>
                    <a:pt x="168" y="80"/>
                    <a:pt x="168" y="81"/>
                    <a:pt x="169" y="81"/>
                  </a:cubicBezTo>
                  <a:cubicBezTo>
                    <a:pt x="169" y="80"/>
                    <a:pt x="170" y="80"/>
                    <a:pt x="170" y="79"/>
                  </a:cubicBezTo>
                  <a:cubicBezTo>
                    <a:pt x="171" y="79"/>
                    <a:pt x="172" y="80"/>
                    <a:pt x="172" y="80"/>
                  </a:cubicBezTo>
                  <a:cubicBezTo>
                    <a:pt x="172" y="81"/>
                    <a:pt x="171" y="80"/>
                    <a:pt x="171" y="80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1" y="81"/>
                    <a:pt x="171" y="81"/>
                    <a:pt x="171" y="81"/>
                  </a:cubicBezTo>
                  <a:cubicBezTo>
                    <a:pt x="172" y="80"/>
                    <a:pt x="173" y="81"/>
                    <a:pt x="174" y="80"/>
                  </a:cubicBezTo>
                  <a:cubicBezTo>
                    <a:pt x="174" y="81"/>
                    <a:pt x="172" y="82"/>
                    <a:pt x="173" y="83"/>
                  </a:cubicBezTo>
                  <a:cubicBezTo>
                    <a:pt x="173" y="84"/>
                    <a:pt x="173" y="84"/>
                    <a:pt x="172" y="85"/>
                  </a:cubicBezTo>
                  <a:cubicBezTo>
                    <a:pt x="172" y="84"/>
                    <a:pt x="172" y="84"/>
                    <a:pt x="172" y="84"/>
                  </a:cubicBezTo>
                  <a:cubicBezTo>
                    <a:pt x="172" y="85"/>
                    <a:pt x="171" y="85"/>
                    <a:pt x="171" y="85"/>
                  </a:cubicBezTo>
                  <a:cubicBezTo>
                    <a:pt x="172" y="85"/>
                    <a:pt x="172" y="85"/>
                    <a:pt x="172" y="85"/>
                  </a:cubicBezTo>
                  <a:cubicBezTo>
                    <a:pt x="172" y="86"/>
                    <a:pt x="171" y="86"/>
                    <a:pt x="171" y="87"/>
                  </a:cubicBezTo>
                  <a:cubicBezTo>
                    <a:pt x="172" y="89"/>
                    <a:pt x="169" y="89"/>
                    <a:pt x="169" y="90"/>
                  </a:cubicBezTo>
                  <a:cubicBezTo>
                    <a:pt x="170" y="90"/>
                    <a:pt x="169" y="90"/>
                    <a:pt x="170" y="90"/>
                  </a:cubicBezTo>
                  <a:cubicBezTo>
                    <a:pt x="170" y="90"/>
                    <a:pt x="170" y="89"/>
                    <a:pt x="171" y="90"/>
                  </a:cubicBezTo>
                  <a:cubicBezTo>
                    <a:pt x="172" y="89"/>
                    <a:pt x="171" y="88"/>
                    <a:pt x="172" y="87"/>
                  </a:cubicBezTo>
                  <a:cubicBezTo>
                    <a:pt x="173" y="87"/>
                    <a:pt x="173" y="85"/>
                    <a:pt x="174" y="85"/>
                  </a:cubicBezTo>
                  <a:cubicBezTo>
                    <a:pt x="175" y="86"/>
                    <a:pt x="175" y="86"/>
                    <a:pt x="175" y="86"/>
                  </a:cubicBezTo>
                  <a:cubicBezTo>
                    <a:pt x="175" y="86"/>
                    <a:pt x="176" y="86"/>
                    <a:pt x="176" y="86"/>
                  </a:cubicBezTo>
                  <a:cubicBezTo>
                    <a:pt x="176" y="86"/>
                    <a:pt x="176" y="86"/>
                    <a:pt x="175" y="85"/>
                  </a:cubicBezTo>
                  <a:cubicBezTo>
                    <a:pt x="176" y="85"/>
                    <a:pt x="176" y="85"/>
                    <a:pt x="176" y="85"/>
                  </a:cubicBezTo>
                  <a:cubicBezTo>
                    <a:pt x="175" y="85"/>
                    <a:pt x="175" y="85"/>
                    <a:pt x="175" y="85"/>
                  </a:cubicBezTo>
                  <a:cubicBezTo>
                    <a:pt x="174" y="82"/>
                    <a:pt x="177" y="80"/>
                    <a:pt x="178" y="79"/>
                  </a:cubicBezTo>
                  <a:cubicBezTo>
                    <a:pt x="179" y="79"/>
                    <a:pt x="178" y="80"/>
                    <a:pt x="178" y="80"/>
                  </a:cubicBezTo>
                  <a:cubicBezTo>
                    <a:pt x="179" y="79"/>
                    <a:pt x="179" y="79"/>
                    <a:pt x="180" y="79"/>
                  </a:cubicBezTo>
                  <a:cubicBezTo>
                    <a:pt x="180" y="80"/>
                    <a:pt x="179" y="80"/>
                    <a:pt x="179" y="80"/>
                  </a:cubicBezTo>
                  <a:cubicBezTo>
                    <a:pt x="179" y="81"/>
                    <a:pt x="181" y="81"/>
                    <a:pt x="181" y="82"/>
                  </a:cubicBezTo>
                  <a:cubicBezTo>
                    <a:pt x="182" y="82"/>
                    <a:pt x="182" y="81"/>
                    <a:pt x="182" y="81"/>
                  </a:cubicBezTo>
                  <a:cubicBezTo>
                    <a:pt x="183" y="81"/>
                    <a:pt x="183" y="81"/>
                    <a:pt x="183" y="81"/>
                  </a:cubicBezTo>
                  <a:cubicBezTo>
                    <a:pt x="184" y="80"/>
                    <a:pt x="184" y="81"/>
                    <a:pt x="185" y="81"/>
                  </a:cubicBezTo>
                  <a:cubicBezTo>
                    <a:pt x="185" y="80"/>
                    <a:pt x="185" y="80"/>
                    <a:pt x="185" y="79"/>
                  </a:cubicBezTo>
                  <a:cubicBezTo>
                    <a:pt x="186" y="79"/>
                    <a:pt x="186" y="81"/>
                    <a:pt x="187" y="80"/>
                  </a:cubicBezTo>
                  <a:cubicBezTo>
                    <a:pt x="187" y="81"/>
                    <a:pt x="187" y="81"/>
                    <a:pt x="187" y="81"/>
                  </a:cubicBezTo>
                  <a:cubicBezTo>
                    <a:pt x="186" y="82"/>
                    <a:pt x="185" y="82"/>
                    <a:pt x="184" y="82"/>
                  </a:cubicBezTo>
                  <a:cubicBezTo>
                    <a:pt x="184" y="82"/>
                    <a:pt x="184" y="83"/>
                    <a:pt x="184" y="83"/>
                  </a:cubicBezTo>
                  <a:cubicBezTo>
                    <a:pt x="182" y="84"/>
                    <a:pt x="186" y="84"/>
                    <a:pt x="184" y="86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5" y="85"/>
                    <a:pt x="186" y="84"/>
                    <a:pt x="185" y="82"/>
                  </a:cubicBezTo>
                  <a:cubicBezTo>
                    <a:pt x="186" y="82"/>
                    <a:pt x="186" y="82"/>
                    <a:pt x="186" y="82"/>
                  </a:cubicBezTo>
                  <a:cubicBezTo>
                    <a:pt x="186" y="83"/>
                    <a:pt x="186" y="83"/>
                    <a:pt x="186" y="84"/>
                  </a:cubicBezTo>
                  <a:cubicBezTo>
                    <a:pt x="188" y="82"/>
                    <a:pt x="187" y="85"/>
                    <a:pt x="188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7" y="86"/>
                    <a:pt x="187" y="86"/>
                    <a:pt x="187" y="86"/>
                  </a:cubicBezTo>
                  <a:cubicBezTo>
                    <a:pt x="188" y="86"/>
                    <a:pt x="188" y="85"/>
                    <a:pt x="189" y="85"/>
                  </a:cubicBezTo>
                  <a:cubicBezTo>
                    <a:pt x="190" y="85"/>
                    <a:pt x="190" y="84"/>
                    <a:pt x="190" y="84"/>
                  </a:cubicBezTo>
                  <a:cubicBezTo>
                    <a:pt x="190" y="82"/>
                    <a:pt x="190" y="84"/>
                    <a:pt x="189" y="84"/>
                  </a:cubicBezTo>
                  <a:cubicBezTo>
                    <a:pt x="189" y="84"/>
                    <a:pt x="189" y="85"/>
                    <a:pt x="189" y="85"/>
                  </a:cubicBezTo>
                  <a:cubicBezTo>
                    <a:pt x="188" y="85"/>
                    <a:pt x="188" y="84"/>
                    <a:pt x="188" y="84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90" y="84"/>
                    <a:pt x="189" y="82"/>
                    <a:pt x="190" y="81"/>
                  </a:cubicBezTo>
                  <a:cubicBezTo>
                    <a:pt x="190" y="81"/>
                    <a:pt x="190" y="82"/>
                    <a:pt x="190" y="82"/>
                  </a:cubicBezTo>
                  <a:cubicBezTo>
                    <a:pt x="190" y="81"/>
                    <a:pt x="191" y="82"/>
                    <a:pt x="192" y="82"/>
                  </a:cubicBezTo>
                  <a:cubicBezTo>
                    <a:pt x="193" y="82"/>
                    <a:pt x="193" y="81"/>
                    <a:pt x="194" y="80"/>
                  </a:cubicBezTo>
                  <a:cubicBezTo>
                    <a:pt x="195" y="80"/>
                    <a:pt x="196" y="80"/>
                    <a:pt x="197" y="79"/>
                  </a:cubicBez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6" y="80"/>
                    <a:pt x="197" y="80"/>
                  </a:cubicBezTo>
                  <a:cubicBezTo>
                    <a:pt x="198" y="79"/>
                    <a:pt x="198" y="79"/>
                    <a:pt x="198" y="79"/>
                  </a:cubicBezTo>
                  <a:cubicBezTo>
                    <a:pt x="198" y="80"/>
                    <a:pt x="198" y="80"/>
                    <a:pt x="198" y="81"/>
                  </a:cubicBezTo>
                  <a:cubicBezTo>
                    <a:pt x="197" y="81"/>
                    <a:pt x="197" y="83"/>
                    <a:pt x="196" y="82"/>
                  </a:cubicBezTo>
                  <a:cubicBezTo>
                    <a:pt x="196" y="82"/>
                    <a:pt x="195" y="82"/>
                    <a:pt x="195" y="82"/>
                  </a:cubicBezTo>
                  <a:cubicBezTo>
                    <a:pt x="195" y="81"/>
                    <a:pt x="195" y="81"/>
                    <a:pt x="195" y="81"/>
                  </a:cubicBezTo>
                  <a:cubicBezTo>
                    <a:pt x="194" y="83"/>
                    <a:pt x="194" y="83"/>
                    <a:pt x="194" y="83"/>
                  </a:cubicBezTo>
                  <a:cubicBezTo>
                    <a:pt x="195" y="83"/>
                    <a:pt x="196" y="84"/>
                    <a:pt x="195" y="82"/>
                  </a:cubicBezTo>
                  <a:cubicBezTo>
                    <a:pt x="196" y="82"/>
                    <a:pt x="196" y="83"/>
                    <a:pt x="197" y="83"/>
                  </a:cubicBezTo>
                  <a:cubicBezTo>
                    <a:pt x="197" y="83"/>
                    <a:pt x="198" y="83"/>
                    <a:pt x="199" y="82"/>
                  </a:cubicBezTo>
                  <a:cubicBezTo>
                    <a:pt x="199" y="84"/>
                    <a:pt x="199" y="84"/>
                    <a:pt x="199" y="84"/>
                  </a:cubicBezTo>
                  <a:cubicBezTo>
                    <a:pt x="200" y="83"/>
                    <a:pt x="198" y="81"/>
                    <a:pt x="200" y="80"/>
                  </a:cubicBezTo>
                  <a:cubicBezTo>
                    <a:pt x="200" y="80"/>
                    <a:pt x="200" y="80"/>
                    <a:pt x="200" y="80"/>
                  </a:cubicBezTo>
                  <a:cubicBezTo>
                    <a:pt x="200" y="80"/>
                    <a:pt x="201" y="80"/>
                    <a:pt x="202" y="79"/>
                  </a:cubicBezTo>
                  <a:cubicBezTo>
                    <a:pt x="202" y="79"/>
                    <a:pt x="202" y="79"/>
                    <a:pt x="202" y="79"/>
                  </a:cubicBezTo>
                  <a:cubicBezTo>
                    <a:pt x="202" y="80"/>
                    <a:pt x="203" y="79"/>
                    <a:pt x="203" y="79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203" y="80"/>
                    <a:pt x="202" y="80"/>
                    <a:pt x="202" y="80"/>
                  </a:cubicBezTo>
                  <a:cubicBezTo>
                    <a:pt x="200" y="80"/>
                    <a:pt x="202" y="82"/>
                    <a:pt x="201" y="82"/>
                  </a:cubicBezTo>
                  <a:cubicBezTo>
                    <a:pt x="201" y="82"/>
                    <a:pt x="200" y="82"/>
                    <a:pt x="200" y="82"/>
                  </a:cubicBezTo>
                  <a:cubicBezTo>
                    <a:pt x="200" y="82"/>
                    <a:pt x="200" y="82"/>
                    <a:pt x="200" y="82"/>
                  </a:cubicBezTo>
                  <a:cubicBezTo>
                    <a:pt x="200" y="83"/>
                    <a:pt x="200" y="83"/>
                    <a:pt x="200" y="83"/>
                  </a:cubicBezTo>
                  <a:cubicBezTo>
                    <a:pt x="202" y="83"/>
                    <a:pt x="201" y="81"/>
                    <a:pt x="203" y="81"/>
                  </a:cubicBezTo>
                  <a:cubicBezTo>
                    <a:pt x="203" y="79"/>
                    <a:pt x="205" y="80"/>
                    <a:pt x="206" y="78"/>
                  </a:cubicBezTo>
                  <a:cubicBezTo>
                    <a:pt x="207" y="80"/>
                    <a:pt x="205" y="80"/>
                    <a:pt x="205" y="81"/>
                  </a:cubicBezTo>
                  <a:cubicBezTo>
                    <a:pt x="205" y="81"/>
                    <a:pt x="205" y="81"/>
                    <a:pt x="205" y="81"/>
                  </a:cubicBezTo>
                  <a:cubicBezTo>
                    <a:pt x="206" y="81"/>
                    <a:pt x="205" y="80"/>
                    <a:pt x="207" y="80"/>
                  </a:cubicBezTo>
                  <a:cubicBezTo>
                    <a:pt x="207" y="79"/>
                    <a:pt x="207" y="79"/>
                    <a:pt x="207" y="79"/>
                  </a:cubicBezTo>
                  <a:cubicBezTo>
                    <a:pt x="207" y="79"/>
                    <a:pt x="207" y="79"/>
                    <a:pt x="208" y="79"/>
                  </a:cubicBezTo>
                  <a:cubicBezTo>
                    <a:pt x="208" y="80"/>
                    <a:pt x="209" y="80"/>
                    <a:pt x="209" y="79"/>
                  </a:cubicBezTo>
                  <a:cubicBezTo>
                    <a:pt x="209" y="78"/>
                    <a:pt x="211" y="79"/>
                    <a:pt x="211" y="78"/>
                  </a:cubicBezTo>
                  <a:cubicBezTo>
                    <a:pt x="211" y="78"/>
                    <a:pt x="211" y="78"/>
                    <a:pt x="211" y="78"/>
                  </a:cubicBezTo>
                  <a:cubicBezTo>
                    <a:pt x="213" y="77"/>
                    <a:pt x="213" y="77"/>
                    <a:pt x="213" y="77"/>
                  </a:cubicBezTo>
                  <a:cubicBezTo>
                    <a:pt x="213" y="78"/>
                    <a:pt x="212" y="78"/>
                    <a:pt x="211" y="79"/>
                  </a:cubicBezTo>
                  <a:cubicBezTo>
                    <a:pt x="213" y="80"/>
                    <a:pt x="213" y="79"/>
                    <a:pt x="215" y="79"/>
                  </a:cubicBezTo>
                  <a:cubicBezTo>
                    <a:pt x="216" y="80"/>
                    <a:pt x="215" y="78"/>
                    <a:pt x="217" y="78"/>
                  </a:cubicBezTo>
                  <a:cubicBezTo>
                    <a:pt x="217" y="79"/>
                    <a:pt x="217" y="79"/>
                    <a:pt x="217" y="80"/>
                  </a:cubicBezTo>
                  <a:cubicBezTo>
                    <a:pt x="218" y="80"/>
                    <a:pt x="217" y="79"/>
                    <a:pt x="218" y="79"/>
                  </a:cubicBezTo>
                  <a:cubicBezTo>
                    <a:pt x="217" y="78"/>
                    <a:pt x="217" y="78"/>
                    <a:pt x="217" y="78"/>
                  </a:cubicBezTo>
                  <a:cubicBezTo>
                    <a:pt x="217" y="77"/>
                    <a:pt x="219" y="78"/>
                    <a:pt x="219" y="78"/>
                  </a:cubicBezTo>
                  <a:cubicBezTo>
                    <a:pt x="219" y="78"/>
                    <a:pt x="219" y="78"/>
                    <a:pt x="219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8"/>
                    <a:pt x="220" y="78"/>
                    <a:pt x="220" y="78"/>
                  </a:cubicBezTo>
                  <a:cubicBezTo>
                    <a:pt x="220" y="79"/>
                    <a:pt x="220" y="80"/>
                    <a:pt x="221" y="80"/>
                  </a:cubicBezTo>
                  <a:cubicBezTo>
                    <a:pt x="220" y="79"/>
                    <a:pt x="221" y="78"/>
                    <a:pt x="222" y="78"/>
                  </a:cubicBezTo>
                  <a:cubicBezTo>
                    <a:pt x="222" y="78"/>
                    <a:pt x="222" y="79"/>
                    <a:pt x="222" y="79"/>
                  </a:cubicBezTo>
                  <a:cubicBezTo>
                    <a:pt x="222" y="78"/>
                    <a:pt x="222" y="78"/>
                    <a:pt x="222" y="78"/>
                  </a:cubicBezTo>
                  <a:cubicBezTo>
                    <a:pt x="222" y="78"/>
                    <a:pt x="222" y="78"/>
                    <a:pt x="223" y="78"/>
                  </a:cubicBezTo>
                  <a:cubicBezTo>
                    <a:pt x="223" y="78"/>
                    <a:pt x="222" y="79"/>
                    <a:pt x="222" y="79"/>
                  </a:cubicBezTo>
                  <a:cubicBezTo>
                    <a:pt x="222" y="79"/>
                    <a:pt x="223" y="79"/>
                    <a:pt x="223" y="79"/>
                  </a:cubicBezTo>
                  <a:cubicBezTo>
                    <a:pt x="223" y="79"/>
                    <a:pt x="224" y="79"/>
                    <a:pt x="224" y="79"/>
                  </a:cubicBezTo>
                  <a:cubicBezTo>
                    <a:pt x="225" y="79"/>
                    <a:pt x="225" y="79"/>
                    <a:pt x="224" y="80"/>
                  </a:cubicBezTo>
                  <a:cubicBezTo>
                    <a:pt x="224" y="80"/>
                    <a:pt x="224" y="80"/>
                    <a:pt x="224" y="80"/>
                  </a:cubicBezTo>
                  <a:cubicBezTo>
                    <a:pt x="225" y="81"/>
                    <a:pt x="225" y="79"/>
                    <a:pt x="226" y="79"/>
                  </a:cubicBezTo>
                  <a:cubicBezTo>
                    <a:pt x="226" y="79"/>
                    <a:pt x="226" y="79"/>
                    <a:pt x="226" y="79"/>
                  </a:cubicBezTo>
                  <a:cubicBezTo>
                    <a:pt x="227" y="79"/>
                    <a:pt x="227" y="79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7" y="78"/>
                    <a:pt x="227" y="78"/>
                    <a:pt x="227" y="78"/>
                  </a:cubicBezTo>
                  <a:cubicBezTo>
                    <a:pt x="228" y="79"/>
                    <a:pt x="227" y="79"/>
                    <a:pt x="227" y="80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29" y="79"/>
                    <a:pt x="229" y="79"/>
                    <a:pt x="229" y="79"/>
                  </a:cubicBezTo>
                  <a:cubicBezTo>
                    <a:pt x="230" y="80"/>
                    <a:pt x="232" y="79"/>
                    <a:pt x="232" y="80"/>
                  </a:cubicBezTo>
                  <a:cubicBezTo>
                    <a:pt x="232" y="80"/>
                    <a:pt x="232" y="80"/>
                    <a:pt x="232" y="80"/>
                  </a:cubicBezTo>
                  <a:cubicBezTo>
                    <a:pt x="233" y="80"/>
                    <a:pt x="233" y="79"/>
                    <a:pt x="234" y="79"/>
                  </a:cubicBezTo>
                  <a:cubicBezTo>
                    <a:pt x="235" y="78"/>
                    <a:pt x="234" y="78"/>
                    <a:pt x="235" y="78"/>
                  </a:cubicBezTo>
                  <a:cubicBezTo>
                    <a:pt x="236" y="78"/>
                    <a:pt x="235" y="79"/>
                    <a:pt x="235" y="80"/>
                  </a:cubicBezTo>
                  <a:cubicBezTo>
                    <a:pt x="237" y="79"/>
                    <a:pt x="237" y="79"/>
                    <a:pt x="237" y="79"/>
                  </a:cubicBezTo>
                  <a:cubicBezTo>
                    <a:pt x="237" y="80"/>
                    <a:pt x="237" y="81"/>
                    <a:pt x="236" y="81"/>
                  </a:cubicBezTo>
                  <a:cubicBezTo>
                    <a:pt x="237" y="80"/>
                    <a:pt x="239" y="80"/>
                    <a:pt x="240" y="80"/>
                  </a:cubicBezTo>
                  <a:cubicBezTo>
                    <a:pt x="239" y="80"/>
                    <a:pt x="239" y="80"/>
                    <a:pt x="239" y="80"/>
                  </a:cubicBezTo>
                  <a:cubicBezTo>
                    <a:pt x="240" y="80"/>
                    <a:pt x="240" y="80"/>
                    <a:pt x="241" y="80"/>
                  </a:cubicBezTo>
                  <a:cubicBezTo>
                    <a:pt x="241" y="80"/>
                    <a:pt x="241" y="81"/>
                    <a:pt x="242" y="81"/>
                  </a:cubicBezTo>
                  <a:cubicBezTo>
                    <a:pt x="241" y="81"/>
                    <a:pt x="241" y="80"/>
                    <a:pt x="242" y="80"/>
                  </a:cubicBezTo>
                  <a:cubicBezTo>
                    <a:pt x="242" y="80"/>
                    <a:pt x="242" y="80"/>
                    <a:pt x="242" y="81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46" y="81"/>
                    <a:pt x="245" y="78"/>
                    <a:pt x="247" y="78"/>
                  </a:cubicBezTo>
                  <a:cubicBezTo>
                    <a:pt x="247" y="79"/>
                    <a:pt x="247" y="79"/>
                    <a:pt x="247" y="79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7" y="80"/>
                    <a:pt x="248" y="81"/>
                    <a:pt x="249" y="80"/>
                  </a:cubicBezTo>
                  <a:cubicBezTo>
                    <a:pt x="249" y="80"/>
                    <a:pt x="249" y="81"/>
                    <a:pt x="250" y="81"/>
                  </a:cubicBezTo>
                  <a:cubicBezTo>
                    <a:pt x="249" y="80"/>
                    <a:pt x="250" y="80"/>
                    <a:pt x="251" y="80"/>
                  </a:cubicBezTo>
                  <a:cubicBezTo>
                    <a:pt x="251" y="80"/>
                    <a:pt x="250" y="80"/>
                    <a:pt x="250" y="80"/>
                  </a:cubicBezTo>
                  <a:cubicBezTo>
                    <a:pt x="252" y="81"/>
                    <a:pt x="252" y="81"/>
                    <a:pt x="252" y="81"/>
                  </a:cubicBezTo>
                  <a:cubicBezTo>
                    <a:pt x="251" y="81"/>
                    <a:pt x="251" y="81"/>
                    <a:pt x="251" y="81"/>
                  </a:cubicBezTo>
                  <a:cubicBezTo>
                    <a:pt x="252" y="80"/>
                    <a:pt x="252" y="80"/>
                    <a:pt x="252" y="80"/>
                  </a:cubicBezTo>
                  <a:cubicBezTo>
                    <a:pt x="252" y="81"/>
                    <a:pt x="252" y="81"/>
                    <a:pt x="253" y="81"/>
                  </a:cubicBezTo>
                  <a:cubicBezTo>
                    <a:pt x="253" y="81"/>
                    <a:pt x="253" y="81"/>
                    <a:pt x="253" y="80"/>
                  </a:cubicBezTo>
                  <a:cubicBezTo>
                    <a:pt x="254" y="81"/>
                    <a:pt x="253" y="81"/>
                    <a:pt x="253" y="82"/>
                  </a:cubicBezTo>
                  <a:cubicBezTo>
                    <a:pt x="255" y="81"/>
                    <a:pt x="257" y="79"/>
                    <a:pt x="258" y="78"/>
                  </a:cubicBezTo>
                  <a:cubicBezTo>
                    <a:pt x="259" y="79"/>
                    <a:pt x="258" y="80"/>
                    <a:pt x="258" y="80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59" y="80"/>
                    <a:pt x="259" y="81"/>
                    <a:pt x="260" y="81"/>
                  </a:cubicBezTo>
                  <a:cubicBezTo>
                    <a:pt x="260" y="79"/>
                    <a:pt x="260" y="79"/>
                    <a:pt x="260" y="79"/>
                  </a:cubicBezTo>
                  <a:cubicBezTo>
                    <a:pt x="261" y="79"/>
                    <a:pt x="262" y="79"/>
                    <a:pt x="263" y="80"/>
                  </a:cubicBezTo>
                  <a:cubicBezTo>
                    <a:pt x="263" y="80"/>
                    <a:pt x="262" y="80"/>
                    <a:pt x="262" y="80"/>
                  </a:cubicBezTo>
                  <a:cubicBezTo>
                    <a:pt x="262" y="80"/>
                    <a:pt x="261" y="80"/>
                    <a:pt x="262" y="81"/>
                  </a:cubicBezTo>
                  <a:cubicBezTo>
                    <a:pt x="262" y="81"/>
                    <a:pt x="262" y="80"/>
                    <a:pt x="262" y="80"/>
                  </a:cubicBezTo>
                  <a:cubicBezTo>
                    <a:pt x="263" y="81"/>
                    <a:pt x="263" y="81"/>
                    <a:pt x="263" y="81"/>
                  </a:cubicBezTo>
                  <a:cubicBezTo>
                    <a:pt x="264" y="80"/>
                    <a:pt x="264" y="80"/>
                    <a:pt x="264" y="80"/>
                  </a:cubicBezTo>
                  <a:cubicBezTo>
                    <a:pt x="265" y="82"/>
                    <a:pt x="266" y="80"/>
                    <a:pt x="268" y="82"/>
                  </a:cubicBezTo>
                  <a:cubicBezTo>
                    <a:pt x="268" y="81"/>
                    <a:pt x="268" y="81"/>
                    <a:pt x="268" y="81"/>
                  </a:cubicBezTo>
                  <a:cubicBezTo>
                    <a:pt x="267" y="80"/>
                    <a:pt x="267" y="80"/>
                    <a:pt x="267" y="80"/>
                  </a:cubicBezTo>
                  <a:cubicBezTo>
                    <a:pt x="267" y="80"/>
                    <a:pt x="267" y="79"/>
                    <a:pt x="268" y="80"/>
                  </a:cubicBezTo>
                  <a:cubicBezTo>
                    <a:pt x="269" y="81"/>
                    <a:pt x="269" y="79"/>
                    <a:pt x="271" y="79"/>
                  </a:cubicBezTo>
                  <a:cubicBezTo>
                    <a:pt x="271" y="79"/>
                    <a:pt x="272" y="80"/>
                    <a:pt x="271" y="80"/>
                  </a:cubicBezTo>
                  <a:cubicBezTo>
                    <a:pt x="271" y="80"/>
                    <a:pt x="271" y="80"/>
                    <a:pt x="271" y="80"/>
                  </a:cubicBezTo>
                  <a:cubicBezTo>
                    <a:pt x="270" y="81"/>
                    <a:pt x="270" y="81"/>
                    <a:pt x="270" y="81"/>
                  </a:cubicBezTo>
                  <a:cubicBezTo>
                    <a:pt x="271" y="81"/>
                    <a:pt x="271" y="81"/>
                    <a:pt x="271" y="81"/>
                  </a:cubicBezTo>
                  <a:cubicBezTo>
                    <a:pt x="272" y="81"/>
                    <a:pt x="271" y="82"/>
                    <a:pt x="272" y="83"/>
                  </a:cubicBezTo>
                  <a:cubicBezTo>
                    <a:pt x="272" y="82"/>
                    <a:pt x="272" y="82"/>
                    <a:pt x="272" y="82"/>
                  </a:cubicBezTo>
                  <a:cubicBezTo>
                    <a:pt x="272" y="80"/>
                    <a:pt x="274" y="83"/>
                    <a:pt x="275" y="81"/>
                  </a:cubicBezTo>
                  <a:cubicBezTo>
                    <a:pt x="275" y="81"/>
                    <a:pt x="275" y="81"/>
                    <a:pt x="275" y="82"/>
                  </a:cubicBezTo>
                  <a:cubicBezTo>
                    <a:pt x="276" y="82"/>
                    <a:pt x="276" y="80"/>
                    <a:pt x="277" y="80"/>
                  </a:cubicBezTo>
                  <a:cubicBezTo>
                    <a:pt x="277" y="81"/>
                    <a:pt x="277" y="82"/>
                    <a:pt x="277" y="83"/>
                  </a:cubicBezTo>
                  <a:cubicBezTo>
                    <a:pt x="278" y="81"/>
                    <a:pt x="278" y="81"/>
                    <a:pt x="278" y="81"/>
                  </a:cubicBezTo>
                  <a:cubicBezTo>
                    <a:pt x="279" y="82"/>
                    <a:pt x="279" y="82"/>
                    <a:pt x="279" y="82"/>
                  </a:cubicBezTo>
                  <a:cubicBezTo>
                    <a:pt x="280" y="81"/>
                    <a:pt x="277" y="81"/>
                    <a:pt x="278" y="80"/>
                  </a:cubicBezTo>
                  <a:cubicBezTo>
                    <a:pt x="279" y="80"/>
                    <a:pt x="279" y="81"/>
                    <a:pt x="280" y="81"/>
                  </a:cubicBezTo>
                  <a:cubicBezTo>
                    <a:pt x="280" y="82"/>
                    <a:pt x="280" y="82"/>
                    <a:pt x="280" y="82"/>
                  </a:cubicBezTo>
                  <a:cubicBezTo>
                    <a:pt x="281" y="82"/>
                    <a:pt x="282" y="82"/>
                    <a:pt x="282" y="83"/>
                  </a:cubicBezTo>
                  <a:cubicBezTo>
                    <a:pt x="285" y="81"/>
                    <a:pt x="285" y="81"/>
                    <a:pt x="285" y="81"/>
                  </a:cubicBezTo>
                  <a:cubicBezTo>
                    <a:pt x="284" y="81"/>
                    <a:pt x="284" y="81"/>
                    <a:pt x="284" y="81"/>
                  </a:cubicBezTo>
                  <a:cubicBezTo>
                    <a:pt x="285" y="80"/>
                    <a:pt x="286" y="81"/>
                    <a:pt x="286" y="80"/>
                  </a:cubicBezTo>
                  <a:cubicBezTo>
                    <a:pt x="287" y="82"/>
                    <a:pt x="287" y="82"/>
                    <a:pt x="287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7" y="82"/>
                    <a:pt x="288" y="82"/>
                    <a:pt x="289" y="81"/>
                  </a:cubicBezTo>
                  <a:cubicBezTo>
                    <a:pt x="289" y="81"/>
                    <a:pt x="289" y="81"/>
                    <a:pt x="289" y="81"/>
                  </a:cubicBezTo>
                  <a:cubicBezTo>
                    <a:pt x="290" y="81"/>
                    <a:pt x="290" y="80"/>
                    <a:pt x="290" y="81"/>
                  </a:cubicBezTo>
                  <a:cubicBezTo>
                    <a:pt x="290" y="80"/>
                    <a:pt x="290" y="80"/>
                    <a:pt x="290" y="80"/>
                  </a:cubicBezTo>
                  <a:cubicBezTo>
                    <a:pt x="291" y="80"/>
                    <a:pt x="291" y="80"/>
                    <a:pt x="291" y="80"/>
                  </a:cubicBezTo>
                  <a:cubicBezTo>
                    <a:pt x="291" y="81"/>
                    <a:pt x="291" y="82"/>
                    <a:pt x="290" y="82"/>
                  </a:cubicBezTo>
                  <a:cubicBezTo>
                    <a:pt x="291" y="83"/>
                    <a:pt x="291" y="83"/>
                    <a:pt x="291" y="83"/>
                  </a:cubicBezTo>
                  <a:cubicBezTo>
                    <a:pt x="291" y="82"/>
                    <a:pt x="291" y="82"/>
                    <a:pt x="291" y="82"/>
                  </a:cubicBezTo>
                  <a:cubicBezTo>
                    <a:pt x="292" y="82"/>
                    <a:pt x="292" y="82"/>
                    <a:pt x="292" y="82"/>
                  </a:cubicBezTo>
                  <a:cubicBezTo>
                    <a:pt x="292" y="81"/>
                    <a:pt x="292" y="81"/>
                    <a:pt x="292" y="81"/>
                  </a:cubicBezTo>
                  <a:cubicBezTo>
                    <a:pt x="292" y="82"/>
                    <a:pt x="293" y="81"/>
                    <a:pt x="293" y="81"/>
                  </a:cubicBezTo>
                  <a:cubicBezTo>
                    <a:pt x="293" y="81"/>
                    <a:pt x="293" y="81"/>
                    <a:pt x="293" y="81"/>
                  </a:cubicBezTo>
                  <a:cubicBezTo>
                    <a:pt x="294" y="81"/>
                    <a:pt x="296" y="81"/>
                    <a:pt x="296" y="82"/>
                  </a:cubicBezTo>
                  <a:cubicBezTo>
                    <a:pt x="297" y="81"/>
                    <a:pt x="297" y="81"/>
                    <a:pt x="297" y="81"/>
                  </a:cubicBezTo>
                  <a:cubicBezTo>
                    <a:pt x="296" y="80"/>
                    <a:pt x="298" y="81"/>
                    <a:pt x="298" y="81"/>
                  </a:cubicBezTo>
                  <a:cubicBezTo>
                    <a:pt x="298" y="82"/>
                    <a:pt x="298" y="82"/>
                    <a:pt x="298" y="8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299" y="83"/>
                    <a:pt x="299" y="83"/>
                    <a:pt x="299" y="83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1" y="83"/>
                    <a:pt x="300" y="82"/>
                    <a:pt x="301" y="81"/>
                  </a:cubicBezTo>
                  <a:cubicBezTo>
                    <a:pt x="302" y="82"/>
                    <a:pt x="300" y="82"/>
                    <a:pt x="301" y="82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1" y="83"/>
                    <a:pt x="301" y="83"/>
                    <a:pt x="301" y="83"/>
                  </a:cubicBezTo>
                  <a:cubicBezTo>
                    <a:pt x="303" y="83"/>
                    <a:pt x="302" y="81"/>
                    <a:pt x="304" y="81"/>
                  </a:cubicBezTo>
                  <a:cubicBezTo>
                    <a:pt x="305" y="82"/>
                    <a:pt x="303" y="82"/>
                    <a:pt x="303" y="83"/>
                  </a:cubicBezTo>
                  <a:cubicBezTo>
                    <a:pt x="303" y="83"/>
                    <a:pt x="303" y="83"/>
                    <a:pt x="303" y="83"/>
                  </a:cubicBezTo>
                  <a:cubicBezTo>
                    <a:pt x="304" y="83"/>
                    <a:pt x="304" y="81"/>
                    <a:pt x="305" y="81"/>
                  </a:cubicBezTo>
                  <a:cubicBezTo>
                    <a:pt x="305" y="82"/>
                    <a:pt x="307" y="82"/>
                    <a:pt x="308" y="82"/>
                  </a:cubicBezTo>
                  <a:cubicBezTo>
                    <a:pt x="308" y="83"/>
                    <a:pt x="310" y="82"/>
                    <a:pt x="310" y="83"/>
                  </a:cubicBezTo>
                  <a:cubicBezTo>
                    <a:pt x="311" y="83"/>
                    <a:pt x="310" y="82"/>
                    <a:pt x="311" y="82"/>
                  </a:cubicBezTo>
                  <a:cubicBezTo>
                    <a:pt x="312" y="81"/>
                    <a:pt x="311" y="83"/>
                    <a:pt x="312" y="83"/>
                  </a:cubicBezTo>
                  <a:cubicBezTo>
                    <a:pt x="312" y="82"/>
                    <a:pt x="313" y="83"/>
                    <a:pt x="314" y="82"/>
                  </a:cubicBezTo>
                  <a:cubicBezTo>
                    <a:pt x="315" y="82"/>
                    <a:pt x="314" y="83"/>
                    <a:pt x="315" y="83"/>
                  </a:cubicBezTo>
                  <a:cubicBezTo>
                    <a:pt x="316" y="84"/>
                    <a:pt x="316" y="83"/>
                    <a:pt x="317" y="82"/>
                  </a:cubicBezTo>
                  <a:cubicBezTo>
                    <a:pt x="318" y="83"/>
                    <a:pt x="316" y="83"/>
                    <a:pt x="317" y="84"/>
                  </a:cubicBezTo>
                  <a:cubicBezTo>
                    <a:pt x="318" y="82"/>
                    <a:pt x="318" y="82"/>
                    <a:pt x="318" y="82"/>
                  </a:cubicBezTo>
                  <a:cubicBezTo>
                    <a:pt x="318" y="84"/>
                    <a:pt x="318" y="84"/>
                    <a:pt x="318" y="84"/>
                  </a:cubicBezTo>
                  <a:cubicBezTo>
                    <a:pt x="319" y="84"/>
                    <a:pt x="319" y="83"/>
                    <a:pt x="319" y="82"/>
                  </a:cubicBezTo>
                  <a:cubicBezTo>
                    <a:pt x="319" y="83"/>
                    <a:pt x="320" y="83"/>
                    <a:pt x="320" y="83"/>
                  </a:cubicBezTo>
                  <a:cubicBezTo>
                    <a:pt x="321" y="81"/>
                    <a:pt x="323" y="84"/>
                    <a:pt x="324" y="83"/>
                  </a:cubicBezTo>
                  <a:cubicBezTo>
                    <a:pt x="324" y="84"/>
                    <a:pt x="324" y="84"/>
                    <a:pt x="324" y="84"/>
                  </a:cubicBezTo>
                  <a:cubicBezTo>
                    <a:pt x="325" y="83"/>
                    <a:pt x="325" y="83"/>
                    <a:pt x="325" y="83"/>
                  </a:cubicBezTo>
                  <a:cubicBezTo>
                    <a:pt x="326" y="83"/>
                    <a:pt x="327" y="84"/>
                    <a:pt x="328" y="84"/>
                  </a:cubicBezTo>
                  <a:cubicBezTo>
                    <a:pt x="328" y="84"/>
                    <a:pt x="328" y="83"/>
                    <a:pt x="329" y="83"/>
                  </a:cubicBezTo>
                  <a:cubicBezTo>
                    <a:pt x="329" y="85"/>
                    <a:pt x="330" y="83"/>
                    <a:pt x="330" y="84"/>
                  </a:cubicBezTo>
                  <a:cubicBezTo>
                    <a:pt x="331" y="83"/>
                    <a:pt x="332" y="84"/>
                    <a:pt x="333" y="83"/>
                  </a:cubicBezTo>
                  <a:cubicBezTo>
                    <a:pt x="333" y="84"/>
                    <a:pt x="334" y="83"/>
                    <a:pt x="335" y="84"/>
                  </a:cubicBezTo>
                  <a:cubicBezTo>
                    <a:pt x="335" y="84"/>
                    <a:pt x="335" y="84"/>
                    <a:pt x="335" y="84"/>
                  </a:cubicBezTo>
                  <a:cubicBezTo>
                    <a:pt x="336" y="83"/>
                    <a:pt x="337" y="83"/>
                    <a:pt x="338" y="84"/>
                  </a:cubicBezTo>
                  <a:cubicBezTo>
                    <a:pt x="338" y="85"/>
                    <a:pt x="338" y="85"/>
                    <a:pt x="338" y="85"/>
                  </a:cubicBezTo>
                  <a:cubicBezTo>
                    <a:pt x="339" y="85"/>
                    <a:pt x="339" y="85"/>
                    <a:pt x="339" y="85"/>
                  </a:cubicBezTo>
                  <a:cubicBezTo>
                    <a:pt x="339" y="84"/>
                    <a:pt x="338" y="84"/>
                    <a:pt x="339" y="84"/>
                  </a:cubicBezTo>
                  <a:cubicBezTo>
                    <a:pt x="339" y="84"/>
                    <a:pt x="340" y="84"/>
                    <a:pt x="341" y="84"/>
                  </a:cubicBezTo>
                  <a:cubicBezTo>
                    <a:pt x="341" y="84"/>
                    <a:pt x="341" y="85"/>
                    <a:pt x="341" y="85"/>
                  </a:cubicBezTo>
                  <a:cubicBezTo>
                    <a:pt x="342" y="84"/>
                    <a:pt x="342" y="84"/>
                    <a:pt x="342" y="84"/>
                  </a:cubicBezTo>
                  <a:cubicBezTo>
                    <a:pt x="344" y="83"/>
                    <a:pt x="342" y="85"/>
                    <a:pt x="344" y="85"/>
                  </a:cubicBezTo>
                  <a:cubicBezTo>
                    <a:pt x="346" y="86"/>
                    <a:pt x="346" y="84"/>
                    <a:pt x="347" y="83"/>
                  </a:cubicBezTo>
                  <a:cubicBezTo>
                    <a:pt x="347" y="83"/>
                    <a:pt x="347" y="84"/>
                    <a:pt x="347" y="84"/>
                  </a:cubicBezTo>
                  <a:cubicBezTo>
                    <a:pt x="347" y="84"/>
                    <a:pt x="347" y="84"/>
                    <a:pt x="347" y="84"/>
                  </a:cubicBezTo>
                  <a:cubicBezTo>
                    <a:pt x="347" y="84"/>
                    <a:pt x="346" y="85"/>
                    <a:pt x="347" y="85"/>
                  </a:cubicBezTo>
                  <a:cubicBezTo>
                    <a:pt x="347" y="85"/>
                    <a:pt x="347" y="84"/>
                    <a:pt x="348" y="85"/>
                  </a:cubicBezTo>
                  <a:cubicBezTo>
                    <a:pt x="348" y="85"/>
                    <a:pt x="348" y="85"/>
                    <a:pt x="348" y="85"/>
                  </a:cubicBezTo>
                  <a:cubicBezTo>
                    <a:pt x="349" y="83"/>
                    <a:pt x="351" y="86"/>
                    <a:pt x="351" y="85"/>
                  </a:cubicBezTo>
                  <a:cubicBezTo>
                    <a:pt x="351" y="85"/>
                    <a:pt x="351" y="85"/>
                    <a:pt x="351" y="85"/>
                  </a:cubicBezTo>
                  <a:cubicBezTo>
                    <a:pt x="352" y="85"/>
                    <a:pt x="352" y="85"/>
                    <a:pt x="352" y="85"/>
                  </a:cubicBezTo>
                  <a:cubicBezTo>
                    <a:pt x="352" y="85"/>
                    <a:pt x="352" y="84"/>
                    <a:pt x="352" y="84"/>
                  </a:cubicBezTo>
                  <a:cubicBezTo>
                    <a:pt x="353" y="85"/>
                    <a:pt x="352" y="85"/>
                    <a:pt x="352" y="86"/>
                  </a:cubicBezTo>
                  <a:cubicBezTo>
                    <a:pt x="353" y="86"/>
                    <a:pt x="353" y="86"/>
                    <a:pt x="354" y="85"/>
                  </a:cubicBezTo>
                  <a:cubicBezTo>
                    <a:pt x="354" y="87"/>
                    <a:pt x="354" y="87"/>
                    <a:pt x="354" y="87"/>
                  </a:cubicBezTo>
                  <a:cubicBezTo>
                    <a:pt x="354" y="87"/>
                    <a:pt x="354" y="86"/>
                    <a:pt x="355" y="86"/>
                  </a:cubicBezTo>
                  <a:cubicBezTo>
                    <a:pt x="355" y="86"/>
                    <a:pt x="357" y="87"/>
                    <a:pt x="356" y="88"/>
                  </a:cubicBezTo>
                  <a:cubicBezTo>
                    <a:pt x="356" y="87"/>
                    <a:pt x="357" y="87"/>
                    <a:pt x="357" y="87"/>
                  </a:cubicBezTo>
                  <a:cubicBezTo>
                    <a:pt x="357" y="86"/>
                    <a:pt x="357" y="86"/>
                    <a:pt x="357" y="86"/>
                  </a:cubicBezTo>
                  <a:cubicBezTo>
                    <a:pt x="357" y="86"/>
                    <a:pt x="357" y="86"/>
                    <a:pt x="358" y="86"/>
                  </a:cubicBezTo>
                  <a:cubicBezTo>
                    <a:pt x="358" y="87"/>
                    <a:pt x="358" y="87"/>
                    <a:pt x="358" y="87"/>
                  </a:cubicBezTo>
                  <a:cubicBezTo>
                    <a:pt x="358" y="87"/>
                    <a:pt x="359" y="86"/>
                    <a:pt x="359" y="86"/>
                  </a:cubicBezTo>
                  <a:cubicBezTo>
                    <a:pt x="359" y="86"/>
                    <a:pt x="359" y="86"/>
                    <a:pt x="359" y="86"/>
                  </a:cubicBezTo>
                  <a:cubicBezTo>
                    <a:pt x="360" y="86"/>
                    <a:pt x="362" y="85"/>
                    <a:pt x="362" y="87"/>
                  </a:cubicBezTo>
                  <a:cubicBezTo>
                    <a:pt x="362" y="87"/>
                    <a:pt x="362" y="88"/>
                    <a:pt x="363" y="87"/>
                  </a:cubicBezTo>
                  <a:cubicBezTo>
                    <a:pt x="362" y="86"/>
                    <a:pt x="362" y="86"/>
                    <a:pt x="362" y="86"/>
                  </a:cubicBezTo>
                  <a:cubicBezTo>
                    <a:pt x="362" y="86"/>
                    <a:pt x="363" y="86"/>
                    <a:pt x="363" y="87"/>
                  </a:cubicBezTo>
                  <a:cubicBezTo>
                    <a:pt x="363" y="87"/>
                    <a:pt x="364" y="87"/>
                    <a:pt x="363" y="88"/>
                  </a:cubicBezTo>
                  <a:cubicBezTo>
                    <a:pt x="364" y="88"/>
                    <a:pt x="364" y="88"/>
                    <a:pt x="364" y="88"/>
                  </a:cubicBezTo>
                  <a:cubicBezTo>
                    <a:pt x="364" y="87"/>
                    <a:pt x="364" y="87"/>
                    <a:pt x="364" y="87"/>
                  </a:cubicBezTo>
                  <a:cubicBezTo>
                    <a:pt x="364" y="87"/>
                    <a:pt x="365" y="87"/>
                    <a:pt x="365" y="87"/>
                  </a:cubicBezTo>
                  <a:cubicBezTo>
                    <a:pt x="366" y="87"/>
                    <a:pt x="365" y="88"/>
                    <a:pt x="366" y="88"/>
                  </a:cubicBezTo>
                  <a:cubicBezTo>
                    <a:pt x="366" y="87"/>
                    <a:pt x="366" y="87"/>
                    <a:pt x="366" y="87"/>
                  </a:cubicBezTo>
                  <a:cubicBezTo>
                    <a:pt x="367" y="88"/>
                    <a:pt x="368" y="88"/>
                    <a:pt x="369" y="88"/>
                  </a:cubicBezTo>
                  <a:cubicBezTo>
                    <a:pt x="369" y="88"/>
                    <a:pt x="369" y="88"/>
                    <a:pt x="369" y="88"/>
                  </a:cubicBezTo>
                  <a:cubicBezTo>
                    <a:pt x="369" y="88"/>
                    <a:pt x="369" y="88"/>
                    <a:pt x="370" y="88"/>
                  </a:cubicBezTo>
                  <a:cubicBezTo>
                    <a:pt x="370" y="88"/>
                    <a:pt x="369" y="87"/>
                    <a:pt x="370" y="87"/>
                  </a:cubicBezTo>
                  <a:cubicBezTo>
                    <a:pt x="370" y="87"/>
                    <a:pt x="370" y="87"/>
                    <a:pt x="370" y="87"/>
                  </a:cubicBezTo>
                  <a:cubicBezTo>
                    <a:pt x="371" y="88"/>
                    <a:pt x="370" y="88"/>
                    <a:pt x="370" y="88"/>
                  </a:cubicBezTo>
                  <a:cubicBezTo>
                    <a:pt x="370" y="88"/>
                    <a:pt x="370" y="88"/>
                    <a:pt x="370" y="88"/>
                  </a:cubicBezTo>
                  <a:cubicBezTo>
                    <a:pt x="370" y="88"/>
                    <a:pt x="371" y="88"/>
                    <a:pt x="371" y="88"/>
                  </a:cubicBezTo>
                  <a:cubicBezTo>
                    <a:pt x="371" y="88"/>
                    <a:pt x="371" y="88"/>
                    <a:pt x="371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8"/>
                    <a:pt x="372" y="88"/>
                    <a:pt x="372" y="88"/>
                  </a:cubicBezTo>
                  <a:cubicBezTo>
                    <a:pt x="372" y="89"/>
                    <a:pt x="371" y="89"/>
                    <a:pt x="371" y="89"/>
                  </a:cubicBezTo>
                  <a:cubicBezTo>
                    <a:pt x="371" y="89"/>
                    <a:pt x="371" y="89"/>
                    <a:pt x="371" y="89"/>
                  </a:cubicBezTo>
                  <a:cubicBezTo>
                    <a:pt x="373" y="89"/>
                    <a:pt x="372" y="88"/>
                    <a:pt x="372" y="87"/>
                  </a:cubicBezTo>
                  <a:cubicBezTo>
                    <a:pt x="372" y="88"/>
                    <a:pt x="373" y="87"/>
                    <a:pt x="373" y="88"/>
                  </a:cubicBezTo>
                  <a:cubicBezTo>
                    <a:pt x="373" y="88"/>
                    <a:pt x="373" y="89"/>
                    <a:pt x="373" y="89"/>
                  </a:cubicBezTo>
                  <a:cubicBezTo>
                    <a:pt x="374" y="89"/>
                    <a:pt x="374" y="88"/>
                    <a:pt x="375" y="88"/>
                  </a:cubicBezTo>
                  <a:cubicBezTo>
                    <a:pt x="375" y="88"/>
                    <a:pt x="375" y="88"/>
                    <a:pt x="375" y="88"/>
                  </a:cubicBezTo>
                  <a:cubicBezTo>
                    <a:pt x="376" y="89"/>
                    <a:pt x="377" y="88"/>
                    <a:pt x="378" y="87"/>
                  </a:cubicBezTo>
                  <a:cubicBezTo>
                    <a:pt x="378" y="89"/>
                    <a:pt x="378" y="89"/>
                    <a:pt x="378" y="89"/>
                  </a:cubicBezTo>
                  <a:cubicBezTo>
                    <a:pt x="379" y="88"/>
                    <a:pt x="379" y="87"/>
                    <a:pt x="380" y="88"/>
                  </a:cubicBezTo>
                  <a:cubicBezTo>
                    <a:pt x="379" y="88"/>
                    <a:pt x="379" y="88"/>
                    <a:pt x="379" y="88"/>
                  </a:cubicBezTo>
                  <a:cubicBezTo>
                    <a:pt x="380" y="88"/>
                    <a:pt x="381" y="88"/>
                    <a:pt x="381" y="88"/>
                  </a:cubicBezTo>
                  <a:cubicBezTo>
                    <a:pt x="382" y="88"/>
                    <a:pt x="381" y="89"/>
                    <a:pt x="382" y="89"/>
                  </a:cubicBezTo>
                  <a:cubicBezTo>
                    <a:pt x="383" y="87"/>
                    <a:pt x="383" y="87"/>
                    <a:pt x="383" y="87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3" y="88"/>
                    <a:pt x="383" y="89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4" y="88"/>
                    <a:pt x="384" y="89"/>
                    <a:pt x="384" y="89"/>
                  </a:cubicBezTo>
                  <a:cubicBezTo>
                    <a:pt x="384" y="88"/>
                    <a:pt x="385" y="88"/>
                    <a:pt x="385" y="88"/>
                  </a:cubicBezTo>
                  <a:cubicBezTo>
                    <a:pt x="385" y="89"/>
                    <a:pt x="385" y="89"/>
                    <a:pt x="385" y="89"/>
                  </a:cubicBezTo>
                  <a:cubicBezTo>
                    <a:pt x="385" y="89"/>
                    <a:pt x="386" y="89"/>
                    <a:pt x="386" y="88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9"/>
                    <a:pt x="386" y="89"/>
                    <a:pt x="386" y="89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6" y="88"/>
                    <a:pt x="386" y="88"/>
                    <a:pt x="386" y="88"/>
                  </a:cubicBezTo>
                  <a:cubicBezTo>
                    <a:pt x="387" y="88"/>
                    <a:pt x="387" y="87"/>
                    <a:pt x="387" y="88"/>
                  </a:cubicBezTo>
                  <a:cubicBezTo>
                    <a:pt x="388" y="88"/>
                    <a:pt x="387" y="88"/>
                    <a:pt x="387" y="88"/>
                  </a:cubicBezTo>
                  <a:cubicBezTo>
                    <a:pt x="387" y="88"/>
                    <a:pt x="387" y="89"/>
                    <a:pt x="387" y="89"/>
                  </a:cubicBezTo>
                  <a:cubicBezTo>
                    <a:pt x="388" y="89"/>
                    <a:pt x="388" y="89"/>
                    <a:pt x="388" y="89"/>
                  </a:cubicBezTo>
                  <a:cubicBezTo>
                    <a:pt x="388" y="88"/>
                    <a:pt x="388" y="88"/>
                    <a:pt x="388" y="87"/>
                  </a:cubicBezTo>
                  <a:cubicBezTo>
                    <a:pt x="388" y="87"/>
                    <a:pt x="388" y="87"/>
                    <a:pt x="389" y="87"/>
                  </a:cubicBezTo>
                  <a:cubicBezTo>
                    <a:pt x="389" y="87"/>
                    <a:pt x="389" y="87"/>
                    <a:pt x="389" y="87"/>
                  </a:cubicBezTo>
                  <a:cubicBezTo>
                    <a:pt x="388" y="87"/>
                    <a:pt x="388" y="86"/>
                    <a:pt x="388" y="87"/>
                  </a:cubicBezTo>
                  <a:cubicBezTo>
                    <a:pt x="388" y="87"/>
                    <a:pt x="388" y="87"/>
                    <a:pt x="388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7"/>
                    <a:pt x="386" y="87"/>
                    <a:pt x="386" y="87"/>
                  </a:cubicBezTo>
                  <a:cubicBezTo>
                    <a:pt x="387" y="87"/>
                    <a:pt x="387" y="87"/>
                    <a:pt x="387" y="87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7" y="86"/>
                    <a:pt x="387" y="85"/>
                    <a:pt x="388" y="85"/>
                  </a:cubicBezTo>
                  <a:cubicBezTo>
                    <a:pt x="388" y="86"/>
                    <a:pt x="390" y="85"/>
                    <a:pt x="390" y="86"/>
                  </a:cubicBezTo>
                  <a:cubicBezTo>
                    <a:pt x="391" y="85"/>
                    <a:pt x="391" y="85"/>
                    <a:pt x="391" y="85"/>
                  </a:cubicBezTo>
                  <a:cubicBezTo>
                    <a:pt x="391" y="85"/>
                    <a:pt x="391" y="85"/>
                    <a:pt x="390" y="85"/>
                  </a:cubicBezTo>
                  <a:cubicBezTo>
                    <a:pt x="392" y="85"/>
                    <a:pt x="393" y="86"/>
                    <a:pt x="394" y="85"/>
                  </a:cubicBezTo>
                  <a:cubicBezTo>
                    <a:pt x="396" y="87"/>
                    <a:pt x="397" y="85"/>
                    <a:pt x="398" y="86"/>
                  </a:cubicBezTo>
                  <a:cubicBezTo>
                    <a:pt x="400" y="85"/>
                    <a:pt x="403" y="87"/>
                    <a:pt x="405" y="85"/>
                  </a:cubicBezTo>
                  <a:close/>
                  <a:moveTo>
                    <a:pt x="503" y="82"/>
                  </a:moveTo>
                  <a:cubicBezTo>
                    <a:pt x="502" y="82"/>
                    <a:pt x="502" y="83"/>
                    <a:pt x="501" y="82"/>
                  </a:cubicBezTo>
                  <a:cubicBezTo>
                    <a:pt x="502" y="82"/>
                    <a:pt x="502" y="82"/>
                    <a:pt x="503" y="82"/>
                  </a:cubicBezTo>
                  <a:close/>
                  <a:moveTo>
                    <a:pt x="490" y="81"/>
                  </a:moveTo>
                  <a:cubicBezTo>
                    <a:pt x="489" y="83"/>
                    <a:pt x="487" y="81"/>
                    <a:pt x="486" y="82"/>
                  </a:cubicBezTo>
                  <a:cubicBezTo>
                    <a:pt x="486" y="81"/>
                    <a:pt x="486" y="81"/>
                    <a:pt x="486" y="81"/>
                  </a:cubicBezTo>
                  <a:cubicBezTo>
                    <a:pt x="487" y="80"/>
                    <a:pt x="489" y="81"/>
                    <a:pt x="490" y="81"/>
                  </a:cubicBezTo>
                  <a:close/>
                  <a:moveTo>
                    <a:pt x="475" y="81"/>
                  </a:moveTo>
                  <a:cubicBezTo>
                    <a:pt x="475" y="81"/>
                    <a:pt x="475" y="81"/>
                    <a:pt x="475" y="81"/>
                  </a:cubicBezTo>
                  <a:cubicBezTo>
                    <a:pt x="475" y="81"/>
                    <a:pt x="475" y="81"/>
                    <a:pt x="475" y="82"/>
                  </a:cubicBezTo>
                  <a:lnTo>
                    <a:pt x="475" y="81"/>
                  </a:lnTo>
                  <a:close/>
                  <a:moveTo>
                    <a:pt x="478" y="75"/>
                  </a:moveTo>
                  <a:cubicBezTo>
                    <a:pt x="478" y="75"/>
                    <a:pt x="478" y="75"/>
                    <a:pt x="477" y="75"/>
                  </a:cubicBezTo>
                  <a:cubicBezTo>
                    <a:pt x="478" y="75"/>
                    <a:pt x="478" y="75"/>
                    <a:pt x="478" y="75"/>
                  </a:cubicBezTo>
                  <a:close/>
                  <a:moveTo>
                    <a:pt x="474" y="78"/>
                  </a:moveTo>
                  <a:cubicBezTo>
                    <a:pt x="475" y="79"/>
                    <a:pt x="476" y="78"/>
                    <a:pt x="477" y="78"/>
                  </a:cubicBezTo>
                  <a:cubicBezTo>
                    <a:pt x="480" y="78"/>
                    <a:pt x="481" y="78"/>
                    <a:pt x="483" y="78"/>
                  </a:cubicBezTo>
                  <a:cubicBezTo>
                    <a:pt x="484" y="78"/>
                    <a:pt x="484" y="78"/>
                    <a:pt x="484" y="78"/>
                  </a:cubicBezTo>
                  <a:cubicBezTo>
                    <a:pt x="483" y="79"/>
                    <a:pt x="481" y="79"/>
                    <a:pt x="479" y="79"/>
                  </a:cubicBezTo>
                  <a:cubicBezTo>
                    <a:pt x="479" y="79"/>
                    <a:pt x="479" y="78"/>
                    <a:pt x="479" y="78"/>
                  </a:cubicBezTo>
                  <a:cubicBezTo>
                    <a:pt x="478" y="79"/>
                    <a:pt x="476" y="80"/>
                    <a:pt x="474" y="79"/>
                  </a:cubicBezTo>
                  <a:cubicBezTo>
                    <a:pt x="474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3" y="79"/>
                  </a:cubicBezTo>
                  <a:cubicBezTo>
                    <a:pt x="473" y="79"/>
                    <a:pt x="473" y="79"/>
                    <a:pt x="474" y="78"/>
                  </a:cubicBezTo>
                  <a:close/>
                  <a:moveTo>
                    <a:pt x="470" y="79"/>
                  </a:moveTo>
                  <a:cubicBezTo>
                    <a:pt x="472" y="78"/>
                    <a:pt x="472" y="78"/>
                    <a:pt x="472" y="78"/>
                  </a:cubicBezTo>
                  <a:cubicBezTo>
                    <a:pt x="472" y="79"/>
                    <a:pt x="472" y="79"/>
                    <a:pt x="472" y="79"/>
                  </a:cubicBezTo>
                  <a:cubicBezTo>
                    <a:pt x="470" y="79"/>
                    <a:pt x="468" y="79"/>
                    <a:pt x="467" y="79"/>
                  </a:cubicBezTo>
                  <a:cubicBezTo>
                    <a:pt x="468" y="79"/>
                    <a:pt x="469" y="78"/>
                    <a:pt x="470" y="79"/>
                  </a:cubicBezTo>
                  <a:close/>
                  <a:moveTo>
                    <a:pt x="459" y="79"/>
                  </a:moveTo>
                  <a:cubicBezTo>
                    <a:pt x="462" y="79"/>
                    <a:pt x="462" y="78"/>
                    <a:pt x="464" y="79"/>
                  </a:cubicBezTo>
                  <a:cubicBezTo>
                    <a:pt x="465" y="79"/>
                    <a:pt x="465" y="78"/>
                    <a:pt x="466" y="79"/>
                  </a:cubicBezTo>
                  <a:cubicBezTo>
                    <a:pt x="466" y="80"/>
                    <a:pt x="464" y="78"/>
                    <a:pt x="463" y="79"/>
                  </a:cubicBezTo>
                  <a:cubicBezTo>
                    <a:pt x="461" y="78"/>
                    <a:pt x="458" y="80"/>
                    <a:pt x="456" y="79"/>
                  </a:cubicBezTo>
                  <a:cubicBezTo>
                    <a:pt x="457" y="79"/>
                    <a:pt x="458" y="79"/>
                    <a:pt x="459" y="79"/>
                  </a:cubicBezTo>
                  <a:close/>
                  <a:moveTo>
                    <a:pt x="488" y="67"/>
                  </a:moveTo>
                  <a:cubicBezTo>
                    <a:pt x="487" y="67"/>
                    <a:pt x="487" y="68"/>
                    <a:pt x="486" y="68"/>
                  </a:cubicBezTo>
                  <a:cubicBezTo>
                    <a:pt x="486" y="67"/>
                    <a:pt x="485" y="68"/>
                    <a:pt x="485" y="67"/>
                  </a:cubicBezTo>
                  <a:cubicBezTo>
                    <a:pt x="485" y="66"/>
                    <a:pt x="487" y="67"/>
                    <a:pt x="488" y="67"/>
                  </a:cubicBezTo>
                  <a:close/>
                  <a:moveTo>
                    <a:pt x="478" y="61"/>
                  </a:moveTo>
                  <a:cubicBezTo>
                    <a:pt x="478" y="61"/>
                    <a:pt x="478" y="61"/>
                    <a:pt x="478" y="61"/>
                  </a:cubicBezTo>
                  <a:cubicBezTo>
                    <a:pt x="477" y="61"/>
                    <a:pt x="477" y="61"/>
                    <a:pt x="477" y="61"/>
                  </a:cubicBezTo>
                  <a:lnTo>
                    <a:pt x="478" y="61"/>
                  </a:lnTo>
                  <a:close/>
                  <a:moveTo>
                    <a:pt x="471" y="63"/>
                  </a:moveTo>
                  <a:cubicBezTo>
                    <a:pt x="472" y="63"/>
                    <a:pt x="472" y="63"/>
                    <a:pt x="472" y="63"/>
                  </a:cubicBezTo>
                  <a:cubicBezTo>
                    <a:pt x="471" y="64"/>
                    <a:pt x="471" y="64"/>
                    <a:pt x="471" y="64"/>
                  </a:cubicBezTo>
                  <a:cubicBezTo>
                    <a:pt x="471" y="63"/>
                    <a:pt x="471" y="63"/>
                    <a:pt x="471" y="63"/>
                  </a:cubicBezTo>
                  <a:close/>
                  <a:moveTo>
                    <a:pt x="470" y="64"/>
                  </a:moveTo>
                  <a:cubicBezTo>
                    <a:pt x="470" y="64"/>
                    <a:pt x="469" y="63"/>
                    <a:pt x="469" y="64"/>
                  </a:cubicBezTo>
                  <a:cubicBezTo>
                    <a:pt x="469" y="64"/>
                    <a:pt x="469" y="64"/>
                    <a:pt x="469" y="64"/>
                  </a:cubicBezTo>
                  <a:cubicBezTo>
                    <a:pt x="468" y="64"/>
                    <a:pt x="468" y="64"/>
                    <a:pt x="468" y="64"/>
                  </a:cubicBezTo>
                  <a:cubicBezTo>
                    <a:pt x="469" y="63"/>
                    <a:pt x="470" y="63"/>
                    <a:pt x="470" y="64"/>
                  </a:cubicBezTo>
                  <a:close/>
                  <a:moveTo>
                    <a:pt x="496" y="55"/>
                  </a:moveTo>
                  <a:cubicBezTo>
                    <a:pt x="495" y="56"/>
                    <a:pt x="495" y="56"/>
                    <a:pt x="495" y="56"/>
                  </a:cubicBezTo>
                  <a:cubicBezTo>
                    <a:pt x="495" y="55"/>
                    <a:pt x="495" y="55"/>
                    <a:pt x="495" y="55"/>
                  </a:cubicBezTo>
                  <a:lnTo>
                    <a:pt x="496" y="55"/>
                  </a:lnTo>
                  <a:close/>
                  <a:moveTo>
                    <a:pt x="495" y="54"/>
                  </a:moveTo>
                  <a:cubicBezTo>
                    <a:pt x="494" y="54"/>
                    <a:pt x="494" y="54"/>
                    <a:pt x="494" y="54"/>
                  </a:cubicBezTo>
                  <a:cubicBezTo>
                    <a:pt x="494" y="54"/>
                    <a:pt x="494" y="54"/>
                    <a:pt x="494" y="54"/>
                  </a:cubicBezTo>
                  <a:lnTo>
                    <a:pt x="495" y="54"/>
                  </a:lnTo>
                  <a:close/>
                  <a:moveTo>
                    <a:pt x="504" y="54"/>
                  </a:moveTo>
                  <a:cubicBezTo>
                    <a:pt x="503" y="55"/>
                    <a:pt x="503" y="55"/>
                    <a:pt x="503" y="55"/>
                  </a:cubicBezTo>
                  <a:cubicBezTo>
                    <a:pt x="503" y="54"/>
                    <a:pt x="503" y="54"/>
                    <a:pt x="503" y="54"/>
                  </a:cubicBezTo>
                  <a:lnTo>
                    <a:pt x="504" y="54"/>
                  </a:lnTo>
                  <a:close/>
                  <a:moveTo>
                    <a:pt x="494" y="53"/>
                  </a:moveTo>
                  <a:cubicBezTo>
                    <a:pt x="493" y="54"/>
                    <a:pt x="493" y="54"/>
                    <a:pt x="492" y="54"/>
                  </a:cubicBezTo>
                  <a:lnTo>
                    <a:pt x="494" y="53"/>
                  </a:lnTo>
                  <a:close/>
                  <a:moveTo>
                    <a:pt x="490" y="53"/>
                  </a:moveTo>
                  <a:cubicBezTo>
                    <a:pt x="490" y="53"/>
                    <a:pt x="490" y="53"/>
                    <a:pt x="490" y="54"/>
                  </a:cubicBezTo>
                  <a:cubicBezTo>
                    <a:pt x="490" y="53"/>
                    <a:pt x="490" y="53"/>
                    <a:pt x="490" y="53"/>
                  </a:cubicBezTo>
                  <a:close/>
                  <a:moveTo>
                    <a:pt x="489" y="55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6"/>
                  </a:cubicBezTo>
                  <a:cubicBezTo>
                    <a:pt x="488" y="56"/>
                    <a:pt x="488" y="56"/>
                    <a:pt x="488" y="55"/>
                  </a:cubicBezTo>
                  <a:cubicBezTo>
                    <a:pt x="488" y="55"/>
                    <a:pt x="488" y="55"/>
                    <a:pt x="488" y="55"/>
                  </a:cubicBezTo>
                  <a:lnTo>
                    <a:pt x="489" y="55"/>
                  </a:lnTo>
                  <a:close/>
                  <a:moveTo>
                    <a:pt x="487" y="56"/>
                  </a:moveTo>
                  <a:cubicBezTo>
                    <a:pt x="488" y="56"/>
                    <a:pt x="488" y="56"/>
                    <a:pt x="488" y="56"/>
                  </a:cubicBezTo>
                  <a:cubicBezTo>
                    <a:pt x="487" y="56"/>
                    <a:pt x="487" y="56"/>
                    <a:pt x="487" y="56"/>
                  </a:cubicBezTo>
                  <a:close/>
                  <a:moveTo>
                    <a:pt x="485" y="56"/>
                  </a:moveTo>
                  <a:cubicBezTo>
                    <a:pt x="485" y="56"/>
                    <a:pt x="485" y="56"/>
                    <a:pt x="485" y="56"/>
                  </a:cubicBezTo>
                  <a:cubicBezTo>
                    <a:pt x="485" y="57"/>
                    <a:pt x="485" y="57"/>
                    <a:pt x="485" y="57"/>
                  </a:cubicBezTo>
                  <a:cubicBezTo>
                    <a:pt x="485" y="57"/>
                    <a:pt x="485" y="57"/>
                    <a:pt x="485" y="57"/>
                  </a:cubicBezTo>
                  <a:lnTo>
                    <a:pt x="485" y="56"/>
                  </a:lnTo>
                  <a:close/>
                  <a:moveTo>
                    <a:pt x="519" y="44"/>
                  </a:moveTo>
                  <a:cubicBezTo>
                    <a:pt x="519" y="45"/>
                    <a:pt x="519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cubicBezTo>
                    <a:pt x="520" y="45"/>
                    <a:pt x="519" y="44"/>
                    <a:pt x="520" y="44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1" y="45"/>
                    <a:pt x="521" y="45"/>
                    <a:pt x="521" y="45"/>
                  </a:cubicBezTo>
                  <a:cubicBezTo>
                    <a:pt x="520" y="45"/>
                    <a:pt x="520" y="45"/>
                    <a:pt x="519" y="45"/>
                  </a:cubicBezTo>
                  <a:cubicBezTo>
                    <a:pt x="519" y="45"/>
                    <a:pt x="519" y="45"/>
                    <a:pt x="519" y="45"/>
                  </a:cubicBezTo>
                  <a:lnTo>
                    <a:pt x="519" y="44"/>
                  </a:lnTo>
                  <a:close/>
                  <a:moveTo>
                    <a:pt x="518" y="45"/>
                  </a:moveTo>
                  <a:cubicBezTo>
                    <a:pt x="518" y="45"/>
                    <a:pt x="518" y="45"/>
                    <a:pt x="518" y="45"/>
                  </a:cubicBezTo>
                  <a:cubicBezTo>
                    <a:pt x="517" y="45"/>
                    <a:pt x="517" y="45"/>
                    <a:pt x="517" y="45"/>
                  </a:cubicBezTo>
                  <a:lnTo>
                    <a:pt x="518" y="45"/>
                  </a:lnTo>
                  <a:close/>
                  <a:moveTo>
                    <a:pt x="473" y="56"/>
                  </a:moveTo>
                  <a:cubicBezTo>
                    <a:pt x="473" y="56"/>
                    <a:pt x="473" y="56"/>
                    <a:pt x="473" y="56"/>
                  </a:cubicBezTo>
                  <a:cubicBezTo>
                    <a:pt x="473" y="56"/>
                    <a:pt x="473" y="57"/>
                    <a:pt x="474" y="57"/>
                  </a:cubicBezTo>
                  <a:cubicBezTo>
                    <a:pt x="473" y="57"/>
                    <a:pt x="472" y="57"/>
                    <a:pt x="473" y="56"/>
                  </a:cubicBezTo>
                  <a:close/>
                  <a:moveTo>
                    <a:pt x="475" y="56"/>
                  </a:moveTo>
                  <a:cubicBezTo>
                    <a:pt x="475" y="56"/>
                    <a:pt x="475" y="56"/>
                    <a:pt x="475" y="56"/>
                  </a:cubicBezTo>
                  <a:cubicBezTo>
                    <a:pt x="476" y="55"/>
                    <a:pt x="476" y="55"/>
                    <a:pt x="476" y="55"/>
                  </a:cubicBezTo>
                  <a:cubicBezTo>
                    <a:pt x="476" y="56"/>
                    <a:pt x="476" y="56"/>
                    <a:pt x="475" y="56"/>
                  </a:cubicBezTo>
                  <a:close/>
                  <a:moveTo>
                    <a:pt x="479" y="50"/>
                  </a:moveTo>
                  <a:cubicBezTo>
                    <a:pt x="479" y="49"/>
                    <a:pt x="479" y="49"/>
                    <a:pt x="479" y="49"/>
                  </a:cubicBezTo>
                  <a:cubicBezTo>
                    <a:pt x="479" y="49"/>
                    <a:pt x="478" y="49"/>
                    <a:pt x="478" y="50"/>
                  </a:cubicBezTo>
                  <a:cubicBezTo>
                    <a:pt x="478" y="50"/>
                    <a:pt x="478" y="50"/>
                    <a:pt x="478" y="50"/>
                  </a:cubicBezTo>
                  <a:cubicBezTo>
                    <a:pt x="477" y="49"/>
                    <a:pt x="476" y="51"/>
                    <a:pt x="476" y="50"/>
                  </a:cubicBezTo>
                  <a:cubicBezTo>
                    <a:pt x="476" y="50"/>
                    <a:pt x="477" y="50"/>
                    <a:pt x="476" y="49"/>
                  </a:cubicBezTo>
                  <a:cubicBezTo>
                    <a:pt x="477" y="49"/>
                    <a:pt x="477" y="49"/>
                    <a:pt x="478" y="49"/>
                  </a:cubicBezTo>
                  <a:cubicBezTo>
                    <a:pt x="478" y="49"/>
                    <a:pt x="478" y="49"/>
                    <a:pt x="478" y="49"/>
                  </a:cubicBezTo>
                  <a:cubicBezTo>
                    <a:pt x="478" y="49"/>
                    <a:pt x="479" y="49"/>
                    <a:pt x="480" y="49"/>
                  </a:cubicBezTo>
                  <a:cubicBezTo>
                    <a:pt x="480" y="49"/>
                    <a:pt x="480" y="49"/>
                    <a:pt x="481" y="49"/>
                  </a:cubicBezTo>
                  <a:cubicBezTo>
                    <a:pt x="480" y="50"/>
                    <a:pt x="482" y="50"/>
                    <a:pt x="482" y="51"/>
                  </a:cubicBezTo>
                  <a:cubicBezTo>
                    <a:pt x="482" y="50"/>
                    <a:pt x="480" y="50"/>
                    <a:pt x="479" y="50"/>
                  </a:cubicBezTo>
                  <a:close/>
                  <a:moveTo>
                    <a:pt x="482" y="43"/>
                  </a:moveTo>
                  <a:cubicBezTo>
                    <a:pt x="482" y="43"/>
                    <a:pt x="482" y="43"/>
                    <a:pt x="482" y="43"/>
                  </a:cubicBezTo>
                  <a:cubicBezTo>
                    <a:pt x="482" y="43"/>
                    <a:pt x="483" y="42"/>
                    <a:pt x="483" y="42"/>
                  </a:cubicBezTo>
                  <a:cubicBezTo>
                    <a:pt x="483" y="43"/>
                    <a:pt x="483" y="43"/>
                    <a:pt x="482" y="43"/>
                  </a:cubicBezTo>
                  <a:cubicBezTo>
                    <a:pt x="482" y="43"/>
                    <a:pt x="482" y="43"/>
                    <a:pt x="482" y="43"/>
                  </a:cubicBezTo>
                  <a:close/>
                  <a:moveTo>
                    <a:pt x="478" y="56"/>
                  </a:moveTo>
                  <a:cubicBezTo>
                    <a:pt x="478" y="56"/>
                    <a:pt x="478" y="56"/>
                    <a:pt x="478" y="56"/>
                  </a:cubicBezTo>
                  <a:cubicBezTo>
                    <a:pt x="479" y="56"/>
                    <a:pt x="480" y="55"/>
                    <a:pt x="481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6"/>
                    <a:pt x="480" y="56"/>
                    <a:pt x="480" y="56"/>
                  </a:cubicBezTo>
                  <a:cubicBezTo>
                    <a:pt x="480" y="57"/>
                    <a:pt x="480" y="57"/>
                    <a:pt x="480" y="57"/>
                  </a:cubicBezTo>
                  <a:cubicBezTo>
                    <a:pt x="479" y="58"/>
                    <a:pt x="479" y="56"/>
                    <a:pt x="478" y="56"/>
                  </a:cubicBezTo>
                  <a:close/>
                  <a:moveTo>
                    <a:pt x="479" y="59"/>
                  </a:moveTo>
                  <a:cubicBezTo>
                    <a:pt x="479" y="58"/>
                    <a:pt x="479" y="58"/>
                    <a:pt x="479" y="58"/>
                  </a:cubicBezTo>
                  <a:cubicBezTo>
                    <a:pt x="480" y="58"/>
                    <a:pt x="480" y="58"/>
                    <a:pt x="480" y="58"/>
                  </a:cubicBezTo>
                  <a:cubicBezTo>
                    <a:pt x="479" y="58"/>
                    <a:pt x="479" y="58"/>
                    <a:pt x="479" y="58"/>
                  </a:cubicBezTo>
                  <a:cubicBezTo>
                    <a:pt x="479" y="58"/>
                    <a:pt x="479" y="59"/>
                    <a:pt x="479" y="59"/>
                  </a:cubicBezTo>
                  <a:close/>
                  <a:moveTo>
                    <a:pt x="485" y="50"/>
                  </a:moveTo>
                  <a:cubicBezTo>
                    <a:pt x="485" y="50"/>
                    <a:pt x="485" y="50"/>
                    <a:pt x="485" y="50"/>
                  </a:cubicBezTo>
                  <a:cubicBezTo>
                    <a:pt x="485" y="50"/>
                    <a:pt x="485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4" y="49"/>
                    <a:pt x="484" y="49"/>
                    <a:pt x="484" y="49"/>
                  </a:cubicBezTo>
                  <a:cubicBezTo>
                    <a:pt x="485" y="49"/>
                    <a:pt x="486" y="50"/>
                    <a:pt x="486" y="49"/>
                  </a:cubicBezTo>
                  <a:cubicBezTo>
                    <a:pt x="486" y="49"/>
                    <a:pt x="485" y="50"/>
                    <a:pt x="485" y="50"/>
                  </a:cubicBezTo>
                  <a:close/>
                  <a:moveTo>
                    <a:pt x="488" y="48"/>
                  </a:moveTo>
                  <a:cubicBezTo>
                    <a:pt x="488" y="47"/>
                    <a:pt x="488" y="47"/>
                    <a:pt x="488" y="47"/>
                  </a:cubicBezTo>
                  <a:cubicBezTo>
                    <a:pt x="488" y="47"/>
                    <a:pt x="488" y="47"/>
                    <a:pt x="488" y="47"/>
                  </a:cubicBezTo>
                  <a:lnTo>
                    <a:pt x="488" y="48"/>
                  </a:lnTo>
                  <a:close/>
                  <a:moveTo>
                    <a:pt x="492" y="43"/>
                  </a:moveTo>
                  <a:cubicBezTo>
                    <a:pt x="492" y="43"/>
                    <a:pt x="492" y="43"/>
                    <a:pt x="491" y="43"/>
                  </a:cubicBezTo>
                  <a:cubicBezTo>
                    <a:pt x="491" y="43"/>
                    <a:pt x="490" y="43"/>
                    <a:pt x="489" y="43"/>
                  </a:cubicBezTo>
                  <a:cubicBezTo>
                    <a:pt x="490" y="43"/>
                    <a:pt x="491" y="42"/>
                    <a:pt x="492" y="42"/>
                  </a:cubicBezTo>
                  <a:cubicBezTo>
                    <a:pt x="492" y="43"/>
                    <a:pt x="491" y="43"/>
                    <a:pt x="491" y="43"/>
                  </a:cubicBezTo>
                  <a:cubicBezTo>
                    <a:pt x="492" y="43"/>
                    <a:pt x="492" y="43"/>
                    <a:pt x="492" y="43"/>
                  </a:cubicBezTo>
                  <a:close/>
                  <a:moveTo>
                    <a:pt x="492" y="47"/>
                  </a:moveTo>
                  <a:cubicBezTo>
                    <a:pt x="493" y="47"/>
                    <a:pt x="495" y="46"/>
                    <a:pt x="496" y="47"/>
                  </a:cubicBezTo>
                  <a:cubicBezTo>
                    <a:pt x="495" y="46"/>
                    <a:pt x="493" y="47"/>
                    <a:pt x="492" y="47"/>
                  </a:cubicBezTo>
                  <a:close/>
                  <a:moveTo>
                    <a:pt x="495" y="43"/>
                  </a:moveTo>
                  <a:cubicBezTo>
                    <a:pt x="495" y="43"/>
                    <a:pt x="495" y="43"/>
                    <a:pt x="495" y="43"/>
                  </a:cubicBezTo>
                  <a:cubicBezTo>
                    <a:pt x="495" y="44"/>
                    <a:pt x="495" y="44"/>
                    <a:pt x="495" y="44"/>
                  </a:cubicBezTo>
                  <a:lnTo>
                    <a:pt x="495" y="43"/>
                  </a:lnTo>
                  <a:close/>
                  <a:moveTo>
                    <a:pt x="496" y="43"/>
                  </a:move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ubicBezTo>
                    <a:pt x="496" y="43"/>
                    <a:pt x="496" y="43"/>
                    <a:pt x="496" y="43"/>
                  </a:cubicBezTo>
                  <a:close/>
                  <a:moveTo>
                    <a:pt x="496" y="45"/>
                  </a:moveTo>
                  <a:cubicBezTo>
                    <a:pt x="496" y="45"/>
                    <a:pt x="496" y="45"/>
                    <a:pt x="496" y="45"/>
                  </a:cubicBezTo>
                  <a:cubicBezTo>
                    <a:pt x="497" y="45"/>
                    <a:pt x="497" y="45"/>
                    <a:pt x="497" y="45"/>
                  </a:cubicBezTo>
                  <a:lnTo>
                    <a:pt x="496" y="45"/>
                  </a:lnTo>
                  <a:close/>
                  <a:moveTo>
                    <a:pt x="502" y="45"/>
                  </a:move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2" y="45"/>
                    <a:pt x="502" y="45"/>
                  </a:cubicBezTo>
                  <a:cubicBezTo>
                    <a:pt x="502" y="45"/>
                    <a:pt x="503" y="44"/>
                    <a:pt x="504" y="45"/>
                  </a:cubicBezTo>
                  <a:cubicBezTo>
                    <a:pt x="503" y="45"/>
                    <a:pt x="503" y="45"/>
                    <a:pt x="502" y="45"/>
                  </a:cubicBezTo>
                  <a:close/>
                  <a:moveTo>
                    <a:pt x="506" y="45"/>
                  </a:moveTo>
                  <a:cubicBezTo>
                    <a:pt x="505" y="45"/>
                    <a:pt x="505" y="45"/>
                    <a:pt x="505" y="45"/>
                  </a:cubicBezTo>
                  <a:cubicBezTo>
                    <a:pt x="504" y="44"/>
                    <a:pt x="505" y="45"/>
                    <a:pt x="506" y="45"/>
                  </a:cubicBezTo>
                  <a:cubicBezTo>
                    <a:pt x="506" y="45"/>
                    <a:pt x="506" y="44"/>
                    <a:pt x="506" y="44"/>
                  </a:cubicBezTo>
                  <a:cubicBezTo>
                    <a:pt x="506" y="45"/>
                    <a:pt x="506" y="45"/>
                    <a:pt x="506" y="45"/>
                  </a:cubicBezTo>
                  <a:close/>
                  <a:moveTo>
                    <a:pt x="507" y="45"/>
                  </a:moveTo>
                  <a:cubicBezTo>
                    <a:pt x="507" y="45"/>
                    <a:pt x="507" y="45"/>
                    <a:pt x="507" y="45"/>
                  </a:cubicBezTo>
                  <a:cubicBezTo>
                    <a:pt x="508" y="45"/>
                    <a:pt x="508" y="45"/>
                    <a:pt x="508" y="45"/>
                  </a:cubicBezTo>
                  <a:lnTo>
                    <a:pt x="507" y="45"/>
                  </a:lnTo>
                  <a:close/>
                  <a:moveTo>
                    <a:pt x="509" y="45"/>
                  </a:move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09" y="45"/>
                    <a:pt x="509" y="45"/>
                    <a:pt x="509" y="45"/>
                  </a:cubicBezTo>
                  <a:cubicBezTo>
                    <a:pt x="510" y="45"/>
                    <a:pt x="509" y="45"/>
                    <a:pt x="510" y="44"/>
                  </a:cubicBezTo>
                  <a:cubicBezTo>
                    <a:pt x="510" y="45"/>
                    <a:pt x="510" y="45"/>
                    <a:pt x="510" y="45"/>
                  </a:cubicBezTo>
                  <a:cubicBezTo>
                    <a:pt x="511" y="46"/>
                    <a:pt x="509" y="45"/>
                    <a:pt x="509" y="45"/>
                  </a:cubicBezTo>
                  <a:close/>
                  <a:moveTo>
                    <a:pt x="512" y="46"/>
                  </a:moveTo>
                  <a:cubicBezTo>
                    <a:pt x="512" y="47"/>
                    <a:pt x="512" y="47"/>
                    <a:pt x="512" y="47"/>
                  </a:cubicBezTo>
                  <a:cubicBezTo>
                    <a:pt x="511" y="46"/>
                    <a:pt x="511" y="46"/>
                    <a:pt x="511" y="46"/>
                  </a:cubicBezTo>
                  <a:lnTo>
                    <a:pt x="512" y="46"/>
                  </a:lnTo>
                  <a:close/>
                  <a:moveTo>
                    <a:pt x="494" y="38"/>
                  </a:moveTo>
                  <a:cubicBezTo>
                    <a:pt x="492" y="38"/>
                    <a:pt x="491" y="39"/>
                    <a:pt x="490" y="39"/>
                  </a:cubicBezTo>
                  <a:cubicBezTo>
                    <a:pt x="490" y="38"/>
                    <a:pt x="490" y="38"/>
                    <a:pt x="490" y="38"/>
                  </a:cubicBezTo>
                  <a:cubicBezTo>
                    <a:pt x="491" y="39"/>
                    <a:pt x="493" y="38"/>
                    <a:pt x="494" y="38"/>
                  </a:cubicBezTo>
                  <a:close/>
                  <a:moveTo>
                    <a:pt x="490" y="41"/>
                  </a:moveTo>
                  <a:cubicBezTo>
                    <a:pt x="490" y="40"/>
                    <a:pt x="491" y="39"/>
                    <a:pt x="492" y="40"/>
                  </a:cubicBezTo>
                  <a:cubicBezTo>
                    <a:pt x="493" y="40"/>
                    <a:pt x="492" y="41"/>
                    <a:pt x="493" y="41"/>
                  </a:cubicBezTo>
                  <a:cubicBezTo>
                    <a:pt x="493" y="40"/>
                    <a:pt x="495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6" y="40"/>
                    <a:pt x="496" y="40"/>
                    <a:pt x="496" y="40"/>
                  </a:cubicBezTo>
                  <a:cubicBezTo>
                    <a:pt x="497" y="41"/>
                    <a:pt x="497" y="41"/>
                    <a:pt x="497" y="41"/>
                  </a:cubicBezTo>
                  <a:cubicBezTo>
                    <a:pt x="497" y="41"/>
                    <a:pt x="496" y="41"/>
                    <a:pt x="496" y="41"/>
                  </a:cubicBezTo>
                  <a:cubicBezTo>
                    <a:pt x="497" y="41"/>
                    <a:pt x="498" y="41"/>
                    <a:pt x="498" y="41"/>
                  </a:cubicBezTo>
                  <a:cubicBezTo>
                    <a:pt x="498" y="40"/>
                    <a:pt x="498" y="40"/>
                    <a:pt x="498" y="40"/>
                  </a:cubicBezTo>
                  <a:cubicBezTo>
                    <a:pt x="499" y="40"/>
                    <a:pt x="499" y="40"/>
                    <a:pt x="500" y="40"/>
                  </a:cubicBezTo>
                  <a:cubicBezTo>
                    <a:pt x="500" y="40"/>
                    <a:pt x="500" y="40"/>
                    <a:pt x="500" y="40"/>
                  </a:cubicBezTo>
                  <a:cubicBezTo>
                    <a:pt x="501" y="40"/>
                    <a:pt x="501" y="40"/>
                    <a:pt x="501" y="40"/>
                  </a:cubicBezTo>
                  <a:cubicBezTo>
                    <a:pt x="501" y="39"/>
                    <a:pt x="501" y="39"/>
                    <a:pt x="501" y="39"/>
                  </a:cubicBezTo>
                  <a:cubicBezTo>
                    <a:pt x="501" y="39"/>
                    <a:pt x="502" y="40"/>
                    <a:pt x="502" y="39"/>
                  </a:cubicBezTo>
                  <a:cubicBezTo>
                    <a:pt x="503" y="41"/>
                    <a:pt x="504" y="40"/>
                    <a:pt x="505" y="40"/>
                  </a:cubicBezTo>
                  <a:cubicBezTo>
                    <a:pt x="505" y="40"/>
                    <a:pt x="506" y="40"/>
                    <a:pt x="505" y="40"/>
                  </a:cubicBezTo>
                  <a:cubicBezTo>
                    <a:pt x="505" y="39"/>
                    <a:pt x="505" y="39"/>
                    <a:pt x="505" y="39"/>
                  </a:cubicBezTo>
                  <a:cubicBezTo>
                    <a:pt x="507" y="40"/>
                    <a:pt x="509" y="38"/>
                    <a:pt x="512" y="39"/>
                  </a:cubicBezTo>
                  <a:cubicBezTo>
                    <a:pt x="512" y="40"/>
                    <a:pt x="512" y="40"/>
                    <a:pt x="512" y="40"/>
                  </a:cubicBezTo>
                  <a:cubicBezTo>
                    <a:pt x="511" y="40"/>
                    <a:pt x="511" y="40"/>
                    <a:pt x="511" y="40"/>
                  </a:cubicBezTo>
                  <a:cubicBezTo>
                    <a:pt x="511" y="40"/>
                    <a:pt x="511" y="41"/>
                    <a:pt x="511" y="41"/>
                  </a:cubicBezTo>
                  <a:cubicBezTo>
                    <a:pt x="512" y="41"/>
                    <a:pt x="512" y="41"/>
                    <a:pt x="512" y="42"/>
                  </a:cubicBezTo>
                  <a:cubicBezTo>
                    <a:pt x="513" y="42"/>
                    <a:pt x="511" y="43"/>
                    <a:pt x="512" y="43"/>
                  </a:cubicBezTo>
                  <a:cubicBezTo>
                    <a:pt x="512" y="43"/>
                    <a:pt x="511" y="44"/>
                    <a:pt x="511" y="44"/>
                  </a:cubicBezTo>
                  <a:cubicBezTo>
                    <a:pt x="511" y="44"/>
                    <a:pt x="511" y="45"/>
                    <a:pt x="511" y="45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1" y="44"/>
                    <a:pt x="511" y="44"/>
                    <a:pt x="511" y="44"/>
                  </a:cubicBezTo>
                  <a:cubicBezTo>
                    <a:pt x="510" y="44"/>
                    <a:pt x="510" y="44"/>
                    <a:pt x="509" y="44"/>
                  </a:cubicBezTo>
                  <a:cubicBezTo>
                    <a:pt x="509" y="42"/>
                    <a:pt x="509" y="42"/>
                    <a:pt x="509" y="42"/>
                  </a:cubicBezTo>
                  <a:cubicBezTo>
                    <a:pt x="509" y="41"/>
                    <a:pt x="508" y="42"/>
                    <a:pt x="508" y="42"/>
                  </a:cubicBezTo>
                  <a:cubicBezTo>
                    <a:pt x="509" y="43"/>
                    <a:pt x="506" y="41"/>
                    <a:pt x="507" y="43"/>
                  </a:cubicBezTo>
                  <a:cubicBezTo>
                    <a:pt x="507" y="44"/>
                    <a:pt x="505" y="44"/>
                    <a:pt x="504" y="43"/>
                  </a:cubicBezTo>
                  <a:cubicBezTo>
                    <a:pt x="500" y="43"/>
                    <a:pt x="500" y="43"/>
                    <a:pt x="500" y="43"/>
                  </a:cubicBezTo>
                  <a:cubicBezTo>
                    <a:pt x="502" y="42"/>
                    <a:pt x="504" y="43"/>
                    <a:pt x="506" y="42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5" y="41"/>
                    <a:pt x="505" y="41"/>
                  </a:cubicBezTo>
                  <a:cubicBezTo>
                    <a:pt x="505" y="41"/>
                    <a:pt x="504" y="41"/>
                    <a:pt x="503" y="41"/>
                  </a:cubicBezTo>
                  <a:cubicBezTo>
                    <a:pt x="503" y="41"/>
                    <a:pt x="503" y="41"/>
                    <a:pt x="503" y="41"/>
                  </a:cubicBezTo>
                  <a:cubicBezTo>
                    <a:pt x="504" y="42"/>
                    <a:pt x="504" y="42"/>
                    <a:pt x="504" y="42"/>
                  </a:cubicBezTo>
                  <a:cubicBezTo>
                    <a:pt x="502" y="42"/>
                    <a:pt x="502" y="42"/>
                    <a:pt x="500" y="42"/>
                  </a:cubicBezTo>
                  <a:cubicBezTo>
                    <a:pt x="500" y="42"/>
                    <a:pt x="497" y="42"/>
                    <a:pt x="499" y="43"/>
                  </a:cubicBezTo>
                  <a:cubicBezTo>
                    <a:pt x="498" y="43"/>
                    <a:pt x="498" y="43"/>
                    <a:pt x="498" y="43"/>
                  </a:cubicBezTo>
                  <a:cubicBezTo>
                    <a:pt x="498" y="43"/>
                    <a:pt x="499" y="42"/>
                    <a:pt x="499" y="42"/>
                  </a:cubicBezTo>
                  <a:cubicBezTo>
                    <a:pt x="499" y="41"/>
                    <a:pt x="498" y="42"/>
                    <a:pt x="497" y="41"/>
                  </a:cubicBezTo>
                  <a:cubicBezTo>
                    <a:pt x="497" y="42"/>
                    <a:pt x="496" y="42"/>
                    <a:pt x="495" y="42"/>
                  </a:cubicBezTo>
                  <a:cubicBezTo>
                    <a:pt x="496" y="41"/>
                    <a:pt x="496" y="41"/>
                    <a:pt x="496" y="41"/>
                  </a:cubicBezTo>
                  <a:cubicBezTo>
                    <a:pt x="495" y="41"/>
                    <a:pt x="495" y="41"/>
                    <a:pt x="495" y="41"/>
                  </a:cubicBezTo>
                  <a:cubicBezTo>
                    <a:pt x="494" y="43"/>
                    <a:pt x="494" y="43"/>
                    <a:pt x="494" y="43"/>
                  </a:cubicBezTo>
                  <a:cubicBezTo>
                    <a:pt x="494" y="43"/>
                    <a:pt x="494" y="41"/>
                    <a:pt x="493" y="42"/>
                  </a:cubicBezTo>
                  <a:cubicBezTo>
                    <a:pt x="493" y="42"/>
                    <a:pt x="492" y="42"/>
                    <a:pt x="493" y="42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3" y="43"/>
                    <a:pt x="493" y="43"/>
                  </a:cubicBezTo>
                  <a:cubicBezTo>
                    <a:pt x="493" y="43"/>
                    <a:pt x="492" y="42"/>
                    <a:pt x="492" y="42"/>
                  </a:cubicBezTo>
                  <a:cubicBezTo>
                    <a:pt x="491" y="41"/>
                    <a:pt x="490" y="42"/>
                    <a:pt x="489" y="42"/>
                  </a:cubicBezTo>
                  <a:cubicBezTo>
                    <a:pt x="489" y="41"/>
                    <a:pt x="489" y="41"/>
                    <a:pt x="489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8" y="41"/>
                    <a:pt x="488" y="41"/>
                    <a:pt x="488" y="41"/>
                  </a:cubicBezTo>
                  <a:cubicBezTo>
                    <a:pt x="487" y="41"/>
                    <a:pt x="487" y="41"/>
                    <a:pt x="487" y="41"/>
                  </a:cubicBezTo>
                  <a:cubicBezTo>
                    <a:pt x="488" y="41"/>
                    <a:pt x="489" y="40"/>
                    <a:pt x="490" y="41"/>
                  </a:cubicBezTo>
                  <a:close/>
                  <a:moveTo>
                    <a:pt x="489" y="38"/>
                  </a:moveTo>
                  <a:cubicBezTo>
                    <a:pt x="488" y="38"/>
                    <a:pt x="488" y="38"/>
                    <a:pt x="488" y="38"/>
                  </a:cubicBezTo>
                  <a:cubicBezTo>
                    <a:pt x="488" y="38"/>
                    <a:pt x="488" y="38"/>
                    <a:pt x="488" y="38"/>
                  </a:cubicBezTo>
                  <a:lnTo>
                    <a:pt x="489" y="38"/>
                  </a:lnTo>
                  <a:close/>
                  <a:moveTo>
                    <a:pt x="484" y="49"/>
                  </a:moveTo>
                  <a:cubicBezTo>
                    <a:pt x="483" y="49"/>
                    <a:pt x="483" y="51"/>
                    <a:pt x="482" y="50"/>
                  </a:cubicBezTo>
                  <a:cubicBezTo>
                    <a:pt x="482" y="49"/>
                    <a:pt x="483" y="49"/>
                    <a:pt x="484" y="49"/>
                  </a:cubicBezTo>
                  <a:close/>
                  <a:moveTo>
                    <a:pt x="486" y="41"/>
                  </a:moveTo>
                  <a:cubicBezTo>
                    <a:pt x="486" y="40"/>
                    <a:pt x="485" y="41"/>
                    <a:pt x="485" y="41"/>
                  </a:cubicBezTo>
                  <a:cubicBezTo>
                    <a:pt x="485" y="40"/>
                    <a:pt x="485" y="40"/>
                    <a:pt x="485" y="40"/>
                  </a:cubicBezTo>
                  <a:cubicBezTo>
                    <a:pt x="485" y="40"/>
                    <a:pt x="486" y="40"/>
                    <a:pt x="486" y="41"/>
                  </a:cubicBezTo>
                  <a:close/>
                  <a:moveTo>
                    <a:pt x="482" y="41"/>
                  </a:moveTo>
                  <a:cubicBezTo>
                    <a:pt x="481" y="40"/>
                    <a:pt x="481" y="40"/>
                    <a:pt x="481" y="40"/>
                  </a:cubicBezTo>
                  <a:cubicBezTo>
                    <a:pt x="482" y="40"/>
                    <a:pt x="482" y="40"/>
                    <a:pt x="482" y="41"/>
                  </a:cubicBezTo>
                  <a:close/>
                  <a:moveTo>
                    <a:pt x="485" y="42"/>
                  </a:moveTo>
                  <a:cubicBezTo>
                    <a:pt x="483" y="41"/>
                    <a:pt x="481" y="42"/>
                    <a:pt x="479" y="41"/>
                  </a:cubicBezTo>
                  <a:cubicBezTo>
                    <a:pt x="479" y="42"/>
                    <a:pt x="479" y="42"/>
                    <a:pt x="479" y="42"/>
                  </a:cubicBezTo>
                  <a:cubicBezTo>
                    <a:pt x="478" y="41"/>
                    <a:pt x="478" y="41"/>
                    <a:pt x="478" y="41"/>
                  </a:cubicBezTo>
                  <a:cubicBezTo>
                    <a:pt x="480" y="42"/>
                    <a:pt x="483" y="41"/>
                    <a:pt x="485" y="42"/>
                  </a:cubicBezTo>
                  <a:close/>
                  <a:moveTo>
                    <a:pt x="476" y="49"/>
                  </a:moveTo>
                  <a:cubicBezTo>
                    <a:pt x="476" y="49"/>
                    <a:pt x="476" y="49"/>
                    <a:pt x="476" y="49"/>
                  </a:cubicBezTo>
                  <a:cubicBezTo>
                    <a:pt x="476" y="49"/>
                    <a:pt x="476" y="49"/>
                    <a:pt x="476" y="49"/>
                  </a:cubicBezTo>
                  <a:cubicBezTo>
                    <a:pt x="475" y="49"/>
                    <a:pt x="475" y="49"/>
                    <a:pt x="474" y="49"/>
                  </a:cubicBezTo>
                  <a:cubicBezTo>
                    <a:pt x="474" y="48"/>
                    <a:pt x="475" y="49"/>
                    <a:pt x="476" y="49"/>
                  </a:cubicBezTo>
                  <a:close/>
                  <a:moveTo>
                    <a:pt x="470" y="55"/>
                  </a:moveTo>
                  <a:cubicBezTo>
                    <a:pt x="470" y="56"/>
                    <a:pt x="470" y="56"/>
                    <a:pt x="470" y="56"/>
                  </a:cubicBezTo>
                  <a:cubicBezTo>
                    <a:pt x="470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6"/>
                    <a:pt x="469" y="56"/>
                  </a:cubicBezTo>
                  <a:cubicBezTo>
                    <a:pt x="469" y="56"/>
                    <a:pt x="469" y="55"/>
                    <a:pt x="470" y="55"/>
                  </a:cubicBezTo>
                  <a:close/>
                  <a:moveTo>
                    <a:pt x="471" y="50"/>
                  </a:moveTo>
                  <a:cubicBezTo>
                    <a:pt x="470" y="50"/>
                    <a:pt x="470" y="50"/>
                    <a:pt x="470" y="50"/>
                  </a:cubicBezTo>
                  <a:cubicBezTo>
                    <a:pt x="472" y="50"/>
                    <a:pt x="472" y="50"/>
                    <a:pt x="472" y="50"/>
                  </a:cubicBezTo>
                  <a:lnTo>
                    <a:pt x="471" y="50"/>
                  </a:lnTo>
                  <a:close/>
                  <a:moveTo>
                    <a:pt x="474" y="42"/>
                  </a:move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3"/>
                    <a:pt x="474" y="43"/>
                    <a:pt x="474" y="43"/>
                  </a:cubicBezTo>
                  <a:cubicBezTo>
                    <a:pt x="474" y="42"/>
                    <a:pt x="474" y="42"/>
                    <a:pt x="474" y="42"/>
                  </a:cubicBezTo>
                  <a:close/>
                  <a:moveTo>
                    <a:pt x="468" y="56"/>
                  </a:moveTo>
                  <a:cubicBezTo>
                    <a:pt x="468" y="56"/>
                    <a:pt x="468" y="56"/>
                    <a:pt x="468" y="56"/>
                  </a:cubicBezTo>
                  <a:cubicBezTo>
                    <a:pt x="467" y="56"/>
                    <a:pt x="467" y="56"/>
                    <a:pt x="467" y="56"/>
                  </a:cubicBezTo>
                  <a:lnTo>
                    <a:pt x="468" y="56"/>
                  </a:lnTo>
                  <a:close/>
                  <a:moveTo>
                    <a:pt x="467" y="56"/>
                  </a:moveTo>
                  <a:cubicBezTo>
                    <a:pt x="466" y="56"/>
                    <a:pt x="466" y="56"/>
                    <a:pt x="465" y="56"/>
                  </a:cubicBezTo>
                  <a:cubicBezTo>
                    <a:pt x="465" y="56"/>
                    <a:pt x="465" y="56"/>
                    <a:pt x="465" y="56"/>
                  </a:cubicBezTo>
                  <a:cubicBezTo>
                    <a:pt x="465" y="55"/>
                    <a:pt x="466" y="56"/>
                    <a:pt x="467" y="56"/>
                  </a:cubicBezTo>
                  <a:close/>
                  <a:moveTo>
                    <a:pt x="462" y="64"/>
                  </a:moveTo>
                  <a:cubicBezTo>
                    <a:pt x="461" y="64"/>
                    <a:pt x="461" y="64"/>
                    <a:pt x="461" y="64"/>
                  </a:cubicBezTo>
                  <a:cubicBezTo>
                    <a:pt x="461" y="64"/>
                    <a:pt x="462" y="64"/>
                    <a:pt x="462" y="64"/>
                  </a:cubicBezTo>
                  <a:close/>
                  <a:moveTo>
                    <a:pt x="463" y="59"/>
                  </a:moveTo>
                  <a:cubicBezTo>
                    <a:pt x="463" y="60"/>
                    <a:pt x="463" y="60"/>
                    <a:pt x="463" y="60"/>
                  </a:cubicBezTo>
                  <a:cubicBezTo>
                    <a:pt x="463" y="59"/>
                    <a:pt x="463" y="59"/>
                    <a:pt x="463" y="59"/>
                  </a:cubicBezTo>
                  <a:close/>
                  <a:moveTo>
                    <a:pt x="464" y="56"/>
                  </a:moveTo>
                  <a:cubicBezTo>
                    <a:pt x="464" y="57"/>
                    <a:pt x="463" y="56"/>
                    <a:pt x="463" y="56"/>
                  </a:cubicBezTo>
                  <a:cubicBezTo>
                    <a:pt x="463" y="56"/>
                    <a:pt x="464" y="56"/>
                    <a:pt x="464" y="56"/>
                  </a:cubicBezTo>
                  <a:close/>
                  <a:moveTo>
                    <a:pt x="461" y="56"/>
                  </a:moveTo>
                  <a:cubicBezTo>
                    <a:pt x="461" y="56"/>
                    <a:pt x="459" y="56"/>
                    <a:pt x="458" y="56"/>
                  </a:cubicBezTo>
                  <a:cubicBezTo>
                    <a:pt x="457" y="56"/>
                    <a:pt x="457" y="55"/>
                    <a:pt x="456" y="56"/>
                  </a:cubicBezTo>
                  <a:cubicBezTo>
                    <a:pt x="458" y="55"/>
                    <a:pt x="460" y="56"/>
                    <a:pt x="461" y="56"/>
                  </a:cubicBezTo>
                  <a:close/>
                  <a:moveTo>
                    <a:pt x="455" y="55"/>
                  </a:moveTo>
                  <a:cubicBezTo>
                    <a:pt x="455" y="55"/>
                    <a:pt x="455" y="55"/>
                    <a:pt x="455" y="56"/>
                  </a:cubicBezTo>
                  <a:cubicBezTo>
                    <a:pt x="454" y="56"/>
                    <a:pt x="454" y="56"/>
                    <a:pt x="454" y="56"/>
                  </a:cubicBezTo>
                  <a:lnTo>
                    <a:pt x="455" y="55"/>
                  </a:lnTo>
                  <a:close/>
                  <a:moveTo>
                    <a:pt x="453" y="56"/>
                  </a:moveTo>
                  <a:cubicBezTo>
                    <a:pt x="453" y="56"/>
                    <a:pt x="453" y="56"/>
                    <a:pt x="453" y="56"/>
                  </a:cubicBezTo>
                  <a:cubicBezTo>
                    <a:pt x="453" y="55"/>
                    <a:pt x="453" y="55"/>
                    <a:pt x="453" y="55"/>
                  </a:cubicBezTo>
                  <a:lnTo>
                    <a:pt x="453" y="56"/>
                  </a:lnTo>
                  <a:close/>
                  <a:moveTo>
                    <a:pt x="451" y="55"/>
                  </a:moveTo>
                  <a:cubicBezTo>
                    <a:pt x="451" y="56"/>
                    <a:pt x="451" y="56"/>
                    <a:pt x="451" y="56"/>
                  </a:cubicBezTo>
                  <a:cubicBezTo>
                    <a:pt x="450" y="55"/>
                    <a:pt x="450" y="56"/>
                    <a:pt x="449" y="56"/>
                  </a:cubicBezTo>
                  <a:cubicBezTo>
                    <a:pt x="449" y="55"/>
                    <a:pt x="450" y="56"/>
                    <a:pt x="451" y="55"/>
                  </a:cubicBezTo>
                  <a:close/>
                  <a:moveTo>
                    <a:pt x="477" y="33"/>
                  </a:moveTo>
                  <a:cubicBezTo>
                    <a:pt x="477" y="34"/>
                    <a:pt x="477" y="34"/>
                    <a:pt x="476" y="34"/>
                  </a:cubicBezTo>
                  <a:cubicBezTo>
                    <a:pt x="476" y="33"/>
                    <a:pt x="477" y="34"/>
                    <a:pt x="477" y="33"/>
                  </a:cubicBezTo>
                  <a:close/>
                  <a:moveTo>
                    <a:pt x="469" y="34"/>
                  </a:moveTo>
                  <a:cubicBezTo>
                    <a:pt x="469" y="34"/>
                    <a:pt x="469" y="34"/>
                    <a:pt x="470" y="34"/>
                  </a:cubicBezTo>
                  <a:cubicBezTo>
                    <a:pt x="470" y="35"/>
                    <a:pt x="469" y="34"/>
                    <a:pt x="469" y="34"/>
                  </a:cubicBezTo>
                  <a:close/>
                  <a:moveTo>
                    <a:pt x="472" y="32"/>
                  </a:moveTo>
                  <a:cubicBezTo>
                    <a:pt x="471" y="32"/>
                    <a:pt x="471" y="32"/>
                    <a:pt x="471" y="31"/>
                  </a:cubicBezTo>
                  <a:cubicBezTo>
                    <a:pt x="471" y="31"/>
                    <a:pt x="472" y="32"/>
                    <a:pt x="472" y="32"/>
                  </a:cubicBezTo>
                  <a:close/>
                  <a:moveTo>
                    <a:pt x="473" y="29"/>
                  </a:moveTo>
                  <a:cubicBezTo>
                    <a:pt x="473" y="30"/>
                    <a:pt x="473" y="30"/>
                    <a:pt x="473" y="30"/>
                  </a:cubicBezTo>
                  <a:cubicBezTo>
                    <a:pt x="473" y="30"/>
                    <a:pt x="470" y="30"/>
                    <a:pt x="470" y="30"/>
                  </a:cubicBezTo>
                  <a:lnTo>
                    <a:pt x="473" y="29"/>
                  </a:lnTo>
                  <a:close/>
                  <a:moveTo>
                    <a:pt x="468" y="29"/>
                  </a:moveTo>
                  <a:cubicBezTo>
                    <a:pt x="468" y="30"/>
                    <a:pt x="468" y="30"/>
                    <a:pt x="468" y="30"/>
                  </a:cubicBezTo>
                  <a:cubicBezTo>
                    <a:pt x="468" y="30"/>
                    <a:pt x="467" y="30"/>
                    <a:pt x="467" y="30"/>
                  </a:cubicBezTo>
                  <a:lnTo>
                    <a:pt x="468" y="29"/>
                  </a:lnTo>
                  <a:close/>
                  <a:moveTo>
                    <a:pt x="467" y="31"/>
                  </a:moveTo>
                  <a:cubicBezTo>
                    <a:pt x="468" y="32"/>
                    <a:pt x="468" y="32"/>
                    <a:pt x="468" y="32"/>
                  </a:cubicBezTo>
                  <a:cubicBezTo>
                    <a:pt x="466" y="33"/>
                    <a:pt x="467" y="31"/>
                    <a:pt x="466" y="32"/>
                  </a:cubicBezTo>
                  <a:cubicBezTo>
                    <a:pt x="466" y="33"/>
                    <a:pt x="466" y="33"/>
                    <a:pt x="466" y="33"/>
                  </a:cubicBezTo>
                  <a:cubicBezTo>
                    <a:pt x="466" y="32"/>
                    <a:pt x="466" y="32"/>
                    <a:pt x="466" y="32"/>
                  </a:cubicBezTo>
                  <a:lnTo>
                    <a:pt x="467" y="31"/>
                  </a:lnTo>
                  <a:close/>
                  <a:moveTo>
                    <a:pt x="465" y="32"/>
                  </a:moveTo>
                  <a:cubicBezTo>
                    <a:pt x="465" y="32"/>
                    <a:pt x="464" y="32"/>
                    <a:pt x="464" y="32"/>
                  </a:cubicBezTo>
                  <a:cubicBezTo>
                    <a:pt x="464" y="31"/>
                    <a:pt x="465" y="32"/>
                    <a:pt x="465" y="32"/>
                  </a:cubicBezTo>
                  <a:close/>
                  <a:moveTo>
                    <a:pt x="461" y="29"/>
                  </a:moveTo>
                  <a:cubicBezTo>
                    <a:pt x="461" y="29"/>
                    <a:pt x="460" y="30"/>
                    <a:pt x="460" y="30"/>
                  </a:cubicBezTo>
                  <a:cubicBezTo>
                    <a:pt x="459" y="29"/>
                    <a:pt x="459" y="29"/>
                    <a:pt x="459" y="29"/>
                  </a:cubicBezTo>
                  <a:lnTo>
                    <a:pt x="461" y="29"/>
                  </a:lnTo>
                  <a:close/>
                  <a:moveTo>
                    <a:pt x="517" y="25"/>
                  </a:moveTo>
                  <a:cubicBezTo>
                    <a:pt x="517" y="25"/>
                    <a:pt x="517" y="25"/>
                    <a:pt x="517" y="25"/>
                  </a:cubicBezTo>
                  <a:cubicBezTo>
                    <a:pt x="517" y="25"/>
                    <a:pt x="517" y="25"/>
                    <a:pt x="516" y="24"/>
                  </a:cubicBezTo>
                  <a:cubicBezTo>
                    <a:pt x="516" y="24"/>
                    <a:pt x="517" y="24"/>
                    <a:pt x="517" y="25"/>
                  </a:cubicBezTo>
                  <a:close/>
                  <a:moveTo>
                    <a:pt x="512" y="25"/>
                  </a:moveTo>
                  <a:cubicBezTo>
                    <a:pt x="512" y="25"/>
                    <a:pt x="512" y="25"/>
                    <a:pt x="512" y="25"/>
                  </a:cubicBezTo>
                  <a:cubicBezTo>
                    <a:pt x="511" y="25"/>
                    <a:pt x="511" y="25"/>
                    <a:pt x="511" y="25"/>
                  </a:cubicBezTo>
                  <a:lnTo>
                    <a:pt x="512" y="25"/>
                  </a:lnTo>
                  <a:close/>
                  <a:moveTo>
                    <a:pt x="463" y="23"/>
                  </a:move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4" y="23"/>
                    <a:pt x="464" y="23"/>
                    <a:pt x="464" y="23"/>
                  </a:cubicBezTo>
                  <a:cubicBezTo>
                    <a:pt x="465" y="23"/>
                    <a:pt x="464" y="23"/>
                    <a:pt x="464" y="24"/>
                  </a:cubicBezTo>
                  <a:cubicBezTo>
                    <a:pt x="465" y="24"/>
                    <a:pt x="465" y="24"/>
                    <a:pt x="465" y="24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4"/>
                    <a:pt x="463" y="24"/>
                    <a:pt x="463" y="23"/>
                  </a:cubicBezTo>
                  <a:cubicBezTo>
                    <a:pt x="463" y="24"/>
                    <a:pt x="463" y="24"/>
                    <a:pt x="463" y="24"/>
                  </a:cubicBezTo>
                  <a:cubicBezTo>
                    <a:pt x="463" y="23"/>
                    <a:pt x="463" y="23"/>
                    <a:pt x="463" y="23"/>
                  </a:cubicBezTo>
                  <a:close/>
                  <a:moveTo>
                    <a:pt x="449" y="19"/>
                  </a:moveTo>
                  <a:cubicBezTo>
                    <a:pt x="449" y="19"/>
                    <a:pt x="450" y="19"/>
                    <a:pt x="450" y="20"/>
                  </a:cubicBezTo>
                  <a:lnTo>
                    <a:pt x="449" y="19"/>
                  </a:lnTo>
                  <a:close/>
                  <a:moveTo>
                    <a:pt x="454" y="17"/>
                  </a:moveTo>
                  <a:cubicBezTo>
                    <a:pt x="454" y="17"/>
                    <a:pt x="454" y="17"/>
                    <a:pt x="454" y="17"/>
                  </a:cubicBezTo>
                  <a:cubicBezTo>
                    <a:pt x="454" y="17"/>
                    <a:pt x="454" y="17"/>
                    <a:pt x="454" y="17"/>
                  </a:cubicBezTo>
                  <a:close/>
                  <a:moveTo>
                    <a:pt x="438" y="55"/>
                  </a:moveTo>
                  <a:cubicBezTo>
                    <a:pt x="438" y="55"/>
                    <a:pt x="439" y="55"/>
                    <a:pt x="439" y="55"/>
                  </a:cubicBezTo>
                  <a:lnTo>
                    <a:pt x="438" y="55"/>
                  </a:lnTo>
                  <a:close/>
                  <a:moveTo>
                    <a:pt x="432" y="73"/>
                  </a:moveTo>
                  <a:cubicBezTo>
                    <a:pt x="433" y="72"/>
                    <a:pt x="435" y="73"/>
                    <a:pt x="436" y="73"/>
                  </a:cubicBezTo>
                  <a:cubicBezTo>
                    <a:pt x="435" y="73"/>
                    <a:pt x="433" y="73"/>
                    <a:pt x="432" y="73"/>
                  </a:cubicBezTo>
                  <a:close/>
                  <a:moveTo>
                    <a:pt x="459" y="23"/>
                  </a:moveTo>
                  <a:cubicBezTo>
                    <a:pt x="460" y="23"/>
                    <a:pt x="461" y="22"/>
                    <a:pt x="461" y="23"/>
                  </a:cubicBezTo>
                  <a:cubicBezTo>
                    <a:pt x="460" y="23"/>
                    <a:pt x="460" y="23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cubicBezTo>
                    <a:pt x="459" y="24"/>
                    <a:pt x="459" y="24"/>
                    <a:pt x="459" y="24"/>
                  </a:cubicBezTo>
                  <a:cubicBezTo>
                    <a:pt x="459" y="24"/>
                    <a:pt x="459" y="24"/>
                    <a:pt x="460" y="24"/>
                  </a:cubicBezTo>
                  <a:cubicBezTo>
                    <a:pt x="460" y="24"/>
                    <a:pt x="460" y="24"/>
                    <a:pt x="460" y="24"/>
                  </a:cubicBezTo>
                  <a:lnTo>
                    <a:pt x="459" y="23"/>
                  </a:lnTo>
                  <a:close/>
                  <a:moveTo>
                    <a:pt x="458" y="24"/>
                  </a:moveTo>
                  <a:cubicBezTo>
                    <a:pt x="458" y="24"/>
                    <a:pt x="458" y="24"/>
                    <a:pt x="458" y="24"/>
                  </a:cubicBezTo>
                  <a:cubicBezTo>
                    <a:pt x="457" y="24"/>
                    <a:pt x="457" y="24"/>
                    <a:pt x="457" y="24"/>
                  </a:cubicBezTo>
                  <a:lnTo>
                    <a:pt x="458" y="24"/>
                  </a:lnTo>
                  <a:close/>
                  <a:moveTo>
                    <a:pt x="454" y="36"/>
                  </a:move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3" y="35"/>
                    <a:pt x="453" y="35"/>
                  </a:cubicBezTo>
                  <a:cubicBezTo>
                    <a:pt x="453" y="35"/>
                    <a:pt x="452" y="35"/>
                    <a:pt x="452" y="35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53" y="35"/>
                    <a:pt x="454" y="34"/>
                    <a:pt x="454" y="36"/>
                  </a:cubicBezTo>
                  <a:close/>
                  <a:moveTo>
                    <a:pt x="443" y="55"/>
                  </a:moveTo>
                  <a:cubicBezTo>
                    <a:pt x="444" y="55"/>
                    <a:pt x="445" y="55"/>
                    <a:pt x="446" y="56"/>
                  </a:cubicBezTo>
                  <a:cubicBezTo>
                    <a:pt x="441" y="56"/>
                    <a:pt x="441" y="56"/>
                    <a:pt x="441" y="56"/>
                  </a:cubicBezTo>
                  <a:cubicBezTo>
                    <a:pt x="442" y="55"/>
                    <a:pt x="443" y="56"/>
                    <a:pt x="443" y="55"/>
                  </a:cubicBezTo>
                  <a:close/>
                  <a:moveTo>
                    <a:pt x="449" y="35"/>
                  </a:moveTo>
                  <a:cubicBezTo>
                    <a:pt x="449" y="34"/>
                    <a:pt x="449" y="34"/>
                    <a:pt x="449" y="34"/>
                  </a:cubicBezTo>
                  <a:cubicBezTo>
                    <a:pt x="450" y="35"/>
                    <a:pt x="450" y="35"/>
                    <a:pt x="450" y="35"/>
                  </a:cubicBezTo>
                  <a:lnTo>
                    <a:pt x="449" y="35"/>
                  </a:lnTo>
                  <a:close/>
                  <a:moveTo>
                    <a:pt x="453" y="26"/>
                  </a:moveTo>
                  <a:cubicBezTo>
                    <a:pt x="454" y="25"/>
                    <a:pt x="454" y="25"/>
                    <a:pt x="454" y="25"/>
                  </a:cubicBezTo>
                  <a:cubicBezTo>
                    <a:pt x="454" y="26"/>
                    <a:pt x="454" y="26"/>
                    <a:pt x="454" y="26"/>
                  </a:cubicBezTo>
                  <a:lnTo>
                    <a:pt x="453" y="26"/>
                  </a:lnTo>
                  <a:close/>
                  <a:moveTo>
                    <a:pt x="456" y="26"/>
                  </a:moveTo>
                  <a:cubicBezTo>
                    <a:pt x="455" y="26"/>
                    <a:pt x="455" y="26"/>
                    <a:pt x="455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55" y="25"/>
                    <a:pt x="455" y="26"/>
                    <a:pt x="456" y="26"/>
                  </a:cubicBezTo>
                  <a:close/>
                  <a:moveTo>
                    <a:pt x="455" y="23"/>
                  </a:move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3"/>
                  </a:cubicBezTo>
                  <a:cubicBezTo>
                    <a:pt x="455" y="23"/>
                    <a:pt x="455" y="23"/>
                    <a:pt x="455" y="22"/>
                  </a:cubicBezTo>
                  <a:cubicBezTo>
                    <a:pt x="455" y="22"/>
                    <a:pt x="456" y="22"/>
                    <a:pt x="455" y="23"/>
                  </a:cubicBezTo>
                  <a:close/>
                  <a:moveTo>
                    <a:pt x="456" y="17"/>
                  </a:moveTo>
                  <a:cubicBezTo>
                    <a:pt x="457" y="18"/>
                    <a:pt x="458" y="16"/>
                    <a:pt x="459" y="17"/>
                  </a:cubicBezTo>
                  <a:cubicBezTo>
                    <a:pt x="461" y="17"/>
                    <a:pt x="461" y="17"/>
                    <a:pt x="461" y="17"/>
                  </a:cubicBezTo>
                  <a:cubicBezTo>
                    <a:pt x="461" y="17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61" y="18"/>
                    <a:pt x="461" y="18"/>
                  </a:cubicBezTo>
                  <a:cubicBezTo>
                    <a:pt x="461" y="18"/>
                    <a:pt x="459" y="18"/>
                    <a:pt x="459" y="18"/>
                  </a:cubicBezTo>
                  <a:cubicBezTo>
                    <a:pt x="458" y="19"/>
                    <a:pt x="456" y="17"/>
                    <a:pt x="456" y="17"/>
                  </a:cubicBezTo>
                  <a:cubicBezTo>
                    <a:pt x="455" y="18"/>
                    <a:pt x="455" y="18"/>
                    <a:pt x="455" y="18"/>
                  </a:cubicBezTo>
                  <a:cubicBezTo>
                    <a:pt x="455" y="18"/>
                    <a:pt x="455" y="16"/>
                    <a:pt x="456" y="17"/>
                  </a:cubicBezTo>
                  <a:close/>
                  <a:moveTo>
                    <a:pt x="455" y="20"/>
                  </a:moveTo>
                  <a:cubicBezTo>
                    <a:pt x="454" y="20"/>
                    <a:pt x="454" y="20"/>
                    <a:pt x="454" y="20"/>
                  </a:cubicBezTo>
                  <a:cubicBezTo>
                    <a:pt x="455" y="20"/>
                    <a:pt x="455" y="20"/>
                    <a:pt x="455" y="20"/>
                  </a:cubicBezTo>
                  <a:close/>
                  <a:moveTo>
                    <a:pt x="451" y="25"/>
                  </a:moveTo>
                  <a:cubicBezTo>
                    <a:pt x="452" y="25"/>
                    <a:pt x="452" y="25"/>
                    <a:pt x="452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1" y="25"/>
                    <a:pt x="451" y="25"/>
                    <a:pt x="451" y="25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3" y="26"/>
                    <a:pt x="452" y="25"/>
                    <a:pt x="453" y="25"/>
                  </a:cubicBezTo>
                  <a:cubicBezTo>
                    <a:pt x="453" y="25"/>
                    <a:pt x="452" y="26"/>
                    <a:pt x="453" y="26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4" y="26"/>
                    <a:pt x="454" y="26"/>
                    <a:pt x="454" y="26"/>
                  </a:cubicBezTo>
                  <a:cubicBezTo>
                    <a:pt x="453" y="26"/>
                    <a:pt x="453" y="27"/>
                    <a:pt x="452" y="27"/>
                  </a:cubicBezTo>
                  <a:cubicBezTo>
                    <a:pt x="452" y="27"/>
                    <a:pt x="452" y="27"/>
                    <a:pt x="452" y="26"/>
                  </a:cubicBezTo>
                  <a:cubicBezTo>
                    <a:pt x="452" y="26"/>
                    <a:pt x="452" y="26"/>
                    <a:pt x="452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6"/>
                    <a:pt x="451" y="26"/>
                    <a:pt x="451" y="26"/>
                  </a:cubicBezTo>
                  <a:cubicBezTo>
                    <a:pt x="451" y="25"/>
                    <a:pt x="451" y="26"/>
                    <a:pt x="450" y="26"/>
                  </a:cubicBezTo>
                  <a:lnTo>
                    <a:pt x="451" y="25"/>
                  </a:lnTo>
                  <a:close/>
                  <a:moveTo>
                    <a:pt x="446" y="34"/>
                  </a:moveTo>
                  <a:cubicBezTo>
                    <a:pt x="447" y="33"/>
                    <a:pt x="447" y="35"/>
                    <a:pt x="447" y="35"/>
                  </a:cubicBezTo>
                  <a:cubicBezTo>
                    <a:pt x="446" y="35"/>
                    <a:pt x="446" y="35"/>
                    <a:pt x="446" y="35"/>
                  </a:cubicBezTo>
                  <a:cubicBezTo>
                    <a:pt x="447" y="35"/>
                    <a:pt x="446" y="34"/>
                    <a:pt x="446" y="34"/>
                  </a:cubicBezTo>
                  <a:close/>
                  <a:moveTo>
                    <a:pt x="442" y="35"/>
                  </a:moveTo>
                  <a:cubicBezTo>
                    <a:pt x="442" y="35"/>
                    <a:pt x="442" y="35"/>
                    <a:pt x="442" y="34"/>
                  </a:cubicBezTo>
                  <a:cubicBezTo>
                    <a:pt x="443" y="34"/>
                    <a:pt x="443" y="35"/>
                    <a:pt x="443" y="35"/>
                  </a:cubicBezTo>
                  <a:cubicBezTo>
                    <a:pt x="442" y="35"/>
                    <a:pt x="442" y="35"/>
                    <a:pt x="442" y="35"/>
                  </a:cubicBezTo>
                  <a:cubicBezTo>
                    <a:pt x="442" y="35"/>
                    <a:pt x="442" y="35"/>
                    <a:pt x="442" y="35"/>
                  </a:cubicBezTo>
                  <a:close/>
                  <a:moveTo>
                    <a:pt x="446" y="25"/>
                  </a:moveTo>
                  <a:cubicBezTo>
                    <a:pt x="446" y="25"/>
                    <a:pt x="447" y="25"/>
                    <a:pt x="447" y="25"/>
                  </a:cubicBezTo>
                  <a:cubicBezTo>
                    <a:pt x="447" y="25"/>
                    <a:pt x="447" y="25"/>
                    <a:pt x="447" y="25"/>
                  </a:cubicBezTo>
                  <a:cubicBezTo>
                    <a:pt x="447" y="26"/>
                    <a:pt x="447" y="26"/>
                    <a:pt x="447" y="26"/>
                  </a:cubicBezTo>
                  <a:cubicBezTo>
                    <a:pt x="447" y="25"/>
                    <a:pt x="448" y="25"/>
                    <a:pt x="449" y="25"/>
                  </a:cubicBezTo>
                  <a:cubicBezTo>
                    <a:pt x="448" y="25"/>
                    <a:pt x="448" y="27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6"/>
                    <a:pt x="446" y="26"/>
                    <a:pt x="446" y="26"/>
                  </a:cubicBezTo>
                  <a:cubicBezTo>
                    <a:pt x="446" y="25"/>
                    <a:pt x="446" y="25"/>
                    <a:pt x="446" y="25"/>
                  </a:cubicBezTo>
                  <a:close/>
                  <a:moveTo>
                    <a:pt x="408" y="19"/>
                  </a:moveTo>
                  <a:cubicBezTo>
                    <a:pt x="409" y="18"/>
                    <a:pt x="409" y="18"/>
                    <a:pt x="409" y="18"/>
                  </a:cubicBezTo>
                  <a:cubicBezTo>
                    <a:pt x="409" y="19"/>
                    <a:pt x="409" y="19"/>
                    <a:pt x="409" y="19"/>
                  </a:cubicBezTo>
                  <a:lnTo>
                    <a:pt x="408" y="19"/>
                  </a:lnTo>
                  <a:close/>
                  <a:moveTo>
                    <a:pt x="414" y="23"/>
                  </a:move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cubicBezTo>
                    <a:pt x="414" y="22"/>
                    <a:pt x="414" y="22"/>
                    <a:pt x="414" y="22"/>
                  </a:cubicBezTo>
                  <a:lnTo>
                    <a:pt x="414" y="23"/>
                  </a:lnTo>
                  <a:close/>
                  <a:moveTo>
                    <a:pt x="420" y="22"/>
                  </a:moveTo>
                  <a:cubicBezTo>
                    <a:pt x="420" y="22"/>
                    <a:pt x="420" y="22"/>
                    <a:pt x="420" y="22"/>
                  </a:cubicBezTo>
                  <a:cubicBezTo>
                    <a:pt x="421" y="22"/>
                    <a:pt x="421" y="22"/>
                    <a:pt x="421" y="22"/>
                  </a:cubicBezTo>
                  <a:lnTo>
                    <a:pt x="420" y="22"/>
                  </a:lnTo>
                  <a:close/>
                  <a:moveTo>
                    <a:pt x="426" y="22"/>
                  </a:moveTo>
                  <a:cubicBezTo>
                    <a:pt x="425" y="22"/>
                    <a:pt x="425" y="22"/>
                    <a:pt x="425" y="22"/>
                  </a:cubicBezTo>
                  <a:cubicBezTo>
                    <a:pt x="425" y="22"/>
                    <a:pt x="425" y="22"/>
                    <a:pt x="425" y="22"/>
                  </a:cubicBezTo>
                  <a:cubicBezTo>
                    <a:pt x="426" y="22"/>
                    <a:pt x="426" y="22"/>
                    <a:pt x="426" y="22"/>
                  </a:cubicBezTo>
                  <a:close/>
                  <a:moveTo>
                    <a:pt x="437" y="23"/>
                  </a:moveTo>
                  <a:cubicBezTo>
                    <a:pt x="438" y="22"/>
                    <a:pt x="437" y="22"/>
                    <a:pt x="438" y="22"/>
                  </a:cubicBezTo>
                  <a:cubicBezTo>
                    <a:pt x="438" y="22"/>
                    <a:pt x="438" y="22"/>
                    <a:pt x="438" y="22"/>
                  </a:cubicBezTo>
                  <a:cubicBezTo>
                    <a:pt x="438" y="23"/>
                    <a:pt x="438" y="23"/>
                    <a:pt x="437" y="23"/>
                  </a:cubicBezTo>
                  <a:close/>
                  <a:moveTo>
                    <a:pt x="440" y="22"/>
                  </a:move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39" y="22"/>
                    <a:pt x="439" y="22"/>
                  </a:cubicBezTo>
                  <a:cubicBezTo>
                    <a:pt x="439" y="22"/>
                    <a:pt x="440" y="22"/>
                    <a:pt x="440" y="22"/>
                  </a:cubicBezTo>
                  <a:close/>
                  <a:moveTo>
                    <a:pt x="442" y="35"/>
                  </a:moveTo>
                  <a:cubicBezTo>
                    <a:pt x="441" y="35"/>
                    <a:pt x="441" y="35"/>
                    <a:pt x="441" y="35"/>
                  </a:cubicBezTo>
                  <a:cubicBezTo>
                    <a:pt x="441" y="35"/>
                    <a:pt x="441" y="35"/>
                    <a:pt x="441" y="35"/>
                  </a:cubicBezTo>
                  <a:lnTo>
                    <a:pt x="442" y="35"/>
                  </a:lnTo>
                  <a:close/>
                  <a:moveTo>
                    <a:pt x="443" y="25"/>
                  </a:moveTo>
                  <a:cubicBezTo>
                    <a:pt x="445" y="25"/>
                    <a:pt x="445" y="25"/>
                    <a:pt x="445" y="25"/>
                  </a:cubicBezTo>
                  <a:cubicBezTo>
                    <a:pt x="445" y="26"/>
                    <a:pt x="445" y="26"/>
                    <a:pt x="445" y="26"/>
                  </a:cubicBezTo>
                  <a:cubicBezTo>
                    <a:pt x="444" y="25"/>
                    <a:pt x="443" y="26"/>
                    <a:pt x="443" y="25"/>
                  </a:cubicBezTo>
                  <a:cubicBezTo>
                    <a:pt x="443" y="25"/>
                    <a:pt x="443" y="25"/>
                    <a:pt x="443" y="25"/>
                  </a:cubicBezTo>
                  <a:close/>
                  <a:moveTo>
                    <a:pt x="439" y="34"/>
                  </a:moveTo>
                  <a:cubicBezTo>
                    <a:pt x="439" y="34"/>
                    <a:pt x="439" y="34"/>
                    <a:pt x="439" y="34"/>
                  </a:cubicBezTo>
                  <a:cubicBezTo>
                    <a:pt x="439" y="34"/>
                    <a:pt x="439" y="34"/>
                    <a:pt x="439" y="34"/>
                  </a:cubicBezTo>
                  <a:cubicBezTo>
                    <a:pt x="438" y="35"/>
                    <a:pt x="440" y="34"/>
                    <a:pt x="440" y="34"/>
                  </a:cubicBezTo>
                  <a:cubicBezTo>
                    <a:pt x="441" y="34"/>
                    <a:pt x="441" y="34"/>
                    <a:pt x="441" y="34"/>
                  </a:cubicBezTo>
                  <a:cubicBezTo>
                    <a:pt x="441" y="35"/>
                    <a:pt x="439" y="35"/>
                    <a:pt x="438" y="35"/>
                  </a:cubicBezTo>
                  <a:cubicBezTo>
                    <a:pt x="438" y="34"/>
                    <a:pt x="438" y="35"/>
                    <a:pt x="439" y="34"/>
                  </a:cubicBezTo>
                  <a:close/>
                  <a:moveTo>
                    <a:pt x="436" y="35"/>
                  </a:moveTo>
                  <a:cubicBezTo>
                    <a:pt x="437" y="34"/>
                    <a:pt x="437" y="34"/>
                    <a:pt x="437" y="34"/>
                  </a:cubicBezTo>
                  <a:cubicBezTo>
                    <a:pt x="437" y="34"/>
                    <a:pt x="437" y="34"/>
                    <a:pt x="437" y="34"/>
                  </a:cubicBezTo>
                  <a:lnTo>
                    <a:pt x="436" y="35"/>
                  </a:lnTo>
                  <a:close/>
                  <a:moveTo>
                    <a:pt x="440" y="26"/>
                  </a:moveTo>
                  <a:cubicBezTo>
                    <a:pt x="440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39" y="26"/>
                    <a:pt x="439" y="26"/>
                    <a:pt x="439" y="26"/>
                  </a:cubicBezTo>
                  <a:cubicBezTo>
                    <a:pt x="440" y="26"/>
                    <a:pt x="440" y="25"/>
                    <a:pt x="440" y="26"/>
                  </a:cubicBezTo>
                  <a:close/>
                  <a:moveTo>
                    <a:pt x="379" y="25"/>
                  </a:moveTo>
                  <a:cubicBezTo>
                    <a:pt x="379" y="24"/>
                    <a:pt x="379" y="25"/>
                    <a:pt x="379" y="25"/>
                  </a:cubicBezTo>
                  <a:cubicBezTo>
                    <a:pt x="379" y="24"/>
                    <a:pt x="379" y="24"/>
                    <a:pt x="379" y="24"/>
                  </a:cubicBezTo>
                  <a:cubicBezTo>
                    <a:pt x="379" y="24"/>
                    <a:pt x="379" y="24"/>
                    <a:pt x="379" y="25"/>
                  </a:cubicBezTo>
                  <a:close/>
                  <a:moveTo>
                    <a:pt x="281" y="8"/>
                  </a:move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1" y="9"/>
                    <a:pt x="281" y="9"/>
                  </a:cubicBezTo>
                  <a:cubicBezTo>
                    <a:pt x="281" y="9"/>
                    <a:pt x="280" y="9"/>
                    <a:pt x="280" y="9"/>
                  </a:cubicBezTo>
                  <a:cubicBezTo>
                    <a:pt x="280" y="9"/>
                    <a:pt x="280" y="9"/>
                    <a:pt x="281" y="8"/>
                  </a:cubicBezTo>
                  <a:close/>
                  <a:moveTo>
                    <a:pt x="280" y="9"/>
                  </a:moveTo>
                  <a:cubicBezTo>
                    <a:pt x="279" y="10"/>
                    <a:pt x="279" y="10"/>
                    <a:pt x="279" y="10"/>
                  </a:cubicBezTo>
                  <a:cubicBezTo>
                    <a:pt x="276" y="10"/>
                    <a:pt x="276" y="10"/>
                    <a:pt x="276" y="10"/>
                  </a:cubicBezTo>
                  <a:cubicBezTo>
                    <a:pt x="277" y="8"/>
                    <a:pt x="279" y="9"/>
                    <a:pt x="280" y="9"/>
                  </a:cubicBezTo>
                  <a:close/>
                  <a:moveTo>
                    <a:pt x="270" y="7"/>
                  </a:moveTo>
                  <a:cubicBezTo>
                    <a:pt x="270" y="7"/>
                    <a:pt x="271" y="6"/>
                    <a:pt x="271" y="6"/>
                  </a:cubicBezTo>
                  <a:cubicBezTo>
                    <a:pt x="271" y="6"/>
                    <a:pt x="271" y="6"/>
                    <a:pt x="271" y="7"/>
                  </a:cubicBezTo>
                  <a:cubicBezTo>
                    <a:pt x="271" y="6"/>
                    <a:pt x="271" y="7"/>
                    <a:pt x="270" y="7"/>
                  </a:cubicBezTo>
                  <a:close/>
                  <a:moveTo>
                    <a:pt x="266" y="9"/>
                  </a:moveTo>
                  <a:cubicBezTo>
                    <a:pt x="265" y="9"/>
                    <a:pt x="265" y="9"/>
                    <a:pt x="265" y="9"/>
                  </a:cubicBezTo>
                  <a:cubicBezTo>
                    <a:pt x="265" y="9"/>
                    <a:pt x="265" y="9"/>
                    <a:pt x="265" y="9"/>
                  </a:cubicBezTo>
                  <a:lnTo>
                    <a:pt x="266" y="9"/>
                  </a:lnTo>
                  <a:close/>
                  <a:moveTo>
                    <a:pt x="265" y="12"/>
                  </a:moveTo>
                  <a:cubicBezTo>
                    <a:pt x="265" y="12"/>
                    <a:pt x="265" y="12"/>
                    <a:pt x="265" y="12"/>
                  </a:cubicBezTo>
                  <a:cubicBezTo>
                    <a:pt x="265" y="12"/>
                    <a:pt x="264" y="12"/>
                    <a:pt x="264" y="12"/>
                  </a:cubicBezTo>
                  <a:cubicBezTo>
                    <a:pt x="264" y="12"/>
                    <a:pt x="264" y="12"/>
                    <a:pt x="264" y="11"/>
                  </a:cubicBezTo>
                  <a:cubicBezTo>
                    <a:pt x="265" y="12"/>
                    <a:pt x="265" y="11"/>
                    <a:pt x="267" y="11"/>
                  </a:cubicBezTo>
                  <a:cubicBezTo>
                    <a:pt x="267" y="12"/>
                    <a:pt x="266" y="12"/>
                    <a:pt x="266" y="12"/>
                  </a:cubicBezTo>
                  <a:cubicBezTo>
                    <a:pt x="266" y="13"/>
                    <a:pt x="266" y="13"/>
                    <a:pt x="267" y="13"/>
                  </a:cubicBezTo>
                  <a:cubicBezTo>
                    <a:pt x="266" y="13"/>
                    <a:pt x="266" y="13"/>
                    <a:pt x="266" y="12"/>
                  </a:cubicBezTo>
                  <a:cubicBezTo>
                    <a:pt x="266" y="12"/>
                    <a:pt x="265" y="13"/>
                    <a:pt x="265" y="12"/>
                  </a:cubicBezTo>
                  <a:close/>
                  <a:moveTo>
                    <a:pt x="246" y="11"/>
                  </a:moveTo>
                  <a:cubicBezTo>
                    <a:pt x="246" y="11"/>
                    <a:pt x="246" y="11"/>
                    <a:pt x="246" y="11"/>
                  </a:cubicBezTo>
                  <a:cubicBezTo>
                    <a:pt x="246" y="11"/>
                    <a:pt x="246" y="11"/>
                    <a:pt x="246" y="11"/>
                  </a:cubicBezTo>
                  <a:close/>
                  <a:moveTo>
                    <a:pt x="243" y="10"/>
                  </a:moveTo>
                  <a:cubicBezTo>
                    <a:pt x="242" y="8"/>
                    <a:pt x="244" y="10"/>
                    <a:pt x="244" y="9"/>
                  </a:cubicBezTo>
                  <a:cubicBezTo>
                    <a:pt x="244" y="9"/>
                    <a:pt x="244" y="9"/>
                    <a:pt x="245" y="10"/>
                  </a:cubicBezTo>
                  <a:cubicBezTo>
                    <a:pt x="243" y="8"/>
                    <a:pt x="243" y="11"/>
                    <a:pt x="242" y="10"/>
                  </a:cubicBezTo>
                  <a:cubicBezTo>
                    <a:pt x="241" y="10"/>
                    <a:pt x="241" y="10"/>
                    <a:pt x="241" y="10"/>
                  </a:cubicBezTo>
                  <a:cubicBezTo>
                    <a:pt x="240" y="9"/>
                    <a:pt x="240" y="9"/>
                    <a:pt x="240" y="9"/>
                  </a:cubicBezTo>
                  <a:cubicBezTo>
                    <a:pt x="242" y="9"/>
                    <a:pt x="241" y="9"/>
                    <a:pt x="243" y="10"/>
                  </a:cubicBezTo>
                  <a:close/>
                  <a:moveTo>
                    <a:pt x="199" y="2"/>
                  </a:moveTo>
                  <a:cubicBezTo>
                    <a:pt x="200" y="2"/>
                    <a:pt x="200" y="2"/>
                    <a:pt x="200" y="2"/>
                  </a:cubicBezTo>
                  <a:cubicBezTo>
                    <a:pt x="200" y="2"/>
                    <a:pt x="200" y="3"/>
                    <a:pt x="200" y="3"/>
                  </a:cubicBezTo>
                  <a:cubicBezTo>
                    <a:pt x="199" y="3"/>
                    <a:pt x="200" y="2"/>
                    <a:pt x="199" y="2"/>
                  </a:cubicBezTo>
                  <a:close/>
                  <a:moveTo>
                    <a:pt x="7" y="35"/>
                  </a:moveTo>
                  <a:cubicBezTo>
                    <a:pt x="6" y="35"/>
                    <a:pt x="5" y="35"/>
                    <a:pt x="5" y="35"/>
                  </a:cubicBezTo>
                  <a:cubicBezTo>
                    <a:pt x="5" y="35"/>
                    <a:pt x="6" y="34"/>
                    <a:pt x="8" y="34"/>
                  </a:cubicBezTo>
                  <a:cubicBezTo>
                    <a:pt x="7" y="35"/>
                    <a:pt x="7" y="35"/>
                    <a:pt x="7" y="35"/>
                  </a:cubicBezTo>
                  <a:close/>
                  <a:moveTo>
                    <a:pt x="12" y="34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3" y="34"/>
                    <a:pt x="12" y="34"/>
                    <a:pt x="12" y="34"/>
                  </a:cubicBezTo>
                  <a:close/>
                  <a:moveTo>
                    <a:pt x="7" y="54"/>
                  </a:moveTo>
                  <a:cubicBezTo>
                    <a:pt x="7" y="54"/>
                    <a:pt x="7" y="54"/>
                    <a:pt x="7" y="54"/>
                  </a:cubicBezTo>
                  <a:cubicBezTo>
                    <a:pt x="8" y="54"/>
                    <a:pt x="8" y="54"/>
                    <a:pt x="8" y="54"/>
                  </a:cubicBezTo>
                  <a:lnTo>
                    <a:pt x="7" y="54"/>
                  </a:lnTo>
                  <a:close/>
                  <a:moveTo>
                    <a:pt x="21" y="44"/>
                  </a:moveTo>
                  <a:cubicBezTo>
                    <a:pt x="22" y="44"/>
                    <a:pt x="23" y="41"/>
                    <a:pt x="23" y="43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2" y="44"/>
                    <a:pt x="22" y="44"/>
                    <a:pt x="21" y="44"/>
                  </a:cubicBezTo>
                  <a:close/>
                  <a:moveTo>
                    <a:pt x="19" y="57"/>
                  </a:moveTo>
                  <a:cubicBezTo>
                    <a:pt x="18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6"/>
                    <a:pt x="21" y="56"/>
                  </a:cubicBezTo>
                  <a:cubicBezTo>
                    <a:pt x="21" y="57"/>
                    <a:pt x="20" y="57"/>
                    <a:pt x="19" y="57"/>
                  </a:cubicBezTo>
                  <a:close/>
                  <a:moveTo>
                    <a:pt x="21" y="49"/>
                  </a:moveTo>
                  <a:cubicBezTo>
                    <a:pt x="22" y="48"/>
                    <a:pt x="21" y="48"/>
                    <a:pt x="21" y="47"/>
                  </a:cubicBezTo>
                  <a:cubicBezTo>
                    <a:pt x="21" y="46"/>
                    <a:pt x="22" y="45"/>
                    <a:pt x="24" y="45"/>
                  </a:cubicBezTo>
                  <a:cubicBezTo>
                    <a:pt x="26" y="46"/>
                    <a:pt x="24" y="49"/>
                    <a:pt x="27" y="51"/>
                  </a:cubicBezTo>
                  <a:cubicBezTo>
                    <a:pt x="28" y="53"/>
                    <a:pt x="24" y="53"/>
                    <a:pt x="24" y="53"/>
                  </a:cubicBezTo>
                  <a:cubicBezTo>
                    <a:pt x="23" y="52"/>
                    <a:pt x="22" y="51"/>
                    <a:pt x="21" y="49"/>
                  </a:cubicBezTo>
                  <a:close/>
                  <a:moveTo>
                    <a:pt x="23" y="60"/>
                  </a:moveTo>
                  <a:cubicBezTo>
                    <a:pt x="22" y="59"/>
                    <a:pt x="21" y="58"/>
                    <a:pt x="22" y="58"/>
                  </a:cubicBezTo>
                  <a:cubicBezTo>
                    <a:pt x="23" y="58"/>
                    <a:pt x="25" y="58"/>
                    <a:pt x="25" y="59"/>
                  </a:cubicBezTo>
                  <a:cubicBezTo>
                    <a:pt x="24" y="60"/>
                    <a:pt x="24" y="59"/>
                    <a:pt x="23" y="60"/>
                  </a:cubicBezTo>
                  <a:close/>
                  <a:moveTo>
                    <a:pt x="61" y="4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0" y="5"/>
                    <a:pt x="60" y="5"/>
                    <a:pt x="60" y="5"/>
                  </a:cubicBezTo>
                  <a:lnTo>
                    <a:pt x="61" y="4"/>
                  </a:lnTo>
                  <a:close/>
                  <a:moveTo>
                    <a:pt x="26" y="67"/>
                  </a:moveTo>
                  <a:cubicBezTo>
                    <a:pt x="26" y="67"/>
                    <a:pt x="26" y="67"/>
                    <a:pt x="26" y="67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lnTo>
                    <a:pt x="26" y="67"/>
                  </a:lnTo>
                  <a:close/>
                  <a:moveTo>
                    <a:pt x="25" y="64"/>
                  </a:moveTo>
                  <a:cubicBezTo>
                    <a:pt x="26" y="64"/>
                    <a:pt x="26" y="65"/>
                    <a:pt x="26" y="66"/>
                  </a:cubicBezTo>
                  <a:cubicBezTo>
                    <a:pt x="26" y="66"/>
                    <a:pt x="25" y="66"/>
                    <a:pt x="25" y="67"/>
                  </a:cubicBezTo>
                  <a:cubicBezTo>
                    <a:pt x="23" y="66"/>
                    <a:pt x="27" y="65"/>
                    <a:pt x="25" y="64"/>
                  </a:cubicBezTo>
                  <a:close/>
                  <a:moveTo>
                    <a:pt x="26" y="69"/>
                  </a:moveTo>
                  <a:cubicBezTo>
                    <a:pt x="26" y="69"/>
                    <a:pt x="25" y="69"/>
                    <a:pt x="25" y="69"/>
                  </a:cubicBezTo>
                  <a:cubicBezTo>
                    <a:pt x="25" y="69"/>
                    <a:pt x="25" y="69"/>
                    <a:pt x="25" y="70"/>
                  </a:cubicBezTo>
                  <a:cubicBezTo>
                    <a:pt x="24" y="69"/>
                    <a:pt x="24" y="69"/>
                    <a:pt x="24" y="69"/>
                  </a:cubicBezTo>
                  <a:cubicBezTo>
                    <a:pt x="25" y="69"/>
                    <a:pt x="25" y="68"/>
                    <a:pt x="25" y="68"/>
                  </a:cubicBezTo>
                  <a:cubicBezTo>
                    <a:pt x="25" y="68"/>
                    <a:pt x="25" y="68"/>
                    <a:pt x="25" y="69"/>
                  </a:cubicBezTo>
                  <a:cubicBezTo>
                    <a:pt x="26" y="68"/>
                    <a:pt x="27" y="68"/>
                    <a:pt x="27" y="67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7" y="69"/>
                    <a:pt x="27" y="68"/>
                    <a:pt x="26" y="69"/>
                  </a:cubicBezTo>
                  <a:close/>
                  <a:moveTo>
                    <a:pt x="32" y="75"/>
                  </a:moveTo>
                  <a:cubicBezTo>
                    <a:pt x="31" y="76"/>
                    <a:pt x="31" y="76"/>
                    <a:pt x="30" y="77"/>
                  </a:cubicBezTo>
                  <a:cubicBezTo>
                    <a:pt x="30" y="76"/>
                    <a:pt x="31" y="74"/>
                    <a:pt x="29" y="74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29" y="73"/>
                    <a:pt x="29" y="73"/>
                    <a:pt x="29" y="73"/>
                  </a:cubicBezTo>
                  <a:cubicBezTo>
                    <a:pt x="29" y="72"/>
                    <a:pt x="31" y="72"/>
                    <a:pt x="30" y="71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27" y="72"/>
                    <a:pt x="27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0"/>
                    <a:pt x="27" y="70"/>
                  </a:cubicBezTo>
                  <a:cubicBezTo>
                    <a:pt x="28" y="70"/>
                    <a:pt x="29" y="68"/>
                    <a:pt x="30" y="70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71"/>
                    <a:pt x="29" y="71"/>
                    <a:pt x="29" y="71"/>
                  </a:cubicBezTo>
                  <a:cubicBezTo>
                    <a:pt x="29" y="70"/>
                    <a:pt x="30" y="71"/>
                    <a:pt x="31" y="70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3" y="73"/>
                    <a:pt x="33" y="74"/>
                    <a:pt x="34" y="76"/>
                  </a:cubicBezTo>
                  <a:cubicBezTo>
                    <a:pt x="33" y="77"/>
                    <a:pt x="35" y="76"/>
                    <a:pt x="34" y="77"/>
                  </a:cubicBezTo>
                  <a:cubicBezTo>
                    <a:pt x="33" y="77"/>
                    <a:pt x="33" y="75"/>
                    <a:pt x="32" y="75"/>
                  </a:cubicBezTo>
                  <a:close/>
                  <a:moveTo>
                    <a:pt x="71" y="95"/>
                  </a:moveTo>
                  <a:cubicBezTo>
                    <a:pt x="71" y="95"/>
                    <a:pt x="71" y="95"/>
                    <a:pt x="71" y="95"/>
                  </a:cubicBezTo>
                  <a:cubicBezTo>
                    <a:pt x="70" y="95"/>
                    <a:pt x="70" y="95"/>
                    <a:pt x="70" y="95"/>
                  </a:cubicBezTo>
                  <a:lnTo>
                    <a:pt x="71" y="95"/>
                  </a:lnTo>
                  <a:close/>
                  <a:moveTo>
                    <a:pt x="69" y="97"/>
                  </a:move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9" y="97"/>
                    <a:pt x="69" y="97"/>
                  </a:cubicBezTo>
                  <a:close/>
                  <a:moveTo>
                    <a:pt x="68" y="96"/>
                  </a:move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8" y="95"/>
                    <a:pt x="68" y="96"/>
                  </a:cubicBezTo>
                  <a:close/>
                  <a:moveTo>
                    <a:pt x="66" y="95"/>
                  </a:moveTo>
                  <a:cubicBezTo>
                    <a:pt x="66" y="96"/>
                    <a:pt x="66" y="96"/>
                    <a:pt x="66" y="96"/>
                  </a:cubicBezTo>
                  <a:cubicBezTo>
                    <a:pt x="66" y="97"/>
                    <a:pt x="65" y="96"/>
                    <a:pt x="64" y="96"/>
                  </a:cubicBezTo>
                  <a:cubicBezTo>
                    <a:pt x="64" y="96"/>
                    <a:pt x="65" y="96"/>
                    <a:pt x="64" y="95"/>
                  </a:cubicBezTo>
                  <a:lnTo>
                    <a:pt x="66" y="95"/>
                  </a:lnTo>
                  <a:close/>
                  <a:moveTo>
                    <a:pt x="45" y="87"/>
                  </a:moveTo>
                  <a:cubicBezTo>
                    <a:pt x="45" y="87"/>
                    <a:pt x="45" y="87"/>
                    <a:pt x="45" y="87"/>
                  </a:cubicBezTo>
                  <a:cubicBezTo>
                    <a:pt x="46" y="88"/>
                    <a:pt x="46" y="88"/>
                    <a:pt x="46" y="88"/>
                  </a:cubicBezTo>
                  <a:lnTo>
                    <a:pt x="45" y="87"/>
                  </a:lnTo>
                  <a:close/>
                  <a:moveTo>
                    <a:pt x="45" y="86"/>
                  </a:moveTo>
                  <a:cubicBezTo>
                    <a:pt x="45" y="85"/>
                    <a:pt x="46" y="86"/>
                    <a:pt x="46" y="85"/>
                  </a:cubicBezTo>
                  <a:cubicBezTo>
                    <a:pt x="47" y="85"/>
                    <a:pt x="46" y="86"/>
                    <a:pt x="47" y="86"/>
                  </a:cubicBezTo>
                  <a:cubicBezTo>
                    <a:pt x="46" y="86"/>
                    <a:pt x="45" y="86"/>
                    <a:pt x="45" y="86"/>
                  </a:cubicBezTo>
                  <a:close/>
                  <a:moveTo>
                    <a:pt x="50" y="82"/>
                  </a:moveTo>
                  <a:cubicBezTo>
                    <a:pt x="49" y="82"/>
                    <a:pt x="49" y="82"/>
                    <a:pt x="49" y="81"/>
                  </a:cubicBezTo>
                  <a:cubicBezTo>
                    <a:pt x="50" y="82"/>
                    <a:pt x="50" y="82"/>
                    <a:pt x="50" y="82"/>
                  </a:cubicBezTo>
                  <a:close/>
                  <a:moveTo>
                    <a:pt x="53" y="83"/>
                  </a:moveTo>
                  <a:cubicBezTo>
                    <a:pt x="53" y="82"/>
                    <a:pt x="53" y="82"/>
                    <a:pt x="52" y="82"/>
                  </a:cubicBezTo>
                  <a:cubicBezTo>
                    <a:pt x="52" y="82"/>
                    <a:pt x="54" y="82"/>
                    <a:pt x="54" y="81"/>
                  </a:cubicBezTo>
                  <a:cubicBezTo>
                    <a:pt x="54" y="82"/>
                    <a:pt x="53" y="82"/>
                    <a:pt x="54" y="83"/>
                  </a:cubicBezTo>
                  <a:cubicBezTo>
                    <a:pt x="54" y="83"/>
                    <a:pt x="54" y="83"/>
                    <a:pt x="53" y="83"/>
                  </a:cubicBezTo>
                  <a:close/>
                  <a:moveTo>
                    <a:pt x="55" y="81"/>
                  </a:moveTo>
                  <a:cubicBezTo>
                    <a:pt x="54" y="81"/>
                    <a:pt x="54" y="81"/>
                    <a:pt x="54" y="81"/>
                  </a:cubicBezTo>
                  <a:cubicBezTo>
                    <a:pt x="54" y="80"/>
                    <a:pt x="55" y="80"/>
                    <a:pt x="55" y="81"/>
                  </a:cubicBezTo>
                  <a:cubicBezTo>
                    <a:pt x="55" y="81"/>
                    <a:pt x="55" y="81"/>
                    <a:pt x="55" y="81"/>
                  </a:cubicBezTo>
                  <a:close/>
                  <a:moveTo>
                    <a:pt x="57" y="83"/>
                  </a:move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3"/>
                  </a:cubicBezTo>
                  <a:close/>
                  <a:moveTo>
                    <a:pt x="59" y="81"/>
                  </a:moveTo>
                  <a:cubicBezTo>
                    <a:pt x="58" y="80"/>
                    <a:pt x="58" y="80"/>
                    <a:pt x="58" y="80"/>
                  </a:cubicBezTo>
                  <a:cubicBezTo>
                    <a:pt x="59" y="80"/>
                    <a:pt x="59" y="80"/>
                    <a:pt x="59" y="80"/>
                  </a:cubicBezTo>
                  <a:lnTo>
                    <a:pt x="59" y="81"/>
                  </a:lnTo>
                  <a:close/>
                  <a:moveTo>
                    <a:pt x="69" y="80"/>
                  </a:moveTo>
                  <a:cubicBezTo>
                    <a:pt x="69" y="80"/>
                    <a:pt x="69" y="79"/>
                    <a:pt x="69" y="79"/>
                  </a:cubicBezTo>
                  <a:cubicBezTo>
                    <a:pt x="70" y="80"/>
                    <a:pt x="70" y="80"/>
                    <a:pt x="70" y="80"/>
                  </a:cubicBezTo>
                  <a:cubicBezTo>
                    <a:pt x="70" y="80"/>
                    <a:pt x="69" y="80"/>
                    <a:pt x="69" y="80"/>
                  </a:cubicBezTo>
                  <a:close/>
                  <a:moveTo>
                    <a:pt x="70" y="82"/>
                  </a:move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2"/>
                    <a:pt x="70" y="82"/>
                  </a:cubicBezTo>
                  <a:close/>
                  <a:moveTo>
                    <a:pt x="72" y="79"/>
                  </a:move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cubicBezTo>
                    <a:pt x="72" y="78"/>
                    <a:pt x="72" y="78"/>
                    <a:pt x="72" y="78"/>
                  </a:cubicBezTo>
                  <a:lnTo>
                    <a:pt x="72" y="79"/>
                  </a:lnTo>
                  <a:close/>
                  <a:moveTo>
                    <a:pt x="79" y="81"/>
                  </a:moveTo>
                  <a:cubicBezTo>
                    <a:pt x="79" y="80"/>
                    <a:pt x="79" y="80"/>
                    <a:pt x="79" y="80"/>
                  </a:cubicBezTo>
                  <a:cubicBezTo>
                    <a:pt x="80" y="80"/>
                    <a:pt x="80" y="80"/>
                    <a:pt x="80" y="80"/>
                  </a:cubicBezTo>
                  <a:lnTo>
                    <a:pt x="79" y="81"/>
                  </a:lnTo>
                  <a:close/>
                  <a:moveTo>
                    <a:pt x="80" y="79"/>
                  </a:moveTo>
                  <a:cubicBezTo>
                    <a:pt x="80" y="78"/>
                    <a:pt x="80" y="78"/>
                    <a:pt x="80" y="78"/>
                  </a:cubicBezTo>
                  <a:cubicBezTo>
                    <a:pt x="80" y="79"/>
                    <a:pt x="80" y="79"/>
                    <a:pt x="81" y="79"/>
                  </a:cubicBezTo>
                  <a:cubicBezTo>
                    <a:pt x="81" y="79"/>
                    <a:pt x="81" y="79"/>
                    <a:pt x="80" y="79"/>
                  </a:cubicBezTo>
                  <a:close/>
                  <a:moveTo>
                    <a:pt x="86" y="82"/>
                  </a:moveTo>
                  <a:cubicBezTo>
                    <a:pt x="86" y="81"/>
                    <a:pt x="86" y="81"/>
                    <a:pt x="86" y="81"/>
                  </a:cubicBezTo>
                  <a:cubicBezTo>
                    <a:pt x="85" y="82"/>
                    <a:pt x="85" y="82"/>
                    <a:pt x="85" y="82"/>
                  </a:cubicBezTo>
                  <a:cubicBezTo>
                    <a:pt x="85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1"/>
                    <a:pt x="86" y="81"/>
                    <a:pt x="86" y="81"/>
                  </a:cubicBezTo>
                  <a:cubicBezTo>
                    <a:pt x="86" y="82"/>
                    <a:pt x="88" y="81"/>
                    <a:pt x="88" y="83"/>
                  </a:cubicBezTo>
                  <a:cubicBezTo>
                    <a:pt x="87" y="83"/>
                    <a:pt x="86" y="81"/>
                    <a:pt x="86" y="82"/>
                  </a:cubicBezTo>
                  <a:close/>
                  <a:moveTo>
                    <a:pt x="89" y="86"/>
                  </a:moveTo>
                  <a:cubicBezTo>
                    <a:pt x="89" y="85"/>
                    <a:pt x="89" y="85"/>
                    <a:pt x="89" y="85"/>
                  </a:cubicBezTo>
                  <a:cubicBezTo>
                    <a:pt x="89" y="85"/>
                    <a:pt x="89" y="85"/>
                    <a:pt x="89" y="85"/>
                  </a:cubicBezTo>
                  <a:lnTo>
                    <a:pt x="89" y="86"/>
                  </a:lnTo>
                  <a:close/>
                  <a:moveTo>
                    <a:pt x="131" y="6"/>
                  </a:moveTo>
                  <a:cubicBezTo>
                    <a:pt x="131" y="6"/>
                    <a:pt x="131" y="6"/>
                    <a:pt x="131" y="6"/>
                  </a:cubicBezTo>
                  <a:cubicBezTo>
                    <a:pt x="132" y="5"/>
                    <a:pt x="132" y="5"/>
                    <a:pt x="132" y="5"/>
                  </a:cubicBezTo>
                  <a:lnTo>
                    <a:pt x="131" y="6"/>
                  </a:lnTo>
                  <a:close/>
                  <a:moveTo>
                    <a:pt x="133" y="6"/>
                  </a:moveTo>
                  <a:cubicBezTo>
                    <a:pt x="132" y="6"/>
                    <a:pt x="132" y="6"/>
                    <a:pt x="132" y="6"/>
                  </a:cubicBezTo>
                  <a:cubicBezTo>
                    <a:pt x="132" y="6"/>
                    <a:pt x="132" y="6"/>
                    <a:pt x="133" y="6"/>
                  </a:cubicBezTo>
                  <a:cubicBezTo>
                    <a:pt x="133" y="6"/>
                    <a:pt x="134" y="5"/>
                    <a:pt x="135" y="5"/>
                  </a:cubicBezTo>
                  <a:cubicBezTo>
                    <a:pt x="135" y="6"/>
                    <a:pt x="134" y="6"/>
                    <a:pt x="133" y="6"/>
                  </a:cubicBezTo>
                  <a:close/>
                  <a:moveTo>
                    <a:pt x="136" y="6"/>
                  </a:moveTo>
                  <a:cubicBezTo>
                    <a:pt x="136" y="5"/>
                    <a:pt x="137" y="5"/>
                    <a:pt x="138" y="5"/>
                  </a:cubicBezTo>
                  <a:lnTo>
                    <a:pt x="136" y="6"/>
                  </a:lnTo>
                  <a:close/>
                  <a:moveTo>
                    <a:pt x="147" y="9"/>
                  </a:moveTo>
                  <a:cubicBezTo>
                    <a:pt x="146" y="10"/>
                    <a:pt x="146" y="9"/>
                    <a:pt x="145" y="9"/>
                  </a:cubicBezTo>
                  <a:cubicBezTo>
                    <a:pt x="148" y="8"/>
                    <a:pt x="148" y="8"/>
                    <a:pt x="148" y="8"/>
                  </a:cubicBezTo>
                  <a:cubicBezTo>
                    <a:pt x="148" y="8"/>
                    <a:pt x="148" y="10"/>
                    <a:pt x="147" y="9"/>
                  </a:cubicBezTo>
                  <a:close/>
                  <a:moveTo>
                    <a:pt x="154" y="9"/>
                  </a:moveTo>
                  <a:cubicBezTo>
                    <a:pt x="154" y="10"/>
                    <a:pt x="155" y="10"/>
                    <a:pt x="155" y="11"/>
                  </a:cubicBezTo>
                  <a:cubicBezTo>
                    <a:pt x="153" y="10"/>
                    <a:pt x="153" y="10"/>
                    <a:pt x="153" y="10"/>
                  </a:cubicBezTo>
                  <a:lnTo>
                    <a:pt x="154" y="9"/>
                  </a:lnTo>
                  <a:close/>
                  <a:moveTo>
                    <a:pt x="153" y="13"/>
                  </a:moveTo>
                  <a:cubicBezTo>
                    <a:pt x="152" y="12"/>
                    <a:pt x="152" y="12"/>
                    <a:pt x="152" y="12"/>
                  </a:cubicBezTo>
                  <a:cubicBezTo>
                    <a:pt x="153" y="12"/>
                    <a:pt x="154" y="10"/>
                    <a:pt x="155" y="12"/>
                  </a:cubicBezTo>
                  <a:cubicBezTo>
                    <a:pt x="154" y="12"/>
                    <a:pt x="154" y="12"/>
                    <a:pt x="155" y="13"/>
                  </a:cubicBezTo>
                  <a:cubicBezTo>
                    <a:pt x="155" y="14"/>
                    <a:pt x="153" y="12"/>
                    <a:pt x="153" y="13"/>
                  </a:cubicBezTo>
                  <a:close/>
                  <a:moveTo>
                    <a:pt x="134" y="85"/>
                  </a:moveTo>
                  <a:cubicBezTo>
                    <a:pt x="134" y="84"/>
                    <a:pt x="134" y="84"/>
                    <a:pt x="134" y="84"/>
                  </a:cubicBezTo>
                  <a:cubicBezTo>
                    <a:pt x="134" y="84"/>
                    <a:pt x="134" y="84"/>
                    <a:pt x="134" y="84"/>
                  </a:cubicBezTo>
                  <a:lnTo>
                    <a:pt x="134" y="85"/>
                  </a:lnTo>
                  <a:close/>
                  <a:moveTo>
                    <a:pt x="165" y="11"/>
                  </a:moveTo>
                  <a:cubicBezTo>
                    <a:pt x="165" y="10"/>
                    <a:pt x="166" y="10"/>
                    <a:pt x="167" y="9"/>
                  </a:cubicBezTo>
                  <a:cubicBezTo>
                    <a:pt x="167" y="10"/>
                    <a:pt x="167" y="10"/>
                    <a:pt x="167" y="10"/>
                  </a:cubicBezTo>
                  <a:cubicBezTo>
                    <a:pt x="167" y="10"/>
                    <a:pt x="165" y="10"/>
                    <a:pt x="165" y="11"/>
                  </a:cubicBezTo>
                  <a:close/>
                  <a:moveTo>
                    <a:pt x="133" y="89"/>
                  </a:moveTo>
                  <a:cubicBezTo>
                    <a:pt x="133" y="89"/>
                    <a:pt x="133" y="89"/>
                    <a:pt x="133" y="89"/>
                  </a:cubicBezTo>
                  <a:cubicBezTo>
                    <a:pt x="133" y="90"/>
                    <a:pt x="133" y="90"/>
                    <a:pt x="133" y="90"/>
                  </a:cubicBezTo>
                  <a:lnTo>
                    <a:pt x="133" y="89"/>
                  </a:lnTo>
                  <a:close/>
                  <a:moveTo>
                    <a:pt x="138" y="85"/>
                  </a:moveTo>
                  <a:cubicBezTo>
                    <a:pt x="138" y="84"/>
                    <a:pt x="137" y="85"/>
                    <a:pt x="137" y="84"/>
                  </a:cubicBezTo>
                  <a:cubicBezTo>
                    <a:pt x="138" y="84"/>
                    <a:pt x="139" y="84"/>
                    <a:pt x="139" y="85"/>
                  </a:cubicBezTo>
                  <a:cubicBezTo>
                    <a:pt x="139" y="85"/>
                    <a:pt x="138" y="85"/>
                    <a:pt x="138" y="85"/>
                  </a:cubicBezTo>
                  <a:close/>
                  <a:moveTo>
                    <a:pt x="175" y="4"/>
                  </a:moveTo>
                  <a:cubicBezTo>
                    <a:pt x="174" y="5"/>
                    <a:pt x="174" y="5"/>
                    <a:pt x="174" y="5"/>
                  </a:cubicBezTo>
                  <a:cubicBezTo>
                    <a:pt x="174" y="5"/>
                    <a:pt x="174" y="5"/>
                    <a:pt x="174" y="5"/>
                  </a:cubicBezTo>
                  <a:lnTo>
                    <a:pt x="175" y="4"/>
                  </a:lnTo>
                  <a:close/>
                  <a:moveTo>
                    <a:pt x="141" y="84"/>
                  </a:moveTo>
                  <a:cubicBezTo>
                    <a:pt x="140" y="84"/>
                    <a:pt x="140" y="84"/>
                    <a:pt x="140" y="84"/>
                  </a:cubicBezTo>
                  <a:cubicBezTo>
                    <a:pt x="142" y="83"/>
                    <a:pt x="142" y="83"/>
                    <a:pt x="142" y="83"/>
                  </a:cubicBezTo>
                  <a:cubicBezTo>
                    <a:pt x="142" y="83"/>
                    <a:pt x="141" y="84"/>
                    <a:pt x="141" y="84"/>
                  </a:cubicBezTo>
                  <a:close/>
                  <a:moveTo>
                    <a:pt x="144" y="84"/>
                  </a:moveTo>
                  <a:cubicBezTo>
                    <a:pt x="144" y="85"/>
                    <a:pt x="144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lnTo>
                    <a:pt x="144" y="84"/>
                  </a:lnTo>
                  <a:close/>
                  <a:moveTo>
                    <a:pt x="145" y="83"/>
                  </a:moveTo>
                  <a:cubicBezTo>
                    <a:pt x="145" y="82"/>
                    <a:pt x="145" y="82"/>
                    <a:pt x="145" y="82"/>
                  </a:cubicBezTo>
                  <a:cubicBezTo>
                    <a:pt x="146" y="83"/>
                    <a:pt x="146" y="83"/>
                    <a:pt x="146" y="83"/>
                  </a:cubicBezTo>
                  <a:lnTo>
                    <a:pt x="145" y="83"/>
                  </a:lnTo>
                  <a:close/>
                  <a:moveTo>
                    <a:pt x="183" y="4"/>
                  </a:moveTo>
                  <a:cubicBezTo>
                    <a:pt x="183" y="4"/>
                    <a:pt x="183" y="4"/>
                    <a:pt x="183" y="4"/>
                  </a:cubicBezTo>
                  <a:cubicBezTo>
                    <a:pt x="182" y="4"/>
                    <a:pt x="182" y="4"/>
                    <a:pt x="182" y="4"/>
                  </a:cubicBezTo>
                  <a:lnTo>
                    <a:pt x="183" y="4"/>
                  </a:lnTo>
                  <a:close/>
                  <a:moveTo>
                    <a:pt x="152" y="81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81"/>
                    <a:pt x="151" y="81"/>
                    <a:pt x="151" y="82"/>
                  </a:cubicBezTo>
                  <a:cubicBezTo>
                    <a:pt x="151" y="81"/>
                    <a:pt x="149" y="81"/>
                    <a:pt x="150" y="80"/>
                  </a:cubicBezTo>
                  <a:cubicBezTo>
                    <a:pt x="151" y="80"/>
                    <a:pt x="151" y="81"/>
                    <a:pt x="151" y="81"/>
                  </a:cubicBezTo>
                  <a:cubicBezTo>
                    <a:pt x="151" y="81"/>
                    <a:pt x="151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ubicBezTo>
                    <a:pt x="152" y="81"/>
                    <a:pt x="152" y="81"/>
                    <a:pt x="152" y="81"/>
                  </a:cubicBezTo>
                  <a:close/>
                  <a:moveTo>
                    <a:pt x="184" y="4"/>
                  </a:moveTo>
                  <a:cubicBezTo>
                    <a:pt x="184" y="5"/>
                    <a:pt x="184" y="4"/>
                    <a:pt x="184" y="4"/>
                  </a:cubicBezTo>
                  <a:cubicBezTo>
                    <a:pt x="185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4" y="4"/>
                    <a:pt x="184" y="4"/>
                    <a:pt x="184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85" y="4"/>
                    <a:pt x="185" y="5"/>
                    <a:pt x="184" y="4"/>
                  </a:cubicBezTo>
                  <a:close/>
                  <a:moveTo>
                    <a:pt x="158" y="80"/>
                  </a:moveTo>
                  <a:cubicBezTo>
                    <a:pt x="157" y="80"/>
                    <a:pt x="157" y="80"/>
                    <a:pt x="157" y="80"/>
                  </a:cubicBezTo>
                  <a:cubicBezTo>
                    <a:pt x="157" y="80"/>
                    <a:pt x="157" y="80"/>
                    <a:pt x="157" y="80"/>
                  </a:cubicBezTo>
                  <a:cubicBezTo>
                    <a:pt x="158" y="80"/>
                    <a:pt x="158" y="80"/>
                    <a:pt x="158" y="80"/>
                  </a:cubicBezTo>
                  <a:close/>
                  <a:moveTo>
                    <a:pt x="161" y="79"/>
                  </a:moveTo>
                  <a:cubicBezTo>
                    <a:pt x="161" y="79"/>
                    <a:pt x="161" y="79"/>
                    <a:pt x="161" y="79"/>
                  </a:cubicBezTo>
                  <a:cubicBezTo>
                    <a:pt x="162" y="78"/>
                    <a:pt x="162" y="78"/>
                    <a:pt x="162" y="78"/>
                  </a:cubicBezTo>
                  <a:lnTo>
                    <a:pt x="161" y="79"/>
                  </a:lnTo>
                  <a:close/>
                  <a:moveTo>
                    <a:pt x="195" y="5"/>
                  </a:move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4" y="5"/>
                    <a:pt x="194" y="4"/>
                    <a:pt x="194" y="4"/>
                  </a:cubicBezTo>
                  <a:cubicBezTo>
                    <a:pt x="194" y="4"/>
                    <a:pt x="194" y="4"/>
                    <a:pt x="194" y="4"/>
                  </a:cubicBezTo>
                  <a:cubicBezTo>
                    <a:pt x="195" y="5"/>
                    <a:pt x="195" y="5"/>
                    <a:pt x="195" y="5"/>
                  </a:cubicBezTo>
                  <a:cubicBezTo>
                    <a:pt x="195" y="4"/>
                    <a:pt x="195" y="4"/>
                    <a:pt x="195" y="5"/>
                  </a:cubicBezTo>
                  <a:close/>
                  <a:moveTo>
                    <a:pt x="195" y="7"/>
                  </a:moveTo>
                  <a:cubicBezTo>
                    <a:pt x="195" y="6"/>
                    <a:pt x="197" y="7"/>
                    <a:pt x="198" y="7"/>
                  </a:cubicBezTo>
                  <a:cubicBezTo>
                    <a:pt x="197" y="8"/>
                    <a:pt x="195" y="7"/>
                    <a:pt x="195" y="7"/>
                  </a:cubicBezTo>
                  <a:close/>
                  <a:moveTo>
                    <a:pt x="167" y="78"/>
                  </a:moveTo>
                  <a:cubicBezTo>
                    <a:pt x="167" y="77"/>
                    <a:pt x="168" y="77"/>
                    <a:pt x="168" y="78"/>
                  </a:cubicBezTo>
                  <a:cubicBezTo>
                    <a:pt x="168" y="78"/>
                    <a:pt x="168" y="78"/>
                    <a:pt x="167" y="78"/>
                  </a:cubicBezTo>
                  <a:close/>
                  <a:moveTo>
                    <a:pt x="198" y="7"/>
                  </a:moveTo>
                  <a:cubicBezTo>
                    <a:pt x="198" y="7"/>
                    <a:pt x="199" y="7"/>
                    <a:pt x="199" y="6"/>
                  </a:cubicBezTo>
                  <a:cubicBezTo>
                    <a:pt x="200" y="8"/>
                    <a:pt x="201" y="7"/>
                    <a:pt x="202" y="7"/>
                  </a:cubicBezTo>
                  <a:cubicBezTo>
                    <a:pt x="201" y="7"/>
                    <a:pt x="199" y="8"/>
                    <a:pt x="198" y="7"/>
                  </a:cubicBezTo>
                  <a:close/>
                  <a:moveTo>
                    <a:pt x="185" y="84"/>
                  </a:moveTo>
                  <a:cubicBezTo>
                    <a:pt x="185" y="85"/>
                    <a:pt x="184" y="84"/>
                    <a:pt x="184" y="84"/>
                  </a:cubicBezTo>
                  <a:cubicBezTo>
                    <a:pt x="185" y="84"/>
                    <a:pt x="185" y="84"/>
                    <a:pt x="185" y="84"/>
                  </a:cubicBezTo>
                  <a:close/>
                  <a:moveTo>
                    <a:pt x="239" y="8"/>
                  </a:moveTo>
                  <a:cubicBezTo>
                    <a:pt x="239" y="8"/>
                    <a:pt x="239" y="8"/>
                    <a:pt x="239" y="8"/>
                  </a:cubicBezTo>
                  <a:cubicBezTo>
                    <a:pt x="240" y="8"/>
                    <a:pt x="240" y="8"/>
                    <a:pt x="240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9" y="8"/>
                    <a:pt x="239" y="8"/>
                  </a:cubicBezTo>
                  <a:cubicBezTo>
                    <a:pt x="239" y="8"/>
                    <a:pt x="238" y="8"/>
                    <a:pt x="239" y="8"/>
                  </a:cubicBezTo>
                  <a:close/>
                  <a:moveTo>
                    <a:pt x="238" y="8"/>
                  </a:moveTo>
                  <a:cubicBezTo>
                    <a:pt x="238" y="8"/>
                    <a:pt x="237" y="8"/>
                    <a:pt x="237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8"/>
                    <a:pt x="236" y="8"/>
                  </a:cubicBezTo>
                  <a:cubicBezTo>
                    <a:pt x="237" y="8"/>
                    <a:pt x="237" y="8"/>
                    <a:pt x="237" y="8"/>
                  </a:cubicBezTo>
                  <a:cubicBezTo>
                    <a:pt x="237" y="8"/>
                    <a:pt x="236" y="9"/>
                    <a:pt x="236" y="8"/>
                  </a:cubicBezTo>
                  <a:cubicBezTo>
                    <a:pt x="236" y="8"/>
                    <a:pt x="237" y="8"/>
                    <a:pt x="238" y="8"/>
                  </a:cubicBezTo>
                  <a:close/>
                  <a:moveTo>
                    <a:pt x="237" y="6"/>
                  </a:moveTo>
                  <a:cubicBezTo>
                    <a:pt x="237" y="6"/>
                    <a:pt x="237" y="6"/>
                    <a:pt x="238" y="6"/>
                  </a:cubicBezTo>
                  <a:cubicBezTo>
                    <a:pt x="236" y="6"/>
                    <a:pt x="236" y="6"/>
                    <a:pt x="236" y="6"/>
                  </a:cubicBezTo>
                  <a:cubicBezTo>
                    <a:pt x="236" y="5"/>
                    <a:pt x="236" y="6"/>
                    <a:pt x="237" y="6"/>
                  </a:cubicBezTo>
                  <a:close/>
                  <a:moveTo>
                    <a:pt x="236" y="7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34" y="7"/>
                    <a:pt x="235" y="7"/>
                    <a:pt x="236" y="7"/>
                  </a:cubicBezTo>
                  <a:close/>
                  <a:moveTo>
                    <a:pt x="210" y="5"/>
                  </a:moveTo>
                  <a:cubicBezTo>
                    <a:pt x="209" y="5"/>
                    <a:pt x="209" y="5"/>
                    <a:pt x="209" y="5"/>
                  </a:cubicBezTo>
                  <a:cubicBezTo>
                    <a:pt x="208" y="5"/>
                    <a:pt x="207" y="5"/>
                    <a:pt x="205" y="5"/>
                  </a:cubicBezTo>
                  <a:cubicBezTo>
                    <a:pt x="205" y="5"/>
                    <a:pt x="205" y="5"/>
                    <a:pt x="205" y="5"/>
                  </a:cubicBezTo>
                  <a:cubicBezTo>
                    <a:pt x="206" y="5"/>
                    <a:pt x="208" y="4"/>
                    <a:pt x="210" y="5"/>
                  </a:cubicBezTo>
                  <a:close/>
                  <a:moveTo>
                    <a:pt x="175" y="81"/>
                  </a:moveTo>
                  <a:cubicBezTo>
                    <a:pt x="175" y="81"/>
                    <a:pt x="174" y="82"/>
                    <a:pt x="174" y="82"/>
                  </a:cubicBezTo>
                  <a:cubicBezTo>
                    <a:pt x="174" y="82"/>
                    <a:pt x="174" y="81"/>
                    <a:pt x="175" y="81"/>
                  </a:cubicBezTo>
                  <a:close/>
                  <a:moveTo>
                    <a:pt x="173" y="86"/>
                  </a:moveTo>
                  <a:cubicBezTo>
                    <a:pt x="174" y="84"/>
                    <a:pt x="174" y="84"/>
                    <a:pt x="174" y="84"/>
                  </a:cubicBezTo>
                  <a:cubicBezTo>
                    <a:pt x="174" y="85"/>
                    <a:pt x="173" y="85"/>
                    <a:pt x="173" y="86"/>
                  </a:cubicBezTo>
                  <a:close/>
                  <a:moveTo>
                    <a:pt x="213" y="7"/>
                  </a:moveTo>
                  <a:cubicBezTo>
                    <a:pt x="212" y="8"/>
                    <a:pt x="212" y="8"/>
                    <a:pt x="211" y="8"/>
                  </a:cubicBezTo>
                  <a:cubicBezTo>
                    <a:pt x="211" y="8"/>
                    <a:pt x="210" y="8"/>
                    <a:pt x="210" y="8"/>
                  </a:cubicBezTo>
                  <a:cubicBezTo>
                    <a:pt x="210" y="6"/>
                    <a:pt x="208" y="8"/>
                    <a:pt x="208" y="7"/>
                  </a:cubicBezTo>
                  <a:cubicBezTo>
                    <a:pt x="206" y="9"/>
                    <a:pt x="205" y="7"/>
                    <a:pt x="203" y="8"/>
                  </a:cubicBezTo>
                  <a:cubicBezTo>
                    <a:pt x="204" y="8"/>
                    <a:pt x="202" y="8"/>
                    <a:pt x="203" y="7"/>
                  </a:cubicBezTo>
                  <a:cubicBezTo>
                    <a:pt x="205" y="7"/>
                    <a:pt x="208" y="8"/>
                    <a:pt x="210" y="7"/>
                  </a:cubicBezTo>
                  <a:cubicBezTo>
                    <a:pt x="209" y="7"/>
                    <a:pt x="210" y="7"/>
                    <a:pt x="210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1" y="7"/>
                    <a:pt x="211" y="7"/>
                  </a:cubicBezTo>
                  <a:cubicBezTo>
                    <a:pt x="211" y="7"/>
                    <a:pt x="212" y="6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ubicBezTo>
                    <a:pt x="213" y="7"/>
                    <a:pt x="213" y="7"/>
                    <a:pt x="213" y="7"/>
                  </a:cubicBezTo>
                  <a:close/>
                  <a:moveTo>
                    <a:pt x="214" y="5"/>
                  </a:moveTo>
                  <a:cubicBezTo>
                    <a:pt x="215" y="5"/>
                    <a:pt x="215" y="4"/>
                    <a:pt x="216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6"/>
                    <a:pt x="214" y="5"/>
                    <a:pt x="214" y="5"/>
                  </a:cubicBezTo>
                  <a:close/>
                  <a:moveTo>
                    <a:pt x="183" y="80"/>
                  </a:moveTo>
                  <a:cubicBezTo>
                    <a:pt x="182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ubicBezTo>
                    <a:pt x="183" y="80"/>
                    <a:pt x="183" y="80"/>
                    <a:pt x="183" y="80"/>
                  </a:cubicBezTo>
                  <a:close/>
                  <a:moveTo>
                    <a:pt x="214" y="8"/>
                  </a:moveTo>
                  <a:cubicBezTo>
                    <a:pt x="215" y="7"/>
                    <a:pt x="215" y="7"/>
                    <a:pt x="216" y="8"/>
                  </a:cubicBezTo>
                  <a:cubicBezTo>
                    <a:pt x="215" y="8"/>
                    <a:pt x="215" y="8"/>
                    <a:pt x="214" y="8"/>
                  </a:cubicBezTo>
                  <a:close/>
                  <a:moveTo>
                    <a:pt x="217" y="5"/>
                  </a:moveTo>
                  <a:cubicBezTo>
                    <a:pt x="219" y="5"/>
                    <a:pt x="219" y="5"/>
                    <a:pt x="219" y="5"/>
                  </a:cubicBezTo>
                  <a:cubicBezTo>
                    <a:pt x="219" y="5"/>
                    <a:pt x="217" y="5"/>
                    <a:pt x="218" y="6"/>
                  </a:cubicBezTo>
                  <a:cubicBezTo>
                    <a:pt x="218" y="6"/>
                    <a:pt x="218" y="6"/>
                    <a:pt x="218" y="6"/>
                  </a:cubicBezTo>
                  <a:cubicBezTo>
                    <a:pt x="217" y="6"/>
                    <a:pt x="217" y="5"/>
                    <a:pt x="217" y="5"/>
                  </a:cubicBezTo>
                  <a:close/>
                  <a:moveTo>
                    <a:pt x="218" y="9"/>
                  </a:moveTo>
                  <a:cubicBezTo>
                    <a:pt x="218" y="9"/>
                    <a:pt x="218" y="9"/>
                    <a:pt x="218" y="9"/>
                  </a:cubicBezTo>
                  <a:cubicBezTo>
                    <a:pt x="219" y="10"/>
                    <a:pt x="219" y="10"/>
                    <a:pt x="219" y="10"/>
                  </a:cubicBezTo>
                  <a:lnTo>
                    <a:pt x="218" y="9"/>
                  </a:lnTo>
                  <a:close/>
                  <a:moveTo>
                    <a:pt x="190" y="80"/>
                  </a:moveTo>
                  <a:cubicBezTo>
                    <a:pt x="189" y="80"/>
                    <a:pt x="189" y="80"/>
                    <a:pt x="189" y="80"/>
                  </a:cubicBezTo>
                  <a:cubicBezTo>
                    <a:pt x="189" y="80"/>
                    <a:pt x="190" y="79"/>
                    <a:pt x="189" y="80"/>
                  </a:cubicBezTo>
                  <a:cubicBezTo>
                    <a:pt x="189" y="80"/>
                    <a:pt x="188" y="80"/>
                    <a:pt x="188" y="80"/>
                  </a:cubicBezTo>
                  <a:cubicBezTo>
                    <a:pt x="189" y="79"/>
                    <a:pt x="189" y="79"/>
                    <a:pt x="189" y="79"/>
                  </a:cubicBezTo>
                  <a:cubicBezTo>
                    <a:pt x="189" y="79"/>
                    <a:pt x="189" y="80"/>
                    <a:pt x="190" y="79"/>
                  </a:cubicBezTo>
                  <a:cubicBezTo>
                    <a:pt x="190" y="81"/>
                    <a:pt x="190" y="81"/>
                    <a:pt x="190" y="81"/>
                  </a:cubicBezTo>
                  <a:cubicBezTo>
                    <a:pt x="190" y="81"/>
                    <a:pt x="190" y="80"/>
                    <a:pt x="190" y="80"/>
                  </a:cubicBezTo>
                  <a:close/>
                  <a:moveTo>
                    <a:pt x="190" y="78"/>
                  </a:moveTo>
                  <a:cubicBezTo>
                    <a:pt x="190" y="78"/>
                    <a:pt x="190" y="78"/>
                    <a:pt x="190" y="78"/>
                  </a:cubicBezTo>
                  <a:cubicBezTo>
                    <a:pt x="190" y="78"/>
                    <a:pt x="190" y="78"/>
                    <a:pt x="190" y="78"/>
                  </a:cubicBezTo>
                  <a:cubicBezTo>
                    <a:pt x="190" y="79"/>
                    <a:pt x="190" y="79"/>
                    <a:pt x="190" y="79"/>
                  </a:cubicBezTo>
                  <a:lnTo>
                    <a:pt x="190" y="78"/>
                  </a:lnTo>
                  <a:close/>
                  <a:moveTo>
                    <a:pt x="219" y="10"/>
                  </a:moveTo>
                  <a:cubicBezTo>
                    <a:pt x="220" y="9"/>
                    <a:pt x="220" y="8"/>
                    <a:pt x="219" y="8"/>
                  </a:cubicBezTo>
                  <a:cubicBezTo>
                    <a:pt x="218" y="8"/>
                    <a:pt x="218" y="8"/>
                    <a:pt x="218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8"/>
                    <a:pt x="217" y="8"/>
                    <a:pt x="217" y="8"/>
                  </a:cubicBezTo>
                  <a:cubicBezTo>
                    <a:pt x="217" y="7"/>
                    <a:pt x="219" y="7"/>
                    <a:pt x="219" y="6"/>
                  </a:cubicBezTo>
                  <a:cubicBezTo>
                    <a:pt x="219" y="6"/>
                    <a:pt x="220" y="6"/>
                    <a:pt x="221" y="6"/>
                  </a:cubicBezTo>
                  <a:cubicBezTo>
                    <a:pt x="221" y="6"/>
                    <a:pt x="221" y="6"/>
                    <a:pt x="222" y="6"/>
                  </a:cubicBezTo>
                  <a:cubicBezTo>
                    <a:pt x="221" y="6"/>
                    <a:pt x="221" y="6"/>
                    <a:pt x="221" y="6"/>
                  </a:cubicBezTo>
                  <a:cubicBezTo>
                    <a:pt x="220" y="6"/>
                    <a:pt x="221" y="7"/>
                    <a:pt x="221" y="8"/>
                  </a:cubicBezTo>
                  <a:cubicBezTo>
                    <a:pt x="221" y="7"/>
                    <a:pt x="223" y="7"/>
                    <a:pt x="224" y="7"/>
                  </a:cubicBezTo>
                  <a:cubicBezTo>
                    <a:pt x="223" y="8"/>
                    <a:pt x="223" y="8"/>
                    <a:pt x="223" y="8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8"/>
                    <a:pt x="224" y="8"/>
                    <a:pt x="224" y="8"/>
                  </a:cubicBezTo>
                  <a:cubicBezTo>
                    <a:pt x="224" y="8"/>
                    <a:pt x="224" y="8"/>
                    <a:pt x="223" y="8"/>
                  </a:cubicBezTo>
                  <a:cubicBezTo>
                    <a:pt x="223" y="9"/>
                    <a:pt x="221" y="8"/>
                    <a:pt x="222" y="9"/>
                  </a:cubicBezTo>
                  <a:cubicBezTo>
                    <a:pt x="222" y="9"/>
                    <a:pt x="221" y="9"/>
                    <a:pt x="221" y="9"/>
                  </a:cubicBezTo>
                  <a:cubicBezTo>
                    <a:pt x="221" y="10"/>
                    <a:pt x="220" y="9"/>
                    <a:pt x="219" y="10"/>
                  </a:cubicBezTo>
                  <a:close/>
                  <a:moveTo>
                    <a:pt x="191" y="80"/>
                  </a:moveTo>
                  <a:cubicBezTo>
                    <a:pt x="192" y="78"/>
                    <a:pt x="192" y="78"/>
                    <a:pt x="192" y="78"/>
                  </a:cubicBezTo>
                  <a:cubicBezTo>
                    <a:pt x="192" y="80"/>
                    <a:pt x="192" y="80"/>
                    <a:pt x="192" y="80"/>
                  </a:cubicBezTo>
                  <a:lnTo>
                    <a:pt x="191" y="80"/>
                  </a:lnTo>
                  <a:close/>
                  <a:moveTo>
                    <a:pt x="222" y="12"/>
                  </a:moveTo>
                  <a:cubicBezTo>
                    <a:pt x="222" y="12"/>
                    <a:pt x="222" y="12"/>
                    <a:pt x="222" y="12"/>
                  </a:cubicBezTo>
                  <a:cubicBezTo>
                    <a:pt x="222" y="12"/>
                    <a:pt x="221" y="12"/>
                    <a:pt x="220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1" y="11"/>
                    <a:pt x="221" y="10"/>
                    <a:pt x="221" y="10"/>
                  </a:cubicBezTo>
                  <a:cubicBezTo>
                    <a:pt x="221" y="10"/>
                    <a:pt x="221" y="11"/>
                    <a:pt x="221" y="11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2" y="11"/>
                    <a:pt x="222" y="11"/>
                    <a:pt x="222" y="11"/>
                  </a:cubicBezTo>
                  <a:cubicBezTo>
                    <a:pt x="222" y="11"/>
                    <a:pt x="222" y="11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2" y="10"/>
                    <a:pt x="222" y="10"/>
                    <a:pt x="222" y="10"/>
                  </a:cubicBezTo>
                  <a:cubicBezTo>
                    <a:pt x="223" y="10"/>
                    <a:pt x="223" y="11"/>
                    <a:pt x="223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3" y="11"/>
                    <a:pt x="223" y="11"/>
                    <a:pt x="223" y="11"/>
                  </a:cubicBezTo>
                  <a:cubicBezTo>
                    <a:pt x="224" y="11"/>
                    <a:pt x="224" y="11"/>
                    <a:pt x="224" y="11"/>
                  </a:cubicBezTo>
                  <a:cubicBezTo>
                    <a:pt x="223" y="12"/>
                    <a:pt x="223" y="12"/>
                    <a:pt x="223" y="12"/>
                  </a:cubicBezTo>
                  <a:lnTo>
                    <a:pt x="222" y="12"/>
                  </a:lnTo>
                  <a:close/>
                  <a:moveTo>
                    <a:pt x="195" y="80"/>
                  </a:moveTo>
                  <a:cubicBezTo>
                    <a:pt x="195" y="79"/>
                    <a:pt x="195" y="79"/>
                    <a:pt x="195" y="79"/>
                  </a:cubicBezTo>
                  <a:cubicBezTo>
                    <a:pt x="195" y="79"/>
                    <a:pt x="195" y="79"/>
                    <a:pt x="195" y="80"/>
                  </a:cubicBezTo>
                  <a:close/>
                  <a:moveTo>
                    <a:pt x="198" y="82"/>
                  </a:moveTo>
                  <a:cubicBezTo>
                    <a:pt x="198" y="82"/>
                    <a:pt x="198" y="82"/>
                    <a:pt x="198" y="82"/>
                  </a:cubicBezTo>
                  <a:cubicBezTo>
                    <a:pt x="198" y="81"/>
                    <a:pt x="198" y="81"/>
                    <a:pt x="198" y="81"/>
                  </a:cubicBezTo>
                  <a:cubicBezTo>
                    <a:pt x="198" y="82"/>
                    <a:pt x="198" y="82"/>
                    <a:pt x="198" y="82"/>
                  </a:cubicBezTo>
                  <a:close/>
                  <a:moveTo>
                    <a:pt x="229" y="13"/>
                  </a:moveTo>
                  <a:cubicBezTo>
                    <a:pt x="228" y="13"/>
                    <a:pt x="227" y="12"/>
                    <a:pt x="227" y="13"/>
                  </a:cubicBezTo>
                  <a:cubicBezTo>
                    <a:pt x="226" y="12"/>
                    <a:pt x="225" y="13"/>
                    <a:pt x="224" y="13"/>
                  </a:cubicBezTo>
                  <a:cubicBezTo>
                    <a:pt x="223" y="11"/>
                    <a:pt x="225" y="11"/>
                    <a:pt x="225" y="10"/>
                  </a:cubicBezTo>
                  <a:cubicBezTo>
                    <a:pt x="225" y="11"/>
                    <a:pt x="226" y="10"/>
                    <a:pt x="226" y="11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8" y="12"/>
                    <a:pt x="227" y="10"/>
                    <a:pt x="229" y="11"/>
                  </a:cubicBezTo>
                  <a:cubicBezTo>
                    <a:pt x="229" y="11"/>
                    <a:pt x="229" y="13"/>
                    <a:pt x="229" y="13"/>
                  </a:cubicBezTo>
                  <a:close/>
                  <a:moveTo>
                    <a:pt x="229" y="10"/>
                  </a:moveTo>
                  <a:cubicBezTo>
                    <a:pt x="229" y="9"/>
                    <a:pt x="230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9" y="9"/>
                    <a:pt x="229" y="9"/>
                  </a:cubicBezTo>
                  <a:cubicBezTo>
                    <a:pt x="229" y="9"/>
                    <a:pt x="228" y="9"/>
                    <a:pt x="228" y="8"/>
                  </a:cubicBezTo>
                  <a:cubicBezTo>
                    <a:pt x="228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6" y="9"/>
                    <a:pt x="226" y="9"/>
                  </a:cubicBezTo>
                  <a:cubicBezTo>
                    <a:pt x="226" y="9"/>
                    <a:pt x="227" y="9"/>
                    <a:pt x="227" y="9"/>
                  </a:cubicBezTo>
                  <a:cubicBezTo>
                    <a:pt x="227" y="9"/>
                    <a:pt x="227" y="9"/>
                    <a:pt x="227" y="9"/>
                  </a:cubicBezTo>
                  <a:cubicBezTo>
                    <a:pt x="227" y="9"/>
                    <a:pt x="228" y="9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28" y="9"/>
                    <a:pt x="230" y="8"/>
                    <a:pt x="230" y="9"/>
                  </a:cubicBezTo>
                  <a:cubicBezTo>
                    <a:pt x="230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1" y="8"/>
                    <a:pt x="231" y="8"/>
                    <a:pt x="231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8"/>
                  </a:cubicBezTo>
                  <a:cubicBezTo>
                    <a:pt x="232" y="8"/>
                    <a:pt x="232" y="8"/>
                    <a:pt x="232" y="9"/>
                  </a:cubicBezTo>
                  <a:cubicBezTo>
                    <a:pt x="233" y="8"/>
                    <a:pt x="234" y="8"/>
                    <a:pt x="235" y="8"/>
                  </a:cubicBezTo>
                  <a:cubicBezTo>
                    <a:pt x="235" y="8"/>
                    <a:pt x="235" y="9"/>
                    <a:pt x="235" y="9"/>
                  </a:cubicBezTo>
                  <a:cubicBezTo>
                    <a:pt x="235" y="9"/>
                    <a:pt x="234" y="9"/>
                    <a:pt x="234" y="9"/>
                  </a:cubicBezTo>
                  <a:cubicBezTo>
                    <a:pt x="234" y="9"/>
                    <a:pt x="234" y="9"/>
                    <a:pt x="234" y="9"/>
                  </a:cubicBezTo>
                  <a:cubicBezTo>
                    <a:pt x="233" y="9"/>
                    <a:pt x="232" y="10"/>
                    <a:pt x="231" y="9"/>
                  </a:cubicBezTo>
                  <a:cubicBezTo>
                    <a:pt x="231" y="9"/>
                    <a:pt x="231" y="9"/>
                    <a:pt x="231" y="9"/>
                  </a:cubicBezTo>
                  <a:cubicBezTo>
                    <a:pt x="231" y="10"/>
                    <a:pt x="229" y="10"/>
                    <a:pt x="229" y="10"/>
                  </a:cubicBezTo>
                  <a:close/>
                  <a:moveTo>
                    <a:pt x="232" y="13"/>
                  </a:moveTo>
                  <a:cubicBezTo>
                    <a:pt x="231" y="13"/>
                    <a:pt x="231" y="13"/>
                    <a:pt x="231" y="13"/>
                  </a:cubicBezTo>
                  <a:cubicBezTo>
                    <a:pt x="232" y="12"/>
                    <a:pt x="232" y="12"/>
                    <a:pt x="232" y="12"/>
                  </a:cubicBezTo>
                  <a:lnTo>
                    <a:pt x="232" y="13"/>
                  </a:lnTo>
                  <a:close/>
                  <a:moveTo>
                    <a:pt x="233" y="13"/>
                  </a:moveTo>
                  <a:cubicBezTo>
                    <a:pt x="233" y="12"/>
                    <a:pt x="233" y="13"/>
                    <a:pt x="233" y="12"/>
                  </a:cubicBezTo>
                  <a:cubicBezTo>
                    <a:pt x="232" y="11"/>
                    <a:pt x="231" y="12"/>
                    <a:pt x="230" y="12"/>
                  </a:cubicBezTo>
                  <a:cubicBezTo>
                    <a:pt x="230" y="11"/>
                    <a:pt x="230" y="11"/>
                    <a:pt x="230" y="11"/>
                  </a:cubicBezTo>
                  <a:cubicBezTo>
                    <a:pt x="231" y="11"/>
                    <a:pt x="232" y="12"/>
                    <a:pt x="233" y="11"/>
                  </a:cubicBezTo>
                  <a:cubicBezTo>
                    <a:pt x="234" y="12"/>
                    <a:pt x="233" y="12"/>
                    <a:pt x="234" y="13"/>
                  </a:cubicBezTo>
                  <a:cubicBezTo>
                    <a:pt x="234" y="12"/>
                    <a:pt x="235" y="12"/>
                    <a:pt x="236" y="12"/>
                  </a:cubicBezTo>
                  <a:cubicBezTo>
                    <a:pt x="235" y="12"/>
                    <a:pt x="235" y="14"/>
                    <a:pt x="233" y="13"/>
                  </a:cubicBezTo>
                  <a:close/>
                  <a:moveTo>
                    <a:pt x="236" y="10"/>
                  </a:moveTo>
                  <a:cubicBezTo>
                    <a:pt x="237" y="9"/>
                    <a:pt x="238" y="9"/>
                    <a:pt x="239" y="9"/>
                  </a:cubicBezTo>
                  <a:cubicBezTo>
                    <a:pt x="239" y="10"/>
                    <a:pt x="237" y="9"/>
                    <a:pt x="236" y="10"/>
                  </a:cubicBezTo>
                  <a:close/>
                  <a:moveTo>
                    <a:pt x="220" y="78"/>
                  </a:moveTo>
                  <a:cubicBezTo>
                    <a:pt x="220" y="78"/>
                    <a:pt x="220" y="78"/>
                    <a:pt x="220" y="78"/>
                  </a:cubicBezTo>
                  <a:cubicBezTo>
                    <a:pt x="221" y="77"/>
                    <a:pt x="221" y="77"/>
                    <a:pt x="221" y="77"/>
                  </a:cubicBezTo>
                  <a:cubicBezTo>
                    <a:pt x="221" y="77"/>
                    <a:pt x="221" y="77"/>
                    <a:pt x="221" y="77"/>
                  </a:cubicBezTo>
                  <a:lnTo>
                    <a:pt x="220" y="78"/>
                  </a:lnTo>
                  <a:close/>
                  <a:moveTo>
                    <a:pt x="226" y="78"/>
                  </a:moveTo>
                  <a:cubicBezTo>
                    <a:pt x="226" y="77"/>
                    <a:pt x="226" y="77"/>
                    <a:pt x="226" y="77"/>
                  </a:cubicBezTo>
                  <a:cubicBezTo>
                    <a:pt x="227" y="78"/>
                    <a:pt x="227" y="78"/>
                    <a:pt x="227" y="78"/>
                  </a:cubicBezTo>
                  <a:lnTo>
                    <a:pt x="226" y="78"/>
                  </a:lnTo>
                  <a:close/>
                  <a:moveTo>
                    <a:pt x="253" y="15"/>
                  </a:moveTo>
                  <a:cubicBezTo>
                    <a:pt x="254" y="15"/>
                    <a:pt x="254" y="15"/>
                    <a:pt x="254" y="15"/>
                  </a:cubicBezTo>
                  <a:cubicBezTo>
                    <a:pt x="253" y="14"/>
                    <a:pt x="253" y="15"/>
                    <a:pt x="252" y="15"/>
                  </a:cubicBezTo>
                  <a:cubicBezTo>
                    <a:pt x="252" y="15"/>
                    <a:pt x="252" y="14"/>
                    <a:pt x="252" y="14"/>
                  </a:cubicBezTo>
                  <a:cubicBezTo>
                    <a:pt x="251" y="14"/>
                    <a:pt x="251" y="14"/>
                    <a:pt x="251" y="14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54" y="14"/>
                    <a:pt x="254" y="15"/>
                    <a:pt x="253" y="15"/>
                  </a:cubicBezTo>
                  <a:close/>
                  <a:moveTo>
                    <a:pt x="230" y="79"/>
                  </a:moveTo>
                  <a:cubicBezTo>
                    <a:pt x="230" y="78"/>
                    <a:pt x="229" y="78"/>
                    <a:pt x="230" y="77"/>
                  </a:cubicBezTo>
                  <a:cubicBezTo>
                    <a:pt x="230" y="78"/>
                    <a:pt x="231" y="78"/>
                    <a:pt x="230" y="79"/>
                  </a:cubicBezTo>
                  <a:close/>
                  <a:moveTo>
                    <a:pt x="232" y="78"/>
                  </a:moveTo>
                  <a:cubicBezTo>
                    <a:pt x="232" y="78"/>
                    <a:pt x="232" y="78"/>
                    <a:pt x="231" y="77"/>
                  </a:cubicBezTo>
                  <a:cubicBezTo>
                    <a:pt x="231" y="77"/>
                    <a:pt x="231" y="77"/>
                    <a:pt x="231" y="77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3" y="78"/>
                  </a:cubicBezTo>
                  <a:cubicBezTo>
                    <a:pt x="233" y="78"/>
                    <a:pt x="233" y="78"/>
                    <a:pt x="232" y="78"/>
                  </a:cubicBezTo>
                  <a:close/>
                  <a:moveTo>
                    <a:pt x="237" y="79"/>
                  </a:moveTo>
                  <a:cubicBezTo>
                    <a:pt x="237" y="79"/>
                    <a:pt x="237" y="79"/>
                    <a:pt x="237" y="79"/>
                  </a:cubicBezTo>
                  <a:cubicBezTo>
                    <a:pt x="237" y="78"/>
                    <a:pt x="237" y="78"/>
                    <a:pt x="237" y="78"/>
                  </a:cubicBezTo>
                  <a:cubicBezTo>
                    <a:pt x="238" y="78"/>
                    <a:pt x="238" y="78"/>
                    <a:pt x="238" y="78"/>
                  </a:cubicBezTo>
                  <a:cubicBezTo>
                    <a:pt x="238" y="78"/>
                    <a:pt x="238" y="78"/>
                    <a:pt x="237" y="79"/>
                  </a:cubicBezTo>
                  <a:close/>
                  <a:moveTo>
                    <a:pt x="240" y="78"/>
                  </a:moveTo>
                  <a:cubicBezTo>
                    <a:pt x="241" y="78"/>
                    <a:pt x="241" y="78"/>
                    <a:pt x="241" y="78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1" y="79"/>
                    <a:pt x="241" y="78"/>
                    <a:pt x="240" y="78"/>
                  </a:cubicBezTo>
                  <a:close/>
                  <a:moveTo>
                    <a:pt x="273" y="9"/>
                  </a:move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2" y="9"/>
                    <a:pt x="272" y="9"/>
                  </a:cubicBezTo>
                  <a:cubicBezTo>
                    <a:pt x="272" y="8"/>
                    <a:pt x="272" y="8"/>
                    <a:pt x="272" y="8"/>
                  </a:cubicBezTo>
                  <a:cubicBezTo>
                    <a:pt x="273" y="9"/>
                    <a:pt x="273" y="9"/>
                    <a:pt x="273" y="9"/>
                  </a:cubicBezTo>
                  <a:cubicBezTo>
                    <a:pt x="273" y="9"/>
                    <a:pt x="273" y="9"/>
                    <a:pt x="273" y="9"/>
                  </a:cubicBezTo>
                  <a:close/>
                  <a:moveTo>
                    <a:pt x="271" y="12"/>
                  </a:move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69" y="13"/>
                    <a:pt x="268" y="14"/>
                    <a:pt x="267" y="12"/>
                  </a:cubicBezTo>
                  <a:cubicBezTo>
                    <a:pt x="268" y="12"/>
                    <a:pt x="267" y="10"/>
                    <a:pt x="268" y="10"/>
                  </a:cubicBezTo>
                  <a:cubicBezTo>
                    <a:pt x="268" y="9"/>
                    <a:pt x="269" y="10"/>
                    <a:pt x="270" y="10"/>
                  </a:cubicBezTo>
                  <a:cubicBezTo>
                    <a:pt x="271" y="10"/>
                    <a:pt x="271" y="10"/>
                    <a:pt x="271" y="11"/>
                  </a:cubicBezTo>
                  <a:cubicBezTo>
                    <a:pt x="270" y="11"/>
                    <a:pt x="270" y="11"/>
                    <a:pt x="269" y="11"/>
                  </a:cubicBezTo>
                  <a:cubicBezTo>
                    <a:pt x="269" y="12"/>
                    <a:pt x="270" y="12"/>
                    <a:pt x="271" y="12"/>
                  </a:cubicBezTo>
                  <a:cubicBezTo>
                    <a:pt x="271" y="12"/>
                    <a:pt x="271" y="12"/>
                    <a:pt x="271" y="12"/>
                  </a:cubicBezTo>
                  <a:cubicBezTo>
                    <a:pt x="271" y="12"/>
                    <a:pt x="271" y="11"/>
                    <a:pt x="272" y="11"/>
                  </a:cubicBezTo>
                  <a:cubicBezTo>
                    <a:pt x="272" y="12"/>
                    <a:pt x="273" y="12"/>
                    <a:pt x="273" y="12"/>
                  </a:cubicBezTo>
                  <a:cubicBezTo>
                    <a:pt x="272" y="12"/>
                    <a:pt x="272" y="12"/>
                    <a:pt x="271" y="12"/>
                  </a:cubicBezTo>
                  <a:close/>
                  <a:moveTo>
                    <a:pt x="245" y="79"/>
                  </a:moveTo>
                  <a:cubicBezTo>
                    <a:pt x="245" y="78"/>
                    <a:pt x="245" y="78"/>
                    <a:pt x="245" y="78"/>
                  </a:cubicBezTo>
                  <a:cubicBezTo>
                    <a:pt x="246" y="79"/>
                    <a:pt x="245" y="79"/>
                    <a:pt x="245" y="79"/>
                  </a:cubicBezTo>
                  <a:close/>
                  <a:moveTo>
                    <a:pt x="250" y="78"/>
                  </a:moveTo>
                  <a:cubicBezTo>
                    <a:pt x="249" y="77"/>
                    <a:pt x="249" y="77"/>
                    <a:pt x="249" y="77"/>
                  </a:cubicBezTo>
                  <a:cubicBezTo>
                    <a:pt x="250" y="78"/>
                    <a:pt x="250" y="78"/>
                    <a:pt x="250" y="78"/>
                  </a:cubicBezTo>
                  <a:close/>
                  <a:moveTo>
                    <a:pt x="277" y="17"/>
                  </a:move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7"/>
                    <a:pt x="277" y="17"/>
                  </a:cubicBezTo>
                  <a:cubicBezTo>
                    <a:pt x="277" y="17"/>
                    <a:pt x="277" y="16"/>
                    <a:pt x="276" y="16"/>
                  </a:cubicBezTo>
                  <a:cubicBezTo>
                    <a:pt x="277" y="16"/>
                    <a:pt x="277" y="16"/>
                    <a:pt x="277" y="15"/>
                  </a:cubicBezTo>
                  <a:cubicBezTo>
                    <a:pt x="276" y="15"/>
                    <a:pt x="275" y="15"/>
                    <a:pt x="275" y="15"/>
                  </a:cubicBezTo>
                  <a:cubicBezTo>
                    <a:pt x="275" y="16"/>
                    <a:pt x="275" y="16"/>
                    <a:pt x="275" y="16"/>
                  </a:cubicBezTo>
                  <a:cubicBezTo>
                    <a:pt x="274" y="17"/>
                    <a:pt x="273" y="15"/>
                    <a:pt x="272" y="16"/>
                  </a:cubicBezTo>
                  <a:cubicBezTo>
                    <a:pt x="271" y="16"/>
                    <a:pt x="271" y="17"/>
                    <a:pt x="271" y="17"/>
                  </a:cubicBezTo>
                  <a:cubicBezTo>
                    <a:pt x="270" y="17"/>
                    <a:pt x="270" y="16"/>
                    <a:pt x="270" y="15"/>
                  </a:cubicBezTo>
                  <a:cubicBezTo>
                    <a:pt x="270" y="15"/>
                    <a:pt x="273" y="16"/>
                    <a:pt x="272" y="14"/>
                  </a:cubicBezTo>
                  <a:cubicBezTo>
                    <a:pt x="272" y="14"/>
                    <a:pt x="275" y="15"/>
                    <a:pt x="275" y="14"/>
                  </a:cubicBezTo>
                  <a:cubicBezTo>
                    <a:pt x="275" y="14"/>
                    <a:pt x="276" y="15"/>
                    <a:pt x="277" y="15"/>
                  </a:cubicBezTo>
                  <a:cubicBezTo>
                    <a:pt x="277" y="14"/>
                    <a:pt x="277" y="14"/>
                    <a:pt x="277" y="14"/>
                  </a:cubicBezTo>
                  <a:cubicBezTo>
                    <a:pt x="277" y="16"/>
                    <a:pt x="279" y="16"/>
                    <a:pt x="277" y="17"/>
                  </a:cubicBezTo>
                  <a:close/>
                  <a:moveTo>
                    <a:pt x="252" y="79"/>
                  </a:moveTo>
                  <a:cubicBezTo>
                    <a:pt x="252" y="79"/>
                    <a:pt x="252" y="79"/>
                    <a:pt x="252" y="79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0" y="79"/>
                    <a:pt x="252" y="79"/>
                    <a:pt x="252" y="79"/>
                  </a:cubicBezTo>
                  <a:cubicBezTo>
                    <a:pt x="252" y="79"/>
                    <a:pt x="252" y="79"/>
                    <a:pt x="252" y="79"/>
                  </a:cubicBezTo>
                  <a:close/>
                  <a:moveTo>
                    <a:pt x="252" y="78"/>
                  </a:moveTo>
                  <a:cubicBezTo>
                    <a:pt x="252" y="78"/>
                    <a:pt x="252" y="78"/>
                    <a:pt x="252" y="78"/>
                  </a:cubicBezTo>
                  <a:cubicBezTo>
                    <a:pt x="252" y="78"/>
                    <a:pt x="253" y="78"/>
                    <a:pt x="253" y="78"/>
                  </a:cubicBezTo>
                  <a:lnTo>
                    <a:pt x="252" y="78"/>
                  </a:lnTo>
                  <a:close/>
                  <a:moveTo>
                    <a:pt x="279" y="17"/>
                  </a:moveTo>
                  <a:cubicBezTo>
                    <a:pt x="279" y="17"/>
                    <a:pt x="279" y="17"/>
                    <a:pt x="280" y="17"/>
                  </a:cubicBezTo>
                  <a:cubicBezTo>
                    <a:pt x="280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79" y="16"/>
                    <a:pt x="279" y="16"/>
                    <a:pt x="279" y="16"/>
                  </a:cubicBezTo>
                  <a:cubicBezTo>
                    <a:pt x="280" y="16"/>
                    <a:pt x="280" y="16"/>
                    <a:pt x="280" y="16"/>
                  </a:cubicBezTo>
                  <a:cubicBezTo>
                    <a:pt x="280" y="17"/>
                    <a:pt x="280" y="17"/>
                    <a:pt x="280" y="17"/>
                  </a:cubicBezTo>
                  <a:cubicBezTo>
                    <a:pt x="280" y="17"/>
                    <a:pt x="279" y="17"/>
                    <a:pt x="279" y="17"/>
                  </a:cubicBezTo>
                  <a:close/>
                  <a:moveTo>
                    <a:pt x="254" y="79"/>
                  </a:moveTo>
                  <a:cubicBezTo>
                    <a:pt x="253" y="79"/>
                    <a:pt x="253" y="79"/>
                    <a:pt x="253" y="79"/>
                  </a:cubicBezTo>
                  <a:cubicBezTo>
                    <a:pt x="254" y="79"/>
                    <a:pt x="254" y="78"/>
                    <a:pt x="254" y="78"/>
                  </a:cubicBezTo>
                  <a:cubicBezTo>
                    <a:pt x="254" y="78"/>
                    <a:pt x="254" y="79"/>
                    <a:pt x="254" y="79"/>
                  </a:cubicBezTo>
                  <a:close/>
                  <a:moveTo>
                    <a:pt x="259" y="79"/>
                  </a:move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59" y="79"/>
                    <a:pt x="259" y="78"/>
                    <a:pt x="259" y="78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59" y="78"/>
                    <a:pt x="259" y="79"/>
                    <a:pt x="259" y="79"/>
                  </a:cubicBezTo>
                  <a:cubicBezTo>
                    <a:pt x="259" y="79"/>
                    <a:pt x="259" y="79"/>
                    <a:pt x="259" y="79"/>
                  </a:cubicBezTo>
                  <a:cubicBezTo>
                    <a:pt x="260" y="79"/>
                    <a:pt x="260" y="79"/>
                    <a:pt x="260" y="80"/>
                  </a:cubicBezTo>
                  <a:cubicBezTo>
                    <a:pt x="260" y="80"/>
                    <a:pt x="259" y="80"/>
                    <a:pt x="259" y="79"/>
                  </a:cubicBezTo>
                  <a:close/>
                  <a:moveTo>
                    <a:pt x="262" y="79"/>
                  </a:moveTo>
                  <a:cubicBezTo>
                    <a:pt x="262" y="78"/>
                    <a:pt x="262" y="78"/>
                    <a:pt x="262" y="78"/>
                  </a:cubicBezTo>
                  <a:cubicBezTo>
                    <a:pt x="262" y="79"/>
                    <a:pt x="262" y="79"/>
                    <a:pt x="262" y="79"/>
                  </a:cubicBezTo>
                  <a:close/>
                  <a:moveTo>
                    <a:pt x="283" y="22"/>
                  </a:moveTo>
                  <a:cubicBezTo>
                    <a:pt x="284" y="21"/>
                    <a:pt x="286" y="23"/>
                    <a:pt x="286" y="21"/>
                  </a:cubicBezTo>
                  <a:cubicBezTo>
                    <a:pt x="286" y="22"/>
                    <a:pt x="288" y="21"/>
                    <a:pt x="288" y="22"/>
                  </a:cubicBezTo>
                  <a:cubicBezTo>
                    <a:pt x="286" y="22"/>
                    <a:pt x="285" y="22"/>
                    <a:pt x="283" y="22"/>
                  </a:cubicBezTo>
                  <a:close/>
                  <a:moveTo>
                    <a:pt x="287" y="21"/>
                  </a:moveTo>
                  <a:cubicBezTo>
                    <a:pt x="288" y="21"/>
                    <a:pt x="288" y="21"/>
                    <a:pt x="288" y="21"/>
                  </a:cubicBezTo>
                  <a:cubicBezTo>
                    <a:pt x="288" y="21"/>
                    <a:pt x="288" y="21"/>
                    <a:pt x="287" y="21"/>
                  </a:cubicBezTo>
                  <a:close/>
                  <a:moveTo>
                    <a:pt x="264" y="80"/>
                  </a:moveTo>
                  <a:cubicBezTo>
                    <a:pt x="265" y="79"/>
                    <a:pt x="265" y="79"/>
                    <a:pt x="265" y="79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5" y="80"/>
                    <a:pt x="265" y="80"/>
                    <a:pt x="264" y="80"/>
                  </a:cubicBezTo>
                  <a:close/>
                  <a:moveTo>
                    <a:pt x="290" y="24"/>
                  </a:moveTo>
                  <a:cubicBezTo>
                    <a:pt x="290" y="23"/>
                    <a:pt x="290" y="23"/>
                    <a:pt x="290" y="23"/>
                  </a:cubicBezTo>
                  <a:cubicBezTo>
                    <a:pt x="290" y="23"/>
                    <a:pt x="290" y="23"/>
                    <a:pt x="290" y="23"/>
                  </a:cubicBezTo>
                  <a:lnTo>
                    <a:pt x="290" y="24"/>
                  </a:lnTo>
                  <a:close/>
                  <a:moveTo>
                    <a:pt x="267" y="80"/>
                  </a:moveTo>
                  <a:cubicBezTo>
                    <a:pt x="266" y="80"/>
                    <a:pt x="266" y="80"/>
                    <a:pt x="266" y="80"/>
                  </a:cubicBezTo>
                  <a:cubicBezTo>
                    <a:pt x="267" y="79"/>
                    <a:pt x="267" y="79"/>
                    <a:pt x="267" y="79"/>
                  </a:cubicBezTo>
                  <a:cubicBezTo>
                    <a:pt x="267" y="79"/>
                    <a:pt x="267" y="80"/>
                    <a:pt x="267" y="80"/>
                  </a:cubicBezTo>
                  <a:close/>
                  <a:moveTo>
                    <a:pt x="291" y="24"/>
                  </a:moveTo>
                  <a:cubicBezTo>
                    <a:pt x="291" y="24"/>
                    <a:pt x="291" y="24"/>
                    <a:pt x="291" y="23"/>
                  </a:cubicBezTo>
                  <a:cubicBezTo>
                    <a:pt x="291" y="24"/>
                    <a:pt x="292" y="23"/>
                    <a:pt x="292" y="23"/>
                  </a:cubicBezTo>
                  <a:cubicBezTo>
                    <a:pt x="292" y="24"/>
                    <a:pt x="292" y="24"/>
                    <a:pt x="291" y="24"/>
                  </a:cubicBezTo>
                  <a:close/>
                  <a:moveTo>
                    <a:pt x="294" y="21"/>
                  </a:move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ubicBezTo>
                    <a:pt x="294" y="21"/>
                    <a:pt x="294" y="21"/>
                    <a:pt x="294" y="21"/>
                  </a:cubicBezTo>
                  <a:close/>
                  <a:moveTo>
                    <a:pt x="298" y="23"/>
                  </a:moveTo>
                  <a:cubicBezTo>
                    <a:pt x="297" y="24"/>
                    <a:pt x="297" y="23"/>
                    <a:pt x="296" y="23"/>
                  </a:cubicBezTo>
                  <a:cubicBezTo>
                    <a:pt x="296" y="22"/>
                    <a:pt x="297" y="21"/>
                    <a:pt x="298" y="21"/>
                  </a:cubicBezTo>
                  <a:cubicBezTo>
                    <a:pt x="299" y="22"/>
                    <a:pt x="298" y="22"/>
                    <a:pt x="298" y="23"/>
                  </a:cubicBezTo>
                  <a:close/>
                  <a:moveTo>
                    <a:pt x="301" y="23"/>
                  </a:moveTo>
                  <a:cubicBezTo>
                    <a:pt x="301" y="22"/>
                    <a:pt x="301" y="22"/>
                    <a:pt x="301" y="22"/>
                  </a:cubicBezTo>
                  <a:cubicBezTo>
                    <a:pt x="302" y="22"/>
                    <a:pt x="302" y="22"/>
                    <a:pt x="302" y="22"/>
                  </a:cubicBezTo>
                  <a:cubicBezTo>
                    <a:pt x="302" y="22"/>
                    <a:pt x="302" y="22"/>
                    <a:pt x="301" y="23"/>
                  </a:cubicBezTo>
                  <a:close/>
                  <a:moveTo>
                    <a:pt x="303" y="24"/>
                  </a:moveTo>
                  <a:cubicBezTo>
                    <a:pt x="303" y="24"/>
                    <a:pt x="303" y="24"/>
                    <a:pt x="303" y="24"/>
                  </a:cubicBezTo>
                  <a:cubicBezTo>
                    <a:pt x="304" y="24"/>
                    <a:pt x="304" y="24"/>
                    <a:pt x="304" y="24"/>
                  </a:cubicBezTo>
                  <a:cubicBezTo>
                    <a:pt x="304" y="24"/>
                    <a:pt x="303" y="24"/>
                    <a:pt x="303" y="24"/>
                  </a:cubicBezTo>
                  <a:cubicBezTo>
                    <a:pt x="303" y="24"/>
                    <a:pt x="303" y="24"/>
                    <a:pt x="303" y="24"/>
                  </a:cubicBezTo>
                  <a:cubicBezTo>
                    <a:pt x="303" y="24"/>
                    <a:pt x="302" y="23"/>
                    <a:pt x="303" y="22"/>
                  </a:cubicBezTo>
                  <a:cubicBezTo>
                    <a:pt x="304" y="22"/>
                    <a:pt x="304" y="21"/>
                    <a:pt x="305" y="22"/>
                  </a:cubicBezTo>
                  <a:cubicBezTo>
                    <a:pt x="305" y="22"/>
                    <a:pt x="305" y="23"/>
                    <a:pt x="305" y="23"/>
                  </a:cubicBezTo>
                  <a:cubicBezTo>
                    <a:pt x="304" y="23"/>
                    <a:pt x="303" y="23"/>
                    <a:pt x="303" y="24"/>
                  </a:cubicBezTo>
                  <a:close/>
                  <a:moveTo>
                    <a:pt x="282" y="82"/>
                  </a:moveTo>
                  <a:cubicBezTo>
                    <a:pt x="282" y="81"/>
                    <a:pt x="281" y="81"/>
                    <a:pt x="282" y="80"/>
                  </a:cubicBezTo>
                  <a:cubicBezTo>
                    <a:pt x="282" y="80"/>
                    <a:pt x="283" y="81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0"/>
                    <a:pt x="283" y="80"/>
                  </a:cubicBezTo>
                  <a:cubicBezTo>
                    <a:pt x="283" y="80"/>
                    <a:pt x="283" y="81"/>
                    <a:pt x="283" y="81"/>
                  </a:cubicBezTo>
                  <a:cubicBezTo>
                    <a:pt x="283" y="80"/>
                    <a:pt x="282" y="82"/>
                    <a:pt x="282" y="82"/>
                  </a:cubicBezTo>
                  <a:close/>
                  <a:moveTo>
                    <a:pt x="309" y="25"/>
                  </a:moveTo>
                  <a:cubicBezTo>
                    <a:pt x="309" y="24"/>
                    <a:pt x="308" y="24"/>
                    <a:pt x="308" y="24"/>
                  </a:cubicBezTo>
                  <a:cubicBezTo>
                    <a:pt x="308" y="23"/>
                    <a:pt x="309" y="24"/>
                    <a:pt x="310" y="24"/>
                  </a:cubicBezTo>
                  <a:lnTo>
                    <a:pt x="309" y="25"/>
                  </a:lnTo>
                  <a:close/>
                  <a:moveTo>
                    <a:pt x="310" y="23"/>
                  </a:moveTo>
                  <a:cubicBezTo>
                    <a:pt x="310" y="22"/>
                    <a:pt x="310" y="22"/>
                    <a:pt x="310" y="22"/>
                  </a:cubicBezTo>
                  <a:cubicBezTo>
                    <a:pt x="311" y="22"/>
                    <a:pt x="311" y="22"/>
                    <a:pt x="311" y="22"/>
                  </a:cubicBezTo>
                  <a:cubicBezTo>
                    <a:pt x="311" y="22"/>
                    <a:pt x="310" y="23"/>
                    <a:pt x="310" y="23"/>
                  </a:cubicBezTo>
                  <a:close/>
                  <a:moveTo>
                    <a:pt x="287" y="81"/>
                  </a:moveTo>
                  <a:cubicBezTo>
                    <a:pt x="287" y="80"/>
                    <a:pt x="287" y="80"/>
                    <a:pt x="287" y="80"/>
                  </a:cubicBezTo>
                  <a:cubicBezTo>
                    <a:pt x="288" y="80"/>
                    <a:pt x="287" y="81"/>
                    <a:pt x="287" y="81"/>
                  </a:cubicBezTo>
                  <a:cubicBezTo>
                    <a:pt x="287" y="81"/>
                    <a:pt x="287" y="81"/>
                    <a:pt x="287" y="81"/>
                  </a:cubicBezTo>
                  <a:close/>
                  <a:moveTo>
                    <a:pt x="313" y="24"/>
                  </a:moveTo>
                  <a:cubicBezTo>
                    <a:pt x="312" y="24"/>
                    <a:pt x="312" y="25"/>
                    <a:pt x="311" y="25"/>
                  </a:cubicBezTo>
                  <a:cubicBezTo>
                    <a:pt x="311" y="24"/>
                    <a:pt x="312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ubicBezTo>
                    <a:pt x="313" y="24"/>
                    <a:pt x="313" y="24"/>
                    <a:pt x="313" y="24"/>
                  </a:cubicBezTo>
                  <a:close/>
                  <a:moveTo>
                    <a:pt x="314" y="24"/>
                  </a:moveTo>
                  <a:cubicBezTo>
                    <a:pt x="314" y="24"/>
                    <a:pt x="314" y="24"/>
                    <a:pt x="314" y="24"/>
                  </a:cubicBezTo>
                  <a:cubicBezTo>
                    <a:pt x="315" y="24"/>
                    <a:pt x="315" y="24"/>
                    <a:pt x="315" y="24"/>
                  </a:cubicBezTo>
                  <a:lnTo>
                    <a:pt x="314" y="24"/>
                  </a:lnTo>
                  <a:close/>
                  <a:moveTo>
                    <a:pt x="315" y="23"/>
                  </a:moveTo>
                  <a:cubicBezTo>
                    <a:pt x="314" y="23"/>
                    <a:pt x="314" y="23"/>
                    <a:pt x="314" y="23"/>
                  </a:cubicBezTo>
                  <a:cubicBezTo>
                    <a:pt x="316" y="22"/>
                    <a:pt x="316" y="22"/>
                    <a:pt x="316" y="22"/>
                  </a:cubicBezTo>
                  <a:lnTo>
                    <a:pt x="315" y="23"/>
                  </a:lnTo>
                  <a:close/>
                  <a:moveTo>
                    <a:pt x="316" y="23"/>
                  </a:moveTo>
                  <a:cubicBezTo>
                    <a:pt x="317" y="22"/>
                    <a:pt x="317" y="22"/>
                    <a:pt x="317" y="22"/>
                  </a:cubicBezTo>
                  <a:cubicBezTo>
                    <a:pt x="317" y="23"/>
                    <a:pt x="317" y="23"/>
                    <a:pt x="317" y="23"/>
                  </a:cubicBezTo>
                  <a:cubicBezTo>
                    <a:pt x="318" y="22"/>
                    <a:pt x="318" y="22"/>
                    <a:pt x="318" y="22"/>
                  </a:cubicBezTo>
                  <a:cubicBezTo>
                    <a:pt x="318" y="23"/>
                    <a:pt x="318" y="23"/>
                    <a:pt x="318" y="23"/>
                  </a:cubicBezTo>
                  <a:lnTo>
                    <a:pt x="316" y="23"/>
                  </a:lnTo>
                  <a:close/>
                  <a:moveTo>
                    <a:pt x="318" y="25"/>
                  </a:moveTo>
                  <a:cubicBezTo>
                    <a:pt x="318" y="25"/>
                    <a:pt x="318" y="25"/>
                    <a:pt x="318" y="25"/>
                  </a:cubicBezTo>
                  <a:cubicBezTo>
                    <a:pt x="318" y="24"/>
                    <a:pt x="320" y="25"/>
                    <a:pt x="320" y="24"/>
                  </a:cubicBezTo>
                  <a:cubicBezTo>
                    <a:pt x="320" y="25"/>
                    <a:pt x="319" y="25"/>
                    <a:pt x="318" y="25"/>
                  </a:cubicBezTo>
                  <a:close/>
                  <a:moveTo>
                    <a:pt x="325" y="25"/>
                  </a:moveTo>
                  <a:cubicBezTo>
                    <a:pt x="326" y="24"/>
                    <a:pt x="327" y="24"/>
                    <a:pt x="328" y="25"/>
                  </a:cubicBezTo>
                  <a:cubicBezTo>
                    <a:pt x="327" y="25"/>
                    <a:pt x="326" y="25"/>
                    <a:pt x="325" y="25"/>
                  </a:cubicBezTo>
                  <a:close/>
                  <a:moveTo>
                    <a:pt x="328" y="24"/>
                  </a:moveTo>
                  <a:cubicBezTo>
                    <a:pt x="327" y="24"/>
                    <a:pt x="327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5" y="24"/>
                    <a:pt x="325" y="24"/>
                    <a:pt x="324" y="24"/>
                  </a:cubicBezTo>
                  <a:cubicBezTo>
                    <a:pt x="324" y="24"/>
                    <a:pt x="324" y="24"/>
                    <a:pt x="324" y="24"/>
                  </a:cubicBezTo>
                  <a:cubicBezTo>
                    <a:pt x="324" y="25"/>
                    <a:pt x="323" y="24"/>
                    <a:pt x="322" y="25"/>
                  </a:cubicBezTo>
                  <a:cubicBezTo>
                    <a:pt x="322" y="24"/>
                    <a:pt x="322" y="24"/>
                    <a:pt x="322" y="24"/>
                  </a:cubicBezTo>
                  <a:cubicBezTo>
                    <a:pt x="322" y="24"/>
                    <a:pt x="324" y="23"/>
                    <a:pt x="323" y="23"/>
                  </a:cubicBezTo>
                  <a:cubicBezTo>
                    <a:pt x="324" y="24"/>
                    <a:pt x="325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3"/>
                    <a:pt x="326" y="23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4"/>
                    <a:pt x="326" y="24"/>
                    <a:pt x="326" y="24"/>
                  </a:cubicBezTo>
                  <a:cubicBezTo>
                    <a:pt x="327" y="23"/>
                    <a:pt x="328" y="23"/>
                    <a:pt x="327" y="23"/>
                  </a:cubicBezTo>
                  <a:cubicBezTo>
                    <a:pt x="328" y="23"/>
                    <a:pt x="329" y="22"/>
                    <a:pt x="330" y="23"/>
                  </a:cubicBezTo>
                  <a:cubicBezTo>
                    <a:pt x="329" y="22"/>
                    <a:pt x="328" y="24"/>
                    <a:pt x="328" y="24"/>
                  </a:cubicBezTo>
                  <a:close/>
                  <a:moveTo>
                    <a:pt x="333" y="25"/>
                  </a:moveTo>
                  <a:cubicBezTo>
                    <a:pt x="333" y="25"/>
                    <a:pt x="333" y="25"/>
                    <a:pt x="332" y="24"/>
                  </a:cubicBezTo>
                  <a:cubicBezTo>
                    <a:pt x="332" y="25"/>
                    <a:pt x="332" y="23"/>
                    <a:pt x="331" y="24"/>
                  </a:cubicBezTo>
                  <a:cubicBezTo>
                    <a:pt x="331" y="24"/>
                    <a:pt x="331" y="25"/>
                    <a:pt x="331" y="25"/>
                  </a:cubicBezTo>
                  <a:cubicBezTo>
                    <a:pt x="331" y="25"/>
                    <a:pt x="331" y="25"/>
                    <a:pt x="332" y="25"/>
                  </a:cubicBezTo>
                  <a:cubicBezTo>
                    <a:pt x="332" y="26"/>
                    <a:pt x="332" y="26"/>
                    <a:pt x="332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1" y="26"/>
                    <a:pt x="331" y="26"/>
                  </a:cubicBezTo>
                  <a:cubicBezTo>
                    <a:pt x="331" y="26"/>
                    <a:pt x="332" y="25"/>
                    <a:pt x="331" y="25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8" y="26"/>
                    <a:pt x="328" y="26"/>
                    <a:pt x="328" y="26"/>
                  </a:cubicBezTo>
                  <a:cubicBezTo>
                    <a:pt x="329" y="26"/>
                    <a:pt x="330" y="24"/>
                    <a:pt x="331" y="24"/>
                  </a:cubicBezTo>
                  <a:cubicBezTo>
                    <a:pt x="331" y="24"/>
                    <a:pt x="330" y="23"/>
                    <a:pt x="332" y="23"/>
                  </a:cubicBezTo>
                  <a:cubicBezTo>
                    <a:pt x="332" y="23"/>
                    <a:pt x="334" y="24"/>
                    <a:pt x="334" y="23"/>
                  </a:cubicBezTo>
                  <a:cubicBezTo>
                    <a:pt x="335" y="24"/>
                    <a:pt x="335" y="24"/>
                    <a:pt x="335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4" y="24"/>
                    <a:pt x="334" y="24"/>
                  </a:cubicBezTo>
                  <a:cubicBezTo>
                    <a:pt x="334" y="24"/>
                    <a:pt x="333" y="24"/>
                    <a:pt x="332" y="24"/>
                  </a:cubicBezTo>
                  <a:cubicBezTo>
                    <a:pt x="333" y="25"/>
                    <a:pt x="334" y="25"/>
                    <a:pt x="335" y="25"/>
                  </a:cubicBezTo>
                  <a:cubicBezTo>
                    <a:pt x="334" y="26"/>
                    <a:pt x="334" y="24"/>
                    <a:pt x="333" y="25"/>
                  </a:cubicBezTo>
                  <a:close/>
                  <a:moveTo>
                    <a:pt x="338" y="25"/>
                  </a:moveTo>
                  <a:cubicBezTo>
                    <a:pt x="338" y="25"/>
                    <a:pt x="338" y="25"/>
                    <a:pt x="338" y="25"/>
                  </a:cubicBezTo>
                  <a:cubicBezTo>
                    <a:pt x="338" y="26"/>
                    <a:pt x="338" y="26"/>
                    <a:pt x="338" y="26"/>
                  </a:cubicBezTo>
                  <a:cubicBezTo>
                    <a:pt x="337" y="26"/>
                    <a:pt x="338" y="25"/>
                    <a:pt x="337" y="25"/>
                  </a:cubicBezTo>
                  <a:cubicBezTo>
                    <a:pt x="337" y="26"/>
                    <a:pt x="337" y="26"/>
                    <a:pt x="337" y="26"/>
                  </a:cubicBezTo>
                  <a:cubicBezTo>
                    <a:pt x="337" y="26"/>
                    <a:pt x="336" y="26"/>
                    <a:pt x="336" y="26"/>
                  </a:cubicBezTo>
                  <a:cubicBezTo>
                    <a:pt x="337" y="25"/>
                    <a:pt x="335" y="25"/>
                    <a:pt x="336" y="25"/>
                  </a:cubicBezTo>
                  <a:cubicBezTo>
                    <a:pt x="336" y="25"/>
                    <a:pt x="337" y="24"/>
                    <a:pt x="337" y="24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7" y="23"/>
                    <a:pt x="337" y="23"/>
                    <a:pt x="336" y="23"/>
                  </a:cubicBezTo>
                  <a:cubicBezTo>
                    <a:pt x="336" y="23"/>
                    <a:pt x="336" y="24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6" y="23"/>
                    <a:pt x="336" y="23"/>
                    <a:pt x="336" y="23"/>
                  </a:cubicBezTo>
                  <a:cubicBezTo>
                    <a:pt x="337" y="23"/>
                    <a:pt x="337" y="23"/>
                    <a:pt x="337" y="23"/>
                  </a:cubicBezTo>
                  <a:cubicBezTo>
                    <a:pt x="338" y="23"/>
                    <a:pt x="338" y="23"/>
                    <a:pt x="339" y="23"/>
                  </a:cubicBezTo>
                  <a:cubicBezTo>
                    <a:pt x="340" y="24"/>
                    <a:pt x="340" y="24"/>
                    <a:pt x="340" y="24"/>
                  </a:cubicBezTo>
                  <a:cubicBezTo>
                    <a:pt x="339" y="24"/>
                    <a:pt x="338" y="24"/>
                    <a:pt x="338" y="25"/>
                  </a:cubicBezTo>
                  <a:close/>
                  <a:moveTo>
                    <a:pt x="341" y="24"/>
                  </a:moveTo>
                  <a:cubicBezTo>
                    <a:pt x="340" y="25"/>
                    <a:pt x="340" y="25"/>
                    <a:pt x="339" y="26"/>
                  </a:cubicBezTo>
                  <a:cubicBezTo>
                    <a:pt x="338" y="25"/>
                    <a:pt x="342" y="25"/>
                    <a:pt x="341" y="24"/>
                  </a:cubicBezTo>
                  <a:cubicBezTo>
                    <a:pt x="341" y="24"/>
                    <a:pt x="342" y="24"/>
                    <a:pt x="343" y="24"/>
                  </a:cubicBezTo>
                  <a:cubicBezTo>
                    <a:pt x="343" y="24"/>
                    <a:pt x="342" y="25"/>
                    <a:pt x="343" y="25"/>
                  </a:cubicBezTo>
                  <a:cubicBezTo>
                    <a:pt x="342" y="25"/>
                    <a:pt x="342" y="25"/>
                    <a:pt x="341" y="24"/>
                  </a:cubicBezTo>
                  <a:close/>
                  <a:moveTo>
                    <a:pt x="342" y="26"/>
                  </a:moveTo>
                  <a:cubicBezTo>
                    <a:pt x="341" y="26"/>
                    <a:pt x="341" y="26"/>
                    <a:pt x="341" y="26"/>
                  </a:cubicBezTo>
                  <a:cubicBezTo>
                    <a:pt x="341" y="26"/>
                    <a:pt x="341" y="26"/>
                    <a:pt x="342" y="26"/>
                  </a:cubicBezTo>
                  <a:cubicBezTo>
                    <a:pt x="342" y="26"/>
                    <a:pt x="344" y="26"/>
                    <a:pt x="344" y="26"/>
                  </a:cubicBezTo>
                  <a:cubicBezTo>
                    <a:pt x="344" y="28"/>
                    <a:pt x="342" y="27"/>
                    <a:pt x="342" y="26"/>
                  </a:cubicBezTo>
                  <a:close/>
                  <a:moveTo>
                    <a:pt x="345" y="27"/>
                  </a:move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6"/>
                    <a:pt x="345" y="26"/>
                  </a:cubicBezTo>
                  <a:cubicBezTo>
                    <a:pt x="345" y="26"/>
                    <a:pt x="344" y="26"/>
                    <a:pt x="344" y="26"/>
                  </a:cubicBezTo>
                  <a:cubicBezTo>
                    <a:pt x="343" y="26"/>
                    <a:pt x="343" y="26"/>
                    <a:pt x="343" y="26"/>
                  </a:cubicBezTo>
                  <a:cubicBezTo>
                    <a:pt x="344" y="25"/>
                    <a:pt x="345" y="25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5" y="24"/>
                    <a:pt x="345" y="24"/>
                  </a:cubicBezTo>
                  <a:cubicBezTo>
                    <a:pt x="345" y="24"/>
                    <a:pt x="347" y="23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7" y="24"/>
                    <a:pt x="347" y="24"/>
                    <a:pt x="347" y="24"/>
                  </a:cubicBezTo>
                  <a:cubicBezTo>
                    <a:pt x="346" y="24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6" y="26"/>
                    <a:pt x="347" y="25"/>
                    <a:pt x="347" y="26"/>
                  </a:cubicBezTo>
                  <a:cubicBezTo>
                    <a:pt x="347" y="26"/>
                    <a:pt x="346" y="26"/>
                    <a:pt x="346" y="26"/>
                  </a:cubicBezTo>
                  <a:cubicBezTo>
                    <a:pt x="346" y="26"/>
                    <a:pt x="346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7"/>
                    <a:pt x="346" y="27"/>
                    <a:pt x="346" y="27"/>
                  </a:cubicBezTo>
                  <a:cubicBezTo>
                    <a:pt x="348" y="27"/>
                    <a:pt x="348" y="27"/>
                    <a:pt x="348" y="27"/>
                  </a:cubicBezTo>
                  <a:cubicBezTo>
                    <a:pt x="348" y="27"/>
                    <a:pt x="346" y="28"/>
                    <a:pt x="345" y="27"/>
                  </a:cubicBezTo>
                  <a:close/>
                  <a:moveTo>
                    <a:pt x="349" y="24"/>
                  </a:move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0" y="24"/>
                    <a:pt x="350" y="24"/>
                  </a:cubicBezTo>
                  <a:cubicBezTo>
                    <a:pt x="350" y="24"/>
                    <a:pt x="351" y="24"/>
                    <a:pt x="351" y="24"/>
                  </a:cubicBezTo>
                  <a:cubicBezTo>
                    <a:pt x="352" y="24"/>
                    <a:pt x="351" y="24"/>
                    <a:pt x="351" y="25"/>
                  </a:cubicBezTo>
                  <a:cubicBezTo>
                    <a:pt x="350" y="26"/>
                    <a:pt x="351" y="24"/>
                    <a:pt x="351" y="24"/>
                  </a:cubicBezTo>
                  <a:cubicBezTo>
                    <a:pt x="350" y="24"/>
                    <a:pt x="350" y="24"/>
                    <a:pt x="349" y="24"/>
                  </a:cubicBezTo>
                  <a:close/>
                  <a:moveTo>
                    <a:pt x="349" y="26"/>
                  </a:moveTo>
                  <a:cubicBezTo>
                    <a:pt x="349" y="26"/>
                    <a:pt x="349" y="26"/>
                    <a:pt x="349" y="26"/>
                  </a:cubicBezTo>
                  <a:cubicBezTo>
                    <a:pt x="349" y="26"/>
                    <a:pt x="348" y="26"/>
                    <a:pt x="348" y="26"/>
                  </a:cubicBezTo>
                  <a:cubicBezTo>
                    <a:pt x="348" y="26"/>
                    <a:pt x="349" y="26"/>
                    <a:pt x="349" y="26"/>
                  </a:cubicBezTo>
                  <a:cubicBezTo>
                    <a:pt x="349" y="26"/>
                    <a:pt x="350" y="25"/>
                    <a:pt x="351" y="26"/>
                  </a:cubicBezTo>
                  <a:cubicBezTo>
                    <a:pt x="350" y="26"/>
                    <a:pt x="349" y="27"/>
                    <a:pt x="349" y="26"/>
                  </a:cubicBezTo>
                  <a:close/>
                  <a:moveTo>
                    <a:pt x="354" y="28"/>
                  </a:moveTo>
                  <a:cubicBezTo>
                    <a:pt x="354" y="28"/>
                    <a:pt x="355" y="27"/>
                    <a:pt x="355" y="28"/>
                  </a:cubicBezTo>
                  <a:cubicBezTo>
                    <a:pt x="355" y="28"/>
                    <a:pt x="354" y="28"/>
                    <a:pt x="354" y="28"/>
                  </a:cubicBezTo>
                  <a:close/>
                  <a:moveTo>
                    <a:pt x="361" y="28"/>
                  </a:moveTo>
                  <a:cubicBezTo>
                    <a:pt x="360" y="28"/>
                    <a:pt x="360" y="28"/>
                    <a:pt x="360" y="28"/>
                  </a:cubicBezTo>
                  <a:cubicBezTo>
                    <a:pt x="360" y="28"/>
                    <a:pt x="360" y="28"/>
                    <a:pt x="359" y="28"/>
                  </a:cubicBezTo>
                  <a:cubicBezTo>
                    <a:pt x="359" y="28"/>
                    <a:pt x="359" y="28"/>
                    <a:pt x="358" y="28"/>
                  </a:cubicBezTo>
                  <a:cubicBezTo>
                    <a:pt x="358" y="28"/>
                    <a:pt x="358" y="28"/>
                    <a:pt x="358" y="28"/>
                  </a:cubicBezTo>
                  <a:cubicBezTo>
                    <a:pt x="356" y="27"/>
                    <a:pt x="356" y="27"/>
                    <a:pt x="356" y="27"/>
                  </a:cubicBezTo>
                  <a:cubicBezTo>
                    <a:pt x="357" y="27"/>
                    <a:pt x="358" y="27"/>
                    <a:pt x="358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5"/>
                    <a:pt x="358" y="25"/>
                    <a:pt x="358" y="25"/>
                  </a:cubicBezTo>
                  <a:cubicBezTo>
                    <a:pt x="356" y="26"/>
                    <a:pt x="355" y="27"/>
                    <a:pt x="353" y="26"/>
                  </a:cubicBezTo>
                  <a:cubicBezTo>
                    <a:pt x="353" y="26"/>
                    <a:pt x="353" y="26"/>
                    <a:pt x="353" y="26"/>
                  </a:cubicBezTo>
                  <a:cubicBezTo>
                    <a:pt x="353" y="25"/>
                    <a:pt x="354" y="26"/>
                    <a:pt x="354" y="25"/>
                  </a:cubicBezTo>
                  <a:cubicBezTo>
                    <a:pt x="353" y="24"/>
                    <a:pt x="353" y="25"/>
                    <a:pt x="352" y="25"/>
                  </a:cubicBezTo>
                  <a:cubicBezTo>
                    <a:pt x="353" y="24"/>
                    <a:pt x="355" y="24"/>
                    <a:pt x="356" y="24"/>
                  </a:cubicBezTo>
                  <a:cubicBezTo>
                    <a:pt x="356" y="24"/>
                    <a:pt x="357" y="25"/>
                    <a:pt x="357" y="24"/>
                  </a:cubicBezTo>
                  <a:cubicBezTo>
                    <a:pt x="358" y="24"/>
                    <a:pt x="359" y="25"/>
                    <a:pt x="360" y="24"/>
                  </a:cubicBezTo>
                  <a:cubicBezTo>
                    <a:pt x="360" y="25"/>
                    <a:pt x="360" y="25"/>
                    <a:pt x="360" y="25"/>
                  </a:cubicBezTo>
                  <a:cubicBezTo>
                    <a:pt x="360" y="25"/>
                    <a:pt x="359" y="25"/>
                    <a:pt x="359" y="26"/>
                  </a:cubicBezTo>
                  <a:cubicBezTo>
                    <a:pt x="359" y="26"/>
                    <a:pt x="359" y="26"/>
                    <a:pt x="359" y="26"/>
                  </a:cubicBezTo>
                  <a:cubicBezTo>
                    <a:pt x="358" y="26"/>
                    <a:pt x="358" y="26"/>
                    <a:pt x="358" y="26"/>
                  </a:cubicBezTo>
                  <a:cubicBezTo>
                    <a:pt x="358" y="27"/>
                    <a:pt x="359" y="27"/>
                    <a:pt x="359" y="28"/>
                  </a:cubicBezTo>
                  <a:cubicBezTo>
                    <a:pt x="359" y="27"/>
                    <a:pt x="360" y="28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1" y="27"/>
                    <a:pt x="361" y="27"/>
                  </a:cubicBezTo>
                  <a:cubicBezTo>
                    <a:pt x="361" y="27"/>
                    <a:pt x="360" y="27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ubicBezTo>
                    <a:pt x="361" y="28"/>
                    <a:pt x="361" y="28"/>
                    <a:pt x="361" y="28"/>
                  </a:cubicBezTo>
                  <a:close/>
                  <a:moveTo>
                    <a:pt x="362" y="28"/>
                  </a:moveTo>
                  <a:cubicBezTo>
                    <a:pt x="362" y="28"/>
                    <a:pt x="362" y="28"/>
                    <a:pt x="362" y="28"/>
                  </a:cubicBezTo>
                  <a:cubicBezTo>
                    <a:pt x="362" y="27"/>
                    <a:pt x="362" y="27"/>
                    <a:pt x="362" y="27"/>
                  </a:cubicBezTo>
                  <a:cubicBezTo>
                    <a:pt x="362" y="28"/>
                    <a:pt x="362" y="28"/>
                    <a:pt x="362" y="28"/>
                  </a:cubicBezTo>
                  <a:close/>
                  <a:moveTo>
                    <a:pt x="362" y="27"/>
                  </a:moveTo>
                  <a:cubicBezTo>
                    <a:pt x="362" y="27"/>
                    <a:pt x="362" y="27"/>
                    <a:pt x="362" y="27"/>
                  </a:cubicBezTo>
                  <a:cubicBezTo>
                    <a:pt x="363" y="27"/>
                    <a:pt x="363" y="27"/>
                    <a:pt x="363" y="27"/>
                  </a:cubicBezTo>
                  <a:lnTo>
                    <a:pt x="362" y="27"/>
                  </a:lnTo>
                  <a:close/>
                  <a:moveTo>
                    <a:pt x="369" y="24"/>
                  </a:moveTo>
                  <a:cubicBezTo>
                    <a:pt x="369" y="24"/>
                    <a:pt x="369" y="24"/>
                    <a:pt x="369" y="24"/>
                  </a:cubicBezTo>
                  <a:cubicBezTo>
                    <a:pt x="368" y="24"/>
                    <a:pt x="368" y="24"/>
                    <a:pt x="368" y="24"/>
                  </a:cubicBezTo>
                  <a:lnTo>
                    <a:pt x="369" y="24"/>
                  </a:lnTo>
                  <a:close/>
                  <a:moveTo>
                    <a:pt x="363" y="28"/>
                  </a:moveTo>
                  <a:cubicBezTo>
                    <a:pt x="363" y="28"/>
                    <a:pt x="364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4" y="27"/>
                    <a:pt x="366" y="26"/>
                    <a:pt x="365" y="26"/>
                  </a:cubicBezTo>
                  <a:cubicBezTo>
                    <a:pt x="365" y="25"/>
                    <a:pt x="364" y="26"/>
                    <a:pt x="364" y="26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4" y="25"/>
                    <a:pt x="364" y="25"/>
                    <a:pt x="364" y="25"/>
                  </a:cubicBezTo>
                  <a:cubicBezTo>
                    <a:pt x="365" y="25"/>
                    <a:pt x="367" y="25"/>
                    <a:pt x="368" y="25"/>
                  </a:cubicBezTo>
                  <a:cubicBezTo>
                    <a:pt x="368" y="25"/>
                    <a:pt x="368" y="25"/>
                    <a:pt x="368" y="25"/>
                  </a:cubicBezTo>
                  <a:cubicBezTo>
                    <a:pt x="368" y="26"/>
                    <a:pt x="366" y="26"/>
                    <a:pt x="365" y="26"/>
                  </a:cubicBezTo>
                  <a:cubicBezTo>
                    <a:pt x="366" y="26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7"/>
                    <a:pt x="365" y="27"/>
                  </a:cubicBezTo>
                  <a:cubicBezTo>
                    <a:pt x="365" y="27"/>
                    <a:pt x="365" y="28"/>
                    <a:pt x="365" y="28"/>
                  </a:cubicBezTo>
                  <a:cubicBezTo>
                    <a:pt x="365" y="28"/>
                    <a:pt x="365" y="28"/>
                    <a:pt x="364" y="28"/>
                  </a:cubicBezTo>
                  <a:cubicBezTo>
                    <a:pt x="364" y="28"/>
                    <a:pt x="364" y="28"/>
                    <a:pt x="364" y="28"/>
                  </a:cubicBezTo>
                  <a:cubicBezTo>
                    <a:pt x="365" y="29"/>
                    <a:pt x="365" y="29"/>
                    <a:pt x="365" y="29"/>
                  </a:cubicBezTo>
                  <a:cubicBezTo>
                    <a:pt x="365" y="28"/>
                    <a:pt x="365" y="28"/>
                    <a:pt x="365" y="28"/>
                  </a:cubicBezTo>
                  <a:cubicBezTo>
                    <a:pt x="366" y="29"/>
                    <a:pt x="366" y="29"/>
                    <a:pt x="366" y="29"/>
                  </a:cubicBezTo>
                  <a:cubicBezTo>
                    <a:pt x="365" y="28"/>
                    <a:pt x="364" y="30"/>
                    <a:pt x="363" y="28"/>
                  </a:cubicBezTo>
                  <a:close/>
                  <a:moveTo>
                    <a:pt x="392" y="26"/>
                  </a:moveTo>
                  <a:cubicBezTo>
                    <a:pt x="392" y="26"/>
                    <a:pt x="392" y="26"/>
                    <a:pt x="392" y="26"/>
                  </a:cubicBezTo>
                  <a:cubicBezTo>
                    <a:pt x="393" y="26"/>
                    <a:pt x="393" y="26"/>
                    <a:pt x="393" y="26"/>
                  </a:cubicBezTo>
                  <a:cubicBezTo>
                    <a:pt x="393" y="26"/>
                    <a:pt x="393" y="26"/>
                    <a:pt x="394" y="26"/>
                  </a:cubicBezTo>
                  <a:cubicBezTo>
                    <a:pt x="394" y="26"/>
                    <a:pt x="394" y="26"/>
                    <a:pt x="394" y="26"/>
                  </a:cubicBezTo>
                  <a:cubicBezTo>
                    <a:pt x="394" y="27"/>
                    <a:pt x="394" y="27"/>
                    <a:pt x="394" y="27"/>
                  </a:cubicBezTo>
                  <a:cubicBezTo>
                    <a:pt x="394" y="27"/>
                    <a:pt x="393" y="27"/>
                    <a:pt x="393" y="27"/>
                  </a:cubicBezTo>
                  <a:cubicBezTo>
                    <a:pt x="392" y="27"/>
                    <a:pt x="391" y="27"/>
                    <a:pt x="391" y="28"/>
                  </a:cubicBezTo>
                  <a:cubicBezTo>
                    <a:pt x="390" y="27"/>
                    <a:pt x="392" y="27"/>
                    <a:pt x="390" y="26"/>
                  </a:cubicBezTo>
                  <a:cubicBezTo>
                    <a:pt x="390" y="26"/>
                    <a:pt x="392" y="26"/>
                    <a:pt x="392" y="26"/>
                  </a:cubicBezTo>
                  <a:close/>
                  <a:moveTo>
                    <a:pt x="379" y="26"/>
                  </a:moveTo>
                  <a:cubicBezTo>
                    <a:pt x="379" y="26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0" y="25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1" y="24"/>
                  </a:cubicBezTo>
                  <a:cubicBezTo>
                    <a:pt x="380" y="24"/>
                    <a:pt x="380" y="24"/>
                    <a:pt x="380" y="24"/>
                  </a:cubicBezTo>
                  <a:cubicBezTo>
                    <a:pt x="380" y="24"/>
                    <a:pt x="380" y="24"/>
                    <a:pt x="380" y="25"/>
                  </a:cubicBezTo>
                  <a:cubicBezTo>
                    <a:pt x="380" y="25"/>
                    <a:pt x="380" y="25"/>
                    <a:pt x="380" y="25"/>
                  </a:cubicBezTo>
                  <a:cubicBezTo>
                    <a:pt x="381" y="26"/>
                    <a:pt x="382" y="26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7"/>
                    <a:pt x="382" y="27"/>
                    <a:pt x="382" y="27"/>
                  </a:cubicBezTo>
                  <a:cubicBezTo>
                    <a:pt x="383" y="27"/>
                    <a:pt x="381" y="26"/>
                    <a:pt x="382" y="26"/>
                  </a:cubicBezTo>
                  <a:cubicBezTo>
                    <a:pt x="383" y="26"/>
                    <a:pt x="385" y="25"/>
                    <a:pt x="386" y="26"/>
                  </a:cubicBezTo>
                  <a:cubicBezTo>
                    <a:pt x="386" y="25"/>
                    <a:pt x="388" y="25"/>
                    <a:pt x="388" y="26"/>
                  </a:cubicBezTo>
                  <a:cubicBezTo>
                    <a:pt x="388" y="25"/>
                    <a:pt x="388" y="25"/>
                    <a:pt x="388" y="25"/>
                  </a:cubicBezTo>
                  <a:cubicBezTo>
                    <a:pt x="388" y="26"/>
                    <a:pt x="389" y="25"/>
                    <a:pt x="390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6"/>
                    <a:pt x="389" y="26"/>
                    <a:pt x="389" y="26"/>
                  </a:cubicBezTo>
                  <a:cubicBezTo>
                    <a:pt x="389" y="27"/>
                    <a:pt x="388" y="26"/>
                    <a:pt x="388" y="27"/>
                  </a:cubicBezTo>
                  <a:cubicBezTo>
                    <a:pt x="389" y="27"/>
                    <a:pt x="387" y="27"/>
                    <a:pt x="388" y="28"/>
                  </a:cubicBezTo>
                  <a:cubicBezTo>
                    <a:pt x="389" y="29"/>
                    <a:pt x="390" y="28"/>
                    <a:pt x="391" y="29"/>
                  </a:cubicBezTo>
                  <a:cubicBezTo>
                    <a:pt x="391" y="29"/>
                    <a:pt x="387" y="28"/>
                    <a:pt x="390" y="29"/>
                  </a:cubicBezTo>
                  <a:cubicBezTo>
                    <a:pt x="389" y="30"/>
                    <a:pt x="389" y="30"/>
                    <a:pt x="388" y="30"/>
                  </a:cubicBezTo>
                  <a:cubicBezTo>
                    <a:pt x="388" y="30"/>
                    <a:pt x="388" y="30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7" y="29"/>
                  </a:cubicBezTo>
                  <a:cubicBezTo>
                    <a:pt x="387" y="29"/>
                    <a:pt x="387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88" y="28"/>
                    <a:pt x="387" y="29"/>
                    <a:pt x="387" y="28"/>
                  </a:cubicBezTo>
                  <a:cubicBezTo>
                    <a:pt x="388" y="28"/>
                    <a:pt x="388" y="28"/>
                    <a:pt x="388" y="28"/>
                  </a:cubicBezTo>
                  <a:cubicBezTo>
                    <a:pt x="387" y="28"/>
                    <a:pt x="386" y="27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9"/>
                    <a:pt x="385" y="29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6" y="28"/>
                    <a:pt x="386" y="28"/>
                  </a:cubicBezTo>
                  <a:cubicBezTo>
                    <a:pt x="386" y="28"/>
                    <a:pt x="385" y="28"/>
                    <a:pt x="384" y="28"/>
                  </a:cubicBezTo>
                  <a:cubicBezTo>
                    <a:pt x="384" y="29"/>
                    <a:pt x="385" y="29"/>
                    <a:pt x="385" y="29"/>
                  </a:cubicBezTo>
                  <a:cubicBezTo>
                    <a:pt x="385" y="29"/>
                    <a:pt x="385" y="29"/>
                    <a:pt x="385" y="30"/>
                  </a:cubicBezTo>
                  <a:cubicBezTo>
                    <a:pt x="385" y="29"/>
                    <a:pt x="385" y="29"/>
                    <a:pt x="386" y="29"/>
                  </a:cubicBezTo>
                  <a:cubicBezTo>
                    <a:pt x="386" y="30"/>
                    <a:pt x="386" y="30"/>
                    <a:pt x="386" y="30"/>
                  </a:cubicBezTo>
                  <a:cubicBezTo>
                    <a:pt x="386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30"/>
                  </a:cubicBezTo>
                  <a:cubicBezTo>
                    <a:pt x="385" y="30"/>
                    <a:pt x="385" y="30"/>
                    <a:pt x="385" y="29"/>
                  </a:cubicBezTo>
                  <a:cubicBezTo>
                    <a:pt x="384" y="30"/>
                    <a:pt x="384" y="30"/>
                    <a:pt x="383" y="30"/>
                  </a:cubicBezTo>
                  <a:cubicBezTo>
                    <a:pt x="383" y="29"/>
                    <a:pt x="385" y="29"/>
                    <a:pt x="384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2" y="28"/>
                    <a:pt x="381" y="28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7"/>
                    <a:pt x="381" y="27"/>
                    <a:pt x="381" y="27"/>
                  </a:cubicBezTo>
                  <a:cubicBezTo>
                    <a:pt x="381" y="26"/>
                    <a:pt x="380" y="27"/>
                    <a:pt x="380" y="27"/>
                  </a:cubicBezTo>
                  <a:cubicBezTo>
                    <a:pt x="380" y="26"/>
                    <a:pt x="379" y="26"/>
                    <a:pt x="379" y="26"/>
                  </a:cubicBezTo>
                  <a:close/>
                  <a:moveTo>
                    <a:pt x="379" y="28"/>
                  </a:moveTo>
                  <a:cubicBezTo>
                    <a:pt x="380" y="28"/>
                    <a:pt x="379" y="27"/>
                    <a:pt x="379" y="27"/>
                  </a:cubicBezTo>
                  <a:cubicBezTo>
                    <a:pt x="379" y="28"/>
                    <a:pt x="380" y="28"/>
                    <a:pt x="380" y="28"/>
                  </a:cubicBezTo>
                  <a:cubicBezTo>
                    <a:pt x="379" y="28"/>
                    <a:pt x="379" y="28"/>
                    <a:pt x="379" y="28"/>
                  </a:cubicBezTo>
                  <a:cubicBezTo>
                    <a:pt x="379" y="28"/>
                    <a:pt x="379" y="28"/>
                    <a:pt x="378" y="28"/>
                  </a:cubicBezTo>
                  <a:cubicBezTo>
                    <a:pt x="378" y="28"/>
                    <a:pt x="379" y="29"/>
                    <a:pt x="378" y="29"/>
                  </a:cubicBezTo>
                  <a:cubicBezTo>
                    <a:pt x="378" y="29"/>
                    <a:pt x="378" y="28"/>
                    <a:pt x="378" y="28"/>
                  </a:cubicBezTo>
                  <a:cubicBezTo>
                    <a:pt x="378" y="28"/>
                    <a:pt x="379" y="28"/>
                    <a:pt x="379" y="28"/>
                  </a:cubicBezTo>
                  <a:close/>
                  <a:moveTo>
                    <a:pt x="380" y="29"/>
                  </a:moveTo>
                  <a:cubicBezTo>
                    <a:pt x="378" y="29"/>
                    <a:pt x="378" y="29"/>
                    <a:pt x="378" y="29"/>
                  </a:cubicBezTo>
                  <a:cubicBezTo>
                    <a:pt x="379" y="29"/>
                    <a:pt x="379" y="29"/>
                    <a:pt x="379" y="29"/>
                  </a:cubicBezTo>
                  <a:lnTo>
                    <a:pt x="380" y="29"/>
                  </a:lnTo>
                  <a:close/>
                  <a:moveTo>
                    <a:pt x="376" y="32"/>
                  </a:moveTo>
                  <a:cubicBezTo>
                    <a:pt x="377" y="32"/>
                    <a:pt x="377" y="31"/>
                    <a:pt x="378" y="32"/>
                  </a:cubicBezTo>
                  <a:cubicBezTo>
                    <a:pt x="378" y="32"/>
                    <a:pt x="378" y="31"/>
                    <a:pt x="378" y="31"/>
                  </a:cubicBezTo>
                  <a:cubicBezTo>
                    <a:pt x="378" y="31"/>
                    <a:pt x="378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cubicBezTo>
                    <a:pt x="379" y="32"/>
                    <a:pt x="379" y="32"/>
                    <a:pt x="379" y="32"/>
                  </a:cubicBezTo>
                  <a:lnTo>
                    <a:pt x="376" y="32"/>
                  </a:lnTo>
                  <a:close/>
                  <a:moveTo>
                    <a:pt x="380" y="29"/>
                  </a:moveTo>
                  <a:cubicBezTo>
                    <a:pt x="380" y="29"/>
                    <a:pt x="381" y="28"/>
                    <a:pt x="382" y="28"/>
                  </a:cubicBezTo>
                  <a:cubicBezTo>
                    <a:pt x="382" y="28"/>
                    <a:pt x="382" y="28"/>
                    <a:pt x="382" y="28"/>
                  </a:cubicBezTo>
                  <a:cubicBezTo>
                    <a:pt x="381" y="28"/>
                    <a:pt x="382" y="28"/>
                    <a:pt x="382" y="28"/>
                  </a:cubicBezTo>
                  <a:cubicBezTo>
                    <a:pt x="382" y="28"/>
                    <a:pt x="382" y="29"/>
                    <a:pt x="382" y="30"/>
                  </a:cubicBezTo>
                  <a:cubicBezTo>
                    <a:pt x="381" y="30"/>
                    <a:pt x="381" y="29"/>
                    <a:pt x="380" y="29"/>
                  </a:cubicBezTo>
                  <a:close/>
                  <a:moveTo>
                    <a:pt x="384" y="32"/>
                  </a:moveTo>
                  <a:cubicBezTo>
                    <a:pt x="384" y="32"/>
                    <a:pt x="384" y="32"/>
                    <a:pt x="384" y="32"/>
                  </a:cubicBezTo>
                  <a:cubicBezTo>
                    <a:pt x="384" y="33"/>
                    <a:pt x="383" y="33"/>
                    <a:pt x="383" y="33"/>
                  </a:cubicBezTo>
                  <a:cubicBezTo>
                    <a:pt x="383" y="33"/>
                    <a:pt x="383" y="33"/>
                    <a:pt x="382" y="33"/>
                  </a:cubicBezTo>
                  <a:cubicBezTo>
                    <a:pt x="382" y="32"/>
                    <a:pt x="383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4" y="32"/>
                    <a:pt x="384" y="32"/>
                    <a:pt x="384" y="32"/>
                  </a:cubicBezTo>
                  <a:cubicBezTo>
                    <a:pt x="382" y="32"/>
                    <a:pt x="382" y="32"/>
                    <a:pt x="381" y="31"/>
                  </a:cubicBezTo>
                  <a:cubicBezTo>
                    <a:pt x="381" y="31"/>
                    <a:pt x="381" y="31"/>
                    <a:pt x="381" y="31"/>
                  </a:cubicBezTo>
                  <a:cubicBezTo>
                    <a:pt x="381" y="30"/>
                    <a:pt x="381" y="32"/>
                    <a:pt x="383" y="31"/>
                  </a:cubicBezTo>
                  <a:cubicBezTo>
                    <a:pt x="382" y="30"/>
                    <a:pt x="383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4" y="31"/>
                    <a:pt x="384" y="31"/>
                    <a:pt x="384" y="31"/>
                  </a:cubicBezTo>
                  <a:cubicBezTo>
                    <a:pt x="385" y="31"/>
                    <a:pt x="385" y="31"/>
                    <a:pt x="385" y="31"/>
                  </a:cubicBezTo>
                  <a:cubicBezTo>
                    <a:pt x="385" y="32"/>
                    <a:pt x="384" y="31"/>
                    <a:pt x="384" y="32"/>
                  </a:cubicBezTo>
                  <a:close/>
                  <a:moveTo>
                    <a:pt x="364" y="87"/>
                  </a:moveTo>
                  <a:cubicBezTo>
                    <a:pt x="364" y="86"/>
                    <a:pt x="364" y="86"/>
                    <a:pt x="364" y="86"/>
                  </a:cubicBezTo>
                  <a:cubicBezTo>
                    <a:pt x="364" y="86"/>
                    <a:pt x="364" y="86"/>
                    <a:pt x="364" y="86"/>
                  </a:cubicBezTo>
                  <a:lnTo>
                    <a:pt x="364" y="87"/>
                  </a:lnTo>
                  <a:close/>
                  <a:moveTo>
                    <a:pt x="367" y="87"/>
                  </a:moveTo>
                  <a:cubicBezTo>
                    <a:pt x="366" y="87"/>
                    <a:pt x="366" y="87"/>
                    <a:pt x="366" y="87"/>
                  </a:cubicBezTo>
                  <a:cubicBezTo>
                    <a:pt x="367" y="87"/>
                    <a:pt x="367" y="87"/>
                    <a:pt x="367" y="87"/>
                  </a:cubicBezTo>
                  <a:close/>
                  <a:moveTo>
                    <a:pt x="370" y="84"/>
                  </a:move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3"/>
                    <a:pt x="371" y="83"/>
                  </a:cubicBezTo>
                  <a:cubicBezTo>
                    <a:pt x="371" y="83"/>
                    <a:pt x="371" y="84"/>
                    <a:pt x="370" y="84"/>
                  </a:cubicBezTo>
                  <a:close/>
                  <a:moveTo>
                    <a:pt x="394" y="32"/>
                  </a:moveTo>
                  <a:cubicBezTo>
                    <a:pt x="394" y="32"/>
                    <a:pt x="394" y="32"/>
                    <a:pt x="394" y="32"/>
                  </a:cubicBezTo>
                  <a:cubicBezTo>
                    <a:pt x="392" y="32"/>
                    <a:pt x="392" y="32"/>
                    <a:pt x="390" y="32"/>
                  </a:cubicBezTo>
                  <a:cubicBezTo>
                    <a:pt x="390" y="32"/>
                    <a:pt x="391" y="33"/>
                    <a:pt x="390" y="33"/>
                  </a:cubicBezTo>
                  <a:cubicBezTo>
                    <a:pt x="390" y="32"/>
                    <a:pt x="390" y="32"/>
                    <a:pt x="390" y="32"/>
                  </a:cubicBezTo>
                  <a:cubicBezTo>
                    <a:pt x="388" y="32"/>
                    <a:pt x="387" y="32"/>
                    <a:pt x="386" y="31"/>
                  </a:cubicBezTo>
                  <a:cubicBezTo>
                    <a:pt x="385" y="31"/>
                    <a:pt x="387" y="31"/>
                    <a:pt x="387" y="31"/>
                  </a:cubicBezTo>
                  <a:cubicBezTo>
                    <a:pt x="389" y="31"/>
                    <a:pt x="391" y="31"/>
                    <a:pt x="393" y="31"/>
                  </a:cubicBezTo>
                  <a:cubicBezTo>
                    <a:pt x="393" y="31"/>
                    <a:pt x="393" y="32"/>
                    <a:pt x="394" y="32"/>
                  </a:cubicBezTo>
                  <a:cubicBezTo>
                    <a:pt x="394" y="32"/>
                    <a:pt x="394" y="32"/>
                    <a:pt x="395" y="32"/>
                  </a:cubicBezTo>
                  <a:lnTo>
                    <a:pt x="394" y="32"/>
                  </a:lnTo>
                  <a:close/>
                  <a:moveTo>
                    <a:pt x="398" y="33"/>
                  </a:moveTo>
                  <a:cubicBezTo>
                    <a:pt x="398" y="32"/>
                    <a:pt x="398" y="32"/>
                    <a:pt x="398" y="32"/>
                  </a:cubicBezTo>
                  <a:cubicBezTo>
                    <a:pt x="397" y="33"/>
                    <a:pt x="396" y="33"/>
                    <a:pt x="396" y="32"/>
                  </a:cubicBezTo>
                  <a:cubicBezTo>
                    <a:pt x="397" y="31"/>
                    <a:pt x="398" y="31"/>
                    <a:pt x="398" y="31"/>
                  </a:cubicBezTo>
                  <a:lnTo>
                    <a:pt x="398" y="33"/>
                  </a:lnTo>
                  <a:close/>
                  <a:moveTo>
                    <a:pt x="375" y="87"/>
                  </a:moveTo>
                  <a:cubicBezTo>
                    <a:pt x="375" y="87"/>
                    <a:pt x="375" y="87"/>
                    <a:pt x="375" y="87"/>
                  </a:cubicBezTo>
                  <a:cubicBezTo>
                    <a:pt x="375" y="86"/>
                    <a:pt x="375" y="86"/>
                    <a:pt x="375" y="86"/>
                  </a:cubicBezTo>
                  <a:lnTo>
                    <a:pt x="375" y="87"/>
                  </a:lnTo>
                  <a:close/>
                  <a:moveTo>
                    <a:pt x="403" y="29"/>
                  </a:moveTo>
                  <a:cubicBezTo>
                    <a:pt x="403" y="29"/>
                    <a:pt x="403" y="29"/>
                    <a:pt x="403" y="30"/>
                  </a:cubicBezTo>
                  <a:cubicBezTo>
                    <a:pt x="402" y="30"/>
                    <a:pt x="402" y="30"/>
                    <a:pt x="402" y="30"/>
                  </a:cubicBezTo>
                  <a:lnTo>
                    <a:pt x="403" y="29"/>
                  </a:lnTo>
                  <a:close/>
                  <a:moveTo>
                    <a:pt x="398" y="35"/>
                  </a:moveTo>
                  <a:cubicBezTo>
                    <a:pt x="398" y="35"/>
                    <a:pt x="398" y="35"/>
                    <a:pt x="398" y="35"/>
                  </a:cubicBezTo>
                  <a:cubicBezTo>
                    <a:pt x="398" y="35"/>
                    <a:pt x="398" y="35"/>
                    <a:pt x="398" y="35"/>
                  </a:cubicBezTo>
                  <a:cubicBezTo>
                    <a:pt x="399" y="35"/>
                    <a:pt x="399" y="35"/>
                    <a:pt x="399" y="35"/>
                  </a:cubicBezTo>
                  <a:lnTo>
                    <a:pt x="398" y="35"/>
                  </a:lnTo>
                  <a:close/>
                  <a:moveTo>
                    <a:pt x="401" y="33"/>
                  </a:moveTo>
                  <a:cubicBezTo>
                    <a:pt x="401" y="33"/>
                    <a:pt x="401" y="33"/>
                    <a:pt x="401" y="33"/>
                  </a:cubicBezTo>
                  <a:cubicBezTo>
                    <a:pt x="400" y="33"/>
                    <a:pt x="400" y="33"/>
                    <a:pt x="399" y="33"/>
                  </a:cubicBezTo>
                  <a:cubicBezTo>
                    <a:pt x="400" y="33"/>
                    <a:pt x="400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ubicBezTo>
                    <a:pt x="401" y="32"/>
                    <a:pt x="401" y="32"/>
                    <a:pt x="402" y="32"/>
                  </a:cubicBezTo>
                  <a:cubicBezTo>
                    <a:pt x="402" y="33"/>
                    <a:pt x="402" y="33"/>
                    <a:pt x="401" y="33"/>
                  </a:cubicBezTo>
                  <a:cubicBezTo>
                    <a:pt x="401" y="33"/>
                    <a:pt x="401" y="33"/>
                    <a:pt x="401" y="33"/>
                  </a:cubicBezTo>
                  <a:close/>
                  <a:moveTo>
                    <a:pt x="413" y="33"/>
                  </a:move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5" y="34"/>
                    <a:pt x="413" y="32"/>
                    <a:pt x="415" y="32"/>
                  </a:cubicBezTo>
                  <a:cubicBezTo>
                    <a:pt x="414" y="33"/>
                    <a:pt x="414" y="33"/>
                    <a:pt x="414" y="34"/>
                  </a:cubicBezTo>
                  <a:cubicBezTo>
                    <a:pt x="414" y="34"/>
                    <a:pt x="414" y="34"/>
                    <a:pt x="414" y="34"/>
                  </a:cubicBezTo>
                  <a:cubicBezTo>
                    <a:pt x="413" y="34"/>
                    <a:pt x="413" y="34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ubicBezTo>
                    <a:pt x="413" y="33"/>
                    <a:pt x="413" y="33"/>
                    <a:pt x="413" y="33"/>
                  </a:cubicBezTo>
                  <a:close/>
                  <a:moveTo>
                    <a:pt x="413" y="26"/>
                  </a:moveTo>
                  <a:cubicBezTo>
                    <a:pt x="413" y="26"/>
                    <a:pt x="414" y="27"/>
                    <a:pt x="414" y="26"/>
                  </a:cubicBezTo>
                  <a:cubicBezTo>
                    <a:pt x="414" y="26"/>
                    <a:pt x="415" y="26"/>
                    <a:pt x="416" y="26"/>
                  </a:cubicBezTo>
                  <a:cubicBezTo>
                    <a:pt x="415" y="27"/>
                    <a:pt x="414" y="26"/>
                    <a:pt x="413" y="26"/>
                  </a:cubicBezTo>
                  <a:close/>
                  <a:moveTo>
                    <a:pt x="407" y="29"/>
                  </a:moveTo>
                  <a:cubicBezTo>
                    <a:pt x="406" y="29"/>
                    <a:pt x="406" y="29"/>
                    <a:pt x="406" y="29"/>
                  </a:cubicBezTo>
                  <a:cubicBezTo>
                    <a:pt x="407" y="30"/>
                    <a:pt x="407" y="29"/>
                    <a:pt x="408" y="29"/>
                  </a:cubicBezTo>
                  <a:cubicBezTo>
                    <a:pt x="408" y="29"/>
                    <a:pt x="408" y="29"/>
                    <a:pt x="408" y="29"/>
                  </a:cubicBezTo>
                  <a:cubicBezTo>
                    <a:pt x="408" y="30"/>
                    <a:pt x="409" y="29"/>
                    <a:pt x="410" y="30"/>
                  </a:cubicBezTo>
                  <a:cubicBezTo>
                    <a:pt x="410" y="30"/>
                    <a:pt x="409" y="30"/>
                    <a:pt x="409" y="30"/>
                  </a:cubicBezTo>
                  <a:cubicBezTo>
                    <a:pt x="409" y="30"/>
                    <a:pt x="410" y="30"/>
                    <a:pt x="410" y="31"/>
                  </a:cubicBezTo>
                  <a:cubicBezTo>
                    <a:pt x="411" y="30"/>
                    <a:pt x="412" y="30"/>
                    <a:pt x="412" y="30"/>
                  </a:cubicBezTo>
                  <a:cubicBezTo>
                    <a:pt x="412" y="30"/>
                    <a:pt x="412" y="30"/>
                    <a:pt x="412" y="30"/>
                  </a:cubicBezTo>
                  <a:cubicBezTo>
                    <a:pt x="412" y="30"/>
                    <a:pt x="411" y="30"/>
                    <a:pt x="411" y="30"/>
                  </a:cubicBezTo>
                  <a:cubicBezTo>
                    <a:pt x="411" y="30"/>
                    <a:pt x="411" y="30"/>
                    <a:pt x="411" y="31"/>
                  </a:cubicBezTo>
                  <a:cubicBezTo>
                    <a:pt x="410" y="31"/>
                    <a:pt x="409" y="31"/>
                    <a:pt x="408" y="31"/>
                  </a:cubicBezTo>
                  <a:cubicBezTo>
                    <a:pt x="408" y="30"/>
                    <a:pt x="407" y="30"/>
                    <a:pt x="407" y="30"/>
                  </a:cubicBezTo>
                  <a:cubicBezTo>
                    <a:pt x="406" y="31"/>
                    <a:pt x="406" y="31"/>
                    <a:pt x="406" y="31"/>
                  </a:cubicBezTo>
                  <a:cubicBezTo>
                    <a:pt x="405" y="31"/>
                    <a:pt x="405" y="29"/>
                    <a:pt x="404" y="30"/>
                  </a:cubicBezTo>
                  <a:cubicBezTo>
                    <a:pt x="404" y="30"/>
                    <a:pt x="404" y="30"/>
                    <a:pt x="404" y="29"/>
                  </a:cubicBezTo>
                  <a:cubicBezTo>
                    <a:pt x="404" y="29"/>
                    <a:pt x="406" y="29"/>
                    <a:pt x="407" y="29"/>
                  </a:cubicBezTo>
                  <a:close/>
                  <a:moveTo>
                    <a:pt x="401" y="35"/>
                  </a:moveTo>
                  <a:cubicBezTo>
                    <a:pt x="402" y="35"/>
                    <a:pt x="402" y="35"/>
                    <a:pt x="402" y="35"/>
                  </a:cubicBezTo>
                  <a:cubicBezTo>
                    <a:pt x="402" y="35"/>
                    <a:pt x="402" y="35"/>
                    <a:pt x="402" y="35"/>
                  </a:cubicBezTo>
                  <a:lnTo>
                    <a:pt x="401" y="35"/>
                  </a:lnTo>
                  <a:close/>
                  <a:moveTo>
                    <a:pt x="385" y="87"/>
                  </a:moveTo>
                  <a:cubicBezTo>
                    <a:pt x="384" y="87"/>
                    <a:pt x="384" y="88"/>
                    <a:pt x="383" y="88"/>
                  </a:cubicBezTo>
                  <a:cubicBezTo>
                    <a:pt x="383" y="87"/>
                    <a:pt x="384" y="87"/>
                    <a:pt x="385" y="87"/>
                  </a:cubicBezTo>
                  <a:cubicBezTo>
                    <a:pt x="385" y="87"/>
                    <a:pt x="385" y="87"/>
                    <a:pt x="386" y="87"/>
                  </a:cubicBezTo>
                  <a:cubicBezTo>
                    <a:pt x="385" y="87"/>
                    <a:pt x="385" y="87"/>
                    <a:pt x="385" y="87"/>
                  </a:cubicBezTo>
                  <a:close/>
                  <a:moveTo>
                    <a:pt x="406" y="36"/>
                  </a:moveTo>
                  <a:cubicBezTo>
                    <a:pt x="406" y="35"/>
                    <a:pt x="406" y="35"/>
                    <a:pt x="406" y="35"/>
                  </a:cubicBezTo>
                  <a:cubicBezTo>
                    <a:pt x="407" y="35"/>
                    <a:pt x="407" y="35"/>
                    <a:pt x="407" y="35"/>
                  </a:cubicBezTo>
                  <a:cubicBezTo>
                    <a:pt x="406" y="36"/>
                    <a:pt x="406" y="36"/>
                    <a:pt x="406" y="36"/>
                  </a:cubicBezTo>
                  <a:close/>
                  <a:moveTo>
                    <a:pt x="384" y="86"/>
                  </a:move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ubicBezTo>
                    <a:pt x="384" y="86"/>
                    <a:pt x="384" y="86"/>
                    <a:pt x="384" y="86"/>
                  </a:cubicBezTo>
                  <a:close/>
                  <a:moveTo>
                    <a:pt x="407" y="36"/>
                  </a:moveTo>
                  <a:cubicBezTo>
                    <a:pt x="407" y="35"/>
                    <a:pt x="407" y="35"/>
                    <a:pt x="407" y="35"/>
                  </a:cubicBezTo>
                  <a:cubicBezTo>
                    <a:pt x="408" y="35"/>
                    <a:pt x="408" y="35"/>
                    <a:pt x="408" y="35"/>
                  </a:cubicBezTo>
                  <a:cubicBezTo>
                    <a:pt x="408" y="35"/>
                    <a:pt x="408" y="36"/>
                    <a:pt x="407" y="36"/>
                  </a:cubicBezTo>
                  <a:close/>
                  <a:moveTo>
                    <a:pt x="386" y="86"/>
                  </a:moveTo>
                  <a:cubicBezTo>
                    <a:pt x="386" y="86"/>
                    <a:pt x="386" y="86"/>
                    <a:pt x="386" y="86"/>
                  </a:cubicBezTo>
                  <a:cubicBezTo>
                    <a:pt x="387" y="86"/>
                    <a:pt x="387" y="86"/>
                    <a:pt x="387" y="86"/>
                  </a:cubicBezTo>
                  <a:cubicBezTo>
                    <a:pt x="386" y="86"/>
                    <a:pt x="386" y="86"/>
                    <a:pt x="386" y="86"/>
                  </a:cubicBezTo>
                  <a:close/>
                  <a:moveTo>
                    <a:pt x="403" y="33"/>
                  </a:moveTo>
                  <a:cubicBezTo>
                    <a:pt x="404" y="32"/>
                    <a:pt x="405" y="33"/>
                    <a:pt x="406" y="32"/>
                  </a:cubicBezTo>
                  <a:cubicBezTo>
                    <a:pt x="405" y="32"/>
                    <a:pt x="405" y="32"/>
                    <a:pt x="405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2"/>
                    <a:pt x="406" y="32"/>
                    <a:pt x="406" y="32"/>
                  </a:cubicBezTo>
                  <a:cubicBezTo>
                    <a:pt x="406" y="33"/>
                    <a:pt x="407" y="32"/>
                    <a:pt x="408" y="32"/>
                  </a:cubicBezTo>
                  <a:cubicBezTo>
                    <a:pt x="409" y="31"/>
                    <a:pt x="411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2" y="32"/>
                    <a:pt x="412" y="32"/>
                  </a:cubicBezTo>
                  <a:cubicBezTo>
                    <a:pt x="412" y="32"/>
                    <a:pt x="413" y="33"/>
                    <a:pt x="413" y="34"/>
                  </a:cubicBezTo>
                  <a:cubicBezTo>
                    <a:pt x="412" y="33"/>
                    <a:pt x="411" y="33"/>
                    <a:pt x="410" y="34"/>
                  </a:cubicBezTo>
                  <a:cubicBezTo>
                    <a:pt x="408" y="33"/>
                    <a:pt x="405" y="33"/>
                    <a:pt x="403" y="33"/>
                  </a:cubicBezTo>
                  <a:close/>
                  <a:moveTo>
                    <a:pt x="413" y="36"/>
                  </a:moveTo>
                  <a:cubicBezTo>
                    <a:pt x="411" y="35"/>
                    <a:pt x="410" y="36"/>
                    <a:pt x="408" y="36"/>
                  </a:cubicBezTo>
                  <a:cubicBezTo>
                    <a:pt x="409" y="35"/>
                    <a:pt x="411" y="36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2" y="35"/>
                    <a:pt x="412" y="35"/>
                    <a:pt x="412" y="35"/>
                  </a:cubicBezTo>
                  <a:cubicBezTo>
                    <a:pt x="413" y="36"/>
                    <a:pt x="414" y="35"/>
                    <a:pt x="415" y="35"/>
                  </a:cubicBezTo>
                  <a:cubicBezTo>
                    <a:pt x="415" y="36"/>
                    <a:pt x="413" y="36"/>
                    <a:pt x="413" y="36"/>
                  </a:cubicBezTo>
                  <a:close/>
                  <a:moveTo>
                    <a:pt x="429" y="33"/>
                  </a:moveTo>
                  <a:cubicBezTo>
                    <a:pt x="429" y="34"/>
                    <a:pt x="429" y="34"/>
                    <a:pt x="429" y="34"/>
                  </a:cubicBezTo>
                  <a:cubicBezTo>
                    <a:pt x="430" y="35"/>
                    <a:pt x="430" y="33"/>
                    <a:pt x="430" y="34"/>
                  </a:cubicBezTo>
                  <a:cubicBezTo>
                    <a:pt x="432" y="34"/>
                    <a:pt x="432" y="34"/>
                    <a:pt x="432" y="34"/>
                  </a:cubicBezTo>
                  <a:cubicBezTo>
                    <a:pt x="431" y="34"/>
                    <a:pt x="430" y="35"/>
                    <a:pt x="429" y="34"/>
                  </a:cubicBezTo>
                  <a:cubicBezTo>
                    <a:pt x="429" y="34"/>
                    <a:pt x="429" y="34"/>
                    <a:pt x="429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4"/>
                    <a:pt x="428" y="34"/>
                  </a:cubicBezTo>
                  <a:cubicBezTo>
                    <a:pt x="428" y="34"/>
                    <a:pt x="428" y="33"/>
                    <a:pt x="428" y="33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4"/>
                    <a:pt x="427" y="34"/>
                    <a:pt x="427" y="34"/>
                  </a:cubicBezTo>
                  <a:cubicBezTo>
                    <a:pt x="427" y="33"/>
                    <a:pt x="427" y="33"/>
                    <a:pt x="427" y="33"/>
                  </a:cubicBezTo>
                  <a:cubicBezTo>
                    <a:pt x="427" y="33"/>
                    <a:pt x="428" y="33"/>
                    <a:pt x="429" y="33"/>
                  </a:cubicBezTo>
                  <a:close/>
                  <a:moveTo>
                    <a:pt x="415" y="36"/>
                  </a:move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7" y="36"/>
                    <a:pt x="417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6" y="36"/>
                    <a:pt x="416" y="36"/>
                    <a:pt x="416" y="36"/>
                  </a:cubicBezTo>
                  <a:cubicBezTo>
                    <a:pt x="416" y="36"/>
                    <a:pt x="416" y="36"/>
                    <a:pt x="415" y="36"/>
                  </a:cubicBezTo>
                  <a:close/>
                  <a:moveTo>
                    <a:pt x="418" y="34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418" y="33"/>
                    <a:pt x="418" y="33"/>
                    <a:pt x="418" y="33"/>
                  </a:cubicBezTo>
                  <a:lnTo>
                    <a:pt x="418" y="34"/>
                  </a:lnTo>
                  <a:close/>
                  <a:moveTo>
                    <a:pt x="424" y="36"/>
                  </a:move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4" y="36"/>
                    <a:pt x="424" y="36"/>
                    <a:pt x="424" y="36"/>
                  </a:cubicBezTo>
                  <a:cubicBezTo>
                    <a:pt x="425" y="36"/>
                    <a:pt x="425" y="36"/>
                    <a:pt x="425" y="36"/>
                  </a:cubicBezTo>
                  <a:cubicBezTo>
                    <a:pt x="424" y="36"/>
                    <a:pt x="424" y="36"/>
                    <a:pt x="424" y="36"/>
                  </a:cubicBezTo>
                  <a:close/>
                  <a:moveTo>
                    <a:pt x="426" y="34"/>
                  </a:moveTo>
                  <a:cubicBezTo>
                    <a:pt x="426" y="34"/>
                    <a:pt x="426" y="34"/>
                    <a:pt x="426" y="34"/>
                  </a:cubicBezTo>
                  <a:cubicBezTo>
                    <a:pt x="424" y="34"/>
                    <a:pt x="424" y="34"/>
                    <a:pt x="424" y="34"/>
                  </a:cubicBezTo>
                  <a:cubicBezTo>
                    <a:pt x="424" y="34"/>
                    <a:pt x="424" y="33"/>
                    <a:pt x="424" y="33"/>
                  </a:cubicBezTo>
                  <a:cubicBezTo>
                    <a:pt x="424" y="33"/>
                    <a:pt x="424" y="33"/>
                    <a:pt x="424" y="33"/>
                  </a:cubicBezTo>
                  <a:cubicBezTo>
                    <a:pt x="423" y="33"/>
                    <a:pt x="424" y="34"/>
                    <a:pt x="424" y="34"/>
                  </a:cubicBezTo>
                  <a:cubicBezTo>
                    <a:pt x="423" y="34"/>
                    <a:pt x="420" y="34"/>
                    <a:pt x="419" y="33"/>
                  </a:cubicBezTo>
                  <a:cubicBezTo>
                    <a:pt x="419" y="33"/>
                    <a:pt x="419" y="33"/>
                    <a:pt x="419" y="33"/>
                  </a:cubicBezTo>
                  <a:cubicBezTo>
                    <a:pt x="421" y="34"/>
                    <a:pt x="424" y="33"/>
                    <a:pt x="426" y="33"/>
                  </a:cubicBezTo>
                  <a:cubicBezTo>
                    <a:pt x="426" y="33"/>
                    <a:pt x="426" y="33"/>
                    <a:pt x="426" y="3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412CF092-03B9-4B4E-8FA8-4C035E9A3552}"/>
                </a:ext>
              </a:extLst>
            </p:cNvPr>
            <p:cNvSpPr txBox="1"/>
            <p:nvPr/>
          </p:nvSpPr>
          <p:spPr>
            <a:xfrm>
              <a:off x="3898743" y="3529905"/>
              <a:ext cx="12618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solidFill>
                    <a:srgbClr val="C293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</a:rPr>
                <a:t>输入你的标题</a:t>
              </a: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id="{C377896F-B934-42B5-9D64-2B04170E14A0}"/>
              </a:ext>
            </a:extLst>
          </p:cNvPr>
          <p:cNvSpPr/>
          <p:nvPr/>
        </p:nvSpPr>
        <p:spPr>
          <a:xfrm>
            <a:off x="6501291" y="2003839"/>
            <a:ext cx="3134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869EDC71-2533-4CB5-9E6B-FB4F7B8A2D81}"/>
              </a:ext>
            </a:extLst>
          </p:cNvPr>
          <p:cNvSpPr/>
          <p:nvPr/>
        </p:nvSpPr>
        <p:spPr>
          <a:xfrm>
            <a:off x="6501290" y="3370230"/>
            <a:ext cx="3134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ED1C28B6-4CC3-4F81-8776-B8DFC2A8E0CD}"/>
              </a:ext>
            </a:extLst>
          </p:cNvPr>
          <p:cNvSpPr/>
          <p:nvPr/>
        </p:nvSpPr>
        <p:spPr>
          <a:xfrm>
            <a:off x="6501289" y="4705278"/>
            <a:ext cx="313416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03310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3" grpId="0"/>
      <p:bldP spid="24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94F9E4DE-1F71-4ED7-A85A-72887980392C}"/>
              </a:ext>
            </a:extLst>
          </p:cNvPr>
          <p:cNvGrpSpPr/>
          <p:nvPr/>
        </p:nvGrpSpPr>
        <p:grpSpPr>
          <a:xfrm>
            <a:off x="4108341" y="1490815"/>
            <a:ext cx="257050" cy="2671591"/>
            <a:chOff x="3153115" y="1336528"/>
            <a:chExt cx="257050" cy="2671591"/>
          </a:xfrm>
          <a:solidFill>
            <a:schemeClr val="bg1">
              <a:lumMod val="95000"/>
            </a:schemeClr>
          </a:solidFill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5CF25D97-2582-445D-9E52-D7B948E5EF57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45844" y="2543799"/>
              <a:ext cx="2671591" cy="257050"/>
            </a:xfrm>
            <a:custGeom>
              <a:avLst/>
              <a:gdLst>
                <a:gd name="T0" fmla="*/ 1935 w 1993"/>
                <a:gd name="T1" fmla="*/ 45 h 189"/>
                <a:gd name="T2" fmla="*/ 1949 w 1993"/>
                <a:gd name="T3" fmla="*/ 132 h 189"/>
                <a:gd name="T4" fmla="*/ 1890 w 1993"/>
                <a:gd name="T5" fmla="*/ 154 h 189"/>
                <a:gd name="T6" fmla="*/ 146 w 1993"/>
                <a:gd name="T7" fmla="*/ 159 h 189"/>
                <a:gd name="T8" fmla="*/ 4 w 1993"/>
                <a:gd name="T9" fmla="*/ 12 h 189"/>
                <a:gd name="T10" fmla="*/ 181 w 1993"/>
                <a:gd name="T11" fmla="*/ 42 h 189"/>
                <a:gd name="T12" fmla="*/ 282 w 1993"/>
                <a:gd name="T13" fmla="*/ 77 h 189"/>
                <a:gd name="T14" fmla="*/ 143 w 1993"/>
                <a:gd name="T15" fmla="*/ 8 h 189"/>
                <a:gd name="T16" fmla="*/ 81 w 1993"/>
                <a:gd name="T17" fmla="*/ 65 h 189"/>
                <a:gd name="T18" fmla="*/ 449 w 1993"/>
                <a:gd name="T19" fmla="*/ 78 h 189"/>
                <a:gd name="T20" fmla="*/ 471 w 1993"/>
                <a:gd name="T21" fmla="*/ 9 h 189"/>
                <a:gd name="T22" fmla="*/ 732 w 1993"/>
                <a:gd name="T23" fmla="*/ 109 h 189"/>
                <a:gd name="T24" fmla="*/ 802 w 1993"/>
                <a:gd name="T25" fmla="*/ 9 h 189"/>
                <a:gd name="T26" fmla="*/ 669 w 1993"/>
                <a:gd name="T27" fmla="*/ 11 h 189"/>
                <a:gd name="T28" fmla="*/ 975 w 1993"/>
                <a:gd name="T29" fmla="*/ 86 h 189"/>
                <a:gd name="T30" fmla="*/ 869 w 1993"/>
                <a:gd name="T31" fmla="*/ 15 h 189"/>
                <a:gd name="T32" fmla="*/ 1088 w 1993"/>
                <a:gd name="T33" fmla="*/ 18 h 189"/>
                <a:gd name="T34" fmla="*/ 1143 w 1993"/>
                <a:gd name="T35" fmla="*/ 47 h 189"/>
                <a:gd name="T36" fmla="*/ 1272 w 1993"/>
                <a:gd name="T37" fmla="*/ 60 h 189"/>
                <a:gd name="T38" fmla="*/ 1076 w 1993"/>
                <a:gd name="T39" fmla="*/ 23 h 189"/>
                <a:gd name="T40" fmla="*/ 1321 w 1993"/>
                <a:gd name="T41" fmla="*/ 12 h 189"/>
                <a:gd name="T42" fmla="*/ 1642 w 1993"/>
                <a:gd name="T43" fmla="*/ 66 h 189"/>
                <a:gd name="T44" fmla="*/ 1352 w 1993"/>
                <a:gd name="T45" fmla="*/ 11 h 189"/>
                <a:gd name="T46" fmla="*/ 1517 w 1993"/>
                <a:gd name="T47" fmla="*/ 112 h 189"/>
                <a:gd name="T48" fmla="*/ 1498 w 1993"/>
                <a:gd name="T49" fmla="*/ 11 h 189"/>
                <a:gd name="T50" fmla="*/ 1910 w 1993"/>
                <a:gd name="T51" fmla="*/ 94 h 189"/>
                <a:gd name="T52" fmla="*/ 1864 w 1993"/>
                <a:gd name="T53" fmla="*/ 42 h 189"/>
                <a:gd name="T54" fmla="*/ 1165 w 1993"/>
                <a:gd name="T55" fmla="*/ 38 h 189"/>
                <a:gd name="T56" fmla="*/ 978 w 1993"/>
                <a:gd name="T57" fmla="*/ 51 h 189"/>
                <a:gd name="T58" fmla="*/ 998 w 1993"/>
                <a:gd name="T59" fmla="*/ 100 h 189"/>
                <a:gd name="T60" fmla="*/ 520 w 1993"/>
                <a:gd name="T61" fmla="*/ 160 h 189"/>
                <a:gd name="T62" fmla="*/ 757 w 1993"/>
                <a:gd name="T63" fmla="*/ 38 h 189"/>
                <a:gd name="T64" fmla="*/ 211 w 1993"/>
                <a:gd name="T65" fmla="*/ 44 h 189"/>
                <a:gd name="T66" fmla="*/ 1688 w 1993"/>
                <a:gd name="T67" fmla="*/ 65 h 189"/>
                <a:gd name="T68" fmla="*/ 1428 w 1993"/>
                <a:gd name="T69" fmla="*/ 132 h 189"/>
                <a:gd name="T70" fmla="*/ 1161 w 1993"/>
                <a:gd name="T71" fmla="*/ 51 h 189"/>
                <a:gd name="T72" fmla="*/ 32 w 1993"/>
                <a:gd name="T73" fmla="*/ 55 h 189"/>
                <a:gd name="T74" fmla="*/ 962 w 1993"/>
                <a:gd name="T75" fmla="*/ 80 h 189"/>
                <a:gd name="T76" fmla="*/ 360 w 1993"/>
                <a:gd name="T77" fmla="*/ 62 h 189"/>
                <a:gd name="T78" fmla="*/ 1133 w 1993"/>
                <a:gd name="T79" fmla="*/ 105 h 189"/>
                <a:gd name="T80" fmla="*/ 1712 w 1993"/>
                <a:gd name="T81" fmla="*/ 68 h 189"/>
                <a:gd name="T82" fmla="*/ 201 w 1993"/>
                <a:gd name="T83" fmla="*/ 123 h 189"/>
                <a:gd name="T84" fmla="*/ 1149 w 1993"/>
                <a:gd name="T85" fmla="*/ 120 h 189"/>
                <a:gd name="T86" fmla="*/ 1759 w 1993"/>
                <a:gd name="T87" fmla="*/ 85 h 189"/>
                <a:gd name="T88" fmla="*/ 847 w 1993"/>
                <a:gd name="T89" fmla="*/ 119 h 189"/>
                <a:gd name="T90" fmla="*/ 699 w 1993"/>
                <a:gd name="T91" fmla="*/ 86 h 189"/>
                <a:gd name="T92" fmla="*/ 1633 w 1993"/>
                <a:gd name="T93" fmla="*/ 96 h 189"/>
                <a:gd name="T94" fmla="*/ 1618 w 1993"/>
                <a:gd name="T95" fmla="*/ 132 h 189"/>
                <a:gd name="T96" fmla="*/ 1720 w 1993"/>
                <a:gd name="T97" fmla="*/ 92 h 189"/>
                <a:gd name="T98" fmla="*/ 235 w 1993"/>
                <a:gd name="T99" fmla="*/ 153 h 189"/>
                <a:gd name="T100" fmla="*/ 1231 w 1993"/>
                <a:gd name="T101" fmla="*/ 110 h 189"/>
                <a:gd name="T102" fmla="*/ 714 w 1993"/>
                <a:gd name="T103" fmla="*/ 114 h 189"/>
                <a:gd name="T104" fmla="*/ 1026 w 1993"/>
                <a:gd name="T105" fmla="*/ 107 h 189"/>
                <a:gd name="T106" fmla="*/ 368 w 1993"/>
                <a:gd name="T107" fmla="*/ 159 h 189"/>
                <a:gd name="T108" fmla="*/ 891 w 1993"/>
                <a:gd name="T109" fmla="*/ 117 h 189"/>
                <a:gd name="T110" fmla="*/ 284 w 1993"/>
                <a:gd name="T111" fmla="*/ 121 h 189"/>
                <a:gd name="T112" fmla="*/ 1109 w 1993"/>
                <a:gd name="T113" fmla="*/ 143 h 189"/>
                <a:gd name="T114" fmla="*/ 1419 w 1993"/>
                <a:gd name="T115" fmla="*/ 132 h 189"/>
                <a:gd name="T116" fmla="*/ 436 w 1993"/>
                <a:gd name="T117" fmla="*/ 144 h 189"/>
                <a:gd name="T118" fmla="*/ 1581 w 1993"/>
                <a:gd name="T119" fmla="*/ 158 h 189"/>
                <a:gd name="T120" fmla="*/ 597 w 1993"/>
                <a:gd name="T121" fmla="*/ 181 h 189"/>
                <a:gd name="T122" fmla="*/ 1484 w 1993"/>
                <a:gd name="T123" fmla="*/ 18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93" h="189">
                  <a:moveTo>
                    <a:pt x="295" y="2"/>
                  </a:moveTo>
                  <a:cubicBezTo>
                    <a:pt x="311" y="2"/>
                    <a:pt x="311" y="2"/>
                    <a:pt x="311" y="2"/>
                  </a:cubicBezTo>
                  <a:cubicBezTo>
                    <a:pt x="428" y="3"/>
                    <a:pt x="428" y="3"/>
                    <a:pt x="428" y="3"/>
                  </a:cubicBezTo>
                  <a:cubicBezTo>
                    <a:pt x="431" y="1"/>
                    <a:pt x="436" y="4"/>
                    <a:pt x="440" y="3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92" y="3"/>
                    <a:pt x="509" y="2"/>
                    <a:pt x="526" y="3"/>
                  </a:cubicBezTo>
                  <a:cubicBezTo>
                    <a:pt x="552" y="4"/>
                    <a:pt x="576" y="3"/>
                    <a:pt x="602" y="4"/>
                  </a:cubicBezTo>
                  <a:cubicBezTo>
                    <a:pt x="674" y="2"/>
                    <a:pt x="747" y="4"/>
                    <a:pt x="819" y="4"/>
                  </a:cubicBezTo>
                  <a:cubicBezTo>
                    <a:pt x="856" y="4"/>
                    <a:pt x="856" y="4"/>
                    <a:pt x="856" y="4"/>
                  </a:cubicBezTo>
                  <a:cubicBezTo>
                    <a:pt x="1029" y="4"/>
                    <a:pt x="1029" y="4"/>
                    <a:pt x="1029" y="4"/>
                  </a:cubicBezTo>
                  <a:cubicBezTo>
                    <a:pt x="1036" y="4"/>
                    <a:pt x="1036" y="4"/>
                    <a:pt x="1036" y="4"/>
                  </a:cubicBezTo>
                  <a:cubicBezTo>
                    <a:pt x="1056" y="5"/>
                    <a:pt x="1076" y="5"/>
                    <a:pt x="1094" y="5"/>
                  </a:cubicBezTo>
                  <a:cubicBezTo>
                    <a:pt x="1159" y="5"/>
                    <a:pt x="1222" y="4"/>
                    <a:pt x="1289" y="5"/>
                  </a:cubicBezTo>
                  <a:cubicBezTo>
                    <a:pt x="1430" y="6"/>
                    <a:pt x="1566" y="5"/>
                    <a:pt x="1710" y="6"/>
                  </a:cubicBezTo>
                  <a:cubicBezTo>
                    <a:pt x="1717" y="8"/>
                    <a:pt x="1726" y="4"/>
                    <a:pt x="1733" y="7"/>
                  </a:cubicBezTo>
                  <a:cubicBezTo>
                    <a:pt x="1759" y="5"/>
                    <a:pt x="1783" y="8"/>
                    <a:pt x="1808" y="6"/>
                  </a:cubicBezTo>
                  <a:cubicBezTo>
                    <a:pt x="1837" y="6"/>
                    <a:pt x="1869" y="6"/>
                    <a:pt x="1900" y="7"/>
                  </a:cubicBezTo>
                  <a:cubicBezTo>
                    <a:pt x="1928" y="6"/>
                    <a:pt x="1961" y="8"/>
                    <a:pt x="1989" y="7"/>
                  </a:cubicBezTo>
                  <a:cubicBezTo>
                    <a:pt x="1990" y="7"/>
                    <a:pt x="1991" y="8"/>
                    <a:pt x="1992" y="9"/>
                  </a:cubicBezTo>
                  <a:cubicBezTo>
                    <a:pt x="1992" y="11"/>
                    <a:pt x="1990" y="12"/>
                    <a:pt x="1989" y="12"/>
                  </a:cubicBezTo>
                  <a:cubicBezTo>
                    <a:pt x="1975" y="13"/>
                    <a:pt x="1975" y="13"/>
                    <a:pt x="1975" y="13"/>
                  </a:cubicBezTo>
                  <a:cubicBezTo>
                    <a:pt x="1975" y="21"/>
                    <a:pt x="1966" y="21"/>
                    <a:pt x="1962" y="26"/>
                  </a:cubicBezTo>
                  <a:cubicBezTo>
                    <a:pt x="1955" y="34"/>
                    <a:pt x="1944" y="40"/>
                    <a:pt x="1935" y="45"/>
                  </a:cubicBezTo>
                  <a:cubicBezTo>
                    <a:pt x="1936" y="50"/>
                    <a:pt x="1941" y="53"/>
                    <a:pt x="1945" y="57"/>
                  </a:cubicBezTo>
                  <a:cubicBezTo>
                    <a:pt x="1948" y="54"/>
                    <a:pt x="1951" y="52"/>
                    <a:pt x="1955" y="52"/>
                  </a:cubicBezTo>
                  <a:cubicBezTo>
                    <a:pt x="1963" y="46"/>
                    <a:pt x="1972" y="41"/>
                    <a:pt x="1979" y="34"/>
                  </a:cubicBezTo>
                  <a:cubicBezTo>
                    <a:pt x="1983" y="30"/>
                    <a:pt x="1985" y="22"/>
                    <a:pt x="1991" y="22"/>
                  </a:cubicBezTo>
                  <a:cubicBezTo>
                    <a:pt x="1991" y="29"/>
                    <a:pt x="1985" y="34"/>
                    <a:pt x="1980" y="38"/>
                  </a:cubicBezTo>
                  <a:cubicBezTo>
                    <a:pt x="1970" y="47"/>
                    <a:pt x="1960" y="56"/>
                    <a:pt x="1948" y="60"/>
                  </a:cubicBezTo>
                  <a:cubicBezTo>
                    <a:pt x="1947" y="61"/>
                    <a:pt x="1947" y="61"/>
                    <a:pt x="1947" y="61"/>
                  </a:cubicBezTo>
                  <a:cubicBezTo>
                    <a:pt x="1950" y="64"/>
                    <a:pt x="1947" y="74"/>
                    <a:pt x="1954" y="72"/>
                  </a:cubicBezTo>
                  <a:cubicBezTo>
                    <a:pt x="1968" y="66"/>
                    <a:pt x="1978" y="56"/>
                    <a:pt x="1989" y="45"/>
                  </a:cubicBezTo>
                  <a:cubicBezTo>
                    <a:pt x="1991" y="45"/>
                    <a:pt x="1993" y="45"/>
                    <a:pt x="1993" y="47"/>
                  </a:cubicBezTo>
                  <a:cubicBezTo>
                    <a:pt x="1983" y="58"/>
                    <a:pt x="1971" y="70"/>
                    <a:pt x="1956" y="75"/>
                  </a:cubicBezTo>
                  <a:cubicBezTo>
                    <a:pt x="1955" y="78"/>
                    <a:pt x="1951" y="76"/>
                    <a:pt x="1950" y="79"/>
                  </a:cubicBezTo>
                  <a:cubicBezTo>
                    <a:pt x="1951" y="81"/>
                    <a:pt x="1950" y="85"/>
                    <a:pt x="1953" y="86"/>
                  </a:cubicBezTo>
                  <a:cubicBezTo>
                    <a:pt x="1966" y="83"/>
                    <a:pt x="1977" y="75"/>
                    <a:pt x="1988" y="68"/>
                  </a:cubicBezTo>
                  <a:cubicBezTo>
                    <a:pt x="1989" y="68"/>
                    <a:pt x="1991" y="69"/>
                    <a:pt x="1991" y="70"/>
                  </a:cubicBezTo>
                  <a:cubicBezTo>
                    <a:pt x="1980" y="81"/>
                    <a:pt x="1965" y="86"/>
                    <a:pt x="1951" y="91"/>
                  </a:cubicBezTo>
                  <a:cubicBezTo>
                    <a:pt x="1950" y="95"/>
                    <a:pt x="1949" y="100"/>
                    <a:pt x="1948" y="105"/>
                  </a:cubicBezTo>
                  <a:cubicBezTo>
                    <a:pt x="1952" y="108"/>
                    <a:pt x="1954" y="103"/>
                    <a:pt x="1957" y="103"/>
                  </a:cubicBezTo>
                  <a:cubicBezTo>
                    <a:pt x="1967" y="101"/>
                    <a:pt x="1976" y="95"/>
                    <a:pt x="1985" y="89"/>
                  </a:cubicBezTo>
                  <a:cubicBezTo>
                    <a:pt x="1987" y="89"/>
                    <a:pt x="1988" y="91"/>
                    <a:pt x="1988" y="93"/>
                  </a:cubicBezTo>
                  <a:cubicBezTo>
                    <a:pt x="1977" y="99"/>
                    <a:pt x="1966" y="107"/>
                    <a:pt x="1954" y="109"/>
                  </a:cubicBezTo>
                  <a:cubicBezTo>
                    <a:pt x="1947" y="109"/>
                    <a:pt x="1944" y="115"/>
                    <a:pt x="1944" y="121"/>
                  </a:cubicBezTo>
                  <a:cubicBezTo>
                    <a:pt x="1944" y="125"/>
                    <a:pt x="1945" y="130"/>
                    <a:pt x="1949" y="132"/>
                  </a:cubicBezTo>
                  <a:cubicBezTo>
                    <a:pt x="1961" y="135"/>
                    <a:pt x="1971" y="134"/>
                    <a:pt x="1982" y="130"/>
                  </a:cubicBezTo>
                  <a:cubicBezTo>
                    <a:pt x="1984" y="131"/>
                    <a:pt x="1985" y="130"/>
                    <a:pt x="1986" y="132"/>
                  </a:cubicBezTo>
                  <a:cubicBezTo>
                    <a:pt x="1985" y="138"/>
                    <a:pt x="1978" y="136"/>
                    <a:pt x="1975" y="139"/>
                  </a:cubicBezTo>
                  <a:cubicBezTo>
                    <a:pt x="1964" y="140"/>
                    <a:pt x="1952" y="143"/>
                    <a:pt x="1943" y="136"/>
                  </a:cubicBezTo>
                  <a:cubicBezTo>
                    <a:pt x="1931" y="124"/>
                    <a:pt x="1943" y="109"/>
                    <a:pt x="1945" y="95"/>
                  </a:cubicBezTo>
                  <a:cubicBezTo>
                    <a:pt x="1944" y="82"/>
                    <a:pt x="1947" y="66"/>
                    <a:pt x="1935" y="57"/>
                  </a:cubicBezTo>
                  <a:cubicBezTo>
                    <a:pt x="1926" y="47"/>
                    <a:pt x="1914" y="44"/>
                    <a:pt x="1902" y="40"/>
                  </a:cubicBezTo>
                  <a:cubicBezTo>
                    <a:pt x="1895" y="40"/>
                    <a:pt x="1886" y="39"/>
                    <a:pt x="1880" y="43"/>
                  </a:cubicBezTo>
                  <a:cubicBezTo>
                    <a:pt x="1870" y="44"/>
                    <a:pt x="1863" y="53"/>
                    <a:pt x="1858" y="61"/>
                  </a:cubicBezTo>
                  <a:cubicBezTo>
                    <a:pt x="1857" y="68"/>
                    <a:pt x="1855" y="77"/>
                    <a:pt x="1860" y="83"/>
                  </a:cubicBezTo>
                  <a:cubicBezTo>
                    <a:pt x="1863" y="87"/>
                    <a:pt x="1869" y="88"/>
                    <a:pt x="1874" y="88"/>
                  </a:cubicBezTo>
                  <a:cubicBezTo>
                    <a:pt x="1885" y="87"/>
                    <a:pt x="1891" y="76"/>
                    <a:pt x="1896" y="67"/>
                  </a:cubicBezTo>
                  <a:cubicBezTo>
                    <a:pt x="1903" y="66"/>
                    <a:pt x="1911" y="67"/>
                    <a:pt x="1916" y="73"/>
                  </a:cubicBezTo>
                  <a:cubicBezTo>
                    <a:pt x="1921" y="77"/>
                    <a:pt x="1922" y="83"/>
                    <a:pt x="1922" y="89"/>
                  </a:cubicBezTo>
                  <a:cubicBezTo>
                    <a:pt x="1924" y="92"/>
                    <a:pt x="1924" y="92"/>
                    <a:pt x="1924" y="92"/>
                  </a:cubicBezTo>
                  <a:cubicBezTo>
                    <a:pt x="1917" y="95"/>
                    <a:pt x="1916" y="105"/>
                    <a:pt x="1908" y="106"/>
                  </a:cubicBezTo>
                  <a:cubicBezTo>
                    <a:pt x="1900" y="108"/>
                    <a:pt x="1892" y="113"/>
                    <a:pt x="1884" y="108"/>
                  </a:cubicBezTo>
                  <a:cubicBezTo>
                    <a:pt x="1871" y="105"/>
                    <a:pt x="1853" y="100"/>
                    <a:pt x="1842" y="111"/>
                  </a:cubicBezTo>
                  <a:cubicBezTo>
                    <a:pt x="1838" y="116"/>
                    <a:pt x="1837" y="123"/>
                    <a:pt x="1837" y="129"/>
                  </a:cubicBezTo>
                  <a:cubicBezTo>
                    <a:pt x="1840" y="135"/>
                    <a:pt x="1840" y="140"/>
                    <a:pt x="1844" y="144"/>
                  </a:cubicBezTo>
                  <a:cubicBezTo>
                    <a:pt x="1850" y="144"/>
                    <a:pt x="1850" y="136"/>
                    <a:pt x="1855" y="133"/>
                  </a:cubicBezTo>
                  <a:cubicBezTo>
                    <a:pt x="1861" y="128"/>
                    <a:pt x="1871" y="126"/>
                    <a:pt x="1879" y="131"/>
                  </a:cubicBezTo>
                  <a:cubicBezTo>
                    <a:pt x="1886" y="136"/>
                    <a:pt x="1892" y="144"/>
                    <a:pt x="1890" y="154"/>
                  </a:cubicBezTo>
                  <a:cubicBezTo>
                    <a:pt x="1890" y="155"/>
                    <a:pt x="1888" y="157"/>
                    <a:pt x="1889" y="158"/>
                  </a:cubicBezTo>
                  <a:cubicBezTo>
                    <a:pt x="1984" y="160"/>
                    <a:pt x="1984" y="160"/>
                    <a:pt x="1984" y="160"/>
                  </a:cubicBezTo>
                  <a:cubicBezTo>
                    <a:pt x="1985" y="160"/>
                    <a:pt x="1986" y="161"/>
                    <a:pt x="1986" y="161"/>
                  </a:cubicBezTo>
                  <a:cubicBezTo>
                    <a:pt x="1984" y="163"/>
                    <a:pt x="1984" y="163"/>
                    <a:pt x="1984" y="163"/>
                  </a:cubicBezTo>
                  <a:cubicBezTo>
                    <a:pt x="1831" y="164"/>
                    <a:pt x="1831" y="164"/>
                    <a:pt x="1831" y="164"/>
                  </a:cubicBezTo>
                  <a:cubicBezTo>
                    <a:pt x="1813" y="165"/>
                    <a:pt x="1794" y="162"/>
                    <a:pt x="1775" y="164"/>
                  </a:cubicBezTo>
                  <a:cubicBezTo>
                    <a:pt x="1481" y="164"/>
                    <a:pt x="1481" y="164"/>
                    <a:pt x="1481" y="164"/>
                  </a:cubicBezTo>
                  <a:cubicBezTo>
                    <a:pt x="1463" y="164"/>
                    <a:pt x="1463" y="164"/>
                    <a:pt x="1463" y="164"/>
                  </a:cubicBezTo>
                  <a:cubicBezTo>
                    <a:pt x="1330" y="164"/>
                    <a:pt x="1330" y="164"/>
                    <a:pt x="1330" y="164"/>
                  </a:cubicBezTo>
                  <a:cubicBezTo>
                    <a:pt x="1304" y="163"/>
                    <a:pt x="1282" y="165"/>
                    <a:pt x="1255" y="164"/>
                  </a:cubicBezTo>
                  <a:cubicBezTo>
                    <a:pt x="1206" y="163"/>
                    <a:pt x="1206" y="163"/>
                    <a:pt x="1206" y="163"/>
                  </a:cubicBezTo>
                  <a:cubicBezTo>
                    <a:pt x="907" y="164"/>
                    <a:pt x="907" y="164"/>
                    <a:pt x="907" y="164"/>
                  </a:cubicBezTo>
                  <a:cubicBezTo>
                    <a:pt x="862" y="164"/>
                    <a:pt x="818" y="164"/>
                    <a:pt x="772" y="164"/>
                  </a:cubicBezTo>
                  <a:cubicBezTo>
                    <a:pt x="669" y="164"/>
                    <a:pt x="669" y="164"/>
                    <a:pt x="669" y="164"/>
                  </a:cubicBezTo>
                  <a:cubicBezTo>
                    <a:pt x="545" y="164"/>
                    <a:pt x="545" y="164"/>
                    <a:pt x="545" y="164"/>
                  </a:cubicBezTo>
                  <a:cubicBezTo>
                    <a:pt x="480" y="164"/>
                    <a:pt x="414" y="164"/>
                    <a:pt x="349" y="164"/>
                  </a:cubicBezTo>
                  <a:cubicBezTo>
                    <a:pt x="342" y="164"/>
                    <a:pt x="333" y="164"/>
                    <a:pt x="325" y="164"/>
                  </a:cubicBezTo>
                  <a:cubicBezTo>
                    <a:pt x="206" y="164"/>
                    <a:pt x="206" y="164"/>
                    <a:pt x="206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13" y="164"/>
                    <a:pt x="57" y="164"/>
                    <a:pt x="3" y="164"/>
                  </a:cubicBezTo>
                  <a:cubicBezTo>
                    <a:pt x="3" y="162"/>
                    <a:pt x="3" y="160"/>
                    <a:pt x="5" y="160"/>
                  </a:cubicBezTo>
                  <a:cubicBezTo>
                    <a:pt x="39" y="160"/>
                    <a:pt x="73" y="160"/>
                    <a:pt x="107" y="159"/>
                  </a:cubicBezTo>
                  <a:cubicBezTo>
                    <a:pt x="120" y="160"/>
                    <a:pt x="133" y="160"/>
                    <a:pt x="146" y="159"/>
                  </a:cubicBezTo>
                  <a:cubicBezTo>
                    <a:pt x="146" y="155"/>
                    <a:pt x="151" y="154"/>
                    <a:pt x="152" y="151"/>
                  </a:cubicBezTo>
                  <a:cubicBezTo>
                    <a:pt x="163" y="137"/>
                    <a:pt x="164" y="117"/>
                    <a:pt x="158" y="101"/>
                  </a:cubicBezTo>
                  <a:cubicBezTo>
                    <a:pt x="151" y="88"/>
                    <a:pt x="139" y="74"/>
                    <a:pt x="123" y="74"/>
                  </a:cubicBezTo>
                  <a:cubicBezTo>
                    <a:pt x="116" y="72"/>
                    <a:pt x="111" y="75"/>
                    <a:pt x="105" y="79"/>
                  </a:cubicBezTo>
                  <a:cubicBezTo>
                    <a:pt x="100" y="84"/>
                    <a:pt x="99" y="92"/>
                    <a:pt x="99" y="98"/>
                  </a:cubicBezTo>
                  <a:cubicBezTo>
                    <a:pt x="103" y="108"/>
                    <a:pt x="115" y="100"/>
                    <a:pt x="122" y="105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11" y="121"/>
                    <a:pt x="97" y="133"/>
                    <a:pt x="79" y="130"/>
                  </a:cubicBezTo>
                  <a:cubicBezTo>
                    <a:pt x="75" y="129"/>
                    <a:pt x="70" y="128"/>
                    <a:pt x="68" y="123"/>
                  </a:cubicBezTo>
                  <a:cubicBezTo>
                    <a:pt x="61" y="109"/>
                    <a:pt x="72" y="97"/>
                    <a:pt x="74" y="84"/>
                  </a:cubicBezTo>
                  <a:cubicBezTo>
                    <a:pt x="77" y="68"/>
                    <a:pt x="69" y="52"/>
                    <a:pt x="59" y="40"/>
                  </a:cubicBezTo>
                  <a:cubicBezTo>
                    <a:pt x="51" y="31"/>
                    <a:pt x="36" y="30"/>
                    <a:pt x="25" y="34"/>
                  </a:cubicBezTo>
                  <a:cubicBezTo>
                    <a:pt x="17" y="38"/>
                    <a:pt x="7" y="44"/>
                    <a:pt x="4" y="5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37"/>
                    <a:pt x="10" y="36"/>
                    <a:pt x="11" y="34"/>
                  </a:cubicBezTo>
                  <a:cubicBezTo>
                    <a:pt x="11" y="30"/>
                    <a:pt x="7" y="31"/>
                    <a:pt x="5" y="30"/>
                  </a:cubicBezTo>
                  <a:cubicBezTo>
                    <a:pt x="4" y="28"/>
                    <a:pt x="4" y="26"/>
                    <a:pt x="4" y="24"/>
                  </a:cubicBezTo>
                  <a:cubicBezTo>
                    <a:pt x="15" y="30"/>
                    <a:pt x="28" y="25"/>
                    <a:pt x="40" y="25"/>
                  </a:cubicBezTo>
                  <a:cubicBezTo>
                    <a:pt x="48" y="27"/>
                    <a:pt x="57" y="22"/>
                    <a:pt x="65" y="18"/>
                  </a:cubicBezTo>
                  <a:cubicBezTo>
                    <a:pt x="67" y="14"/>
                    <a:pt x="73" y="13"/>
                    <a:pt x="73" y="8"/>
                  </a:cubicBezTo>
                  <a:cubicBezTo>
                    <a:pt x="68" y="6"/>
                    <a:pt x="63" y="7"/>
                    <a:pt x="58" y="8"/>
                  </a:cubicBezTo>
                  <a:cubicBezTo>
                    <a:pt x="44" y="22"/>
                    <a:pt x="23" y="20"/>
                    <a:pt x="5" y="19"/>
                  </a:cubicBezTo>
                  <a:cubicBezTo>
                    <a:pt x="3" y="17"/>
                    <a:pt x="5" y="15"/>
                    <a:pt x="4" y="12"/>
                  </a:cubicBezTo>
                  <a:cubicBezTo>
                    <a:pt x="19" y="17"/>
                    <a:pt x="35" y="18"/>
                    <a:pt x="47" y="8"/>
                  </a:cubicBezTo>
                  <a:cubicBezTo>
                    <a:pt x="47" y="6"/>
                    <a:pt x="43" y="7"/>
                    <a:pt x="40" y="7"/>
                  </a:cubicBezTo>
                  <a:cubicBezTo>
                    <a:pt x="28" y="5"/>
                    <a:pt x="16" y="7"/>
                    <a:pt x="5" y="7"/>
                  </a:cubicBezTo>
                  <a:cubicBezTo>
                    <a:pt x="4" y="6"/>
                    <a:pt x="4" y="3"/>
                    <a:pt x="5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2" y="0"/>
                    <a:pt x="80" y="2"/>
                    <a:pt x="86" y="2"/>
                  </a:cubicBezTo>
                  <a:cubicBezTo>
                    <a:pt x="155" y="0"/>
                    <a:pt x="225" y="3"/>
                    <a:pt x="295" y="2"/>
                  </a:cubicBezTo>
                  <a:close/>
                  <a:moveTo>
                    <a:pt x="119" y="8"/>
                  </a:moveTo>
                  <a:cubicBezTo>
                    <a:pt x="115" y="7"/>
                    <a:pt x="111" y="7"/>
                    <a:pt x="106" y="8"/>
                  </a:cubicBezTo>
                  <a:cubicBezTo>
                    <a:pt x="96" y="20"/>
                    <a:pt x="82" y="33"/>
                    <a:pt x="67" y="39"/>
                  </a:cubicBezTo>
                  <a:cubicBezTo>
                    <a:pt x="69" y="42"/>
                    <a:pt x="70" y="46"/>
                    <a:pt x="74" y="47"/>
                  </a:cubicBezTo>
                  <a:cubicBezTo>
                    <a:pt x="84" y="43"/>
                    <a:pt x="92" y="35"/>
                    <a:pt x="101" y="29"/>
                  </a:cubicBezTo>
                  <a:cubicBezTo>
                    <a:pt x="109" y="23"/>
                    <a:pt x="115" y="16"/>
                    <a:pt x="119" y="8"/>
                  </a:cubicBezTo>
                  <a:close/>
                  <a:moveTo>
                    <a:pt x="334" y="8"/>
                  </a:moveTo>
                  <a:cubicBezTo>
                    <a:pt x="312" y="7"/>
                    <a:pt x="291" y="9"/>
                    <a:pt x="271" y="7"/>
                  </a:cubicBezTo>
                  <a:cubicBezTo>
                    <a:pt x="250" y="8"/>
                    <a:pt x="230" y="7"/>
                    <a:pt x="209" y="7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10" y="16"/>
                    <a:pt x="221" y="17"/>
                    <a:pt x="225" y="26"/>
                  </a:cubicBezTo>
                  <a:cubicBezTo>
                    <a:pt x="228" y="32"/>
                    <a:pt x="226" y="37"/>
                    <a:pt x="224" y="43"/>
                  </a:cubicBezTo>
                  <a:cubicBezTo>
                    <a:pt x="217" y="51"/>
                    <a:pt x="209" y="64"/>
                    <a:pt x="196" y="62"/>
                  </a:cubicBezTo>
                  <a:cubicBezTo>
                    <a:pt x="183" y="61"/>
                    <a:pt x="196" y="51"/>
                    <a:pt x="192" y="45"/>
                  </a:cubicBezTo>
                  <a:cubicBezTo>
                    <a:pt x="190" y="41"/>
                    <a:pt x="185" y="43"/>
                    <a:pt x="181" y="42"/>
                  </a:cubicBezTo>
                  <a:cubicBezTo>
                    <a:pt x="177" y="44"/>
                    <a:pt x="172" y="47"/>
                    <a:pt x="170" y="52"/>
                  </a:cubicBezTo>
                  <a:cubicBezTo>
                    <a:pt x="169" y="61"/>
                    <a:pt x="170" y="71"/>
                    <a:pt x="176" y="79"/>
                  </a:cubicBezTo>
                  <a:cubicBezTo>
                    <a:pt x="179" y="82"/>
                    <a:pt x="184" y="81"/>
                    <a:pt x="188" y="82"/>
                  </a:cubicBezTo>
                  <a:cubicBezTo>
                    <a:pt x="194" y="83"/>
                    <a:pt x="200" y="82"/>
                    <a:pt x="205" y="79"/>
                  </a:cubicBezTo>
                  <a:cubicBezTo>
                    <a:pt x="215" y="72"/>
                    <a:pt x="224" y="64"/>
                    <a:pt x="235" y="62"/>
                  </a:cubicBezTo>
                  <a:cubicBezTo>
                    <a:pt x="244" y="61"/>
                    <a:pt x="251" y="66"/>
                    <a:pt x="256" y="72"/>
                  </a:cubicBezTo>
                  <a:cubicBezTo>
                    <a:pt x="255" y="74"/>
                    <a:pt x="259" y="76"/>
                    <a:pt x="256" y="77"/>
                  </a:cubicBezTo>
                  <a:cubicBezTo>
                    <a:pt x="258" y="83"/>
                    <a:pt x="258" y="83"/>
                    <a:pt x="258" y="83"/>
                  </a:cubicBezTo>
                  <a:cubicBezTo>
                    <a:pt x="260" y="91"/>
                    <a:pt x="257" y="99"/>
                    <a:pt x="254" y="106"/>
                  </a:cubicBezTo>
                  <a:cubicBezTo>
                    <a:pt x="251" y="113"/>
                    <a:pt x="245" y="115"/>
                    <a:pt x="239" y="118"/>
                  </a:cubicBezTo>
                  <a:cubicBezTo>
                    <a:pt x="236" y="120"/>
                    <a:pt x="232" y="118"/>
                    <a:pt x="230" y="116"/>
                  </a:cubicBezTo>
                  <a:cubicBezTo>
                    <a:pt x="228" y="113"/>
                    <a:pt x="232" y="111"/>
                    <a:pt x="234" y="109"/>
                  </a:cubicBezTo>
                  <a:cubicBezTo>
                    <a:pt x="236" y="101"/>
                    <a:pt x="235" y="94"/>
                    <a:pt x="229" y="89"/>
                  </a:cubicBezTo>
                  <a:cubicBezTo>
                    <a:pt x="224" y="87"/>
                    <a:pt x="221" y="91"/>
                    <a:pt x="217" y="93"/>
                  </a:cubicBezTo>
                  <a:cubicBezTo>
                    <a:pt x="210" y="100"/>
                    <a:pt x="207" y="112"/>
                    <a:pt x="210" y="123"/>
                  </a:cubicBezTo>
                  <a:cubicBezTo>
                    <a:pt x="214" y="130"/>
                    <a:pt x="217" y="138"/>
                    <a:pt x="224" y="143"/>
                  </a:cubicBezTo>
                  <a:cubicBezTo>
                    <a:pt x="238" y="146"/>
                    <a:pt x="238" y="146"/>
                    <a:pt x="238" y="146"/>
                  </a:cubicBezTo>
                  <a:cubicBezTo>
                    <a:pt x="242" y="145"/>
                    <a:pt x="246" y="143"/>
                    <a:pt x="251" y="143"/>
                  </a:cubicBezTo>
                  <a:cubicBezTo>
                    <a:pt x="261" y="141"/>
                    <a:pt x="269" y="134"/>
                    <a:pt x="275" y="127"/>
                  </a:cubicBezTo>
                  <a:cubicBezTo>
                    <a:pt x="278" y="126"/>
                    <a:pt x="280" y="125"/>
                    <a:pt x="282" y="122"/>
                  </a:cubicBezTo>
                  <a:cubicBezTo>
                    <a:pt x="280" y="119"/>
                    <a:pt x="284" y="116"/>
                    <a:pt x="284" y="113"/>
                  </a:cubicBezTo>
                  <a:cubicBezTo>
                    <a:pt x="289" y="108"/>
                    <a:pt x="287" y="100"/>
                    <a:pt x="288" y="93"/>
                  </a:cubicBezTo>
                  <a:cubicBezTo>
                    <a:pt x="284" y="89"/>
                    <a:pt x="285" y="82"/>
                    <a:pt x="282" y="77"/>
                  </a:cubicBezTo>
                  <a:cubicBezTo>
                    <a:pt x="278" y="67"/>
                    <a:pt x="262" y="63"/>
                    <a:pt x="266" y="50"/>
                  </a:cubicBezTo>
                  <a:cubicBezTo>
                    <a:pt x="270" y="40"/>
                    <a:pt x="280" y="32"/>
                    <a:pt x="290" y="29"/>
                  </a:cubicBezTo>
                  <a:cubicBezTo>
                    <a:pt x="298" y="28"/>
                    <a:pt x="306" y="27"/>
                    <a:pt x="314" y="27"/>
                  </a:cubicBezTo>
                  <a:cubicBezTo>
                    <a:pt x="322" y="28"/>
                    <a:pt x="331" y="34"/>
                    <a:pt x="332" y="43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3" y="51"/>
                    <a:pt x="320" y="55"/>
                    <a:pt x="317" y="57"/>
                  </a:cubicBezTo>
                  <a:cubicBezTo>
                    <a:pt x="313" y="62"/>
                    <a:pt x="310" y="68"/>
                    <a:pt x="313" y="74"/>
                  </a:cubicBezTo>
                  <a:cubicBezTo>
                    <a:pt x="314" y="77"/>
                    <a:pt x="311" y="81"/>
                    <a:pt x="315" y="83"/>
                  </a:cubicBezTo>
                  <a:cubicBezTo>
                    <a:pt x="319" y="88"/>
                    <a:pt x="325" y="83"/>
                    <a:pt x="329" y="83"/>
                  </a:cubicBezTo>
                  <a:cubicBezTo>
                    <a:pt x="344" y="75"/>
                    <a:pt x="353" y="59"/>
                    <a:pt x="355" y="42"/>
                  </a:cubicBezTo>
                  <a:cubicBezTo>
                    <a:pt x="356" y="33"/>
                    <a:pt x="355" y="21"/>
                    <a:pt x="345" y="16"/>
                  </a:cubicBezTo>
                  <a:cubicBezTo>
                    <a:pt x="340" y="14"/>
                    <a:pt x="335" y="13"/>
                    <a:pt x="334" y="8"/>
                  </a:cubicBezTo>
                  <a:close/>
                  <a:moveTo>
                    <a:pt x="96" y="8"/>
                  </a:moveTo>
                  <a:cubicBezTo>
                    <a:pt x="93" y="6"/>
                    <a:pt x="87" y="8"/>
                    <a:pt x="84" y="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68" y="24"/>
                    <a:pt x="60" y="24"/>
                    <a:pt x="58" y="30"/>
                  </a:cubicBezTo>
                  <a:cubicBezTo>
                    <a:pt x="60" y="32"/>
                    <a:pt x="62" y="34"/>
                    <a:pt x="65" y="3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7" y="29"/>
                    <a:pt x="85" y="21"/>
                    <a:pt x="93" y="15"/>
                  </a:cubicBezTo>
                  <a:cubicBezTo>
                    <a:pt x="94" y="13"/>
                    <a:pt x="96" y="11"/>
                    <a:pt x="96" y="8"/>
                  </a:cubicBezTo>
                  <a:close/>
                  <a:moveTo>
                    <a:pt x="171" y="13"/>
                  </a:moveTo>
                  <a:cubicBezTo>
                    <a:pt x="172" y="8"/>
                    <a:pt x="172" y="8"/>
                    <a:pt x="172" y="8"/>
                  </a:cubicBezTo>
                  <a:cubicBezTo>
                    <a:pt x="164" y="8"/>
                    <a:pt x="152" y="7"/>
                    <a:pt x="143" y="8"/>
                  </a:cubicBezTo>
                  <a:cubicBezTo>
                    <a:pt x="142" y="16"/>
                    <a:pt x="139" y="22"/>
                    <a:pt x="135" y="28"/>
                  </a:cubicBezTo>
                  <a:cubicBezTo>
                    <a:pt x="123" y="44"/>
                    <a:pt x="106" y="61"/>
                    <a:pt x="89" y="69"/>
                  </a:cubicBezTo>
                  <a:cubicBezTo>
                    <a:pt x="86" y="71"/>
                    <a:pt x="83" y="69"/>
                    <a:pt x="81" y="73"/>
                  </a:cubicBezTo>
                  <a:cubicBezTo>
                    <a:pt x="82" y="79"/>
                    <a:pt x="80" y="86"/>
                    <a:pt x="81" y="92"/>
                  </a:cubicBezTo>
                  <a:cubicBezTo>
                    <a:pt x="94" y="93"/>
                    <a:pt x="92" y="78"/>
                    <a:pt x="102" y="73"/>
                  </a:cubicBezTo>
                  <a:cubicBezTo>
                    <a:pt x="111" y="67"/>
                    <a:pt x="122" y="65"/>
                    <a:pt x="132" y="67"/>
                  </a:cubicBezTo>
                  <a:cubicBezTo>
                    <a:pt x="153" y="55"/>
                    <a:pt x="159" y="32"/>
                    <a:pt x="171" y="13"/>
                  </a:cubicBezTo>
                  <a:close/>
                  <a:moveTo>
                    <a:pt x="193" y="8"/>
                  </a:moveTo>
                  <a:cubicBezTo>
                    <a:pt x="189" y="7"/>
                    <a:pt x="185" y="7"/>
                    <a:pt x="181" y="8"/>
                  </a:cubicBezTo>
                  <a:cubicBezTo>
                    <a:pt x="180" y="12"/>
                    <a:pt x="177" y="16"/>
                    <a:pt x="177" y="20"/>
                  </a:cubicBezTo>
                  <a:cubicBezTo>
                    <a:pt x="186" y="29"/>
                    <a:pt x="198" y="34"/>
                    <a:pt x="211" y="38"/>
                  </a:cubicBezTo>
                  <a:cubicBezTo>
                    <a:pt x="213" y="38"/>
                    <a:pt x="216" y="39"/>
                    <a:pt x="218" y="36"/>
                  </a:cubicBezTo>
                  <a:cubicBezTo>
                    <a:pt x="218" y="34"/>
                    <a:pt x="219" y="31"/>
                    <a:pt x="217" y="30"/>
                  </a:cubicBezTo>
                  <a:cubicBezTo>
                    <a:pt x="205" y="25"/>
                    <a:pt x="193" y="23"/>
                    <a:pt x="183" y="17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82" y="13"/>
                    <a:pt x="183" y="12"/>
                    <a:pt x="184" y="12"/>
                  </a:cubicBezTo>
                  <a:cubicBezTo>
                    <a:pt x="190" y="14"/>
                    <a:pt x="196" y="18"/>
                    <a:pt x="202" y="19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199" y="15"/>
                    <a:pt x="196" y="11"/>
                    <a:pt x="193" y="8"/>
                  </a:cubicBezTo>
                  <a:close/>
                  <a:moveTo>
                    <a:pt x="137" y="8"/>
                  </a:moveTo>
                  <a:cubicBezTo>
                    <a:pt x="126" y="3"/>
                    <a:pt x="123" y="18"/>
                    <a:pt x="115" y="22"/>
                  </a:cubicBezTo>
                  <a:cubicBezTo>
                    <a:pt x="103" y="35"/>
                    <a:pt x="91" y="44"/>
                    <a:pt x="77" y="53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90" y="64"/>
                    <a:pt x="98" y="57"/>
                    <a:pt x="106" y="51"/>
                  </a:cubicBezTo>
                  <a:cubicBezTo>
                    <a:pt x="108" y="49"/>
                    <a:pt x="109" y="47"/>
                    <a:pt x="112" y="46"/>
                  </a:cubicBezTo>
                  <a:cubicBezTo>
                    <a:pt x="121" y="34"/>
                    <a:pt x="136" y="24"/>
                    <a:pt x="137" y="8"/>
                  </a:cubicBezTo>
                  <a:close/>
                  <a:moveTo>
                    <a:pt x="465" y="13"/>
                  </a:moveTo>
                  <a:cubicBezTo>
                    <a:pt x="462" y="7"/>
                    <a:pt x="453" y="8"/>
                    <a:pt x="447" y="8"/>
                  </a:cubicBezTo>
                  <a:cubicBezTo>
                    <a:pt x="445" y="8"/>
                    <a:pt x="441" y="7"/>
                    <a:pt x="440" y="9"/>
                  </a:cubicBezTo>
                  <a:cubicBezTo>
                    <a:pt x="452" y="21"/>
                    <a:pt x="466" y="27"/>
                    <a:pt x="479" y="34"/>
                  </a:cubicBezTo>
                  <a:cubicBezTo>
                    <a:pt x="491" y="25"/>
                    <a:pt x="507" y="22"/>
                    <a:pt x="523" y="27"/>
                  </a:cubicBezTo>
                  <a:cubicBezTo>
                    <a:pt x="532" y="24"/>
                    <a:pt x="541" y="19"/>
                    <a:pt x="546" y="9"/>
                  </a:cubicBezTo>
                  <a:cubicBezTo>
                    <a:pt x="543" y="7"/>
                    <a:pt x="537" y="9"/>
                    <a:pt x="533" y="8"/>
                  </a:cubicBezTo>
                  <a:cubicBezTo>
                    <a:pt x="524" y="15"/>
                    <a:pt x="513" y="18"/>
                    <a:pt x="502" y="21"/>
                  </a:cubicBezTo>
                  <a:cubicBezTo>
                    <a:pt x="488" y="23"/>
                    <a:pt x="477" y="18"/>
                    <a:pt x="465" y="13"/>
                  </a:cubicBezTo>
                  <a:close/>
                  <a:moveTo>
                    <a:pt x="363" y="9"/>
                  </a:moveTo>
                  <a:cubicBezTo>
                    <a:pt x="359" y="9"/>
                    <a:pt x="353" y="6"/>
                    <a:pt x="350" y="9"/>
                  </a:cubicBezTo>
                  <a:cubicBezTo>
                    <a:pt x="355" y="16"/>
                    <a:pt x="362" y="22"/>
                    <a:pt x="363" y="31"/>
                  </a:cubicBezTo>
                  <a:cubicBezTo>
                    <a:pt x="365" y="37"/>
                    <a:pt x="361" y="44"/>
                    <a:pt x="361" y="51"/>
                  </a:cubicBezTo>
                  <a:cubicBezTo>
                    <a:pt x="361" y="54"/>
                    <a:pt x="365" y="56"/>
                    <a:pt x="367" y="57"/>
                  </a:cubicBezTo>
                  <a:cubicBezTo>
                    <a:pt x="380" y="82"/>
                    <a:pt x="408" y="95"/>
                    <a:pt x="432" y="106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58" y="97"/>
                    <a:pt x="458" y="97"/>
                    <a:pt x="458" y="97"/>
                  </a:cubicBezTo>
                  <a:cubicBezTo>
                    <a:pt x="472" y="95"/>
                    <a:pt x="484" y="105"/>
                    <a:pt x="496" y="96"/>
                  </a:cubicBezTo>
                  <a:cubicBezTo>
                    <a:pt x="501" y="93"/>
                    <a:pt x="507" y="89"/>
                    <a:pt x="506" y="84"/>
                  </a:cubicBezTo>
                  <a:cubicBezTo>
                    <a:pt x="487" y="88"/>
                    <a:pt x="467" y="86"/>
                    <a:pt x="449" y="78"/>
                  </a:cubicBezTo>
                  <a:cubicBezTo>
                    <a:pt x="440" y="75"/>
                    <a:pt x="431" y="71"/>
                    <a:pt x="422" y="65"/>
                  </a:cubicBezTo>
                  <a:cubicBezTo>
                    <a:pt x="413" y="56"/>
                    <a:pt x="399" y="49"/>
                    <a:pt x="390" y="39"/>
                  </a:cubicBezTo>
                  <a:cubicBezTo>
                    <a:pt x="386" y="33"/>
                    <a:pt x="380" y="26"/>
                    <a:pt x="373" y="21"/>
                  </a:cubicBezTo>
                  <a:cubicBezTo>
                    <a:pt x="370" y="17"/>
                    <a:pt x="367" y="13"/>
                    <a:pt x="363" y="9"/>
                  </a:cubicBezTo>
                  <a:close/>
                  <a:moveTo>
                    <a:pt x="383" y="8"/>
                  </a:moveTo>
                  <a:cubicBezTo>
                    <a:pt x="380" y="8"/>
                    <a:pt x="376" y="8"/>
                    <a:pt x="374" y="9"/>
                  </a:cubicBezTo>
                  <a:cubicBezTo>
                    <a:pt x="374" y="11"/>
                    <a:pt x="374" y="12"/>
                    <a:pt x="375" y="13"/>
                  </a:cubicBezTo>
                  <a:cubicBezTo>
                    <a:pt x="387" y="25"/>
                    <a:pt x="396" y="40"/>
                    <a:pt x="411" y="50"/>
                  </a:cubicBezTo>
                  <a:cubicBezTo>
                    <a:pt x="426" y="62"/>
                    <a:pt x="443" y="71"/>
                    <a:pt x="461" y="78"/>
                  </a:cubicBezTo>
                  <a:cubicBezTo>
                    <a:pt x="467" y="78"/>
                    <a:pt x="472" y="80"/>
                    <a:pt x="479" y="80"/>
                  </a:cubicBezTo>
                  <a:cubicBezTo>
                    <a:pt x="475" y="75"/>
                    <a:pt x="469" y="72"/>
                    <a:pt x="467" y="65"/>
                  </a:cubicBezTo>
                  <a:cubicBezTo>
                    <a:pt x="453" y="60"/>
                    <a:pt x="439" y="53"/>
                    <a:pt x="425" y="47"/>
                  </a:cubicBezTo>
                  <a:cubicBezTo>
                    <a:pt x="409" y="37"/>
                    <a:pt x="393" y="24"/>
                    <a:pt x="383" y="8"/>
                  </a:cubicBezTo>
                  <a:close/>
                  <a:moveTo>
                    <a:pt x="404" y="15"/>
                  </a:moveTo>
                  <a:cubicBezTo>
                    <a:pt x="401" y="13"/>
                    <a:pt x="401" y="8"/>
                    <a:pt x="397" y="8"/>
                  </a:cubicBezTo>
                  <a:cubicBezTo>
                    <a:pt x="395" y="9"/>
                    <a:pt x="391" y="8"/>
                    <a:pt x="392" y="10"/>
                  </a:cubicBezTo>
                  <a:cubicBezTo>
                    <a:pt x="396" y="15"/>
                    <a:pt x="400" y="22"/>
                    <a:pt x="405" y="26"/>
                  </a:cubicBezTo>
                  <a:cubicBezTo>
                    <a:pt x="422" y="41"/>
                    <a:pt x="443" y="49"/>
                    <a:pt x="464" y="58"/>
                  </a:cubicBezTo>
                  <a:cubicBezTo>
                    <a:pt x="466" y="57"/>
                    <a:pt x="466" y="57"/>
                    <a:pt x="466" y="57"/>
                  </a:cubicBezTo>
                  <a:cubicBezTo>
                    <a:pt x="466" y="55"/>
                    <a:pt x="467" y="53"/>
                    <a:pt x="465" y="51"/>
                  </a:cubicBezTo>
                  <a:cubicBezTo>
                    <a:pt x="443" y="43"/>
                    <a:pt x="422" y="32"/>
                    <a:pt x="404" y="15"/>
                  </a:cubicBezTo>
                  <a:close/>
                  <a:moveTo>
                    <a:pt x="517" y="9"/>
                  </a:moveTo>
                  <a:cubicBezTo>
                    <a:pt x="501" y="7"/>
                    <a:pt x="486" y="8"/>
                    <a:pt x="471" y="9"/>
                  </a:cubicBezTo>
                  <a:cubicBezTo>
                    <a:pt x="476" y="14"/>
                    <a:pt x="484" y="14"/>
                    <a:pt x="491" y="16"/>
                  </a:cubicBezTo>
                  <a:cubicBezTo>
                    <a:pt x="500" y="16"/>
                    <a:pt x="509" y="14"/>
                    <a:pt x="517" y="9"/>
                  </a:cubicBezTo>
                  <a:close/>
                  <a:moveTo>
                    <a:pt x="430" y="9"/>
                  </a:moveTo>
                  <a:cubicBezTo>
                    <a:pt x="423" y="9"/>
                    <a:pt x="415" y="7"/>
                    <a:pt x="409" y="10"/>
                  </a:cubicBezTo>
                  <a:cubicBezTo>
                    <a:pt x="415" y="20"/>
                    <a:pt x="427" y="27"/>
                    <a:pt x="438" y="33"/>
                  </a:cubicBezTo>
                  <a:cubicBezTo>
                    <a:pt x="448" y="37"/>
                    <a:pt x="457" y="46"/>
                    <a:pt x="469" y="45"/>
                  </a:cubicBezTo>
                  <a:cubicBezTo>
                    <a:pt x="470" y="42"/>
                    <a:pt x="475" y="40"/>
                    <a:pt x="474" y="37"/>
                  </a:cubicBezTo>
                  <a:cubicBezTo>
                    <a:pt x="458" y="32"/>
                    <a:pt x="444" y="20"/>
                    <a:pt x="430" y="9"/>
                  </a:cubicBezTo>
                  <a:close/>
                  <a:moveTo>
                    <a:pt x="802" y="9"/>
                  </a:moveTo>
                  <a:cubicBezTo>
                    <a:pt x="785" y="8"/>
                    <a:pt x="771" y="11"/>
                    <a:pt x="755" y="8"/>
                  </a:cubicBezTo>
                  <a:cubicBezTo>
                    <a:pt x="748" y="10"/>
                    <a:pt x="740" y="9"/>
                    <a:pt x="734" y="9"/>
                  </a:cubicBezTo>
                  <a:cubicBezTo>
                    <a:pt x="722" y="10"/>
                    <a:pt x="709" y="8"/>
                    <a:pt x="698" y="9"/>
                  </a:cubicBezTo>
                  <a:cubicBezTo>
                    <a:pt x="693" y="12"/>
                    <a:pt x="699" y="16"/>
                    <a:pt x="698" y="20"/>
                  </a:cubicBezTo>
                  <a:cubicBezTo>
                    <a:pt x="698" y="32"/>
                    <a:pt x="698" y="45"/>
                    <a:pt x="685" y="51"/>
                  </a:cubicBezTo>
                  <a:cubicBezTo>
                    <a:pt x="679" y="55"/>
                    <a:pt x="669" y="58"/>
                    <a:pt x="663" y="52"/>
                  </a:cubicBezTo>
                  <a:cubicBezTo>
                    <a:pt x="663" y="51"/>
                    <a:pt x="663" y="49"/>
                    <a:pt x="664" y="48"/>
                  </a:cubicBezTo>
                  <a:cubicBezTo>
                    <a:pt x="667" y="43"/>
                    <a:pt x="666" y="37"/>
                    <a:pt x="662" y="34"/>
                  </a:cubicBezTo>
                  <a:cubicBezTo>
                    <a:pt x="658" y="32"/>
                    <a:pt x="653" y="33"/>
                    <a:pt x="649" y="34"/>
                  </a:cubicBezTo>
                  <a:cubicBezTo>
                    <a:pt x="641" y="41"/>
                    <a:pt x="641" y="52"/>
                    <a:pt x="643" y="61"/>
                  </a:cubicBezTo>
                  <a:cubicBezTo>
                    <a:pt x="645" y="68"/>
                    <a:pt x="652" y="72"/>
                    <a:pt x="658" y="75"/>
                  </a:cubicBezTo>
                  <a:cubicBezTo>
                    <a:pt x="676" y="82"/>
                    <a:pt x="688" y="62"/>
                    <a:pt x="705" y="63"/>
                  </a:cubicBezTo>
                  <a:cubicBezTo>
                    <a:pt x="715" y="65"/>
                    <a:pt x="723" y="69"/>
                    <a:pt x="729" y="77"/>
                  </a:cubicBezTo>
                  <a:cubicBezTo>
                    <a:pt x="737" y="86"/>
                    <a:pt x="734" y="99"/>
                    <a:pt x="732" y="109"/>
                  </a:cubicBezTo>
                  <a:cubicBezTo>
                    <a:pt x="728" y="117"/>
                    <a:pt x="720" y="124"/>
                    <a:pt x="710" y="123"/>
                  </a:cubicBezTo>
                  <a:cubicBezTo>
                    <a:pt x="707" y="122"/>
                    <a:pt x="703" y="122"/>
                    <a:pt x="703" y="118"/>
                  </a:cubicBezTo>
                  <a:cubicBezTo>
                    <a:pt x="705" y="113"/>
                    <a:pt x="708" y="106"/>
                    <a:pt x="706" y="100"/>
                  </a:cubicBezTo>
                  <a:cubicBezTo>
                    <a:pt x="704" y="97"/>
                    <a:pt x="700" y="96"/>
                    <a:pt x="697" y="95"/>
                  </a:cubicBezTo>
                  <a:cubicBezTo>
                    <a:pt x="693" y="96"/>
                    <a:pt x="688" y="93"/>
                    <a:pt x="686" y="99"/>
                  </a:cubicBezTo>
                  <a:cubicBezTo>
                    <a:pt x="679" y="108"/>
                    <a:pt x="682" y="122"/>
                    <a:pt x="688" y="131"/>
                  </a:cubicBezTo>
                  <a:cubicBezTo>
                    <a:pt x="693" y="142"/>
                    <a:pt x="704" y="146"/>
                    <a:pt x="715" y="147"/>
                  </a:cubicBezTo>
                  <a:cubicBezTo>
                    <a:pt x="734" y="147"/>
                    <a:pt x="752" y="138"/>
                    <a:pt x="762" y="121"/>
                  </a:cubicBezTo>
                  <a:cubicBezTo>
                    <a:pt x="762" y="115"/>
                    <a:pt x="764" y="110"/>
                    <a:pt x="763" y="104"/>
                  </a:cubicBezTo>
                  <a:cubicBezTo>
                    <a:pt x="760" y="84"/>
                    <a:pt x="738" y="69"/>
                    <a:pt x="742" y="47"/>
                  </a:cubicBezTo>
                  <a:cubicBezTo>
                    <a:pt x="743" y="39"/>
                    <a:pt x="750" y="32"/>
                    <a:pt x="757" y="30"/>
                  </a:cubicBezTo>
                  <a:cubicBezTo>
                    <a:pt x="762" y="27"/>
                    <a:pt x="767" y="27"/>
                    <a:pt x="772" y="26"/>
                  </a:cubicBezTo>
                  <a:cubicBezTo>
                    <a:pt x="780" y="23"/>
                    <a:pt x="788" y="27"/>
                    <a:pt x="794" y="31"/>
                  </a:cubicBezTo>
                  <a:cubicBezTo>
                    <a:pt x="802" y="35"/>
                    <a:pt x="802" y="43"/>
                    <a:pt x="803" y="48"/>
                  </a:cubicBezTo>
                  <a:cubicBezTo>
                    <a:pt x="804" y="52"/>
                    <a:pt x="804" y="58"/>
                    <a:pt x="800" y="61"/>
                  </a:cubicBezTo>
                  <a:cubicBezTo>
                    <a:pt x="795" y="65"/>
                    <a:pt x="795" y="58"/>
                    <a:pt x="792" y="56"/>
                  </a:cubicBezTo>
                  <a:cubicBezTo>
                    <a:pt x="787" y="53"/>
                    <a:pt x="782" y="56"/>
                    <a:pt x="779" y="58"/>
                  </a:cubicBezTo>
                  <a:cubicBezTo>
                    <a:pt x="777" y="63"/>
                    <a:pt x="776" y="68"/>
                    <a:pt x="777" y="74"/>
                  </a:cubicBezTo>
                  <a:cubicBezTo>
                    <a:pt x="779" y="82"/>
                    <a:pt x="787" y="87"/>
                    <a:pt x="795" y="89"/>
                  </a:cubicBezTo>
                  <a:cubicBezTo>
                    <a:pt x="808" y="89"/>
                    <a:pt x="820" y="80"/>
                    <a:pt x="824" y="69"/>
                  </a:cubicBezTo>
                  <a:cubicBezTo>
                    <a:pt x="827" y="61"/>
                    <a:pt x="829" y="53"/>
                    <a:pt x="828" y="45"/>
                  </a:cubicBezTo>
                  <a:cubicBezTo>
                    <a:pt x="825" y="32"/>
                    <a:pt x="816" y="24"/>
                    <a:pt x="806" y="16"/>
                  </a:cubicBezTo>
                  <a:cubicBezTo>
                    <a:pt x="805" y="14"/>
                    <a:pt x="804" y="10"/>
                    <a:pt x="802" y="9"/>
                  </a:cubicBezTo>
                  <a:close/>
                  <a:moveTo>
                    <a:pt x="569" y="9"/>
                  </a:moveTo>
                  <a:cubicBezTo>
                    <a:pt x="565" y="8"/>
                    <a:pt x="559" y="8"/>
                    <a:pt x="555" y="9"/>
                  </a:cubicBezTo>
                  <a:cubicBezTo>
                    <a:pt x="548" y="17"/>
                    <a:pt x="540" y="25"/>
                    <a:pt x="532" y="31"/>
                  </a:cubicBezTo>
                  <a:cubicBezTo>
                    <a:pt x="532" y="33"/>
                    <a:pt x="533" y="35"/>
                    <a:pt x="536" y="34"/>
                  </a:cubicBezTo>
                  <a:cubicBezTo>
                    <a:pt x="558" y="22"/>
                    <a:pt x="558" y="22"/>
                    <a:pt x="558" y="22"/>
                  </a:cubicBezTo>
                  <a:cubicBezTo>
                    <a:pt x="562" y="19"/>
                    <a:pt x="568" y="15"/>
                    <a:pt x="569" y="9"/>
                  </a:cubicBezTo>
                  <a:close/>
                  <a:moveTo>
                    <a:pt x="591" y="9"/>
                  </a:moveTo>
                  <a:cubicBezTo>
                    <a:pt x="591" y="9"/>
                    <a:pt x="591" y="9"/>
                    <a:pt x="591" y="9"/>
                  </a:cubicBezTo>
                  <a:cubicBezTo>
                    <a:pt x="586" y="8"/>
                    <a:pt x="582" y="9"/>
                    <a:pt x="577" y="10"/>
                  </a:cubicBezTo>
                  <a:cubicBezTo>
                    <a:pt x="569" y="23"/>
                    <a:pt x="554" y="30"/>
                    <a:pt x="542" y="38"/>
                  </a:cubicBezTo>
                  <a:cubicBezTo>
                    <a:pt x="538" y="41"/>
                    <a:pt x="545" y="44"/>
                    <a:pt x="545" y="47"/>
                  </a:cubicBezTo>
                  <a:cubicBezTo>
                    <a:pt x="547" y="49"/>
                    <a:pt x="550" y="47"/>
                    <a:pt x="553" y="46"/>
                  </a:cubicBezTo>
                  <a:cubicBezTo>
                    <a:pt x="568" y="37"/>
                    <a:pt x="581" y="23"/>
                    <a:pt x="591" y="9"/>
                  </a:cubicBezTo>
                  <a:close/>
                  <a:moveTo>
                    <a:pt x="615" y="10"/>
                  </a:moveTo>
                  <a:cubicBezTo>
                    <a:pt x="610" y="8"/>
                    <a:pt x="603" y="9"/>
                    <a:pt x="598" y="10"/>
                  </a:cubicBezTo>
                  <a:cubicBezTo>
                    <a:pt x="597" y="15"/>
                    <a:pt x="592" y="17"/>
                    <a:pt x="591" y="21"/>
                  </a:cubicBezTo>
                  <a:cubicBezTo>
                    <a:pt x="577" y="33"/>
                    <a:pt x="565" y="48"/>
                    <a:pt x="548" y="55"/>
                  </a:cubicBezTo>
                  <a:cubicBezTo>
                    <a:pt x="547" y="58"/>
                    <a:pt x="546" y="63"/>
                    <a:pt x="549" y="66"/>
                  </a:cubicBezTo>
                  <a:cubicBezTo>
                    <a:pt x="563" y="61"/>
                    <a:pt x="563" y="61"/>
                    <a:pt x="563" y="61"/>
                  </a:cubicBezTo>
                  <a:cubicBezTo>
                    <a:pt x="576" y="51"/>
                    <a:pt x="590" y="41"/>
                    <a:pt x="602" y="29"/>
                  </a:cubicBezTo>
                  <a:cubicBezTo>
                    <a:pt x="604" y="27"/>
                    <a:pt x="605" y="22"/>
                    <a:pt x="608" y="24"/>
                  </a:cubicBezTo>
                  <a:cubicBezTo>
                    <a:pt x="609" y="19"/>
                    <a:pt x="614" y="16"/>
                    <a:pt x="615" y="10"/>
                  </a:cubicBezTo>
                  <a:close/>
                  <a:moveTo>
                    <a:pt x="669" y="11"/>
                  </a:moveTo>
                  <a:cubicBezTo>
                    <a:pt x="668" y="9"/>
                    <a:pt x="668" y="9"/>
                    <a:pt x="668" y="9"/>
                  </a:cubicBezTo>
                  <a:cubicBezTo>
                    <a:pt x="627" y="9"/>
                    <a:pt x="627" y="9"/>
                    <a:pt x="627" y="9"/>
                  </a:cubicBezTo>
                  <a:cubicBezTo>
                    <a:pt x="623" y="8"/>
                    <a:pt x="624" y="12"/>
                    <a:pt x="621" y="14"/>
                  </a:cubicBezTo>
                  <a:cubicBezTo>
                    <a:pt x="609" y="33"/>
                    <a:pt x="591" y="47"/>
                    <a:pt x="572" y="61"/>
                  </a:cubicBezTo>
                  <a:cubicBezTo>
                    <a:pt x="565" y="67"/>
                    <a:pt x="556" y="69"/>
                    <a:pt x="548" y="74"/>
                  </a:cubicBezTo>
                  <a:cubicBezTo>
                    <a:pt x="547" y="83"/>
                    <a:pt x="541" y="91"/>
                    <a:pt x="542" y="101"/>
                  </a:cubicBezTo>
                  <a:cubicBezTo>
                    <a:pt x="543" y="103"/>
                    <a:pt x="544" y="106"/>
                    <a:pt x="546" y="105"/>
                  </a:cubicBezTo>
                  <a:cubicBezTo>
                    <a:pt x="554" y="103"/>
                    <a:pt x="561" y="102"/>
                    <a:pt x="568" y="100"/>
                  </a:cubicBezTo>
                  <a:cubicBezTo>
                    <a:pt x="574" y="98"/>
                    <a:pt x="570" y="91"/>
                    <a:pt x="574" y="87"/>
                  </a:cubicBezTo>
                  <a:cubicBezTo>
                    <a:pt x="581" y="72"/>
                    <a:pt x="597" y="70"/>
                    <a:pt x="611" y="70"/>
                  </a:cubicBezTo>
                  <a:cubicBezTo>
                    <a:pt x="620" y="64"/>
                    <a:pt x="627" y="53"/>
                    <a:pt x="635" y="45"/>
                  </a:cubicBezTo>
                  <a:cubicBezTo>
                    <a:pt x="636" y="38"/>
                    <a:pt x="639" y="33"/>
                    <a:pt x="645" y="28"/>
                  </a:cubicBezTo>
                  <a:cubicBezTo>
                    <a:pt x="650" y="26"/>
                    <a:pt x="655" y="26"/>
                    <a:pt x="660" y="24"/>
                  </a:cubicBezTo>
                  <a:cubicBezTo>
                    <a:pt x="669" y="11"/>
                    <a:pt x="669" y="11"/>
                    <a:pt x="669" y="11"/>
                  </a:cubicBezTo>
                  <a:close/>
                  <a:moveTo>
                    <a:pt x="836" y="14"/>
                  </a:moveTo>
                  <a:cubicBezTo>
                    <a:pt x="833" y="7"/>
                    <a:pt x="824" y="11"/>
                    <a:pt x="818" y="9"/>
                  </a:cubicBezTo>
                  <a:cubicBezTo>
                    <a:pt x="816" y="10"/>
                    <a:pt x="813" y="9"/>
                    <a:pt x="813" y="12"/>
                  </a:cubicBezTo>
                  <a:cubicBezTo>
                    <a:pt x="823" y="23"/>
                    <a:pt x="838" y="34"/>
                    <a:pt x="835" y="52"/>
                  </a:cubicBezTo>
                  <a:cubicBezTo>
                    <a:pt x="844" y="65"/>
                    <a:pt x="855" y="75"/>
                    <a:pt x="867" y="84"/>
                  </a:cubicBezTo>
                  <a:cubicBezTo>
                    <a:pt x="878" y="89"/>
                    <a:pt x="888" y="98"/>
                    <a:pt x="900" y="101"/>
                  </a:cubicBezTo>
                  <a:cubicBezTo>
                    <a:pt x="909" y="95"/>
                    <a:pt x="919" y="92"/>
                    <a:pt x="930" y="93"/>
                  </a:cubicBezTo>
                  <a:cubicBezTo>
                    <a:pt x="939" y="95"/>
                    <a:pt x="947" y="100"/>
                    <a:pt x="956" y="99"/>
                  </a:cubicBezTo>
                  <a:cubicBezTo>
                    <a:pt x="963" y="96"/>
                    <a:pt x="972" y="93"/>
                    <a:pt x="975" y="86"/>
                  </a:cubicBezTo>
                  <a:cubicBezTo>
                    <a:pt x="961" y="87"/>
                    <a:pt x="948" y="86"/>
                    <a:pt x="934" y="84"/>
                  </a:cubicBezTo>
                  <a:cubicBezTo>
                    <a:pt x="930" y="83"/>
                    <a:pt x="927" y="80"/>
                    <a:pt x="923" y="80"/>
                  </a:cubicBezTo>
                  <a:cubicBezTo>
                    <a:pt x="913" y="75"/>
                    <a:pt x="902" y="71"/>
                    <a:pt x="892" y="65"/>
                  </a:cubicBezTo>
                  <a:cubicBezTo>
                    <a:pt x="878" y="54"/>
                    <a:pt x="862" y="45"/>
                    <a:pt x="849" y="32"/>
                  </a:cubicBezTo>
                  <a:cubicBezTo>
                    <a:pt x="846" y="26"/>
                    <a:pt x="840" y="20"/>
                    <a:pt x="836" y="14"/>
                  </a:cubicBezTo>
                  <a:close/>
                  <a:moveTo>
                    <a:pt x="858" y="10"/>
                  </a:moveTo>
                  <a:cubicBezTo>
                    <a:pt x="844" y="9"/>
                    <a:pt x="844" y="9"/>
                    <a:pt x="844" y="9"/>
                  </a:cubicBezTo>
                  <a:cubicBezTo>
                    <a:pt x="843" y="10"/>
                    <a:pt x="841" y="9"/>
                    <a:pt x="841" y="11"/>
                  </a:cubicBezTo>
                  <a:cubicBezTo>
                    <a:pt x="850" y="28"/>
                    <a:pt x="866" y="41"/>
                    <a:pt x="883" y="52"/>
                  </a:cubicBezTo>
                  <a:cubicBezTo>
                    <a:pt x="897" y="65"/>
                    <a:pt x="915" y="69"/>
                    <a:pt x="931" y="78"/>
                  </a:cubicBezTo>
                  <a:cubicBezTo>
                    <a:pt x="940" y="79"/>
                    <a:pt x="940" y="79"/>
                    <a:pt x="940" y="79"/>
                  </a:cubicBezTo>
                  <a:cubicBezTo>
                    <a:pt x="937" y="73"/>
                    <a:pt x="932" y="67"/>
                    <a:pt x="931" y="60"/>
                  </a:cubicBezTo>
                  <a:cubicBezTo>
                    <a:pt x="918" y="53"/>
                    <a:pt x="903" y="50"/>
                    <a:pt x="891" y="40"/>
                  </a:cubicBezTo>
                  <a:cubicBezTo>
                    <a:pt x="879" y="32"/>
                    <a:pt x="867" y="22"/>
                    <a:pt x="858" y="10"/>
                  </a:cubicBezTo>
                  <a:close/>
                  <a:moveTo>
                    <a:pt x="913" y="9"/>
                  </a:moveTo>
                  <a:cubicBezTo>
                    <a:pt x="903" y="9"/>
                    <a:pt x="903" y="9"/>
                    <a:pt x="903" y="9"/>
                  </a:cubicBezTo>
                  <a:cubicBezTo>
                    <a:pt x="899" y="10"/>
                    <a:pt x="896" y="8"/>
                    <a:pt x="892" y="10"/>
                  </a:cubicBezTo>
                  <a:cubicBezTo>
                    <a:pt x="897" y="21"/>
                    <a:pt x="910" y="23"/>
                    <a:pt x="918" y="32"/>
                  </a:cubicBezTo>
                  <a:cubicBezTo>
                    <a:pt x="926" y="33"/>
                    <a:pt x="937" y="44"/>
                    <a:pt x="943" y="34"/>
                  </a:cubicBezTo>
                  <a:cubicBezTo>
                    <a:pt x="944" y="33"/>
                    <a:pt x="945" y="31"/>
                    <a:pt x="944" y="30"/>
                  </a:cubicBezTo>
                  <a:cubicBezTo>
                    <a:pt x="933" y="25"/>
                    <a:pt x="922" y="20"/>
                    <a:pt x="913" y="9"/>
                  </a:cubicBezTo>
                  <a:close/>
                  <a:moveTo>
                    <a:pt x="881" y="10"/>
                  </a:moveTo>
                  <a:cubicBezTo>
                    <a:pt x="877" y="11"/>
                    <a:pt x="863" y="6"/>
                    <a:pt x="869" y="15"/>
                  </a:cubicBezTo>
                  <a:cubicBezTo>
                    <a:pt x="885" y="29"/>
                    <a:pt x="900" y="42"/>
                    <a:pt x="918" y="50"/>
                  </a:cubicBezTo>
                  <a:cubicBezTo>
                    <a:pt x="923" y="51"/>
                    <a:pt x="927" y="55"/>
                    <a:pt x="932" y="53"/>
                  </a:cubicBezTo>
                  <a:cubicBezTo>
                    <a:pt x="933" y="50"/>
                    <a:pt x="937" y="45"/>
                    <a:pt x="933" y="43"/>
                  </a:cubicBezTo>
                  <a:cubicBezTo>
                    <a:pt x="912" y="38"/>
                    <a:pt x="897" y="23"/>
                    <a:pt x="881" y="10"/>
                  </a:cubicBezTo>
                  <a:close/>
                  <a:moveTo>
                    <a:pt x="1011" y="9"/>
                  </a:moveTo>
                  <a:cubicBezTo>
                    <a:pt x="1000" y="10"/>
                    <a:pt x="988" y="10"/>
                    <a:pt x="977" y="9"/>
                  </a:cubicBezTo>
                  <a:cubicBezTo>
                    <a:pt x="960" y="10"/>
                    <a:pt x="941" y="9"/>
                    <a:pt x="925" y="10"/>
                  </a:cubicBezTo>
                  <a:cubicBezTo>
                    <a:pt x="925" y="11"/>
                    <a:pt x="925" y="11"/>
                    <a:pt x="925" y="11"/>
                  </a:cubicBezTo>
                  <a:cubicBezTo>
                    <a:pt x="931" y="19"/>
                    <a:pt x="941" y="23"/>
                    <a:pt x="951" y="26"/>
                  </a:cubicBezTo>
                  <a:cubicBezTo>
                    <a:pt x="959" y="29"/>
                    <a:pt x="964" y="19"/>
                    <a:pt x="973" y="22"/>
                  </a:cubicBezTo>
                  <a:cubicBezTo>
                    <a:pt x="978" y="21"/>
                    <a:pt x="982" y="22"/>
                    <a:pt x="987" y="23"/>
                  </a:cubicBezTo>
                  <a:cubicBezTo>
                    <a:pt x="994" y="20"/>
                    <a:pt x="1002" y="18"/>
                    <a:pt x="1009" y="15"/>
                  </a:cubicBezTo>
                  <a:cubicBezTo>
                    <a:pt x="1010" y="13"/>
                    <a:pt x="1013" y="12"/>
                    <a:pt x="1011" y="9"/>
                  </a:cubicBezTo>
                  <a:close/>
                  <a:moveTo>
                    <a:pt x="1044" y="12"/>
                  </a:moveTo>
                  <a:cubicBezTo>
                    <a:pt x="1044" y="10"/>
                    <a:pt x="1044" y="10"/>
                    <a:pt x="1044" y="10"/>
                  </a:cubicBezTo>
                  <a:cubicBezTo>
                    <a:pt x="1037" y="10"/>
                    <a:pt x="1030" y="9"/>
                    <a:pt x="1023" y="10"/>
                  </a:cubicBezTo>
                  <a:cubicBezTo>
                    <a:pt x="1016" y="16"/>
                    <a:pt x="1009" y="21"/>
                    <a:pt x="1002" y="25"/>
                  </a:cubicBezTo>
                  <a:cubicBezTo>
                    <a:pt x="1002" y="29"/>
                    <a:pt x="1006" y="33"/>
                    <a:pt x="1010" y="34"/>
                  </a:cubicBezTo>
                  <a:cubicBezTo>
                    <a:pt x="1023" y="30"/>
                    <a:pt x="1032" y="20"/>
                    <a:pt x="1044" y="12"/>
                  </a:cubicBezTo>
                  <a:close/>
                  <a:moveTo>
                    <a:pt x="1118" y="9"/>
                  </a:moveTo>
                  <a:cubicBezTo>
                    <a:pt x="1112" y="10"/>
                    <a:pt x="1112" y="10"/>
                    <a:pt x="1112" y="10"/>
                  </a:cubicBezTo>
                  <a:cubicBezTo>
                    <a:pt x="1105" y="10"/>
                    <a:pt x="1098" y="10"/>
                    <a:pt x="1092" y="10"/>
                  </a:cubicBezTo>
                  <a:cubicBezTo>
                    <a:pt x="1087" y="10"/>
                    <a:pt x="1091" y="16"/>
                    <a:pt x="1088" y="18"/>
                  </a:cubicBezTo>
                  <a:cubicBezTo>
                    <a:pt x="1076" y="34"/>
                    <a:pt x="1063" y="52"/>
                    <a:pt x="1046" y="64"/>
                  </a:cubicBezTo>
                  <a:cubicBezTo>
                    <a:pt x="1036" y="72"/>
                    <a:pt x="1025" y="74"/>
                    <a:pt x="1014" y="80"/>
                  </a:cubicBezTo>
                  <a:cubicBezTo>
                    <a:pt x="1013" y="88"/>
                    <a:pt x="1005" y="95"/>
                    <a:pt x="1007" y="103"/>
                  </a:cubicBezTo>
                  <a:cubicBezTo>
                    <a:pt x="1011" y="104"/>
                    <a:pt x="1013" y="101"/>
                    <a:pt x="1017" y="100"/>
                  </a:cubicBezTo>
                  <a:cubicBezTo>
                    <a:pt x="1021" y="100"/>
                    <a:pt x="1024" y="99"/>
                    <a:pt x="1026" y="95"/>
                  </a:cubicBezTo>
                  <a:cubicBezTo>
                    <a:pt x="1025" y="86"/>
                    <a:pt x="1032" y="80"/>
                    <a:pt x="1038" y="75"/>
                  </a:cubicBezTo>
                  <a:cubicBezTo>
                    <a:pt x="1048" y="67"/>
                    <a:pt x="1063" y="70"/>
                    <a:pt x="1074" y="74"/>
                  </a:cubicBezTo>
                  <a:cubicBezTo>
                    <a:pt x="1078" y="70"/>
                    <a:pt x="1085" y="68"/>
                    <a:pt x="1089" y="61"/>
                  </a:cubicBezTo>
                  <a:cubicBezTo>
                    <a:pt x="1100" y="47"/>
                    <a:pt x="1111" y="31"/>
                    <a:pt x="1119" y="15"/>
                  </a:cubicBezTo>
                  <a:cubicBezTo>
                    <a:pt x="1119" y="14"/>
                    <a:pt x="1121" y="10"/>
                    <a:pt x="1118" y="9"/>
                  </a:cubicBezTo>
                  <a:close/>
                  <a:moveTo>
                    <a:pt x="687" y="15"/>
                  </a:moveTo>
                  <a:cubicBezTo>
                    <a:pt x="685" y="13"/>
                    <a:pt x="684" y="9"/>
                    <a:pt x="681" y="9"/>
                  </a:cubicBezTo>
                  <a:cubicBezTo>
                    <a:pt x="678" y="10"/>
                    <a:pt x="677" y="12"/>
                    <a:pt x="677" y="14"/>
                  </a:cubicBezTo>
                  <a:cubicBezTo>
                    <a:pt x="678" y="17"/>
                    <a:pt x="681" y="18"/>
                    <a:pt x="684" y="18"/>
                  </a:cubicBezTo>
                  <a:cubicBezTo>
                    <a:pt x="686" y="19"/>
                    <a:pt x="688" y="17"/>
                    <a:pt x="687" y="15"/>
                  </a:cubicBezTo>
                  <a:close/>
                  <a:moveTo>
                    <a:pt x="1269" y="11"/>
                  </a:moveTo>
                  <a:cubicBezTo>
                    <a:pt x="1246" y="10"/>
                    <a:pt x="1219" y="10"/>
                    <a:pt x="1197" y="10"/>
                  </a:cubicBezTo>
                  <a:cubicBezTo>
                    <a:pt x="1174" y="10"/>
                    <a:pt x="1174" y="10"/>
                    <a:pt x="1174" y="10"/>
                  </a:cubicBezTo>
                  <a:cubicBezTo>
                    <a:pt x="1171" y="12"/>
                    <a:pt x="1165" y="7"/>
                    <a:pt x="1165" y="12"/>
                  </a:cubicBezTo>
                  <a:cubicBezTo>
                    <a:pt x="1172" y="20"/>
                    <a:pt x="1174" y="30"/>
                    <a:pt x="1174" y="41"/>
                  </a:cubicBezTo>
                  <a:cubicBezTo>
                    <a:pt x="1171" y="49"/>
                    <a:pt x="1166" y="61"/>
                    <a:pt x="1155" y="63"/>
                  </a:cubicBezTo>
                  <a:cubicBezTo>
                    <a:pt x="1151" y="64"/>
                    <a:pt x="1146" y="63"/>
                    <a:pt x="1142" y="60"/>
                  </a:cubicBezTo>
                  <a:cubicBezTo>
                    <a:pt x="1137" y="56"/>
                    <a:pt x="1143" y="51"/>
                    <a:pt x="1143" y="47"/>
                  </a:cubicBezTo>
                  <a:cubicBezTo>
                    <a:pt x="1143" y="42"/>
                    <a:pt x="1140" y="37"/>
                    <a:pt x="1136" y="35"/>
                  </a:cubicBezTo>
                  <a:cubicBezTo>
                    <a:pt x="1130" y="34"/>
                    <a:pt x="1125" y="38"/>
                    <a:pt x="1122" y="43"/>
                  </a:cubicBezTo>
                  <a:cubicBezTo>
                    <a:pt x="1120" y="52"/>
                    <a:pt x="1121" y="62"/>
                    <a:pt x="1128" y="69"/>
                  </a:cubicBezTo>
                  <a:cubicBezTo>
                    <a:pt x="1139" y="82"/>
                    <a:pt x="1157" y="73"/>
                    <a:pt x="1170" y="69"/>
                  </a:cubicBezTo>
                  <a:cubicBezTo>
                    <a:pt x="1174" y="66"/>
                    <a:pt x="1178" y="65"/>
                    <a:pt x="1184" y="65"/>
                  </a:cubicBezTo>
                  <a:cubicBezTo>
                    <a:pt x="1188" y="67"/>
                    <a:pt x="1194" y="69"/>
                    <a:pt x="1196" y="74"/>
                  </a:cubicBezTo>
                  <a:cubicBezTo>
                    <a:pt x="1200" y="88"/>
                    <a:pt x="1201" y="102"/>
                    <a:pt x="1196" y="115"/>
                  </a:cubicBezTo>
                  <a:cubicBezTo>
                    <a:pt x="1192" y="120"/>
                    <a:pt x="1190" y="126"/>
                    <a:pt x="1182" y="125"/>
                  </a:cubicBezTo>
                  <a:cubicBezTo>
                    <a:pt x="1173" y="122"/>
                    <a:pt x="1177" y="113"/>
                    <a:pt x="1178" y="107"/>
                  </a:cubicBezTo>
                  <a:cubicBezTo>
                    <a:pt x="1176" y="103"/>
                    <a:pt x="1176" y="97"/>
                    <a:pt x="1172" y="95"/>
                  </a:cubicBezTo>
                  <a:cubicBezTo>
                    <a:pt x="1168" y="96"/>
                    <a:pt x="1165" y="96"/>
                    <a:pt x="1162" y="98"/>
                  </a:cubicBezTo>
                  <a:cubicBezTo>
                    <a:pt x="1158" y="104"/>
                    <a:pt x="1159" y="111"/>
                    <a:pt x="1158" y="117"/>
                  </a:cubicBezTo>
                  <a:cubicBezTo>
                    <a:pt x="1156" y="130"/>
                    <a:pt x="1170" y="136"/>
                    <a:pt x="1178" y="141"/>
                  </a:cubicBezTo>
                  <a:cubicBezTo>
                    <a:pt x="1193" y="142"/>
                    <a:pt x="1193" y="142"/>
                    <a:pt x="1193" y="142"/>
                  </a:cubicBezTo>
                  <a:cubicBezTo>
                    <a:pt x="1206" y="140"/>
                    <a:pt x="1217" y="130"/>
                    <a:pt x="1223" y="118"/>
                  </a:cubicBezTo>
                  <a:cubicBezTo>
                    <a:pt x="1224" y="111"/>
                    <a:pt x="1225" y="101"/>
                    <a:pt x="1218" y="96"/>
                  </a:cubicBezTo>
                  <a:cubicBezTo>
                    <a:pt x="1216" y="94"/>
                    <a:pt x="1219" y="93"/>
                    <a:pt x="1220" y="91"/>
                  </a:cubicBezTo>
                  <a:cubicBezTo>
                    <a:pt x="1218" y="84"/>
                    <a:pt x="1214" y="78"/>
                    <a:pt x="1212" y="73"/>
                  </a:cubicBezTo>
                  <a:cubicBezTo>
                    <a:pt x="1212" y="69"/>
                    <a:pt x="1206" y="70"/>
                    <a:pt x="1209" y="67"/>
                  </a:cubicBezTo>
                  <a:cubicBezTo>
                    <a:pt x="1207" y="58"/>
                    <a:pt x="1208" y="47"/>
                    <a:pt x="1213" y="39"/>
                  </a:cubicBezTo>
                  <a:cubicBezTo>
                    <a:pt x="1220" y="26"/>
                    <a:pt x="1234" y="26"/>
                    <a:pt x="1247" y="25"/>
                  </a:cubicBezTo>
                  <a:cubicBezTo>
                    <a:pt x="1259" y="23"/>
                    <a:pt x="1269" y="32"/>
                    <a:pt x="1275" y="41"/>
                  </a:cubicBezTo>
                  <a:cubicBezTo>
                    <a:pt x="1275" y="47"/>
                    <a:pt x="1280" y="55"/>
                    <a:pt x="1272" y="60"/>
                  </a:cubicBezTo>
                  <a:cubicBezTo>
                    <a:pt x="1268" y="65"/>
                    <a:pt x="1265" y="58"/>
                    <a:pt x="1261" y="61"/>
                  </a:cubicBezTo>
                  <a:cubicBezTo>
                    <a:pt x="1256" y="63"/>
                    <a:pt x="1255" y="68"/>
                    <a:pt x="1255" y="72"/>
                  </a:cubicBezTo>
                  <a:cubicBezTo>
                    <a:pt x="1257" y="77"/>
                    <a:pt x="1260" y="80"/>
                    <a:pt x="1264" y="84"/>
                  </a:cubicBezTo>
                  <a:cubicBezTo>
                    <a:pt x="1268" y="88"/>
                    <a:pt x="1276" y="87"/>
                    <a:pt x="1281" y="86"/>
                  </a:cubicBezTo>
                  <a:cubicBezTo>
                    <a:pt x="1294" y="75"/>
                    <a:pt x="1294" y="75"/>
                    <a:pt x="1294" y="75"/>
                  </a:cubicBezTo>
                  <a:cubicBezTo>
                    <a:pt x="1300" y="64"/>
                    <a:pt x="1307" y="47"/>
                    <a:pt x="1297" y="35"/>
                  </a:cubicBezTo>
                  <a:cubicBezTo>
                    <a:pt x="1287" y="27"/>
                    <a:pt x="1277" y="21"/>
                    <a:pt x="1269" y="11"/>
                  </a:cubicBezTo>
                  <a:close/>
                  <a:moveTo>
                    <a:pt x="1066" y="12"/>
                  </a:moveTo>
                  <a:cubicBezTo>
                    <a:pt x="1066" y="10"/>
                    <a:pt x="1066" y="10"/>
                    <a:pt x="1066" y="10"/>
                  </a:cubicBezTo>
                  <a:cubicBezTo>
                    <a:pt x="1062" y="9"/>
                    <a:pt x="1058" y="10"/>
                    <a:pt x="1054" y="10"/>
                  </a:cubicBezTo>
                  <a:cubicBezTo>
                    <a:pt x="1050" y="9"/>
                    <a:pt x="1050" y="13"/>
                    <a:pt x="1049" y="15"/>
                  </a:cubicBezTo>
                  <a:cubicBezTo>
                    <a:pt x="1025" y="33"/>
                    <a:pt x="1025" y="33"/>
                    <a:pt x="1025" y="33"/>
                  </a:cubicBezTo>
                  <a:cubicBezTo>
                    <a:pt x="1022" y="37"/>
                    <a:pt x="1015" y="36"/>
                    <a:pt x="1014" y="42"/>
                  </a:cubicBezTo>
                  <a:cubicBezTo>
                    <a:pt x="1015" y="44"/>
                    <a:pt x="1015" y="47"/>
                    <a:pt x="1017" y="47"/>
                  </a:cubicBezTo>
                  <a:cubicBezTo>
                    <a:pt x="1019" y="47"/>
                    <a:pt x="1022" y="45"/>
                    <a:pt x="1020" y="42"/>
                  </a:cubicBezTo>
                  <a:cubicBezTo>
                    <a:pt x="1028" y="41"/>
                    <a:pt x="1035" y="37"/>
                    <a:pt x="1041" y="32"/>
                  </a:cubicBezTo>
                  <a:cubicBezTo>
                    <a:pt x="1050" y="27"/>
                    <a:pt x="1058" y="21"/>
                    <a:pt x="1066" y="12"/>
                  </a:cubicBezTo>
                  <a:close/>
                  <a:moveTo>
                    <a:pt x="1084" y="11"/>
                  </a:moveTo>
                  <a:cubicBezTo>
                    <a:pt x="1080" y="10"/>
                    <a:pt x="1072" y="8"/>
                    <a:pt x="1072" y="14"/>
                  </a:cubicBezTo>
                  <a:cubicBezTo>
                    <a:pt x="1063" y="20"/>
                    <a:pt x="1059" y="31"/>
                    <a:pt x="1048" y="34"/>
                  </a:cubicBezTo>
                  <a:cubicBezTo>
                    <a:pt x="1040" y="43"/>
                    <a:pt x="1027" y="47"/>
                    <a:pt x="1017" y="54"/>
                  </a:cubicBezTo>
                  <a:cubicBezTo>
                    <a:pt x="1017" y="59"/>
                    <a:pt x="1015" y="65"/>
                    <a:pt x="1017" y="71"/>
                  </a:cubicBezTo>
                  <a:cubicBezTo>
                    <a:pt x="1043" y="66"/>
                    <a:pt x="1061" y="43"/>
                    <a:pt x="1076" y="23"/>
                  </a:cubicBezTo>
                  <a:cubicBezTo>
                    <a:pt x="1080" y="20"/>
                    <a:pt x="1084" y="16"/>
                    <a:pt x="1084" y="11"/>
                  </a:cubicBezTo>
                  <a:close/>
                  <a:moveTo>
                    <a:pt x="1151" y="10"/>
                  </a:moveTo>
                  <a:cubicBezTo>
                    <a:pt x="1147" y="10"/>
                    <a:pt x="1140" y="9"/>
                    <a:pt x="1137" y="11"/>
                  </a:cubicBezTo>
                  <a:cubicBezTo>
                    <a:pt x="1140" y="15"/>
                    <a:pt x="1144" y="15"/>
                    <a:pt x="1147" y="17"/>
                  </a:cubicBezTo>
                  <a:cubicBezTo>
                    <a:pt x="1151" y="17"/>
                    <a:pt x="1155" y="23"/>
                    <a:pt x="1160" y="19"/>
                  </a:cubicBezTo>
                  <a:cubicBezTo>
                    <a:pt x="1158" y="15"/>
                    <a:pt x="1154" y="12"/>
                    <a:pt x="1151" y="10"/>
                  </a:cubicBezTo>
                  <a:close/>
                  <a:moveTo>
                    <a:pt x="1314" y="11"/>
                  </a:moveTo>
                  <a:cubicBezTo>
                    <a:pt x="1283" y="10"/>
                    <a:pt x="1283" y="10"/>
                    <a:pt x="1283" y="10"/>
                  </a:cubicBezTo>
                  <a:cubicBezTo>
                    <a:pt x="1281" y="12"/>
                    <a:pt x="1281" y="12"/>
                    <a:pt x="1281" y="12"/>
                  </a:cubicBezTo>
                  <a:cubicBezTo>
                    <a:pt x="1285" y="20"/>
                    <a:pt x="1294" y="23"/>
                    <a:pt x="1300" y="28"/>
                  </a:cubicBezTo>
                  <a:cubicBezTo>
                    <a:pt x="1308" y="36"/>
                    <a:pt x="1312" y="47"/>
                    <a:pt x="1309" y="57"/>
                  </a:cubicBezTo>
                  <a:cubicBezTo>
                    <a:pt x="1311" y="59"/>
                    <a:pt x="1311" y="59"/>
                    <a:pt x="1311" y="59"/>
                  </a:cubicBezTo>
                  <a:cubicBezTo>
                    <a:pt x="1315" y="71"/>
                    <a:pt x="1328" y="79"/>
                    <a:pt x="1336" y="88"/>
                  </a:cubicBezTo>
                  <a:cubicBezTo>
                    <a:pt x="1348" y="95"/>
                    <a:pt x="1359" y="103"/>
                    <a:pt x="1373" y="106"/>
                  </a:cubicBezTo>
                  <a:cubicBezTo>
                    <a:pt x="1383" y="99"/>
                    <a:pt x="1383" y="99"/>
                    <a:pt x="1383" y="99"/>
                  </a:cubicBezTo>
                  <a:cubicBezTo>
                    <a:pt x="1401" y="91"/>
                    <a:pt x="1420" y="103"/>
                    <a:pt x="1438" y="96"/>
                  </a:cubicBezTo>
                  <a:cubicBezTo>
                    <a:pt x="1442" y="94"/>
                    <a:pt x="1448" y="91"/>
                    <a:pt x="1449" y="87"/>
                  </a:cubicBezTo>
                  <a:cubicBezTo>
                    <a:pt x="1440" y="88"/>
                    <a:pt x="1431" y="87"/>
                    <a:pt x="1423" y="90"/>
                  </a:cubicBezTo>
                  <a:cubicBezTo>
                    <a:pt x="1417" y="88"/>
                    <a:pt x="1411" y="87"/>
                    <a:pt x="1407" y="82"/>
                  </a:cubicBezTo>
                  <a:cubicBezTo>
                    <a:pt x="1390" y="78"/>
                    <a:pt x="1377" y="69"/>
                    <a:pt x="1363" y="59"/>
                  </a:cubicBezTo>
                  <a:cubicBezTo>
                    <a:pt x="1345" y="45"/>
                    <a:pt x="1324" y="32"/>
                    <a:pt x="1314" y="11"/>
                  </a:cubicBezTo>
                  <a:close/>
                  <a:moveTo>
                    <a:pt x="1342" y="11"/>
                  </a:moveTo>
                  <a:cubicBezTo>
                    <a:pt x="1336" y="10"/>
                    <a:pt x="1328" y="11"/>
                    <a:pt x="1321" y="12"/>
                  </a:cubicBezTo>
                  <a:cubicBezTo>
                    <a:pt x="1321" y="13"/>
                    <a:pt x="1322" y="14"/>
                    <a:pt x="1322" y="15"/>
                  </a:cubicBezTo>
                  <a:cubicBezTo>
                    <a:pt x="1333" y="29"/>
                    <a:pt x="1347" y="41"/>
                    <a:pt x="1362" y="52"/>
                  </a:cubicBezTo>
                  <a:cubicBezTo>
                    <a:pt x="1375" y="61"/>
                    <a:pt x="1387" y="71"/>
                    <a:pt x="1402" y="74"/>
                  </a:cubicBezTo>
                  <a:cubicBezTo>
                    <a:pt x="1402" y="60"/>
                    <a:pt x="1402" y="60"/>
                    <a:pt x="1402" y="60"/>
                  </a:cubicBezTo>
                  <a:cubicBezTo>
                    <a:pt x="1377" y="52"/>
                    <a:pt x="1358" y="32"/>
                    <a:pt x="1342" y="11"/>
                  </a:cubicBezTo>
                  <a:close/>
                  <a:moveTo>
                    <a:pt x="1460" y="12"/>
                  </a:moveTo>
                  <a:cubicBezTo>
                    <a:pt x="1457" y="11"/>
                    <a:pt x="1453" y="11"/>
                    <a:pt x="1450" y="10"/>
                  </a:cubicBezTo>
                  <a:cubicBezTo>
                    <a:pt x="1436" y="12"/>
                    <a:pt x="1422" y="10"/>
                    <a:pt x="1408" y="12"/>
                  </a:cubicBezTo>
                  <a:cubicBezTo>
                    <a:pt x="1408" y="13"/>
                    <a:pt x="1408" y="13"/>
                    <a:pt x="1408" y="13"/>
                  </a:cubicBezTo>
                  <a:cubicBezTo>
                    <a:pt x="1413" y="17"/>
                    <a:pt x="1418" y="20"/>
                    <a:pt x="1424" y="21"/>
                  </a:cubicBezTo>
                  <a:cubicBezTo>
                    <a:pt x="1437" y="22"/>
                    <a:pt x="1452" y="22"/>
                    <a:pt x="1460" y="12"/>
                  </a:cubicBezTo>
                  <a:close/>
                  <a:moveTo>
                    <a:pt x="1739" y="12"/>
                  </a:moveTo>
                  <a:cubicBezTo>
                    <a:pt x="1717" y="12"/>
                    <a:pt x="1717" y="12"/>
                    <a:pt x="1717" y="12"/>
                  </a:cubicBezTo>
                  <a:cubicBezTo>
                    <a:pt x="1680" y="12"/>
                    <a:pt x="1642" y="10"/>
                    <a:pt x="1606" y="12"/>
                  </a:cubicBezTo>
                  <a:cubicBezTo>
                    <a:pt x="1604" y="13"/>
                    <a:pt x="1606" y="15"/>
                    <a:pt x="1606" y="17"/>
                  </a:cubicBezTo>
                  <a:cubicBezTo>
                    <a:pt x="1609" y="26"/>
                    <a:pt x="1619" y="30"/>
                    <a:pt x="1626" y="36"/>
                  </a:cubicBezTo>
                  <a:cubicBezTo>
                    <a:pt x="1629" y="44"/>
                    <a:pt x="1624" y="50"/>
                    <a:pt x="1619" y="56"/>
                  </a:cubicBezTo>
                  <a:cubicBezTo>
                    <a:pt x="1612" y="62"/>
                    <a:pt x="1600" y="64"/>
                    <a:pt x="1591" y="60"/>
                  </a:cubicBezTo>
                  <a:cubicBezTo>
                    <a:pt x="1584" y="55"/>
                    <a:pt x="1593" y="47"/>
                    <a:pt x="1587" y="42"/>
                  </a:cubicBezTo>
                  <a:cubicBezTo>
                    <a:pt x="1585" y="41"/>
                    <a:pt x="1582" y="41"/>
                    <a:pt x="1580" y="43"/>
                  </a:cubicBezTo>
                  <a:cubicBezTo>
                    <a:pt x="1574" y="47"/>
                    <a:pt x="1571" y="53"/>
                    <a:pt x="1571" y="61"/>
                  </a:cubicBezTo>
                  <a:cubicBezTo>
                    <a:pt x="1574" y="66"/>
                    <a:pt x="1575" y="73"/>
                    <a:pt x="1581" y="75"/>
                  </a:cubicBezTo>
                  <a:cubicBezTo>
                    <a:pt x="1603" y="88"/>
                    <a:pt x="1621" y="65"/>
                    <a:pt x="1642" y="66"/>
                  </a:cubicBezTo>
                  <a:cubicBezTo>
                    <a:pt x="1651" y="66"/>
                    <a:pt x="1660" y="71"/>
                    <a:pt x="1662" y="80"/>
                  </a:cubicBezTo>
                  <a:cubicBezTo>
                    <a:pt x="1668" y="92"/>
                    <a:pt x="1665" y="108"/>
                    <a:pt x="1659" y="118"/>
                  </a:cubicBezTo>
                  <a:cubicBezTo>
                    <a:pt x="1655" y="123"/>
                    <a:pt x="1650" y="126"/>
                    <a:pt x="1644" y="125"/>
                  </a:cubicBezTo>
                  <a:cubicBezTo>
                    <a:pt x="1634" y="120"/>
                    <a:pt x="1650" y="113"/>
                    <a:pt x="1642" y="106"/>
                  </a:cubicBezTo>
                  <a:cubicBezTo>
                    <a:pt x="1640" y="104"/>
                    <a:pt x="1638" y="102"/>
                    <a:pt x="1635" y="103"/>
                  </a:cubicBezTo>
                  <a:cubicBezTo>
                    <a:pt x="1630" y="102"/>
                    <a:pt x="1626" y="106"/>
                    <a:pt x="1623" y="110"/>
                  </a:cubicBezTo>
                  <a:cubicBezTo>
                    <a:pt x="1621" y="118"/>
                    <a:pt x="1623" y="126"/>
                    <a:pt x="1626" y="134"/>
                  </a:cubicBezTo>
                  <a:cubicBezTo>
                    <a:pt x="1633" y="143"/>
                    <a:pt x="1644" y="148"/>
                    <a:pt x="1656" y="148"/>
                  </a:cubicBezTo>
                  <a:cubicBezTo>
                    <a:pt x="1671" y="147"/>
                    <a:pt x="1683" y="136"/>
                    <a:pt x="1690" y="123"/>
                  </a:cubicBezTo>
                  <a:cubicBezTo>
                    <a:pt x="1695" y="112"/>
                    <a:pt x="1691" y="97"/>
                    <a:pt x="1686" y="87"/>
                  </a:cubicBezTo>
                  <a:cubicBezTo>
                    <a:pt x="1682" y="78"/>
                    <a:pt x="1669" y="72"/>
                    <a:pt x="1671" y="60"/>
                  </a:cubicBezTo>
                  <a:cubicBezTo>
                    <a:pt x="1674" y="45"/>
                    <a:pt x="1688" y="39"/>
                    <a:pt x="1701" y="35"/>
                  </a:cubicBezTo>
                  <a:cubicBezTo>
                    <a:pt x="1710" y="34"/>
                    <a:pt x="1724" y="31"/>
                    <a:pt x="1731" y="38"/>
                  </a:cubicBezTo>
                  <a:cubicBezTo>
                    <a:pt x="1736" y="42"/>
                    <a:pt x="1738" y="48"/>
                    <a:pt x="1738" y="54"/>
                  </a:cubicBezTo>
                  <a:cubicBezTo>
                    <a:pt x="1735" y="61"/>
                    <a:pt x="1727" y="58"/>
                    <a:pt x="1723" y="63"/>
                  </a:cubicBezTo>
                  <a:cubicBezTo>
                    <a:pt x="1721" y="69"/>
                    <a:pt x="1717" y="74"/>
                    <a:pt x="1720" y="81"/>
                  </a:cubicBezTo>
                  <a:cubicBezTo>
                    <a:pt x="1723" y="85"/>
                    <a:pt x="1726" y="89"/>
                    <a:pt x="1731" y="89"/>
                  </a:cubicBezTo>
                  <a:cubicBezTo>
                    <a:pt x="1740" y="92"/>
                    <a:pt x="1748" y="86"/>
                    <a:pt x="1754" y="79"/>
                  </a:cubicBezTo>
                  <a:cubicBezTo>
                    <a:pt x="1756" y="73"/>
                    <a:pt x="1761" y="67"/>
                    <a:pt x="1758" y="60"/>
                  </a:cubicBezTo>
                  <a:cubicBezTo>
                    <a:pt x="1761" y="45"/>
                    <a:pt x="1745" y="36"/>
                    <a:pt x="1740" y="23"/>
                  </a:cubicBezTo>
                  <a:cubicBezTo>
                    <a:pt x="1739" y="20"/>
                    <a:pt x="1741" y="15"/>
                    <a:pt x="1739" y="12"/>
                  </a:cubicBezTo>
                  <a:close/>
                  <a:moveTo>
                    <a:pt x="1373" y="11"/>
                  </a:moveTo>
                  <a:cubicBezTo>
                    <a:pt x="1352" y="11"/>
                    <a:pt x="1352" y="11"/>
                    <a:pt x="1352" y="11"/>
                  </a:cubicBezTo>
                  <a:cubicBezTo>
                    <a:pt x="1351" y="12"/>
                    <a:pt x="1351" y="12"/>
                    <a:pt x="1351" y="12"/>
                  </a:cubicBezTo>
                  <a:cubicBezTo>
                    <a:pt x="1363" y="31"/>
                    <a:pt x="1380" y="46"/>
                    <a:pt x="1401" y="54"/>
                  </a:cubicBezTo>
                  <a:cubicBezTo>
                    <a:pt x="1407" y="56"/>
                    <a:pt x="1408" y="47"/>
                    <a:pt x="1411" y="44"/>
                  </a:cubicBezTo>
                  <a:cubicBezTo>
                    <a:pt x="1396" y="38"/>
                    <a:pt x="1382" y="26"/>
                    <a:pt x="1373" y="11"/>
                  </a:cubicBezTo>
                  <a:close/>
                  <a:moveTo>
                    <a:pt x="1545" y="14"/>
                  </a:moveTo>
                  <a:cubicBezTo>
                    <a:pt x="1544" y="11"/>
                    <a:pt x="1544" y="11"/>
                    <a:pt x="1544" y="11"/>
                  </a:cubicBezTo>
                  <a:cubicBezTo>
                    <a:pt x="1539" y="11"/>
                    <a:pt x="1532" y="11"/>
                    <a:pt x="1526" y="12"/>
                  </a:cubicBezTo>
                  <a:cubicBezTo>
                    <a:pt x="1519" y="21"/>
                    <a:pt x="1519" y="21"/>
                    <a:pt x="1519" y="21"/>
                  </a:cubicBezTo>
                  <a:cubicBezTo>
                    <a:pt x="1509" y="34"/>
                    <a:pt x="1493" y="40"/>
                    <a:pt x="1482" y="51"/>
                  </a:cubicBezTo>
                  <a:cubicBezTo>
                    <a:pt x="1489" y="62"/>
                    <a:pt x="1489" y="62"/>
                    <a:pt x="1489" y="62"/>
                  </a:cubicBezTo>
                  <a:cubicBezTo>
                    <a:pt x="1490" y="62"/>
                    <a:pt x="1490" y="62"/>
                    <a:pt x="1490" y="62"/>
                  </a:cubicBezTo>
                  <a:cubicBezTo>
                    <a:pt x="1506" y="55"/>
                    <a:pt x="1520" y="42"/>
                    <a:pt x="1532" y="28"/>
                  </a:cubicBezTo>
                  <a:cubicBezTo>
                    <a:pt x="1535" y="23"/>
                    <a:pt x="1542" y="21"/>
                    <a:pt x="1545" y="14"/>
                  </a:cubicBezTo>
                  <a:close/>
                  <a:moveTo>
                    <a:pt x="1598" y="19"/>
                  </a:moveTo>
                  <a:cubicBezTo>
                    <a:pt x="1595" y="12"/>
                    <a:pt x="1595" y="12"/>
                    <a:pt x="1595" y="12"/>
                  </a:cubicBezTo>
                  <a:cubicBezTo>
                    <a:pt x="1581" y="12"/>
                    <a:pt x="1568" y="10"/>
                    <a:pt x="1554" y="12"/>
                  </a:cubicBezTo>
                  <a:cubicBezTo>
                    <a:pt x="1549" y="17"/>
                    <a:pt x="1545" y="25"/>
                    <a:pt x="1538" y="28"/>
                  </a:cubicBezTo>
                  <a:cubicBezTo>
                    <a:pt x="1525" y="46"/>
                    <a:pt x="1509" y="59"/>
                    <a:pt x="1490" y="69"/>
                  </a:cubicBezTo>
                  <a:cubicBezTo>
                    <a:pt x="1491" y="82"/>
                    <a:pt x="1491" y="82"/>
                    <a:pt x="1491" y="82"/>
                  </a:cubicBezTo>
                  <a:cubicBezTo>
                    <a:pt x="1491" y="93"/>
                    <a:pt x="1481" y="101"/>
                    <a:pt x="1483" y="113"/>
                  </a:cubicBezTo>
                  <a:cubicBezTo>
                    <a:pt x="1484" y="117"/>
                    <a:pt x="1486" y="122"/>
                    <a:pt x="1490" y="123"/>
                  </a:cubicBezTo>
                  <a:cubicBezTo>
                    <a:pt x="1497" y="125"/>
                    <a:pt x="1502" y="123"/>
                    <a:pt x="1508" y="122"/>
                  </a:cubicBezTo>
                  <a:cubicBezTo>
                    <a:pt x="1511" y="119"/>
                    <a:pt x="1519" y="118"/>
                    <a:pt x="1517" y="112"/>
                  </a:cubicBezTo>
                  <a:cubicBezTo>
                    <a:pt x="1511" y="110"/>
                    <a:pt x="1507" y="103"/>
                    <a:pt x="1505" y="98"/>
                  </a:cubicBezTo>
                  <a:cubicBezTo>
                    <a:pt x="1506" y="90"/>
                    <a:pt x="1508" y="82"/>
                    <a:pt x="1515" y="77"/>
                  </a:cubicBezTo>
                  <a:cubicBezTo>
                    <a:pt x="1526" y="69"/>
                    <a:pt x="1541" y="74"/>
                    <a:pt x="1551" y="80"/>
                  </a:cubicBezTo>
                  <a:cubicBezTo>
                    <a:pt x="1555" y="75"/>
                    <a:pt x="1559" y="70"/>
                    <a:pt x="1564" y="64"/>
                  </a:cubicBezTo>
                  <a:cubicBezTo>
                    <a:pt x="1565" y="50"/>
                    <a:pt x="1565" y="50"/>
                    <a:pt x="1565" y="50"/>
                  </a:cubicBezTo>
                  <a:cubicBezTo>
                    <a:pt x="1568" y="45"/>
                    <a:pt x="1572" y="38"/>
                    <a:pt x="1579" y="35"/>
                  </a:cubicBezTo>
                  <a:cubicBezTo>
                    <a:pt x="1584" y="33"/>
                    <a:pt x="1589" y="36"/>
                    <a:pt x="1594" y="39"/>
                  </a:cubicBezTo>
                  <a:cubicBezTo>
                    <a:pt x="1597" y="43"/>
                    <a:pt x="1595" y="49"/>
                    <a:pt x="1596" y="54"/>
                  </a:cubicBezTo>
                  <a:cubicBezTo>
                    <a:pt x="1602" y="55"/>
                    <a:pt x="1610" y="55"/>
                    <a:pt x="1615" y="50"/>
                  </a:cubicBezTo>
                  <a:cubicBezTo>
                    <a:pt x="1618" y="47"/>
                    <a:pt x="1620" y="44"/>
                    <a:pt x="1619" y="39"/>
                  </a:cubicBezTo>
                  <a:cubicBezTo>
                    <a:pt x="1610" y="35"/>
                    <a:pt x="1603" y="28"/>
                    <a:pt x="1598" y="19"/>
                  </a:cubicBezTo>
                  <a:close/>
                  <a:moveTo>
                    <a:pt x="1399" y="11"/>
                  </a:moveTo>
                  <a:cubicBezTo>
                    <a:pt x="1385" y="11"/>
                    <a:pt x="1385" y="11"/>
                    <a:pt x="1385" y="11"/>
                  </a:cubicBezTo>
                  <a:cubicBezTo>
                    <a:pt x="1383" y="11"/>
                    <a:pt x="1382" y="13"/>
                    <a:pt x="1382" y="15"/>
                  </a:cubicBezTo>
                  <a:cubicBezTo>
                    <a:pt x="1391" y="25"/>
                    <a:pt x="1402" y="39"/>
                    <a:pt x="1417" y="40"/>
                  </a:cubicBezTo>
                  <a:cubicBezTo>
                    <a:pt x="1427" y="37"/>
                    <a:pt x="1437" y="32"/>
                    <a:pt x="1448" y="34"/>
                  </a:cubicBezTo>
                  <a:cubicBezTo>
                    <a:pt x="1464" y="40"/>
                    <a:pt x="1476" y="25"/>
                    <a:pt x="1488" y="17"/>
                  </a:cubicBezTo>
                  <a:cubicBezTo>
                    <a:pt x="1488" y="15"/>
                    <a:pt x="1491" y="12"/>
                    <a:pt x="1488" y="11"/>
                  </a:cubicBezTo>
                  <a:cubicBezTo>
                    <a:pt x="1471" y="11"/>
                    <a:pt x="1471" y="11"/>
                    <a:pt x="1471" y="11"/>
                  </a:cubicBezTo>
                  <a:cubicBezTo>
                    <a:pt x="1461" y="21"/>
                    <a:pt x="1449" y="26"/>
                    <a:pt x="1435" y="27"/>
                  </a:cubicBezTo>
                  <a:cubicBezTo>
                    <a:pt x="1421" y="27"/>
                    <a:pt x="1408" y="22"/>
                    <a:pt x="1399" y="11"/>
                  </a:cubicBezTo>
                  <a:close/>
                  <a:moveTo>
                    <a:pt x="1517" y="12"/>
                  </a:moveTo>
                  <a:cubicBezTo>
                    <a:pt x="1498" y="11"/>
                    <a:pt x="1498" y="11"/>
                    <a:pt x="1498" y="11"/>
                  </a:cubicBezTo>
                  <a:cubicBezTo>
                    <a:pt x="1496" y="12"/>
                    <a:pt x="1496" y="12"/>
                    <a:pt x="1496" y="12"/>
                  </a:cubicBezTo>
                  <a:cubicBezTo>
                    <a:pt x="1492" y="23"/>
                    <a:pt x="1480" y="30"/>
                    <a:pt x="1470" y="36"/>
                  </a:cubicBezTo>
                  <a:cubicBezTo>
                    <a:pt x="1468" y="41"/>
                    <a:pt x="1475" y="42"/>
                    <a:pt x="1477" y="45"/>
                  </a:cubicBezTo>
                  <a:cubicBezTo>
                    <a:pt x="1489" y="38"/>
                    <a:pt x="1502" y="32"/>
                    <a:pt x="1511" y="21"/>
                  </a:cubicBezTo>
                  <a:cubicBezTo>
                    <a:pt x="1513" y="18"/>
                    <a:pt x="1518" y="16"/>
                    <a:pt x="1517" y="12"/>
                  </a:cubicBezTo>
                  <a:close/>
                  <a:moveTo>
                    <a:pt x="1777" y="12"/>
                  </a:moveTo>
                  <a:cubicBezTo>
                    <a:pt x="1767" y="12"/>
                    <a:pt x="1758" y="12"/>
                    <a:pt x="1749" y="12"/>
                  </a:cubicBezTo>
                  <a:cubicBezTo>
                    <a:pt x="1746" y="14"/>
                    <a:pt x="1747" y="18"/>
                    <a:pt x="1747" y="21"/>
                  </a:cubicBezTo>
                  <a:cubicBezTo>
                    <a:pt x="1753" y="34"/>
                    <a:pt x="1767" y="46"/>
                    <a:pt x="1766" y="62"/>
                  </a:cubicBezTo>
                  <a:cubicBezTo>
                    <a:pt x="1778" y="82"/>
                    <a:pt x="1796" y="96"/>
                    <a:pt x="1814" y="109"/>
                  </a:cubicBezTo>
                  <a:cubicBezTo>
                    <a:pt x="1820" y="110"/>
                    <a:pt x="1824" y="118"/>
                    <a:pt x="1831" y="116"/>
                  </a:cubicBezTo>
                  <a:cubicBezTo>
                    <a:pt x="1832" y="109"/>
                    <a:pt x="1840" y="103"/>
                    <a:pt x="1845" y="99"/>
                  </a:cubicBezTo>
                  <a:cubicBezTo>
                    <a:pt x="1834" y="91"/>
                    <a:pt x="1823" y="81"/>
                    <a:pt x="1814" y="71"/>
                  </a:cubicBezTo>
                  <a:cubicBezTo>
                    <a:pt x="1800" y="59"/>
                    <a:pt x="1791" y="44"/>
                    <a:pt x="1782" y="27"/>
                  </a:cubicBezTo>
                  <a:cubicBezTo>
                    <a:pt x="1780" y="22"/>
                    <a:pt x="1780" y="16"/>
                    <a:pt x="1777" y="12"/>
                  </a:cubicBezTo>
                  <a:close/>
                  <a:moveTo>
                    <a:pt x="1804" y="28"/>
                  </a:moveTo>
                  <a:cubicBezTo>
                    <a:pt x="1800" y="22"/>
                    <a:pt x="1800" y="10"/>
                    <a:pt x="1790" y="12"/>
                  </a:cubicBezTo>
                  <a:cubicBezTo>
                    <a:pt x="1788" y="13"/>
                    <a:pt x="1784" y="11"/>
                    <a:pt x="1784" y="13"/>
                  </a:cubicBezTo>
                  <a:cubicBezTo>
                    <a:pt x="1789" y="29"/>
                    <a:pt x="1797" y="42"/>
                    <a:pt x="1805" y="56"/>
                  </a:cubicBezTo>
                  <a:cubicBezTo>
                    <a:pt x="1818" y="69"/>
                    <a:pt x="1833" y="86"/>
                    <a:pt x="1849" y="94"/>
                  </a:cubicBezTo>
                  <a:cubicBezTo>
                    <a:pt x="1855" y="100"/>
                    <a:pt x="1865" y="96"/>
                    <a:pt x="1873" y="99"/>
                  </a:cubicBezTo>
                  <a:cubicBezTo>
                    <a:pt x="1881" y="99"/>
                    <a:pt x="1887" y="104"/>
                    <a:pt x="1895" y="102"/>
                  </a:cubicBezTo>
                  <a:cubicBezTo>
                    <a:pt x="1901" y="100"/>
                    <a:pt x="1909" y="100"/>
                    <a:pt x="1910" y="94"/>
                  </a:cubicBezTo>
                  <a:cubicBezTo>
                    <a:pt x="1903" y="95"/>
                    <a:pt x="1896" y="91"/>
                    <a:pt x="1890" y="89"/>
                  </a:cubicBezTo>
                  <a:cubicBezTo>
                    <a:pt x="1883" y="94"/>
                    <a:pt x="1874" y="95"/>
                    <a:pt x="1866" y="95"/>
                  </a:cubicBezTo>
                  <a:cubicBezTo>
                    <a:pt x="1857" y="92"/>
                    <a:pt x="1851" y="84"/>
                    <a:pt x="1850" y="76"/>
                  </a:cubicBezTo>
                  <a:cubicBezTo>
                    <a:pt x="1847" y="74"/>
                    <a:pt x="1844" y="71"/>
                    <a:pt x="1841" y="68"/>
                  </a:cubicBezTo>
                  <a:cubicBezTo>
                    <a:pt x="1827" y="56"/>
                    <a:pt x="1815" y="42"/>
                    <a:pt x="1804" y="28"/>
                  </a:cubicBezTo>
                  <a:close/>
                  <a:moveTo>
                    <a:pt x="1813" y="21"/>
                  </a:moveTo>
                  <a:cubicBezTo>
                    <a:pt x="1809" y="19"/>
                    <a:pt x="1812" y="10"/>
                    <a:pt x="1804" y="12"/>
                  </a:cubicBezTo>
                  <a:cubicBezTo>
                    <a:pt x="1803" y="12"/>
                    <a:pt x="1803" y="13"/>
                    <a:pt x="1803" y="14"/>
                  </a:cubicBezTo>
                  <a:cubicBezTo>
                    <a:pt x="1814" y="32"/>
                    <a:pt x="1814" y="32"/>
                    <a:pt x="1814" y="32"/>
                  </a:cubicBezTo>
                  <a:cubicBezTo>
                    <a:pt x="1817" y="40"/>
                    <a:pt x="1826" y="44"/>
                    <a:pt x="1830" y="51"/>
                  </a:cubicBezTo>
                  <a:cubicBezTo>
                    <a:pt x="1836" y="56"/>
                    <a:pt x="1842" y="64"/>
                    <a:pt x="1850" y="67"/>
                  </a:cubicBezTo>
                  <a:cubicBezTo>
                    <a:pt x="1851" y="63"/>
                    <a:pt x="1852" y="60"/>
                    <a:pt x="1853" y="56"/>
                  </a:cubicBezTo>
                  <a:cubicBezTo>
                    <a:pt x="1837" y="47"/>
                    <a:pt x="1827" y="34"/>
                    <a:pt x="1813" y="21"/>
                  </a:cubicBezTo>
                  <a:close/>
                  <a:moveTo>
                    <a:pt x="1829" y="12"/>
                  </a:moveTo>
                  <a:cubicBezTo>
                    <a:pt x="1824" y="13"/>
                    <a:pt x="1819" y="10"/>
                    <a:pt x="1815" y="13"/>
                  </a:cubicBezTo>
                  <a:cubicBezTo>
                    <a:pt x="1818" y="22"/>
                    <a:pt x="1828" y="27"/>
                    <a:pt x="1833" y="34"/>
                  </a:cubicBezTo>
                  <a:cubicBezTo>
                    <a:pt x="1840" y="40"/>
                    <a:pt x="1847" y="47"/>
                    <a:pt x="1856" y="51"/>
                  </a:cubicBezTo>
                  <a:cubicBezTo>
                    <a:pt x="1857" y="49"/>
                    <a:pt x="1860" y="48"/>
                    <a:pt x="1859" y="46"/>
                  </a:cubicBezTo>
                  <a:cubicBezTo>
                    <a:pt x="1846" y="38"/>
                    <a:pt x="1838" y="24"/>
                    <a:pt x="1829" y="12"/>
                  </a:cubicBezTo>
                  <a:close/>
                  <a:moveTo>
                    <a:pt x="1856" y="22"/>
                  </a:moveTo>
                  <a:cubicBezTo>
                    <a:pt x="1852" y="18"/>
                    <a:pt x="1852" y="9"/>
                    <a:pt x="1843" y="12"/>
                  </a:cubicBezTo>
                  <a:cubicBezTo>
                    <a:pt x="1841" y="13"/>
                    <a:pt x="1836" y="11"/>
                    <a:pt x="1837" y="15"/>
                  </a:cubicBezTo>
                  <a:cubicBezTo>
                    <a:pt x="1845" y="24"/>
                    <a:pt x="1851" y="37"/>
                    <a:pt x="1864" y="42"/>
                  </a:cubicBezTo>
                  <a:cubicBezTo>
                    <a:pt x="1867" y="40"/>
                    <a:pt x="1870" y="40"/>
                    <a:pt x="1871" y="36"/>
                  </a:cubicBezTo>
                  <a:cubicBezTo>
                    <a:pt x="1866" y="32"/>
                    <a:pt x="1861" y="28"/>
                    <a:pt x="1856" y="22"/>
                  </a:cubicBezTo>
                  <a:close/>
                  <a:moveTo>
                    <a:pt x="1882" y="13"/>
                  </a:moveTo>
                  <a:cubicBezTo>
                    <a:pt x="1860" y="12"/>
                    <a:pt x="1860" y="12"/>
                    <a:pt x="1860" y="12"/>
                  </a:cubicBezTo>
                  <a:cubicBezTo>
                    <a:pt x="1858" y="14"/>
                    <a:pt x="1858" y="14"/>
                    <a:pt x="1858" y="14"/>
                  </a:cubicBezTo>
                  <a:cubicBezTo>
                    <a:pt x="1860" y="21"/>
                    <a:pt x="1868" y="28"/>
                    <a:pt x="1875" y="32"/>
                  </a:cubicBezTo>
                  <a:cubicBezTo>
                    <a:pt x="1877" y="35"/>
                    <a:pt x="1881" y="30"/>
                    <a:pt x="1883" y="34"/>
                  </a:cubicBezTo>
                  <a:cubicBezTo>
                    <a:pt x="1899" y="30"/>
                    <a:pt x="1913" y="36"/>
                    <a:pt x="1926" y="42"/>
                  </a:cubicBezTo>
                  <a:cubicBezTo>
                    <a:pt x="1938" y="41"/>
                    <a:pt x="1948" y="33"/>
                    <a:pt x="1957" y="25"/>
                  </a:cubicBezTo>
                  <a:cubicBezTo>
                    <a:pt x="1960" y="20"/>
                    <a:pt x="1969" y="20"/>
                    <a:pt x="1968" y="13"/>
                  </a:cubicBezTo>
                  <a:cubicBezTo>
                    <a:pt x="1949" y="13"/>
                    <a:pt x="1949" y="13"/>
                    <a:pt x="1949" y="13"/>
                  </a:cubicBezTo>
                  <a:cubicBezTo>
                    <a:pt x="1939" y="25"/>
                    <a:pt x="1923" y="30"/>
                    <a:pt x="1908" y="28"/>
                  </a:cubicBezTo>
                  <a:cubicBezTo>
                    <a:pt x="1897" y="26"/>
                    <a:pt x="1890" y="19"/>
                    <a:pt x="1882" y="13"/>
                  </a:cubicBezTo>
                  <a:close/>
                  <a:moveTo>
                    <a:pt x="1940" y="14"/>
                  </a:moveTo>
                  <a:cubicBezTo>
                    <a:pt x="1930" y="11"/>
                    <a:pt x="1921" y="13"/>
                    <a:pt x="1911" y="12"/>
                  </a:cubicBezTo>
                  <a:cubicBezTo>
                    <a:pt x="1904" y="14"/>
                    <a:pt x="1897" y="11"/>
                    <a:pt x="1892" y="13"/>
                  </a:cubicBezTo>
                  <a:cubicBezTo>
                    <a:pt x="1895" y="18"/>
                    <a:pt x="1902" y="21"/>
                    <a:pt x="1908" y="23"/>
                  </a:cubicBezTo>
                  <a:cubicBezTo>
                    <a:pt x="1920" y="25"/>
                    <a:pt x="1933" y="23"/>
                    <a:pt x="1940" y="14"/>
                  </a:cubicBezTo>
                  <a:close/>
                  <a:moveTo>
                    <a:pt x="1162" y="25"/>
                  </a:moveTo>
                  <a:cubicBezTo>
                    <a:pt x="1149" y="25"/>
                    <a:pt x="1140" y="18"/>
                    <a:pt x="1128" y="14"/>
                  </a:cubicBezTo>
                  <a:cubicBezTo>
                    <a:pt x="1127" y="17"/>
                    <a:pt x="1124" y="19"/>
                    <a:pt x="1125" y="22"/>
                  </a:cubicBezTo>
                  <a:cubicBezTo>
                    <a:pt x="1130" y="27"/>
                    <a:pt x="1136" y="28"/>
                    <a:pt x="1142" y="31"/>
                  </a:cubicBezTo>
                  <a:cubicBezTo>
                    <a:pt x="1147" y="38"/>
                    <a:pt x="1157" y="39"/>
                    <a:pt x="1165" y="38"/>
                  </a:cubicBezTo>
                  <a:cubicBezTo>
                    <a:pt x="1166" y="34"/>
                    <a:pt x="1167" y="28"/>
                    <a:pt x="1162" y="25"/>
                  </a:cubicBezTo>
                  <a:close/>
                  <a:moveTo>
                    <a:pt x="690" y="26"/>
                  </a:moveTo>
                  <a:cubicBezTo>
                    <a:pt x="686" y="21"/>
                    <a:pt x="678" y="24"/>
                    <a:pt x="672" y="22"/>
                  </a:cubicBezTo>
                  <a:cubicBezTo>
                    <a:pt x="670" y="23"/>
                    <a:pt x="668" y="26"/>
                    <a:pt x="669" y="28"/>
                  </a:cubicBezTo>
                  <a:cubicBezTo>
                    <a:pt x="674" y="33"/>
                    <a:pt x="681" y="33"/>
                    <a:pt x="687" y="34"/>
                  </a:cubicBezTo>
                  <a:cubicBezTo>
                    <a:pt x="690" y="33"/>
                    <a:pt x="690" y="29"/>
                    <a:pt x="690" y="26"/>
                  </a:cubicBezTo>
                  <a:close/>
                  <a:moveTo>
                    <a:pt x="184" y="34"/>
                  </a:moveTo>
                  <a:cubicBezTo>
                    <a:pt x="181" y="30"/>
                    <a:pt x="177" y="28"/>
                    <a:pt x="173" y="27"/>
                  </a:cubicBezTo>
                  <a:cubicBezTo>
                    <a:pt x="170" y="28"/>
                    <a:pt x="170" y="31"/>
                    <a:pt x="169" y="33"/>
                  </a:cubicBezTo>
                  <a:cubicBezTo>
                    <a:pt x="168" y="34"/>
                    <a:pt x="166" y="38"/>
                    <a:pt x="169" y="38"/>
                  </a:cubicBezTo>
                  <a:cubicBezTo>
                    <a:pt x="174" y="37"/>
                    <a:pt x="178" y="35"/>
                    <a:pt x="184" y="34"/>
                  </a:cubicBezTo>
                  <a:close/>
                  <a:moveTo>
                    <a:pt x="1122" y="29"/>
                  </a:moveTo>
                  <a:cubicBezTo>
                    <a:pt x="1120" y="29"/>
                    <a:pt x="1119" y="32"/>
                    <a:pt x="1118" y="34"/>
                  </a:cubicBezTo>
                  <a:cubicBezTo>
                    <a:pt x="1118" y="34"/>
                    <a:pt x="1120" y="34"/>
                    <a:pt x="1120" y="34"/>
                  </a:cubicBezTo>
                  <a:cubicBezTo>
                    <a:pt x="1121" y="32"/>
                    <a:pt x="1123" y="31"/>
                    <a:pt x="1122" y="29"/>
                  </a:cubicBezTo>
                  <a:close/>
                  <a:moveTo>
                    <a:pt x="1005" y="44"/>
                  </a:moveTo>
                  <a:cubicBezTo>
                    <a:pt x="1002" y="39"/>
                    <a:pt x="998" y="33"/>
                    <a:pt x="992" y="31"/>
                  </a:cubicBezTo>
                  <a:cubicBezTo>
                    <a:pt x="984" y="31"/>
                    <a:pt x="976" y="28"/>
                    <a:pt x="967" y="30"/>
                  </a:cubicBezTo>
                  <a:cubicBezTo>
                    <a:pt x="956" y="34"/>
                    <a:pt x="943" y="39"/>
                    <a:pt x="940" y="53"/>
                  </a:cubicBezTo>
                  <a:cubicBezTo>
                    <a:pt x="940" y="58"/>
                    <a:pt x="939" y="65"/>
                    <a:pt x="944" y="69"/>
                  </a:cubicBezTo>
                  <a:cubicBezTo>
                    <a:pt x="946" y="72"/>
                    <a:pt x="950" y="74"/>
                    <a:pt x="954" y="73"/>
                  </a:cubicBezTo>
                  <a:cubicBezTo>
                    <a:pt x="965" y="69"/>
                    <a:pt x="958" y="58"/>
                    <a:pt x="965" y="52"/>
                  </a:cubicBezTo>
                  <a:cubicBezTo>
                    <a:pt x="970" y="51"/>
                    <a:pt x="974" y="49"/>
                    <a:pt x="978" y="51"/>
                  </a:cubicBezTo>
                  <a:cubicBezTo>
                    <a:pt x="985" y="53"/>
                    <a:pt x="988" y="59"/>
                    <a:pt x="990" y="64"/>
                  </a:cubicBezTo>
                  <a:cubicBezTo>
                    <a:pt x="993" y="75"/>
                    <a:pt x="988" y="84"/>
                    <a:pt x="981" y="91"/>
                  </a:cubicBezTo>
                  <a:cubicBezTo>
                    <a:pt x="972" y="100"/>
                    <a:pt x="960" y="110"/>
                    <a:pt x="946" y="106"/>
                  </a:cubicBezTo>
                  <a:cubicBezTo>
                    <a:pt x="933" y="102"/>
                    <a:pt x="915" y="96"/>
                    <a:pt x="905" y="109"/>
                  </a:cubicBezTo>
                  <a:cubicBezTo>
                    <a:pt x="899" y="114"/>
                    <a:pt x="898" y="121"/>
                    <a:pt x="899" y="128"/>
                  </a:cubicBezTo>
                  <a:cubicBezTo>
                    <a:pt x="901" y="132"/>
                    <a:pt x="903" y="138"/>
                    <a:pt x="909" y="139"/>
                  </a:cubicBezTo>
                  <a:cubicBezTo>
                    <a:pt x="913" y="141"/>
                    <a:pt x="917" y="140"/>
                    <a:pt x="919" y="136"/>
                  </a:cubicBezTo>
                  <a:cubicBezTo>
                    <a:pt x="921" y="133"/>
                    <a:pt x="922" y="129"/>
                    <a:pt x="921" y="126"/>
                  </a:cubicBezTo>
                  <a:cubicBezTo>
                    <a:pt x="916" y="122"/>
                    <a:pt x="921" y="116"/>
                    <a:pt x="922" y="112"/>
                  </a:cubicBezTo>
                  <a:cubicBezTo>
                    <a:pt x="927" y="109"/>
                    <a:pt x="935" y="110"/>
                    <a:pt x="941" y="110"/>
                  </a:cubicBezTo>
                  <a:cubicBezTo>
                    <a:pt x="949" y="115"/>
                    <a:pt x="955" y="125"/>
                    <a:pt x="953" y="135"/>
                  </a:cubicBezTo>
                  <a:cubicBezTo>
                    <a:pt x="952" y="144"/>
                    <a:pt x="944" y="151"/>
                    <a:pt x="939" y="158"/>
                  </a:cubicBezTo>
                  <a:cubicBezTo>
                    <a:pt x="939" y="158"/>
                    <a:pt x="939" y="158"/>
                    <a:pt x="939" y="158"/>
                  </a:cubicBezTo>
                  <a:cubicBezTo>
                    <a:pt x="977" y="159"/>
                    <a:pt x="1015" y="159"/>
                    <a:pt x="1053" y="159"/>
                  </a:cubicBezTo>
                  <a:cubicBezTo>
                    <a:pt x="1056" y="160"/>
                    <a:pt x="1056" y="156"/>
                    <a:pt x="1057" y="154"/>
                  </a:cubicBezTo>
                  <a:cubicBezTo>
                    <a:pt x="1073" y="150"/>
                    <a:pt x="1078" y="133"/>
                    <a:pt x="1083" y="120"/>
                  </a:cubicBezTo>
                  <a:cubicBezTo>
                    <a:pt x="1086" y="106"/>
                    <a:pt x="1083" y="90"/>
                    <a:pt x="1071" y="81"/>
                  </a:cubicBezTo>
                  <a:cubicBezTo>
                    <a:pt x="1063" y="78"/>
                    <a:pt x="1052" y="75"/>
                    <a:pt x="1044" y="80"/>
                  </a:cubicBezTo>
                  <a:cubicBezTo>
                    <a:pt x="1035" y="85"/>
                    <a:pt x="1033" y="95"/>
                    <a:pt x="1033" y="104"/>
                  </a:cubicBezTo>
                  <a:cubicBezTo>
                    <a:pt x="1039" y="116"/>
                    <a:pt x="1052" y="100"/>
                    <a:pt x="1057" y="111"/>
                  </a:cubicBezTo>
                  <a:cubicBezTo>
                    <a:pt x="1053" y="122"/>
                    <a:pt x="1041" y="129"/>
                    <a:pt x="1030" y="129"/>
                  </a:cubicBezTo>
                  <a:cubicBezTo>
                    <a:pt x="1022" y="133"/>
                    <a:pt x="1015" y="129"/>
                    <a:pt x="1008" y="126"/>
                  </a:cubicBezTo>
                  <a:cubicBezTo>
                    <a:pt x="1000" y="119"/>
                    <a:pt x="996" y="110"/>
                    <a:pt x="998" y="100"/>
                  </a:cubicBezTo>
                  <a:cubicBezTo>
                    <a:pt x="1004" y="87"/>
                    <a:pt x="1010" y="72"/>
                    <a:pt x="1008" y="56"/>
                  </a:cubicBezTo>
                  <a:cubicBezTo>
                    <a:pt x="1006" y="53"/>
                    <a:pt x="1009" y="47"/>
                    <a:pt x="1005" y="44"/>
                  </a:cubicBezTo>
                  <a:close/>
                  <a:moveTo>
                    <a:pt x="538" y="50"/>
                  </a:moveTo>
                  <a:cubicBezTo>
                    <a:pt x="526" y="36"/>
                    <a:pt x="526" y="36"/>
                    <a:pt x="526" y="36"/>
                  </a:cubicBezTo>
                  <a:cubicBezTo>
                    <a:pt x="514" y="30"/>
                    <a:pt x="499" y="31"/>
                    <a:pt x="488" y="38"/>
                  </a:cubicBezTo>
                  <a:cubicBezTo>
                    <a:pt x="481" y="43"/>
                    <a:pt x="472" y="50"/>
                    <a:pt x="474" y="60"/>
                  </a:cubicBezTo>
                  <a:cubicBezTo>
                    <a:pt x="475" y="65"/>
                    <a:pt x="478" y="70"/>
                    <a:pt x="483" y="73"/>
                  </a:cubicBezTo>
                  <a:cubicBezTo>
                    <a:pt x="486" y="73"/>
                    <a:pt x="489" y="75"/>
                    <a:pt x="492" y="73"/>
                  </a:cubicBezTo>
                  <a:cubicBezTo>
                    <a:pt x="496" y="68"/>
                    <a:pt x="501" y="63"/>
                    <a:pt x="499" y="56"/>
                  </a:cubicBezTo>
                  <a:cubicBezTo>
                    <a:pt x="500" y="53"/>
                    <a:pt x="504" y="52"/>
                    <a:pt x="507" y="52"/>
                  </a:cubicBezTo>
                  <a:cubicBezTo>
                    <a:pt x="512" y="54"/>
                    <a:pt x="519" y="55"/>
                    <a:pt x="522" y="61"/>
                  </a:cubicBezTo>
                  <a:cubicBezTo>
                    <a:pt x="525" y="70"/>
                    <a:pt x="521" y="78"/>
                    <a:pt x="516" y="85"/>
                  </a:cubicBezTo>
                  <a:cubicBezTo>
                    <a:pt x="509" y="97"/>
                    <a:pt x="497" y="107"/>
                    <a:pt x="482" y="107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54" y="105"/>
                    <a:pt x="445" y="106"/>
                    <a:pt x="439" y="113"/>
                  </a:cubicBezTo>
                  <a:cubicBezTo>
                    <a:pt x="433" y="118"/>
                    <a:pt x="434" y="128"/>
                    <a:pt x="437" y="135"/>
                  </a:cubicBezTo>
                  <a:cubicBezTo>
                    <a:pt x="440" y="139"/>
                    <a:pt x="444" y="139"/>
                    <a:pt x="449" y="139"/>
                  </a:cubicBezTo>
                  <a:cubicBezTo>
                    <a:pt x="462" y="139"/>
                    <a:pt x="455" y="123"/>
                    <a:pt x="463" y="117"/>
                  </a:cubicBezTo>
                  <a:cubicBezTo>
                    <a:pt x="467" y="115"/>
                    <a:pt x="472" y="115"/>
                    <a:pt x="477" y="116"/>
                  </a:cubicBezTo>
                  <a:cubicBezTo>
                    <a:pt x="481" y="118"/>
                    <a:pt x="486" y="122"/>
                    <a:pt x="487" y="127"/>
                  </a:cubicBezTo>
                  <a:cubicBezTo>
                    <a:pt x="491" y="135"/>
                    <a:pt x="489" y="145"/>
                    <a:pt x="484" y="152"/>
                  </a:cubicBezTo>
                  <a:cubicBezTo>
                    <a:pt x="482" y="156"/>
                    <a:pt x="478" y="155"/>
                    <a:pt x="477" y="159"/>
                  </a:cubicBezTo>
                  <a:cubicBezTo>
                    <a:pt x="490" y="160"/>
                    <a:pt x="506" y="159"/>
                    <a:pt x="520" y="160"/>
                  </a:cubicBezTo>
                  <a:cubicBezTo>
                    <a:pt x="612" y="159"/>
                    <a:pt x="612" y="159"/>
                    <a:pt x="612" y="159"/>
                  </a:cubicBezTo>
                  <a:cubicBezTo>
                    <a:pt x="621" y="154"/>
                    <a:pt x="621" y="154"/>
                    <a:pt x="621" y="154"/>
                  </a:cubicBezTo>
                  <a:cubicBezTo>
                    <a:pt x="633" y="140"/>
                    <a:pt x="632" y="121"/>
                    <a:pt x="636" y="104"/>
                  </a:cubicBezTo>
                  <a:cubicBezTo>
                    <a:pt x="634" y="102"/>
                    <a:pt x="633" y="100"/>
                    <a:pt x="633" y="99"/>
                  </a:cubicBezTo>
                  <a:cubicBezTo>
                    <a:pt x="626" y="92"/>
                    <a:pt x="623" y="81"/>
                    <a:pt x="613" y="78"/>
                  </a:cubicBezTo>
                  <a:cubicBezTo>
                    <a:pt x="605" y="76"/>
                    <a:pt x="597" y="78"/>
                    <a:pt x="590" y="81"/>
                  </a:cubicBezTo>
                  <a:cubicBezTo>
                    <a:pt x="585" y="84"/>
                    <a:pt x="579" y="89"/>
                    <a:pt x="578" y="96"/>
                  </a:cubicBezTo>
                  <a:cubicBezTo>
                    <a:pt x="578" y="101"/>
                    <a:pt x="581" y="106"/>
                    <a:pt x="584" y="110"/>
                  </a:cubicBezTo>
                  <a:cubicBezTo>
                    <a:pt x="590" y="115"/>
                    <a:pt x="600" y="105"/>
                    <a:pt x="604" y="116"/>
                  </a:cubicBezTo>
                  <a:cubicBezTo>
                    <a:pt x="603" y="119"/>
                    <a:pt x="600" y="122"/>
                    <a:pt x="598" y="123"/>
                  </a:cubicBezTo>
                  <a:cubicBezTo>
                    <a:pt x="596" y="127"/>
                    <a:pt x="590" y="126"/>
                    <a:pt x="588" y="130"/>
                  </a:cubicBezTo>
                  <a:cubicBezTo>
                    <a:pt x="576" y="133"/>
                    <a:pt x="565" y="139"/>
                    <a:pt x="552" y="134"/>
                  </a:cubicBezTo>
                  <a:cubicBezTo>
                    <a:pt x="540" y="126"/>
                    <a:pt x="534" y="111"/>
                    <a:pt x="535" y="97"/>
                  </a:cubicBezTo>
                  <a:cubicBezTo>
                    <a:pt x="539" y="82"/>
                    <a:pt x="542" y="65"/>
                    <a:pt x="538" y="50"/>
                  </a:cubicBezTo>
                  <a:close/>
                  <a:moveTo>
                    <a:pt x="1259" y="36"/>
                  </a:moveTo>
                  <a:cubicBezTo>
                    <a:pt x="1258" y="34"/>
                    <a:pt x="1258" y="34"/>
                    <a:pt x="1258" y="34"/>
                  </a:cubicBezTo>
                  <a:cubicBezTo>
                    <a:pt x="1246" y="31"/>
                    <a:pt x="1232" y="32"/>
                    <a:pt x="1223" y="39"/>
                  </a:cubicBezTo>
                  <a:cubicBezTo>
                    <a:pt x="1220" y="43"/>
                    <a:pt x="1216" y="47"/>
                    <a:pt x="1217" y="51"/>
                  </a:cubicBezTo>
                  <a:cubicBezTo>
                    <a:pt x="1222" y="51"/>
                    <a:pt x="1227" y="50"/>
                    <a:pt x="1232" y="49"/>
                  </a:cubicBezTo>
                  <a:cubicBezTo>
                    <a:pt x="1243" y="48"/>
                    <a:pt x="1251" y="41"/>
                    <a:pt x="1259" y="36"/>
                  </a:cubicBezTo>
                  <a:close/>
                  <a:moveTo>
                    <a:pt x="773" y="34"/>
                  </a:moveTo>
                  <a:cubicBezTo>
                    <a:pt x="770" y="34"/>
                    <a:pt x="770" y="34"/>
                    <a:pt x="770" y="34"/>
                  </a:cubicBezTo>
                  <a:cubicBezTo>
                    <a:pt x="766" y="36"/>
                    <a:pt x="761" y="35"/>
                    <a:pt x="757" y="38"/>
                  </a:cubicBezTo>
                  <a:cubicBezTo>
                    <a:pt x="754" y="41"/>
                    <a:pt x="749" y="44"/>
                    <a:pt x="750" y="49"/>
                  </a:cubicBezTo>
                  <a:cubicBezTo>
                    <a:pt x="756" y="48"/>
                    <a:pt x="760" y="44"/>
                    <a:pt x="765" y="42"/>
                  </a:cubicBezTo>
                  <a:cubicBezTo>
                    <a:pt x="768" y="40"/>
                    <a:pt x="772" y="37"/>
                    <a:pt x="773" y="34"/>
                  </a:cubicBezTo>
                  <a:close/>
                  <a:moveTo>
                    <a:pt x="316" y="36"/>
                  </a:moveTo>
                  <a:cubicBezTo>
                    <a:pt x="314" y="34"/>
                    <a:pt x="311" y="35"/>
                    <a:pt x="309" y="34"/>
                  </a:cubicBezTo>
                  <a:cubicBezTo>
                    <a:pt x="301" y="37"/>
                    <a:pt x="290" y="34"/>
                    <a:pt x="283" y="40"/>
                  </a:cubicBezTo>
                  <a:cubicBezTo>
                    <a:pt x="280" y="42"/>
                    <a:pt x="275" y="47"/>
                    <a:pt x="274" y="51"/>
                  </a:cubicBezTo>
                  <a:cubicBezTo>
                    <a:pt x="283" y="49"/>
                    <a:pt x="294" y="47"/>
                    <a:pt x="302" y="43"/>
                  </a:cubicBezTo>
                  <a:cubicBezTo>
                    <a:pt x="307" y="41"/>
                    <a:pt x="312" y="40"/>
                    <a:pt x="316" y="36"/>
                  </a:cubicBezTo>
                  <a:close/>
                  <a:moveTo>
                    <a:pt x="794" y="45"/>
                  </a:moveTo>
                  <a:cubicBezTo>
                    <a:pt x="794" y="40"/>
                    <a:pt x="789" y="35"/>
                    <a:pt x="783" y="35"/>
                  </a:cubicBezTo>
                  <a:cubicBezTo>
                    <a:pt x="773" y="43"/>
                    <a:pt x="762" y="51"/>
                    <a:pt x="751" y="57"/>
                  </a:cubicBezTo>
                  <a:cubicBezTo>
                    <a:pt x="751" y="59"/>
                    <a:pt x="751" y="59"/>
                    <a:pt x="751" y="59"/>
                  </a:cubicBezTo>
                  <a:cubicBezTo>
                    <a:pt x="751" y="62"/>
                    <a:pt x="751" y="67"/>
                    <a:pt x="755" y="68"/>
                  </a:cubicBezTo>
                  <a:cubicBezTo>
                    <a:pt x="765" y="65"/>
                    <a:pt x="771" y="57"/>
                    <a:pt x="778" y="49"/>
                  </a:cubicBezTo>
                  <a:cubicBezTo>
                    <a:pt x="783" y="48"/>
                    <a:pt x="788" y="46"/>
                    <a:pt x="793" y="48"/>
                  </a:cubicBezTo>
                  <a:cubicBezTo>
                    <a:pt x="794" y="48"/>
                    <a:pt x="794" y="46"/>
                    <a:pt x="794" y="45"/>
                  </a:cubicBezTo>
                  <a:close/>
                  <a:moveTo>
                    <a:pt x="685" y="40"/>
                  </a:moveTo>
                  <a:cubicBezTo>
                    <a:pt x="682" y="38"/>
                    <a:pt x="679" y="38"/>
                    <a:pt x="676" y="38"/>
                  </a:cubicBezTo>
                  <a:cubicBezTo>
                    <a:pt x="673" y="40"/>
                    <a:pt x="672" y="43"/>
                    <a:pt x="673" y="47"/>
                  </a:cubicBezTo>
                  <a:cubicBezTo>
                    <a:pt x="676" y="47"/>
                    <a:pt x="676" y="47"/>
                    <a:pt x="676" y="47"/>
                  </a:cubicBezTo>
                  <a:cubicBezTo>
                    <a:pt x="680" y="46"/>
                    <a:pt x="683" y="42"/>
                    <a:pt x="685" y="40"/>
                  </a:cubicBezTo>
                  <a:close/>
                  <a:moveTo>
                    <a:pt x="211" y="44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9" y="40"/>
                    <a:pt x="198" y="40"/>
                    <a:pt x="198" y="41"/>
                  </a:cubicBezTo>
                  <a:cubicBezTo>
                    <a:pt x="201" y="45"/>
                    <a:pt x="200" y="50"/>
                    <a:pt x="201" y="54"/>
                  </a:cubicBezTo>
                  <a:cubicBezTo>
                    <a:pt x="204" y="54"/>
                    <a:pt x="206" y="52"/>
                    <a:pt x="208" y="50"/>
                  </a:cubicBezTo>
                  <a:cubicBezTo>
                    <a:pt x="209" y="48"/>
                    <a:pt x="213" y="47"/>
                    <a:pt x="211" y="44"/>
                  </a:cubicBezTo>
                  <a:close/>
                  <a:moveTo>
                    <a:pt x="324" y="42"/>
                  </a:moveTo>
                  <a:cubicBezTo>
                    <a:pt x="323" y="41"/>
                    <a:pt x="322" y="40"/>
                    <a:pt x="321" y="40"/>
                  </a:cubicBezTo>
                  <a:cubicBezTo>
                    <a:pt x="312" y="46"/>
                    <a:pt x="302" y="49"/>
                    <a:pt x="293" y="52"/>
                  </a:cubicBezTo>
                  <a:cubicBezTo>
                    <a:pt x="287" y="54"/>
                    <a:pt x="281" y="56"/>
                    <a:pt x="275" y="58"/>
                  </a:cubicBezTo>
                  <a:cubicBezTo>
                    <a:pt x="280" y="61"/>
                    <a:pt x="281" y="69"/>
                    <a:pt x="288" y="67"/>
                  </a:cubicBezTo>
                  <a:cubicBezTo>
                    <a:pt x="298" y="64"/>
                    <a:pt x="309" y="61"/>
                    <a:pt x="314" y="50"/>
                  </a:cubicBezTo>
                  <a:cubicBezTo>
                    <a:pt x="317" y="47"/>
                    <a:pt x="323" y="47"/>
                    <a:pt x="324" y="42"/>
                  </a:cubicBezTo>
                  <a:close/>
                  <a:moveTo>
                    <a:pt x="1712" y="44"/>
                  </a:moveTo>
                  <a:cubicBezTo>
                    <a:pt x="1712" y="41"/>
                    <a:pt x="1712" y="41"/>
                    <a:pt x="1712" y="41"/>
                  </a:cubicBezTo>
                  <a:cubicBezTo>
                    <a:pt x="1708" y="40"/>
                    <a:pt x="1708" y="40"/>
                    <a:pt x="1708" y="40"/>
                  </a:cubicBezTo>
                  <a:cubicBezTo>
                    <a:pt x="1697" y="44"/>
                    <a:pt x="1684" y="47"/>
                    <a:pt x="1678" y="58"/>
                  </a:cubicBezTo>
                  <a:cubicBezTo>
                    <a:pt x="1678" y="60"/>
                    <a:pt x="1677" y="63"/>
                    <a:pt x="1679" y="64"/>
                  </a:cubicBezTo>
                  <a:cubicBezTo>
                    <a:pt x="1692" y="61"/>
                    <a:pt x="1701" y="52"/>
                    <a:pt x="1712" y="44"/>
                  </a:cubicBezTo>
                  <a:close/>
                  <a:moveTo>
                    <a:pt x="1730" y="50"/>
                  </a:moveTo>
                  <a:cubicBezTo>
                    <a:pt x="1728" y="44"/>
                    <a:pt x="1728" y="44"/>
                    <a:pt x="1728" y="44"/>
                  </a:cubicBezTo>
                  <a:cubicBezTo>
                    <a:pt x="1726" y="43"/>
                    <a:pt x="1723" y="39"/>
                    <a:pt x="1720" y="41"/>
                  </a:cubicBezTo>
                  <a:cubicBezTo>
                    <a:pt x="1717" y="47"/>
                    <a:pt x="1710" y="51"/>
                    <a:pt x="1705" y="56"/>
                  </a:cubicBezTo>
                  <a:cubicBezTo>
                    <a:pt x="1699" y="60"/>
                    <a:pt x="1694" y="64"/>
                    <a:pt x="1688" y="65"/>
                  </a:cubicBezTo>
                  <a:cubicBezTo>
                    <a:pt x="1686" y="68"/>
                    <a:pt x="1682" y="68"/>
                    <a:pt x="1683" y="71"/>
                  </a:cubicBezTo>
                  <a:cubicBezTo>
                    <a:pt x="1684" y="73"/>
                    <a:pt x="1685" y="74"/>
                    <a:pt x="1687" y="74"/>
                  </a:cubicBezTo>
                  <a:cubicBezTo>
                    <a:pt x="1693" y="70"/>
                    <a:pt x="1701" y="72"/>
                    <a:pt x="1707" y="65"/>
                  </a:cubicBezTo>
                  <a:cubicBezTo>
                    <a:pt x="1714" y="64"/>
                    <a:pt x="1718" y="59"/>
                    <a:pt x="1723" y="54"/>
                  </a:cubicBezTo>
                  <a:cubicBezTo>
                    <a:pt x="1726" y="52"/>
                    <a:pt x="1731" y="54"/>
                    <a:pt x="1730" y="50"/>
                  </a:cubicBezTo>
                  <a:close/>
                  <a:moveTo>
                    <a:pt x="1470" y="49"/>
                  </a:moveTo>
                  <a:cubicBezTo>
                    <a:pt x="1463" y="39"/>
                    <a:pt x="1453" y="44"/>
                    <a:pt x="1444" y="41"/>
                  </a:cubicBezTo>
                  <a:cubicBezTo>
                    <a:pt x="1431" y="41"/>
                    <a:pt x="1418" y="46"/>
                    <a:pt x="1411" y="58"/>
                  </a:cubicBezTo>
                  <a:cubicBezTo>
                    <a:pt x="1409" y="64"/>
                    <a:pt x="1407" y="73"/>
                    <a:pt x="1412" y="78"/>
                  </a:cubicBezTo>
                  <a:cubicBezTo>
                    <a:pt x="1416" y="81"/>
                    <a:pt x="1421" y="83"/>
                    <a:pt x="1425" y="82"/>
                  </a:cubicBezTo>
                  <a:cubicBezTo>
                    <a:pt x="1434" y="78"/>
                    <a:pt x="1431" y="69"/>
                    <a:pt x="1433" y="62"/>
                  </a:cubicBezTo>
                  <a:cubicBezTo>
                    <a:pt x="1435" y="57"/>
                    <a:pt x="1440" y="56"/>
                    <a:pt x="1444" y="54"/>
                  </a:cubicBezTo>
                  <a:cubicBezTo>
                    <a:pt x="1451" y="52"/>
                    <a:pt x="1456" y="60"/>
                    <a:pt x="1460" y="63"/>
                  </a:cubicBezTo>
                  <a:cubicBezTo>
                    <a:pt x="1461" y="69"/>
                    <a:pt x="1462" y="75"/>
                    <a:pt x="1460" y="82"/>
                  </a:cubicBezTo>
                  <a:cubicBezTo>
                    <a:pt x="1454" y="99"/>
                    <a:pt x="1437" y="107"/>
                    <a:pt x="1419" y="106"/>
                  </a:cubicBezTo>
                  <a:cubicBezTo>
                    <a:pt x="1406" y="105"/>
                    <a:pt x="1389" y="99"/>
                    <a:pt x="1380" y="112"/>
                  </a:cubicBezTo>
                  <a:cubicBezTo>
                    <a:pt x="1378" y="117"/>
                    <a:pt x="1376" y="125"/>
                    <a:pt x="1378" y="131"/>
                  </a:cubicBezTo>
                  <a:cubicBezTo>
                    <a:pt x="1380" y="134"/>
                    <a:pt x="1383" y="140"/>
                    <a:pt x="1388" y="139"/>
                  </a:cubicBezTo>
                  <a:cubicBezTo>
                    <a:pt x="1390" y="138"/>
                    <a:pt x="1393" y="137"/>
                    <a:pt x="1394" y="134"/>
                  </a:cubicBezTo>
                  <a:cubicBezTo>
                    <a:pt x="1396" y="131"/>
                    <a:pt x="1393" y="128"/>
                    <a:pt x="1391" y="126"/>
                  </a:cubicBezTo>
                  <a:cubicBezTo>
                    <a:pt x="1389" y="120"/>
                    <a:pt x="1397" y="116"/>
                    <a:pt x="1401" y="113"/>
                  </a:cubicBezTo>
                  <a:cubicBezTo>
                    <a:pt x="1407" y="110"/>
                    <a:pt x="1413" y="113"/>
                    <a:pt x="1418" y="114"/>
                  </a:cubicBezTo>
                  <a:cubicBezTo>
                    <a:pt x="1425" y="118"/>
                    <a:pt x="1425" y="126"/>
                    <a:pt x="1428" y="132"/>
                  </a:cubicBezTo>
                  <a:cubicBezTo>
                    <a:pt x="1430" y="142"/>
                    <a:pt x="1425" y="152"/>
                    <a:pt x="1418" y="158"/>
                  </a:cubicBezTo>
                  <a:cubicBezTo>
                    <a:pt x="1418" y="159"/>
                    <a:pt x="1419" y="159"/>
                    <a:pt x="1420" y="159"/>
                  </a:cubicBezTo>
                  <a:cubicBezTo>
                    <a:pt x="1444" y="158"/>
                    <a:pt x="1467" y="159"/>
                    <a:pt x="1490" y="159"/>
                  </a:cubicBezTo>
                  <a:cubicBezTo>
                    <a:pt x="1507" y="158"/>
                    <a:pt x="1524" y="159"/>
                    <a:pt x="1540" y="158"/>
                  </a:cubicBezTo>
                  <a:cubicBezTo>
                    <a:pt x="1550" y="153"/>
                    <a:pt x="1558" y="143"/>
                    <a:pt x="1562" y="132"/>
                  </a:cubicBezTo>
                  <a:cubicBezTo>
                    <a:pt x="1568" y="116"/>
                    <a:pt x="1564" y="99"/>
                    <a:pt x="1551" y="88"/>
                  </a:cubicBezTo>
                  <a:cubicBezTo>
                    <a:pt x="1542" y="84"/>
                    <a:pt x="1530" y="76"/>
                    <a:pt x="1519" y="83"/>
                  </a:cubicBezTo>
                  <a:cubicBezTo>
                    <a:pt x="1515" y="86"/>
                    <a:pt x="1513" y="90"/>
                    <a:pt x="1512" y="95"/>
                  </a:cubicBezTo>
                  <a:cubicBezTo>
                    <a:pt x="1513" y="102"/>
                    <a:pt x="1520" y="105"/>
                    <a:pt x="1525" y="109"/>
                  </a:cubicBezTo>
                  <a:cubicBezTo>
                    <a:pt x="1527" y="112"/>
                    <a:pt x="1525" y="115"/>
                    <a:pt x="1524" y="118"/>
                  </a:cubicBezTo>
                  <a:cubicBezTo>
                    <a:pt x="1516" y="128"/>
                    <a:pt x="1503" y="133"/>
                    <a:pt x="1490" y="131"/>
                  </a:cubicBezTo>
                  <a:cubicBezTo>
                    <a:pt x="1486" y="129"/>
                    <a:pt x="1482" y="126"/>
                    <a:pt x="1480" y="123"/>
                  </a:cubicBezTo>
                  <a:cubicBezTo>
                    <a:pt x="1474" y="118"/>
                    <a:pt x="1475" y="109"/>
                    <a:pt x="1476" y="103"/>
                  </a:cubicBezTo>
                  <a:cubicBezTo>
                    <a:pt x="1482" y="93"/>
                    <a:pt x="1487" y="79"/>
                    <a:pt x="1481" y="67"/>
                  </a:cubicBezTo>
                  <a:cubicBezTo>
                    <a:pt x="1481" y="60"/>
                    <a:pt x="1475" y="55"/>
                    <a:pt x="1470" y="49"/>
                  </a:cubicBezTo>
                  <a:close/>
                  <a:moveTo>
                    <a:pt x="1113" y="41"/>
                  </a:moveTo>
                  <a:cubicBezTo>
                    <a:pt x="1112" y="43"/>
                    <a:pt x="1109" y="45"/>
                    <a:pt x="1109" y="48"/>
                  </a:cubicBezTo>
                  <a:cubicBezTo>
                    <a:pt x="1109" y="50"/>
                    <a:pt x="1110" y="51"/>
                    <a:pt x="1112" y="52"/>
                  </a:cubicBezTo>
                  <a:cubicBezTo>
                    <a:pt x="1113" y="48"/>
                    <a:pt x="1114" y="45"/>
                    <a:pt x="1113" y="41"/>
                  </a:cubicBezTo>
                  <a:close/>
                  <a:moveTo>
                    <a:pt x="1162" y="44"/>
                  </a:moveTo>
                  <a:cubicBezTo>
                    <a:pt x="1159" y="44"/>
                    <a:pt x="1154" y="41"/>
                    <a:pt x="1150" y="42"/>
                  </a:cubicBezTo>
                  <a:cubicBezTo>
                    <a:pt x="1151" y="47"/>
                    <a:pt x="1148" y="52"/>
                    <a:pt x="1149" y="56"/>
                  </a:cubicBezTo>
                  <a:cubicBezTo>
                    <a:pt x="1155" y="59"/>
                    <a:pt x="1157" y="54"/>
                    <a:pt x="1161" y="51"/>
                  </a:cubicBezTo>
                  <a:cubicBezTo>
                    <a:pt x="1162" y="49"/>
                    <a:pt x="1164" y="47"/>
                    <a:pt x="1162" y="44"/>
                  </a:cubicBezTo>
                  <a:close/>
                  <a:moveTo>
                    <a:pt x="1269" y="48"/>
                  </a:moveTo>
                  <a:cubicBezTo>
                    <a:pt x="1267" y="43"/>
                    <a:pt x="1267" y="43"/>
                    <a:pt x="1267" y="43"/>
                  </a:cubicBezTo>
                  <a:cubicBezTo>
                    <a:pt x="1265" y="41"/>
                    <a:pt x="1263" y="44"/>
                    <a:pt x="1261" y="43"/>
                  </a:cubicBezTo>
                  <a:cubicBezTo>
                    <a:pt x="1248" y="53"/>
                    <a:pt x="1231" y="54"/>
                    <a:pt x="1216" y="58"/>
                  </a:cubicBezTo>
                  <a:cubicBezTo>
                    <a:pt x="1215" y="62"/>
                    <a:pt x="1215" y="67"/>
                    <a:pt x="1219" y="70"/>
                  </a:cubicBezTo>
                  <a:cubicBezTo>
                    <a:pt x="1234" y="69"/>
                    <a:pt x="1247" y="64"/>
                    <a:pt x="1257" y="55"/>
                  </a:cubicBezTo>
                  <a:cubicBezTo>
                    <a:pt x="1261" y="51"/>
                    <a:pt x="1270" y="56"/>
                    <a:pt x="1269" y="48"/>
                  </a:cubicBezTo>
                  <a:close/>
                  <a:moveTo>
                    <a:pt x="162" y="53"/>
                  </a:moveTo>
                  <a:cubicBezTo>
                    <a:pt x="163" y="51"/>
                    <a:pt x="163" y="48"/>
                    <a:pt x="163" y="46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60" y="52"/>
                    <a:pt x="160" y="53"/>
                    <a:pt x="162" y="53"/>
                  </a:cubicBezTo>
                  <a:close/>
                  <a:moveTo>
                    <a:pt x="1113" y="62"/>
                  </a:moveTo>
                  <a:cubicBezTo>
                    <a:pt x="1110" y="60"/>
                    <a:pt x="1109" y="55"/>
                    <a:pt x="1105" y="54"/>
                  </a:cubicBezTo>
                  <a:cubicBezTo>
                    <a:pt x="1103" y="55"/>
                    <a:pt x="1102" y="57"/>
                    <a:pt x="1102" y="58"/>
                  </a:cubicBezTo>
                  <a:cubicBezTo>
                    <a:pt x="1105" y="67"/>
                    <a:pt x="1110" y="74"/>
                    <a:pt x="1119" y="79"/>
                  </a:cubicBezTo>
                  <a:cubicBezTo>
                    <a:pt x="1127" y="89"/>
                    <a:pt x="1139" y="94"/>
                    <a:pt x="1149" y="101"/>
                  </a:cubicBezTo>
                  <a:cubicBezTo>
                    <a:pt x="1153" y="103"/>
                    <a:pt x="1155" y="97"/>
                    <a:pt x="1157" y="94"/>
                  </a:cubicBezTo>
                  <a:cubicBezTo>
                    <a:pt x="1158" y="91"/>
                    <a:pt x="1162" y="92"/>
                    <a:pt x="1162" y="89"/>
                  </a:cubicBezTo>
                  <a:cubicBezTo>
                    <a:pt x="1153" y="84"/>
                    <a:pt x="1144" y="82"/>
                    <a:pt x="1134" y="81"/>
                  </a:cubicBezTo>
                  <a:cubicBezTo>
                    <a:pt x="1124" y="78"/>
                    <a:pt x="1120" y="68"/>
                    <a:pt x="1113" y="62"/>
                  </a:cubicBezTo>
                  <a:close/>
                  <a:moveTo>
                    <a:pt x="43" y="61"/>
                  </a:moveTo>
                  <a:cubicBezTo>
                    <a:pt x="40" y="58"/>
                    <a:pt x="36" y="55"/>
                    <a:pt x="32" y="55"/>
                  </a:cubicBezTo>
                  <a:cubicBezTo>
                    <a:pt x="25" y="56"/>
                    <a:pt x="25" y="63"/>
                    <a:pt x="20" y="67"/>
                  </a:cubicBezTo>
                  <a:cubicBezTo>
                    <a:pt x="17" y="71"/>
                    <a:pt x="12" y="70"/>
                    <a:pt x="9" y="68"/>
                  </a:cubicBezTo>
                  <a:cubicBezTo>
                    <a:pt x="7" y="68"/>
                    <a:pt x="6" y="64"/>
                    <a:pt x="4" y="64"/>
                  </a:cubicBezTo>
                  <a:cubicBezTo>
                    <a:pt x="4" y="69"/>
                    <a:pt x="5" y="74"/>
                    <a:pt x="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3"/>
                    <a:pt x="33" y="86"/>
                    <a:pt x="31" y="87"/>
                  </a:cubicBezTo>
                  <a:cubicBezTo>
                    <a:pt x="24" y="95"/>
                    <a:pt x="14" y="97"/>
                    <a:pt x="5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101"/>
                    <a:pt x="9" y="99"/>
                    <a:pt x="13" y="101"/>
                  </a:cubicBezTo>
                  <a:cubicBezTo>
                    <a:pt x="20" y="101"/>
                    <a:pt x="26" y="99"/>
                    <a:pt x="32" y="96"/>
                  </a:cubicBezTo>
                  <a:cubicBezTo>
                    <a:pt x="36" y="93"/>
                    <a:pt x="36" y="87"/>
                    <a:pt x="41" y="86"/>
                  </a:cubicBezTo>
                  <a:cubicBezTo>
                    <a:pt x="45" y="78"/>
                    <a:pt x="48" y="68"/>
                    <a:pt x="43" y="61"/>
                  </a:cubicBezTo>
                  <a:close/>
                  <a:moveTo>
                    <a:pt x="163" y="67"/>
                  </a:moveTo>
                  <a:cubicBezTo>
                    <a:pt x="161" y="63"/>
                    <a:pt x="157" y="62"/>
                    <a:pt x="156" y="58"/>
                  </a:cubicBezTo>
                  <a:cubicBezTo>
                    <a:pt x="155" y="57"/>
                    <a:pt x="153" y="59"/>
                    <a:pt x="152" y="60"/>
                  </a:cubicBezTo>
                  <a:cubicBezTo>
                    <a:pt x="148" y="64"/>
                    <a:pt x="156" y="69"/>
                    <a:pt x="158" y="73"/>
                  </a:cubicBezTo>
                  <a:cubicBezTo>
                    <a:pt x="161" y="74"/>
                    <a:pt x="164" y="78"/>
                    <a:pt x="166" y="79"/>
                  </a:cubicBezTo>
                  <a:cubicBezTo>
                    <a:pt x="166" y="74"/>
                    <a:pt x="163" y="71"/>
                    <a:pt x="163" y="67"/>
                  </a:cubicBezTo>
                  <a:close/>
                  <a:moveTo>
                    <a:pt x="982" y="70"/>
                  </a:moveTo>
                  <a:cubicBezTo>
                    <a:pt x="982" y="66"/>
                    <a:pt x="980" y="62"/>
                    <a:pt x="978" y="59"/>
                  </a:cubicBezTo>
                  <a:cubicBezTo>
                    <a:pt x="977" y="58"/>
                    <a:pt x="975" y="59"/>
                    <a:pt x="973" y="59"/>
                  </a:cubicBezTo>
                  <a:cubicBezTo>
                    <a:pt x="969" y="59"/>
                    <a:pt x="969" y="63"/>
                    <a:pt x="969" y="67"/>
                  </a:cubicBezTo>
                  <a:cubicBezTo>
                    <a:pt x="968" y="72"/>
                    <a:pt x="963" y="75"/>
                    <a:pt x="962" y="80"/>
                  </a:cubicBezTo>
                  <a:cubicBezTo>
                    <a:pt x="965" y="83"/>
                    <a:pt x="970" y="80"/>
                    <a:pt x="974" y="80"/>
                  </a:cubicBezTo>
                  <a:cubicBezTo>
                    <a:pt x="979" y="78"/>
                    <a:pt x="984" y="75"/>
                    <a:pt x="982" y="70"/>
                  </a:cubicBezTo>
                  <a:close/>
                  <a:moveTo>
                    <a:pt x="516" y="68"/>
                  </a:moveTo>
                  <a:cubicBezTo>
                    <a:pt x="516" y="63"/>
                    <a:pt x="511" y="59"/>
                    <a:pt x="507" y="61"/>
                  </a:cubicBezTo>
                  <a:cubicBezTo>
                    <a:pt x="507" y="68"/>
                    <a:pt x="500" y="73"/>
                    <a:pt x="499" y="78"/>
                  </a:cubicBezTo>
                  <a:cubicBezTo>
                    <a:pt x="502" y="80"/>
                    <a:pt x="505" y="77"/>
                    <a:pt x="509" y="78"/>
                  </a:cubicBezTo>
                  <a:cubicBezTo>
                    <a:pt x="513" y="77"/>
                    <a:pt x="517" y="73"/>
                    <a:pt x="516" y="68"/>
                  </a:cubicBezTo>
                  <a:close/>
                  <a:moveTo>
                    <a:pt x="637" y="68"/>
                  </a:moveTo>
                  <a:cubicBezTo>
                    <a:pt x="636" y="65"/>
                    <a:pt x="637" y="61"/>
                    <a:pt x="633" y="60"/>
                  </a:cubicBezTo>
                  <a:cubicBezTo>
                    <a:pt x="631" y="61"/>
                    <a:pt x="628" y="64"/>
                    <a:pt x="628" y="67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55" y="85"/>
                    <a:pt x="663" y="92"/>
                    <a:pt x="672" y="96"/>
                  </a:cubicBezTo>
                  <a:cubicBezTo>
                    <a:pt x="674" y="98"/>
                    <a:pt x="677" y="97"/>
                    <a:pt x="678" y="95"/>
                  </a:cubicBezTo>
                  <a:cubicBezTo>
                    <a:pt x="679" y="94"/>
                    <a:pt x="681" y="91"/>
                    <a:pt x="679" y="89"/>
                  </a:cubicBezTo>
                  <a:cubicBezTo>
                    <a:pt x="675" y="89"/>
                    <a:pt x="672" y="86"/>
                    <a:pt x="668" y="85"/>
                  </a:cubicBezTo>
                  <a:cubicBezTo>
                    <a:pt x="655" y="84"/>
                    <a:pt x="644" y="79"/>
                    <a:pt x="637" y="68"/>
                  </a:cubicBezTo>
                  <a:close/>
                  <a:moveTo>
                    <a:pt x="1453" y="66"/>
                  </a:moveTo>
                  <a:cubicBezTo>
                    <a:pt x="1451" y="62"/>
                    <a:pt x="1448" y="61"/>
                    <a:pt x="1445" y="61"/>
                  </a:cubicBezTo>
                  <a:cubicBezTo>
                    <a:pt x="1437" y="62"/>
                    <a:pt x="1441" y="71"/>
                    <a:pt x="1438" y="76"/>
                  </a:cubicBezTo>
                  <a:cubicBezTo>
                    <a:pt x="1438" y="78"/>
                    <a:pt x="1436" y="80"/>
                    <a:pt x="1437" y="82"/>
                  </a:cubicBezTo>
                  <a:cubicBezTo>
                    <a:pt x="1442" y="83"/>
                    <a:pt x="1448" y="82"/>
                    <a:pt x="1452" y="79"/>
                  </a:cubicBezTo>
                  <a:cubicBezTo>
                    <a:pt x="1455" y="75"/>
                    <a:pt x="1454" y="70"/>
                    <a:pt x="1453" y="66"/>
                  </a:cubicBezTo>
                  <a:close/>
                  <a:moveTo>
                    <a:pt x="360" y="62"/>
                  </a:moveTo>
                  <a:cubicBezTo>
                    <a:pt x="355" y="62"/>
                    <a:pt x="354" y="68"/>
                    <a:pt x="352" y="71"/>
                  </a:cubicBezTo>
                  <a:cubicBezTo>
                    <a:pt x="345" y="81"/>
                    <a:pt x="335" y="92"/>
                    <a:pt x="321" y="92"/>
                  </a:cubicBezTo>
                  <a:cubicBezTo>
                    <a:pt x="312" y="97"/>
                    <a:pt x="304" y="99"/>
                    <a:pt x="296" y="103"/>
                  </a:cubicBezTo>
                  <a:cubicBezTo>
                    <a:pt x="296" y="108"/>
                    <a:pt x="291" y="112"/>
                    <a:pt x="293" y="115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1" y="110"/>
                    <a:pt x="314" y="106"/>
                    <a:pt x="318" y="106"/>
                  </a:cubicBezTo>
                  <a:cubicBezTo>
                    <a:pt x="335" y="98"/>
                    <a:pt x="352" y="89"/>
                    <a:pt x="365" y="74"/>
                  </a:cubicBezTo>
                  <a:cubicBezTo>
                    <a:pt x="368" y="69"/>
                    <a:pt x="362" y="66"/>
                    <a:pt x="360" y="62"/>
                  </a:cubicBezTo>
                  <a:close/>
                  <a:moveTo>
                    <a:pt x="39" y="68"/>
                  </a:moveTo>
                  <a:cubicBezTo>
                    <a:pt x="38" y="65"/>
                    <a:pt x="36" y="64"/>
                    <a:pt x="34" y="63"/>
                  </a:cubicBezTo>
                  <a:cubicBezTo>
                    <a:pt x="30" y="66"/>
                    <a:pt x="26" y="71"/>
                    <a:pt x="25" y="74"/>
                  </a:cubicBezTo>
                  <a:cubicBezTo>
                    <a:pt x="29" y="76"/>
                    <a:pt x="33" y="74"/>
                    <a:pt x="36" y="74"/>
                  </a:cubicBezTo>
                  <a:cubicBezTo>
                    <a:pt x="39" y="73"/>
                    <a:pt x="39" y="70"/>
                    <a:pt x="39" y="68"/>
                  </a:cubicBezTo>
                  <a:close/>
                  <a:moveTo>
                    <a:pt x="838" y="68"/>
                  </a:moveTo>
                  <a:cubicBezTo>
                    <a:pt x="837" y="67"/>
                    <a:pt x="836" y="64"/>
                    <a:pt x="834" y="64"/>
                  </a:cubicBezTo>
                  <a:cubicBezTo>
                    <a:pt x="832" y="66"/>
                    <a:pt x="833" y="70"/>
                    <a:pt x="831" y="72"/>
                  </a:cubicBezTo>
                  <a:cubicBezTo>
                    <a:pt x="831" y="73"/>
                    <a:pt x="832" y="73"/>
                    <a:pt x="833" y="73"/>
                  </a:cubicBezTo>
                  <a:cubicBezTo>
                    <a:pt x="835" y="72"/>
                    <a:pt x="838" y="71"/>
                    <a:pt x="838" y="68"/>
                  </a:cubicBezTo>
                  <a:close/>
                  <a:moveTo>
                    <a:pt x="1114" y="82"/>
                  </a:moveTo>
                  <a:cubicBezTo>
                    <a:pt x="1109" y="80"/>
                    <a:pt x="1106" y="74"/>
                    <a:pt x="1103" y="70"/>
                  </a:cubicBezTo>
                  <a:cubicBezTo>
                    <a:pt x="1099" y="70"/>
                    <a:pt x="1098" y="62"/>
                    <a:pt x="1095" y="66"/>
                  </a:cubicBezTo>
                  <a:cubicBezTo>
                    <a:pt x="1093" y="68"/>
                    <a:pt x="1095" y="70"/>
                    <a:pt x="1095" y="71"/>
                  </a:cubicBezTo>
                  <a:cubicBezTo>
                    <a:pt x="1105" y="86"/>
                    <a:pt x="1120" y="94"/>
                    <a:pt x="1133" y="105"/>
                  </a:cubicBezTo>
                  <a:cubicBezTo>
                    <a:pt x="1139" y="107"/>
                    <a:pt x="1144" y="112"/>
                    <a:pt x="1150" y="113"/>
                  </a:cubicBezTo>
                  <a:cubicBezTo>
                    <a:pt x="1151" y="112"/>
                    <a:pt x="1151" y="110"/>
                    <a:pt x="1150" y="108"/>
                  </a:cubicBezTo>
                  <a:cubicBezTo>
                    <a:pt x="1137" y="100"/>
                    <a:pt x="1124" y="92"/>
                    <a:pt x="1114" y="82"/>
                  </a:cubicBezTo>
                  <a:close/>
                  <a:moveTo>
                    <a:pt x="769" y="73"/>
                  </a:moveTo>
                  <a:cubicBezTo>
                    <a:pt x="770" y="62"/>
                    <a:pt x="760" y="72"/>
                    <a:pt x="757" y="74"/>
                  </a:cubicBezTo>
                  <a:cubicBezTo>
                    <a:pt x="758" y="76"/>
                    <a:pt x="759" y="77"/>
                    <a:pt x="760" y="78"/>
                  </a:cubicBezTo>
                  <a:cubicBezTo>
                    <a:pt x="764" y="77"/>
                    <a:pt x="768" y="77"/>
                    <a:pt x="769" y="73"/>
                  </a:cubicBezTo>
                  <a:close/>
                  <a:moveTo>
                    <a:pt x="1312" y="75"/>
                  </a:moveTo>
                  <a:cubicBezTo>
                    <a:pt x="1310" y="73"/>
                    <a:pt x="1309" y="67"/>
                    <a:pt x="1306" y="69"/>
                  </a:cubicBezTo>
                  <a:cubicBezTo>
                    <a:pt x="1304" y="74"/>
                    <a:pt x="1301" y="79"/>
                    <a:pt x="1297" y="83"/>
                  </a:cubicBezTo>
                  <a:cubicBezTo>
                    <a:pt x="1302" y="83"/>
                    <a:pt x="1307" y="78"/>
                    <a:pt x="1312" y="76"/>
                  </a:cubicBezTo>
                  <a:cubicBezTo>
                    <a:pt x="1312" y="75"/>
                    <a:pt x="1312" y="75"/>
                    <a:pt x="1312" y="75"/>
                  </a:cubicBezTo>
                  <a:close/>
                  <a:moveTo>
                    <a:pt x="306" y="76"/>
                  </a:moveTo>
                  <a:cubicBezTo>
                    <a:pt x="304" y="74"/>
                    <a:pt x="305" y="71"/>
                    <a:pt x="303" y="68"/>
                  </a:cubicBezTo>
                  <a:cubicBezTo>
                    <a:pt x="297" y="68"/>
                    <a:pt x="294" y="73"/>
                    <a:pt x="289" y="73"/>
                  </a:cubicBezTo>
                  <a:cubicBezTo>
                    <a:pt x="288" y="77"/>
                    <a:pt x="294" y="81"/>
                    <a:pt x="289" y="84"/>
                  </a:cubicBezTo>
                  <a:cubicBezTo>
                    <a:pt x="296" y="83"/>
                    <a:pt x="302" y="81"/>
                    <a:pt x="306" y="76"/>
                  </a:cubicBezTo>
                  <a:close/>
                  <a:moveTo>
                    <a:pt x="1712" y="68"/>
                  </a:moveTo>
                  <a:cubicBezTo>
                    <a:pt x="1709" y="69"/>
                    <a:pt x="1707" y="71"/>
                    <a:pt x="1705" y="73"/>
                  </a:cubicBezTo>
                  <a:cubicBezTo>
                    <a:pt x="1700" y="75"/>
                    <a:pt x="1693" y="74"/>
                    <a:pt x="1689" y="79"/>
                  </a:cubicBezTo>
                  <a:cubicBezTo>
                    <a:pt x="1691" y="81"/>
                    <a:pt x="1691" y="85"/>
                    <a:pt x="1694" y="86"/>
                  </a:cubicBezTo>
                  <a:cubicBezTo>
                    <a:pt x="1700" y="85"/>
                    <a:pt x="1706" y="82"/>
                    <a:pt x="1711" y="79"/>
                  </a:cubicBezTo>
                  <a:cubicBezTo>
                    <a:pt x="1712" y="76"/>
                    <a:pt x="1712" y="72"/>
                    <a:pt x="1712" y="68"/>
                  </a:cubicBezTo>
                  <a:close/>
                  <a:moveTo>
                    <a:pt x="1248" y="69"/>
                  </a:moveTo>
                  <a:cubicBezTo>
                    <a:pt x="1240" y="70"/>
                    <a:pt x="1233" y="74"/>
                    <a:pt x="1224" y="74"/>
                  </a:cubicBezTo>
                  <a:cubicBezTo>
                    <a:pt x="1222" y="76"/>
                    <a:pt x="1222" y="76"/>
                    <a:pt x="1222" y="76"/>
                  </a:cubicBezTo>
                  <a:cubicBezTo>
                    <a:pt x="1225" y="79"/>
                    <a:pt x="1225" y="79"/>
                    <a:pt x="1225" y="79"/>
                  </a:cubicBezTo>
                  <a:cubicBezTo>
                    <a:pt x="1233" y="80"/>
                    <a:pt x="1240" y="78"/>
                    <a:pt x="1247" y="75"/>
                  </a:cubicBezTo>
                  <a:cubicBezTo>
                    <a:pt x="1249" y="73"/>
                    <a:pt x="1247" y="70"/>
                    <a:pt x="1248" y="69"/>
                  </a:cubicBezTo>
                  <a:close/>
                  <a:moveTo>
                    <a:pt x="245" y="74"/>
                  </a:moveTo>
                  <a:cubicBezTo>
                    <a:pt x="244" y="69"/>
                    <a:pt x="237" y="70"/>
                    <a:pt x="232" y="70"/>
                  </a:cubicBezTo>
                  <a:cubicBezTo>
                    <a:pt x="231" y="70"/>
                    <a:pt x="228" y="72"/>
                    <a:pt x="229" y="74"/>
                  </a:cubicBezTo>
                  <a:cubicBezTo>
                    <a:pt x="234" y="77"/>
                    <a:pt x="241" y="75"/>
                    <a:pt x="245" y="74"/>
                  </a:cubicBezTo>
                  <a:close/>
                  <a:moveTo>
                    <a:pt x="649" y="89"/>
                  </a:moveTo>
                  <a:cubicBezTo>
                    <a:pt x="637" y="87"/>
                    <a:pt x="632" y="76"/>
                    <a:pt x="623" y="71"/>
                  </a:cubicBezTo>
                  <a:cubicBezTo>
                    <a:pt x="622" y="72"/>
                    <a:pt x="620" y="72"/>
                    <a:pt x="621" y="74"/>
                  </a:cubicBezTo>
                  <a:cubicBezTo>
                    <a:pt x="628" y="78"/>
                    <a:pt x="631" y="87"/>
                    <a:pt x="637" y="92"/>
                  </a:cubicBezTo>
                  <a:cubicBezTo>
                    <a:pt x="641" y="107"/>
                    <a:pt x="659" y="110"/>
                    <a:pt x="672" y="114"/>
                  </a:cubicBezTo>
                  <a:cubicBezTo>
                    <a:pt x="675" y="112"/>
                    <a:pt x="675" y="107"/>
                    <a:pt x="675" y="103"/>
                  </a:cubicBezTo>
                  <a:cubicBezTo>
                    <a:pt x="666" y="98"/>
                    <a:pt x="657" y="94"/>
                    <a:pt x="649" y="89"/>
                  </a:cubicBezTo>
                  <a:close/>
                  <a:moveTo>
                    <a:pt x="149" y="72"/>
                  </a:moveTo>
                  <a:cubicBezTo>
                    <a:pt x="143" y="71"/>
                    <a:pt x="143" y="71"/>
                    <a:pt x="143" y="71"/>
                  </a:cubicBezTo>
                  <a:cubicBezTo>
                    <a:pt x="143" y="73"/>
                    <a:pt x="146" y="76"/>
                    <a:pt x="149" y="77"/>
                  </a:cubicBezTo>
                  <a:cubicBezTo>
                    <a:pt x="155" y="85"/>
                    <a:pt x="163" y="92"/>
                    <a:pt x="166" y="102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187" y="116"/>
                    <a:pt x="192" y="125"/>
                    <a:pt x="201" y="123"/>
                  </a:cubicBezTo>
                  <a:cubicBezTo>
                    <a:pt x="202" y="119"/>
                    <a:pt x="204" y="115"/>
                    <a:pt x="201" y="112"/>
                  </a:cubicBezTo>
                  <a:cubicBezTo>
                    <a:pt x="190" y="105"/>
                    <a:pt x="178" y="97"/>
                    <a:pt x="167" y="90"/>
                  </a:cubicBezTo>
                  <a:cubicBezTo>
                    <a:pt x="161" y="84"/>
                    <a:pt x="157" y="77"/>
                    <a:pt x="149" y="72"/>
                  </a:cubicBezTo>
                  <a:close/>
                  <a:moveTo>
                    <a:pt x="716" y="75"/>
                  </a:moveTo>
                  <a:cubicBezTo>
                    <a:pt x="713" y="73"/>
                    <a:pt x="708" y="72"/>
                    <a:pt x="704" y="71"/>
                  </a:cubicBezTo>
                  <a:cubicBezTo>
                    <a:pt x="703" y="72"/>
                    <a:pt x="700" y="72"/>
                    <a:pt x="701" y="74"/>
                  </a:cubicBezTo>
                  <a:cubicBezTo>
                    <a:pt x="704" y="77"/>
                    <a:pt x="712" y="77"/>
                    <a:pt x="716" y="75"/>
                  </a:cubicBezTo>
                  <a:close/>
                  <a:moveTo>
                    <a:pt x="1089" y="73"/>
                  </a:moveTo>
                  <a:cubicBezTo>
                    <a:pt x="1086" y="73"/>
                    <a:pt x="1083" y="76"/>
                    <a:pt x="1081" y="79"/>
                  </a:cubicBezTo>
                  <a:cubicBezTo>
                    <a:pt x="1084" y="85"/>
                    <a:pt x="1089" y="91"/>
                    <a:pt x="1089" y="99"/>
                  </a:cubicBezTo>
                  <a:cubicBezTo>
                    <a:pt x="1094" y="107"/>
                    <a:pt x="1086" y="116"/>
                    <a:pt x="1095" y="124"/>
                  </a:cubicBezTo>
                  <a:cubicBezTo>
                    <a:pt x="1114" y="140"/>
                    <a:pt x="1137" y="149"/>
                    <a:pt x="1161" y="155"/>
                  </a:cubicBezTo>
                  <a:cubicBezTo>
                    <a:pt x="1162" y="162"/>
                    <a:pt x="1171" y="157"/>
                    <a:pt x="1175" y="159"/>
                  </a:cubicBezTo>
                  <a:cubicBezTo>
                    <a:pt x="1207" y="160"/>
                    <a:pt x="1242" y="159"/>
                    <a:pt x="1274" y="159"/>
                  </a:cubicBezTo>
                  <a:cubicBezTo>
                    <a:pt x="1280" y="153"/>
                    <a:pt x="1287" y="152"/>
                    <a:pt x="1294" y="150"/>
                  </a:cubicBezTo>
                  <a:cubicBezTo>
                    <a:pt x="1307" y="142"/>
                    <a:pt x="1319" y="132"/>
                    <a:pt x="1330" y="121"/>
                  </a:cubicBezTo>
                  <a:cubicBezTo>
                    <a:pt x="1336" y="116"/>
                    <a:pt x="1344" y="111"/>
                    <a:pt x="1346" y="103"/>
                  </a:cubicBezTo>
                  <a:cubicBezTo>
                    <a:pt x="1340" y="97"/>
                    <a:pt x="1332" y="94"/>
                    <a:pt x="1325" y="88"/>
                  </a:cubicBezTo>
                  <a:cubicBezTo>
                    <a:pt x="1309" y="100"/>
                    <a:pt x="1293" y="110"/>
                    <a:pt x="1276" y="119"/>
                  </a:cubicBezTo>
                  <a:cubicBezTo>
                    <a:pt x="1259" y="126"/>
                    <a:pt x="1242" y="133"/>
                    <a:pt x="1223" y="132"/>
                  </a:cubicBezTo>
                  <a:cubicBezTo>
                    <a:pt x="1214" y="138"/>
                    <a:pt x="1207" y="148"/>
                    <a:pt x="1195" y="149"/>
                  </a:cubicBezTo>
                  <a:cubicBezTo>
                    <a:pt x="1183" y="152"/>
                    <a:pt x="1173" y="145"/>
                    <a:pt x="1163" y="140"/>
                  </a:cubicBezTo>
                  <a:cubicBezTo>
                    <a:pt x="1156" y="136"/>
                    <a:pt x="1151" y="128"/>
                    <a:pt x="1149" y="120"/>
                  </a:cubicBezTo>
                  <a:cubicBezTo>
                    <a:pt x="1145" y="117"/>
                    <a:pt x="1141" y="115"/>
                    <a:pt x="1136" y="112"/>
                  </a:cubicBezTo>
                  <a:cubicBezTo>
                    <a:pt x="1118" y="103"/>
                    <a:pt x="1103" y="88"/>
                    <a:pt x="1089" y="73"/>
                  </a:cubicBezTo>
                  <a:close/>
                  <a:moveTo>
                    <a:pt x="1187" y="75"/>
                  </a:moveTo>
                  <a:cubicBezTo>
                    <a:pt x="1186" y="74"/>
                    <a:pt x="1183" y="73"/>
                    <a:pt x="1180" y="73"/>
                  </a:cubicBezTo>
                  <a:cubicBezTo>
                    <a:pt x="1178" y="73"/>
                    <a:pt x="1176" y="74"/>
                    <a:pt x="1175" y="75"/>
                  </a:cubicBezTo>
                  <a:cubicBezTo>
                    <a:pt x="1177" y="77"/>
                    <a:pt x="1179" y="77"/>
                    <a:pt x="1181" y="77"/>
                  </a:cubicBezTo>
                  <a:cubicBezTo>
                    <a:pt x="1183" y="77"/>
                    <a:pt x="1187" y="78"/>
                    <a:pt x="1187" y="75"/>
                  </a:cubicBezTo>
                  <a:close/>
                  <a:moveTo>
                    <a:pt x="1656" y="82"/>
                  </a:moveTo>
                  <a:cubicBezTo>
                    <a:pt x="1654" y="75"/>
                    <a:pt x="1646" y="73"/>
                    <a:pt x="1639" y="73"/>
                  </a:cubicBezTo>
                  <a:cubicBezTo>
                    <a:pt x="1635" y="74"/>
                    <a:pt x="1631" y="73"/>
                    <a:pt x="1629" y="77"/>
                  </a:cubicBezTo>
                  <a:cubicBezTo>
                    <a:pt x="1635" y="85"/>
                    <a:pt x="1647" y="86"/>
                    <a:pt x="1656" y="90"/>
                  </a:cubicBezTo>
                  <a:cubicBezTo>
                    <a:pt x="1659" y="89"/>
                    <a:pt x="1656" y="85"/>
                    <a:pt x="1656" y="82"/>
                  </a:cubicBezTo>
                  <a:close/>
                  <a:moveTo>
                    <a:pt x="1593" y="99"/>
                  </a:moveTo>
                  <a:cubicBezTo>
                    <a:pt x="1582" y="93"/>
                    <a:pt x="1579" y="78"/>
                    <a:pt x="1567" y="73"/>
                  </a:cubicBezTo>
                  <a:cubicBezTo>
                    <a:pt x="1566" y="74"/>
                    <a:pt x="1563" y="75"/>
                    <a:pt x="1564" y="77"/>
                  </a:cubicBezTo>
                  <a:cubicBezTo>
                    <a:pt x="1568" y="87"/>
                    <a:pt x="1577" y="96"/>
                    <a:pt x="1584" y="104"/>
                  </a:cubicBezTo>
                  <a:cubicBezTo>
                    <a:pt x="1593" y="110"/>
                    <a:pt x="1600" y="119"/>
                    <a:pt x="1609" y="123"/>
                  </a:cubicBezTo>
                  <a:cubicBezTo>
                    <a:pt x="1611" y="125"/>
                    <a:pt x="1614" y="127"/>
                    <a:pt x="1616" y="126"/>
                  </a:cubicBezTo>
                  <a:cubicBezTo>
                    <a:pt x="1617" y="121"/>
                    <a:pt x="1615" y="118"/>
                    <a:pt x="1614" y="114"/>
                  </a:cubicBezTo>
                  <a:cubicBezTo>
                    <a:pt x="1607" y="110"/>
                    <a:pt x="1599" y="105"/>
                    <a:pt x="1593" y="99"/>
                  </a:cubicBezTo>
                  <a:close/>
                  <a:moveTo>
                    <a:pt x="1767" y="76"/>
                  </a:moveTo>
                  <a:cubicBezTo>
                    <a:pt x="1766" y="75"/>
                    <a:pt x="1766" y="73"/>
                    <a:pt x="1764" y="73"/>
                  </a:cubicBezTo>
                  <a:cubicBezTo>
                    <a:pt x="1759" y="85"/>
                    <a:pt x="1759" y="85"/>
                    <a:pt x="1759" y="85"/>
                  </a:cubicBezTo>
                  <a:cubicBezTo>
                    <a:pt x="1751" y="92"/>
                    <a:pt x="1751" y="92"/>
                    <a:pt x="1751" y="92"/>
                  </a:cubicBezTo>
                  <a:cubicBezTo>
                    <a:pt x="1757" y="89"/>
                    <a:pt x="1765" y="83"/>
                    <a:pt x="1767" y="76"/>
                  </a:cubicBezTo>
                  <a:close/>
                  <a:moveTo>
                    <a:pt x="1914" y="82"/>
                  </a:moveTo>
                  <a:cubicBezTo>
                    <a:pt x="1911" y="77"/>
                    <a:pt x="1907" y="74"/>
                    <a:pt x="1901" y="74"/>
                  </a:cubicBezTo>
                  <a:cubicBezTo>
                    <a:pt x="1898" y="76"/>
                    <a:pt x="1896" y="80"/>
                    <a:pt x="1895" y="85"/>
                  </a:cubicBezTo>
                  <a:cubicBezTo>
                    <a:pt x="1900" y="88"/>
                    <a:pt x="1908" y="89"/>
                    <a:pt x="1914" y="88"/>
                  </a:cubicBezTo>
                  <a:cubicBezTo>
                    <a:pt x="1915" y="87"/>
                    <a:pt x="1915" y="84"/>
                    <a:pt x="1914" y="82"/>
                  </a:cubicBezTo>
                  <a:close/>
                  <a:moveTo>
                    <a:pt x="857" y="85"/>
                  </a:moveTo>
                  <a:cubicBezTo>
                    <a:pt x="846" y="75"/>
                    <a:pt x="846" y="75"/>
                    <a:pt x="846" y="75"/>
                  </a:cubicBezTo>
                  <a:cubicBezTo>
                    <a:pt x="837" y="73"/>
                    <a:pt x="833" y="83"/>
                    <a:pt x="825" y="83"/>
                  </a:cubicBezTo>
                  <a:cubicBezTo>
                    <a:pt x="818" y="91"/>
                    <a:pt x="807" y="93"/>
                    <a:pt x="800" y="103"/>
                  </a:cubicBezTo>
                  <a:cubicBezTo>
                    <a:pt x="790" y="109"/>
                    <a:pt x="781" y="118"/>
                    <a:pt x="770" y="121"/>
                  </a:cubicBezTo>
                  <a:cubicBezTo>
                    <a:pt x="766" y="127"/>
                    <a:pt x="766" y="127"/>
                    <a:pt x="766" y="127"/>
                  </a:cubicBezTo>
                  <a:cubicBezTo>
                    <a:pt x="762" y="137"/>
                    <a:pt x="752" y="141"/>
                    <a:pt x="744" y="147"/>
                  </a:cubicBezTo>
                  <a:cubicBezTo>
                    <a:pt x="731" y="152"/>
                    <a:pt x="713" y="157"/>
                    <a:pt x="699" y="151"/>
                  </a:cubicBezTo>
                  <a:cubicBezTo>
                    <a:pt x="686" y="146"/>
                    <a:pt x="680" y="132"/>
                    <a:pt x="675" y="121"/>
                  </a:cubicBezTo>
                  <a:cubicBezTo>
                    <a:pt x="666" y="117"/>
                    <a:pt x="655" y="116"/>
                    <a:pt x="647" y="111"/>
                  </a:cubicBezTo>
                  <a:cubicBezTo>
                    <a:pt x="637" y="104"/>
                    <a:pt x="644" y="119"/>
                    <a:pt x="637" y="121"/>
                  </a:cubicBezTo>
                  <a:cubicBezTo>
                    <a:pt x="643" y="126"/>
                    <a:pt x="636" y="132"/>
                    <a:pt x="639" y="138"/>
                  </a:cubicBezTo>
                  <a:cubicBezTo>
                    <a:pt x="646" y="143"/>
                    <a:pt x="654" y="147"/>
                    <a:pt x="663" y="151"/>
                  </a:cubicBezTo>
                  <a:cubicBezTo>
                    <a:pt x="668" y="152"/>
                    <a:pt x="675" y="153"/>
                    <a:pt x="677" y="159"/>
                  </a:cubicBezTo>
                  <a:cubicBezTo>
                    <a:pt x="777" y="159"/>
                    <a:pt x="777" y="159"/>
                    <a:pt x="777" y="159"/>
                  </a:cubicBezTo>
                  <a:cubicBezTo>
                    <a:pt x="803" y="151"/>
                    <a:pt x="825" y="136"/>
                    <a:pt x="847" y="119"/>
                  </a:cubicBezTo>
                  <a:cubicBezTo>
                    <a:pt x="854" y="111"/>
                    <a:pt x="867" y="105"/>
                    <a:pt x="870" y="94"/>
                  </a:cubicBezTo>
                  <a:cubicBezTo>
                    <a:pt x="857" y="85"/>
                    <a:pt x="857" y="85"/>
                    <a:pt x="857" y="85"/>
                  </a:cubicBezTo>
                  <a:close/>
                  <a:moveTo>
                    <a:pt x="229" y="81"/>
                  </a:moveTo>
                  <a:cubicBezTo>
                    <a:pt x="227" y="80"/>
                    <a:pt x="224" y="78"/>
                    <a:pt x="224" y="76"/>
                  </a:cubicBezTo>
                  <a:cubicBezTo>
                    <a:pt x="223" y="76"/>
                    <a:pt x="222" y="77"/>
                    <a:pt x="220" y="77"/>
                  </a:cubicBezTo>
                  <a:cubicBezTo>
                    <a:pt x="215" y="82"/>
                    <a:pt x="208" y="86"/>
                    <a:pt x="203" y="89"/>
                  </a:cubicBezTo>
                  <a:cubicBezTo>
                    <a:pt x="204" y="91"/>
                    <a:pt x="206" y="92"/>
                    <a:pt x="207" y="93"/>
                  </a:cubicBezTo>
                  <a:cubicBezTo>
                    <a:pt x="213" y="87"/>
                    <a:pt x="220" y="82"/>
                    <a:pt x="229" y="81"/>
                  </a:cubicBezTo>
                  <a:close/>
                  <a:moveTo>
                    <a:pt x="379" y="83"/>
                  </a:moveTo>
                  <a:cubicBezTo>
                    <a:pt x="376" y="81"/>
                    <a:pt x="374" y="77"/>
                    <a:pt x="370" y="77"/>
                  </a:cubicBezTo>
                  <a:cubicBezTo>
                    <a:pt x="362" y="87"/>
                    <a:pt x="350" y="94"/>
                    <a:pt x="339" y="101"/>
                  </a:cubicBezTo>
                  <a:cubicBezTo>
                    <a:pt x="328" y="106"/>
                    <a:pt x="318" y="114"/>
                    <a:pt x="305" y="114"/>
                  </a:cubicBezTo>
                  <a:cubicBezTo>
                    <a:pt x="300" y="115"/>
                    <a:pt x="296" y="119"/>
                    <a:pt x="290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3" y="125"/>
                    <a:pt x="288" y="123"/>
                    <a:pt x="285" y="126"/>
                  </a:cubicBezTo>
                  <a:cubicBezTo>
                    <a:pt x="279" y="135"/>
                    <a:pt x="279" y="135"/>
                    <a:pt x="279" y="135"/>
                  </a:cubicBezTo>
                  <a:cubicBezTo>
                    <a:pt x="293" y="132"/>
                    <a:pt x="307" y="127"/>
                    <a:pt x="320" y="122"/>
                  </a:cubicBezTo>
                  <a:cubicBezTo>
                    <a:pt x="341" y="113"/>
                    <a:pt x="359" y="100"/>
                    <a:pt x="378" y="86"/>
                  </a:cubicBezTo>
                  <a:cubicBezTo>
                    <a:pt x="379" y="83"/>
                    <a:pt x="379" y="83"/>
                    <a:pt x="379" y="83"/>
                  </a:cubicBezTo>
                  <a:close/>
                  <a:moveTo>
                    <a:pt x="716" y="82"/>
                  </a:moveTo>
                  <a:cubicBezTo>
                    <a:pt x="705" y="84"/>
                    <a:pt x="697" y="80"/>
                    <a:pt x="687" y="77"/>
                  </a:cubicBezTo>
                  <a:cubicBezTo>
                    <a:pt x="684" y="79"/>
                    <a:pt x="681" y="80"/>
                    <a:pt x="679" y="82"/>
                  </a:cubicBezTo>
                  <a:cubicBezTo>
                    <a:pt x="684" y="88"/>
                    <a:pt x="692" y="86"/>
                    <a:pt x="699" y="86"/>
                  </a:cubicBezTo>
                  <a:cubicBezTo>
                    <a:pt x="707" y="91"/>
                    <a:pt x="716" y="95"/>
                    <a:pt x="726" y="93"/>
                  </a:cubicBezTo>
                  <a:cubicBezTo>
                    <a:pt x="727" y="91"/>
                    <a:pt x="726" y="88"/>
                    <a:pt x="725" y="87"/>
                  </a:cubicBezTo>
                  <a:cubicBezTo>
                    <a:pt x="725" y="83"/>
                    <a:pt x="720" y="81"/>
                    <a:pt x="716" y="82"/>
                  </a:cubicBezTo>
                  <a:close/>
                  <a:moveTo>
                    <a:pt x="1188" y="83"/>
                  </a:moveTo>
                  <a:cubicBezTo>
                    <a:pt x="1181" y="81"/>
                    <a:pt x="1172" y="82"/>
                    <a:pt x="1165" y="78"/>
                  </a:cubicBezTo>
                  <a:cubicBezTo>
                    <a:pt x="1163" y="79"/>
                    <a:pt x="1161" y="80"/>
                    <a:pt x="1159" y="82"/>
                  </a:cubicBezTo>
                  <a:cubicBezTo>
                    <a:pt x="1163" y="83"/>
                    <a:pt x="1167" y="86"/>
                    <a:pt x="1171" y="86"/>
                  </a:cubicBezTo>
                  <a:cubicBezTo>
                    <a:pt x="1177" y="87"/>
                    <a:pt x="1184" y="89"/>
                    <a:pt x="1190" y="87"/>
                  </a:cubicBezTo>
                  <a:cubicBezTo>
                    <a:pt x="1191" y="86"/>
                    <a:pt x="1190" y="84"/>
                    <a:pt x="1188" y="83"/>
                  </a:cubicBezTo>
                  <a:close/>
                  <a:moveTo>
                    <a:pt x="1255" y="86"/>
                  </a:moveTo>
                  <a:cubicBezTo>
                    <a:pt x="1254" y="77"/>
                    <a:pt x="1245" y="80"/>
                    <a:pt x="1240" y="83"/>
                  </a:cubicBezTo>
                  <a:cubicBezTo>
                    <a:pt x="1236" y="85"/>
                    <a:pt x="1230" y="83"/>
                    <a:pt x="1226" y="86"/>
                  </a:cubicBezTo>
                  <a:cubicBezTo>
                    <a:pt x="1227" y="88"/>
                    <a:pt x="1227" y="91"/>
                    <a:pt x="1228" y="93"/>
                  </a:cubicBezTo>
                  <a:cubicBezTo>
                    <a:pt x="1239" y="95"/>
                    <a:pt x="1248" y="90"/>
                    <a:pt x="1255" y="86"/>
                  </a:cubicBezTo>
                  <a:close/>
                  <a:moveTo>
                    <a:pt x="250" y="80"/>
                  </a:moveTo>
                  <a:cubicBezTo>
                    <a:pt x="242" y="80"/>
                    <a:pt x="242" y="80"/>
                    <a:pt x="242" y="80"/>
                  </a:cubicBezTo>
                  <a:cubicBezTo>
                    <a:pt x="239" y="82"/>
                    <a:pt x="235" y="79"/>
                    <a:pt x="233" y="82"/>
                  </a:cubicBezTo>
                  <a:cubicBezTo>
                    <a:pt x="239" y="86"/>
                    <a:pt x="238" y="97"/>
                    <a:pt x="247" y="94"/>
                  </a:cubicBezTo>
                  <a:cubicBezTo>
                    <a:pt x="253" y="91"/>
                    <a:pt x="250" y="86"/>
                    <a:pt x="250" y="80"/>
                  </a:cubicBezTo>
                  <a:close/>
                  <a:moveTo>
                    <a:pt x="1635" y="88"/>
                  </a:moveTo>
                  <a:cubicBezTo>
                    <a:pt x="1630" y="86"/>
                    <a:pt x="1626" y="81"/>
                    <a:pt x="1621" y="80"/>
                  </a:cubicBezTo>
                  <a:cubicBezTo>
                    <a:pt x="1619" y="81"/>
                    <a:pt x="1614" y="81"/>
                    <a:pt x="1615" y="85"/>
                  </a:cubicBezTo>
                  <a:cubicBezTo>
                    <a:pt x="1621" y="88"/>
                    <a:pt x="1626" y="93"/>
                    <a:pt x="1633" y="96"/>
                  </a:cubicBezTo>
                  <a:cubicBezTo>
                    <a:pt x="1643" y="92"/>
                    <a:pt x="1647" y="105"/>
                    <a:pt x="1657" y="101"/>
                  </a:cubicBezTo>
                  <a:cubicBezTo>
                    <a:pt x="1658" y="100"/>
                    <a:pt x="1659" y="96"/>
                    <a:pt x="1656" y="95"/>
                  </a:cubicBezTo>
                  <a:cubicBezTo>
                    <a:pt x="1648" y="94"/>
                    <a:pt x="1642" y="90"/>
                    <a:pt x="1635" y="88"/>
                  </a:cubicBezTo>
                  <a:close/>
                  <a:moveTo>
                    <a:pt x="1319" y="83"/>
                  </a:moveTo>
                  <a:cubicBezTo>
                    <a:pt x="1319" y="82"/>
                    <a:pt x="1317" y="80"/>
                    <a:pt x="1315" y="80"/>
                  </a:cubicBezTo>
                  <a:cubicBezTo>
                    <a:pt x="1301" y="87"/>
                    <a:pt x="1301" y="87"/>
                    <a:pt x="1301" y="87"/>
                  </a:cubicBezTo>
                  <a:cubicBezTo>
                    <a:pt x="1286" y="97"/>
                    <a:pt x="1269" y="104"/>
                    <a:pt x="1252" y="111"/>
                  </a:cubicBezTo>
                  <a:cubicBezTo>
                    <a:pt x="1243" y="115"/>
                    <a:pt x="1227" y="112"/>
                    <a:pt x="1227" y="125"/>
                  </a:cubicBezTo>
                  <a:cubicBezTo>
                    <a:pt x="1227" y="126"/>
                    <a:pt x="1228" y="126"/>
                    <a:pt x="1229" y="127"/>
                  </a:cubicBezTo>
                  <a:cubicBezTo>
                    <a:pt x="1254" y="124"/>
                    <a:pt x="1277" y="115"/>
                    <a:pt x="1297" y="101"/>
                  </a:cubicBezTo>
                  <a:cubicBezTo>
                    <a:pt x="1305" y="96"/>
                    <a:pt x="1314" y="91"/>
                    <a:pt x="1319" y="83"/>
                  </a:cubicBezTo>
                  <a:close/>
                  <a:moveTo>
                    <a:pt x="779" y="90"/>
                  </a:moveTo>
                  <a:cubicBezTo>
                    <a:pt x="776" y="87"/>
                    <a:pt x="773" y="81"/>
                    <a:pt x="768" y="82"/>
                  </a:cubicBezTo>
                  <a:cubicBezTo>
                    <a:pt x="760" y="84"/>
                    <a:pt x="768" y="91"/>
                    <a:pt x="768" y="95"/>
                  </a:cubicBezTo>
                  <a:cubicBezTo>
                    <a:pt x="770" y="96"/>
                    <a:pt x="770" y="96"/>
                    <a:pt x="770" y="96"/>
                  </a:cubicBezTo>
                  <a:cubicBezTo>
                    <a:pt x="773" y="94"/>
                    <a:pt x="777" y="93"/>
                    <a:pt x="779" y="90"/>
                  </a:cubicBezTo>
                  <a:close/>
                  <a:moveTo>
                    <a:pt x="1778" y="88"/>
                  </a:moveTo>
                  <a:cubicBezTo>
                    <a:pt x="1777" y="86"/>
                    <a:pt x="1774" y="82"/>
                    <a:pt x="1771" y="82"/>
                  </a:cubicBezTo>
                  <a:cubicBezTo>
                    <a:pt x="1762" y="92"/>
                    <a:pt x="1752" y="99"/>
                    <a:pt x="1742" y="107"/>
                  </a:cubicBezTo>
                  <a:cubicBezTo>
                    <a:pt x="1728" y="115"/>
                    <a:pt x="1713" y="121"/>
                    <a:pt x="1697" y="124"/>
                  </a:cubicBezTo>
                  <a:cubicBezTo>
                    <a:pt x="1694" y="130"/>
                    <a:pt x="1690" y="136"/>
                    <a:pt x="1684" y="142"/>
                  </a:cubicBezTo>
                  <a:cubicBezTo>
                    <a:pt x="1674" y="152"/>
                    <a:pt x="1659" y="155"/>
                    <a:pt x="1645" y="154"/>
                  </a:cubicBezTo>
                  <a:cubicBezTo>
                    <a:pt x="1634" y="151"/>
                    <a:pt x="1622" y="143"/>
                    <a:pt x="1618" y="132"/>
                  </a:cubicBezTo>
                  <a:cubicBezTo>
                    <a:pt x="1608" y="131"/>
                    <a:pt x="1599" y="123"/>
                    <a:pt x="1591" y="116"/>
                  </a:cubicBezTo>
                  <a:cubicBezTo>
                    <a:pt x="1583" y="112"/>
                    <a:pt x="1577" y="103"/>
                    <a:pt x="1569" y="98"/>
                  </a:cubicBezTo>
                  <a:cubicBezTo>
                    <a:pt x="1568" y="96"/>
                    <a:pt x="1568" y="93"/>
                    <a:pt x="1566" y="93"/>
                  </a:cubicBezTo>
                  <a:cubicBezTo>
                    <a:pt x="1573" y="101"/>
                    <a:pt x="1572" y="113"/>
                    <a:pt x="1571" y="123"/>
                  </a:cubicBezTo>
                  <a:cubicBezTo>
                    <a:pt x="1571" y="128"/>
                    <a:pt x="1568" y="133"/>
                    <a:pt x="1568" y="138"/>
                  </a:cubicBezTo>
                  <a:cubicBezTo>
                    <a:pt x="1571" y="141"/>
                    <a:pt x="1574" y="145"/>
                    <a:pt x="1579" y="147"/>
                  </a:cubicBezTo>
                  <a:cubicBezTo>
                    <a:pt x="1584" y="153"/>
                    <a:pt x="1593" y="152"/>
                    <a:pt x="1597" y="159"/>
                  </a:cubicBezTo>
                  <a:cubicBezTo>
                    <a:pt x="1652" y="159"/>
                    <a:pt x="1708" y="159"/>
                    <a:pt x="1765" y="159"/>
                  </a:cubicBezTo>
                  <a:cubicBezTo>
                    <a:pt x="1767" y="155"/>
                    <a:pt x="1767" y="155"/>
                    <a:pt x="1767" y="155"/>
                  </a:cubicBezTo>
                  <a:cubicBezTo>
                    <a:pt x="1786" y="146"/>
                    <a:pt x="1798" y="130"/>
                    <a:pt x="1809" y="114"/>
                  </a:cubicBezTo>
                  <a:cubicBezTo>
                    <a:pt x="1802" y="106"/>
                    <a:pt x="1791" y="101"/>
                    <a:pt x="1783" y="94"/>
                  </a:cubicBezTo>
                  <a:cubicBezTo>
                    <a:pt x="1764" y="113"/>
                    <a:pt x="1741" y="130"/>
                    <a:pt x="1714" y="135"/>
                  </a:cubicBezTo>
                  <a:cubicBezTo>
                    <a:pt x="1708" y="135"/>
                    <a:pt x="1701" y="137"/>
                    <a:pt x="1696" y="135"/>
                  </a:cubicBezTo>
                  <a:cubicBezTo>
                    <a:pt x="1695" y="134"/>
                    <a:pt x="1696" y="132"/>
                    <a:pt x="1697" y="132"/>
                  </a:cubicBezTo>
                  <a:cubicBezTo>
                    <a:pt x="1712" y="130"/>
                    <a:pt x="1728" y="129"/>
                    <a:pt x="1740" y="120"/>
                  </a:cubicBezTo>
                  <a:cubicBezTo>
                    <a:pt x="1742" y="119"/>
                    <a:pt x="1744" y="119"/>
                    <a:pt x="1745" y="118"/>
                  </a:cubicBezTo>
                  <a:cubicBezTo>
                    <a:pt x="1758" y="111"/>
                    <a:pt x="1771" y="101"/>
                    <a:pt x="1778" y="88"/>
                  </a:cubicBezTo>
                  <a:close/>
                  <a:moveTo>
                    <a:pt x="311" y="89"/>
                  </a:moveTo>
                  <a:cubicBezTo>
                    <a:pt x="310" y="87"/>
                    <a:pt x="309" y="83"/>
                    <a:pt x="306" y="83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91"/>
                    <a:pt x="295" y="94"/>
                    <a:pt x="296" y="96"/>
                  </a:cubicBezTo>
                  <a:cubicBezTo>
                    <a:pt x="301" y="95"/>
                    <a:pt x="308" y="94"/>
                    <a:pt x="311" y="89"/>
                  </a:cubicBezTo>
                  <a:close/>
                  <a:moveTo>
                    <a:pt x="1720" y="92"/>
                  </a:moveTo>
                  <a:cubicBezTo>
                    <a:pt x="1718" y="89"/>
                    <a:pt x="1715" y="85"/>
                    <a:pt x="1711" y="85"/>
                  </a:cubicBezTo>
                  <a:cubicBezTo>
                    <a:pt x="1706" y="89"/>
                    <a:pt x="1700" y="88"/>
                    <a:pt x="1695" y="91"/>
                  </a:cubicBezTo>
                  <a:cubicBezTo>
                    <a:pt x="1698" y="99"/>
                    <a:pt x="1700" y="108"/>
                    <a:pt x="1700" y="116"/>
                  </a:cubicBezTo>
                  <a:cubicBezTo>
                    <a:pt x="1704" y="116"/>
                    <a:pt x="1704" y="116"/>
                    <a:pt x="1704" y="116"/>
                  </a:cubicBezTo>
                  <a:cubicBezTo>
                    <a:pt x="1722" y="113"/>
                    <a:pt x="1739" y="106"/>
                    <a:pt x="1751" y="92"/>
                  </a:cubicBezTo>
                  <a:cubicBezTo>
                    <a:pt x="1744" y="96"/>
                    <a:pt x="1735" y="97"/>
                    <a:pt x="1727" y="96"/>
                  </a:cubicBezTo>
                  <a:cubicBezTo>
                    <a:pt x="1720" y="101"/>
                    <a:pt x="1720" y="101"/>
                    <a:pt x="1720" y="101"/>
                  </a:cubicBezTo>
                  <a:cubicBezTo>
                    <a:pt x="1713" y="103"/>
                    <a:pt x="1707" y="107"/>
                    <a:pt x="1701" y="106"/>
                  </a:cubicBezTo>
                  <a:cubicBezTo>
                    <a:pt x="1700" y="100"/>
                    <a:pt x="1708" y="102"/>
                    <a:pt x="1712" y="100"/>
                  </a:cubicBezTo>
                  <a:cubicBezTo>
                    <a:pt x="1714" y="98"/>
                    <a:pt x="1720" y="98"/>
                    <a:pt x="1720" y="92"/>
                  </a:cubicBezTo>
                  <a:close/>
                  <a:moveTo>
                    <a:pt x="1623" y="97"/>
                  </a:moveTo>
                  <a:cubicBezTo>
                    <a:pt x="1608" y="87"/>
                    <a:pt x="1608" y="87"/>
                    <a:pt x="1608" y="87"/>
                  </a:cubicBezTo>
                  <a:cubicBezTo>
                    <a:pt x="1605" y="85"/>
                    <a:pt x="1600" y="87"/>
                    <a:pt x="1596" y="86"/>
                  </a:cubicBezTo>
                  <a:cubicBezTo>
                    <a:pt x="1594" y="87"/>
                    <a:pt x="1591" y="86"/>
                    <a:pt x="1590" y="88"/>
                  </a:cubicBezTo>
                  <a:cubicBezTo>
                    <a:pt x="1598" y="97"/>
                    <a:pt x="1606" y="104"/>
                    <a:pt x="1616" y="109"/>
                  </a:cubicBezTo>
                  <a:cubicBezTo>
                    <a:pt x="1618" y="105"/>
                    <a:pt x="1623" y="101"/>
                    <a:pt x="1623" y="97"/>
                  </a:cubicBezTo>
                  <a:close/>
                  <a:moveTo>
                    <a:pt x="392" y="92"/>
                  </a:moveTo>
                  <a:cubicBezTo>
                    <a:pt x="389" y="92"/>
                    <a:pt x="388" y="88"/>
                    <a:pt x="384" y="88"/>
                  </a:cubicBezTo>
                  <a:cubicBezTo>
                    <a:pt x="374" y="96"/>
                    <a:pt x="363" y="102"/>
                    <a:pt x="353" y="110"/>
                  </a:cubicBezTo>
                  <a:cubicBezTo>
                    <a:pt x="349" y="114"/>
                    <a:pt x="344" y="115"/>
                    <a:pt x="340" y="117"/>
                  </a:cubicBezTo>
                  <a:cubicBezTo>
                    <a:pt x="321" y="131"/>
                    <a:pt x="297" y="134"/>
                    <a:pt x="276" y="143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59" y="148"/>
                    <a:pt x="248" y="152"/>
                    <a:pt x="235" y="153"/>
                  </a:cubicBezTo>
                  <a:cubicBezTo>
                    <a:pt x="227" y="152"/>
                    <a:pt x="217" y="149"/>
                    <a:pt x="212" y="141"/>
                  </a:cubicBezTo>
                  <a:cubicBezTo>
                    <a:pt x="208" y="139"/>
                    <a:pt x="208" y="129"/>
                    <a:pt x="201" y="131"/>
                  </a:cubicBezTo>
                  <a:cubicBezTo>
                    <a:pt x="190" y="126"/>
                    <a:pt x="179" y="121"/>
                    <a:pt x="169" y="113"/>
                  </a:cubicBezTo>
                  <a:cubicBezTo>
                    <a:pt x="169" y="113"/>
                    <a:pt x="169" y="114"/>
                    <a:pt x="168" y="115"/>
                  </a:cubicBezTo>
                  <a:cubicBezTo>
                    <a:pt x="170" y="124"/>
                    <a:pt x="167" y="133"/>
                    <a:pt x="166" y="141"/>
                  </a:cubicBezTo>
                  <a:cubicBezTo>
                    <a:pt x="175" y="147"/>
                    <a:pt x="183" y="155"/>
                    <a:pt x="194" y="156"/>
                  </a:cubicBezTo>
                  <a:cubicBezTo>
                    <a:pt x="198" y="162"/>
                    <a:pt x="205" y="158"/>
                    <a:pt x="210" y="160"/>
                  </a:cubicBezTo>
                  <a:cubicBezTo>
                    <a:pt x="253" y="159"/>
                    <a:pt x="299" y="160"/>
                    <a:pt x="341" y="159"/>
                  </a:cubicBezTo>
                  <a:cubicBezTo>
                    <a:pt x="343" y="155"/>
                    <a:pt x="343" y="155"/>
                    <a:pt x="343" y="155"/>
                  </a:cubicBezTo>
                  <a:cubicBezTo>
                    <a:pt x="356" y="150"/>
                    <a:pt x="368" y="141"/>
                    <a:pt x="381" y="132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02"/>
                    <a:pt x="409" y="102"/>
                    <a:pt x="409" y="102"/>
                  </a:cubicBezTo>
                  <a:cubicBezTo>
                    <a:pt x="403" y="100"/>
                    <a:pt x="398" y="95"/>
                    <a:pt x="392" y="92"/>
                  </a:cubicBezTo>
                  <a:close/>
                  <a:moveTo>
                    <a:pt x="196" y="92"/>
                  </a:moveTo>
                  <a:cubicBezTo>
                    <a:pt x="190" y="92"/>
                    <a:pt x="183" y="87"/>
                    <a:pt x="178" y="89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86" y="96"/>
                    <a:pt x="193" y="103"/>
                    <a:pt x="203" y="105"/>
                  </a:cubicBezTo>
                  <a:cubicBezTo>
                    <a:pt x="209" y="99"/>
                    <a:pt x="199" y="96"/>
                    <a:pt x="196" y="92"/>
                  </a:cubicBezTo>
                  <a:close/>
                  <a:moveTo>
                    <a:pt x="1275" y="94"/>
                  </a:moveTo>
                  <a:cubicBezTo>
                    <a:pt x="1270" y="94"/>
                    <a:pt x="1265" y="92"/>
                    <a:pt x="1260" y="91"/>
                  </a:cubicBezTo>
                  <a:cubicBezTo>
                    <a:pt x="1254" y="92"/>
                    <a:pt x="1249" y="95"/>
                    <a:pt x="1244" y="97"/>
                  </a:cubicBezTo>
                  <a:cubicBezTo>
                    <a:pt x="1240" y="100"/>
                    <a:pt x="1233" y="96"/>
                    <a:pt x="1230" y="100"/>
                  </a:cubicBezTo>
                  <a:cubicBezTo>
                    <a:pt x="1230" y="103"/>
                    <a:pt x="1229" y="107"/>
                    <a:pt x="1231" y="110"/>
                  </a:cubicBezTo>
                  <a:cubicBezTo>
                    <a:pt x="1246" y="111"/>
                    <a:pt x="1257" y="101"/>
                    <a:pt x="1270" y="98"/>
                  </a:cubicBezTo>
                  <a:cubicBezTo>
                    <a:pt x="1272" y="98"/>
                    <a:pt x="1275" y="96"/>
                    <a:pt x="1275" y="94"/>
                  </a:cubicBezTo>
                  <a:close/>
                  <a:moveTo>
                    <a:pt x="1192" y="96"/>
                  </a:moveTo>
                  <a:cubicBezTo>
                    <a:pt x="1191" y="92"/>
                    <a:pt x="1184" y="93"/>
                    <a:pt x="1181" y="93"/>
                  </a:cubicBezTo>
                  <a:cubicBezTo>
                    <a:pt x="1183" y="98"/>
                    <a:pt x="1183" y="104"/>
                    <a:pt x="1188" y="106"/>
                  </a:cubicBezTo>
                  <a:cubicBezTo>
                    <a:pt x="1193" y="106"/>
                    <a:pt x="1191" y="100"/>
                    <a:pt x="1192" y="96"/>
                  </a:cubicBezTo>
                  <a:close/>
                  <a:moveTo>
                    <a:pt x="797" y="96"/>
                  </a:moveTo>
                  <a:cubicBezTo>
                    <a:pt x="793" y="95"/>
                    <a:pt x="790" y="95"/>
                    <a:pt x="786" y="94"/>
                  </a:cubicBezTo>
                  <a:cubicBezTo>
                    <a:pt x="781" y="99"/>
                    <a:pt x="775" y="99"/>
                    <a:pt x="770" y="104"/>
                  </a:cubicBezTo>
                  <a:cubicBezTo>
                    <a:pt x="771" y="107"/>
                    <a:pt x="768" y="112"/>
                    <a:pt x="772" y="113"/>
                  </a:cubicBezTo>
                  <a:cubicBezTo>
                    <a:pt x="781" y="111"/>
                    <a:pt x="788" y="104"/>
                    <a:pt x="795" y="99"/>
                  </a:cubicBezTo>
                  <a:cubicBezTo>
                    <a:pt x="797" y="96"/>
                    <a:pt x="797" y="96"/>
                    <a:pt x="797" y="96"/>
                  </a:cubicBezTo>
                  <a:close/>
                  <a:moveTo>
                    <a:pt x="96" y="105"/>
                  </a:moveTo>
                  <a:cubicBezTo>
                    <a:pt x="91" y="96"/>
                    <a:pt x="91" y="96"/>
                    <a:pt x="91" y="96"/>
                  </a:cubicBezTo>
                  <a:cubicBezTo>
                    <a:pt x="86" y="96"/>
                    <a:pt x="82" y="100"/>
                    <a:pt x="77" y="100"/>
                  </a:cubicBezTo>
                  <a:cubicBezTo>
                    <a:pt x="74" y="106"/>
                    <a:pt x="70" y="113"/>
                    <a:pt x="73" y="119"/>
                  </a:cubicBezTo>
                  <a:cubicBezTo>
                    <a:pt x="75" y="125"/>
                    <a:pt x="81" y="124"/>
                    <a:pt x="85" y="124"/>
                  </a:cubicBezTo>
                  <a:cubicBezTo>
                    <a:pt x="92" y="123"/>
                    <a:pt x="99" y="123"/>
                    <a:pt x="104" y="116"/>
                  </a:cubicBezTo>
                  <a:cubicBezTo>
                    <a:pt x="106" y="114"/>
                    <a:pt x="111" y="113"/>
                    <a:pt x="109" y="110"/>
                  </a:cubicBezTo>
                  <a:cubicBezTo>
                    <a:pt x="103" y="112"/>
                    <a:pt x="100" y="108"/>
                    <a:pt x="96" y="105"/>
                  </a:cubicBezTo>
                  <a:close/>
                  <a:moveTo>
                    <a:pt x="727" y="101"/>
                  </a:moveTo>
                  <a:cubicBezTo>
                    <a:pt x="727" y="95"/>
                    <a:pt x="718" y="99"/>
                    <a:pt x="714" y="99"/>
                  </a:cubicBezTo>
                  <a:cubicBezTo>
                    <a:pt x="714" y="114"/>
                    <a:pt x="714" y="114"/>
                    <a:pt x="714" y="114"/>
                  </a:cubicBezTo>
                  <a:cubicBezTo>
                    <a:pt x="715" y="115"/>
                    <a:pt x="717" y="114"/>
                    <a:pt x="718" y="114"/>
                  </a:cubicBezTo>
                  <a:cubicBezTo>
                    <a:pt x="723" y="112"/>
                    <a:pt x="725" y="106"/>
                    <a:pt x="727" y="101"/>
                  </a:cubicBezTo>
                  <a:close/>
                  <a:moveTo>
                    <a:pt x="890" y="107"/>
                  </a:moveTo>
                  <a:cubicBezTo>
                    <a:pt x="888" y="105"/>
                    <a:pt x="886" y="102"/>
                    <a:pt x="883" y="100"/>
                  </a:cubicBezTo>
                  <a:cubicBezTo>
                    <a:pt x="881" y="100"/>
                    <a:pt x="877" y="99"/>
                    <a:pt x="875" y="101"/>
                  </a:cubicBezTo>
                  <a:cubicBezTo>
                    <a:pt x="861" y="117"/>
                    <a:pt x="846" y="132"/>
                    <a:pt x="827" y="143"/>
                  </a:cubicBezTo>
                  <a:cubicBezTo>
                    <a:pt x="819" y="148"/>
                    <a:pt x="810" y="152"/>
                    <a:pt x="803" y="158"/>
                  </a:cubicBezTo>
                  <a:cubicBezTo>
                    <a:pt x="810" y="160"/>
                    <a:pt x="818" y="158"/>
                    <a:pt x="825" y="159"/>
                  </a:cubicBezTo>
                  <a:cubicBezTo>
                    <a:pt x="836" y="152"/>
                    <a:pt x="847" y="145"/>
                    <a:pt x="858" y="138"/>
                  </a:cubicBezTo>
                  <a:cubicBezTo>
                    <a:pt x="869" y="127"/>
                    <a:pt x="883" y="121"/>
                    <a:pt x="890" y="107"/>
                  </a:cubicBezTo>
                  <a:close/>
                  <a:moveTo>
                    <a:pt x="247" y="100"/>
                  </a:moveTo>
                  <a:cubicBezTo>
                    <a:pt x="244" y="99"/>
                    <a:pt x="242" y="103"/>
                    <a:pt x="243" y="106"/>
                  </a:cubicBezTo>
                  <a:cubicBezTo>
                    <a:pt x="244" y="106"/>
                    <a:pt x="244" y="106"/>
                    <a:pt x="244" y="106"/>
                  </a:cubicBezTo>
                  <a:cubicBezTo>
                    <a:pt x="246" y="105"/>
                    <a:pt x="248" y="102"/>
                    <a:pt x="247" y="100"/>
                  </a:cubicBezTo>
                  <a:close/>
                  <a:moveTo>
                    <a:pt x="580" y="116"/>
                  </a:moveTo>
                  <a:cubicBezTo>
                    <a:pt x="572" y="106"/>
                    <a:pt x="572" y="106"/>
                    <a:pt x="572" y="106"/>
                  </a:cubicBezTo>
                  <a:cubicBezTo>
                    <a:pt x="564" y="108"/>
                    <a:pt x="555" y="110"/>
                    <a:pt x="546" y="112"/>
                  </a:cubicBezTo>
                  <a:cubicBezTo>
                    <a:pt x="545" y="114"/>
                    <a:pt x="545" y="114"/>
                    <a:pt x="545" y="114"/>
                  </a:cubicBezTo>
                  <a:cubicBezTo>
                    <a:pt x="547" y="121"/>
                    <a:pt x="553" y="127"/>
                    <a:pt x="560" y="129"/>
                  </a:cubicBezTo>
                  <a:cubicBezTo>
                    <a:pt x="570" y="127"/>
                    <a:pt x="582" y="129"/>
                    <a:pt x="587" y="120"/>
                  </a:cubicBezTo>
                  <a:cubicBezTo>
                    <a:pt x="585" y="118"/>
                    <a:pt x="582" y="118"/>
                    <a:pt x="580" y="116"/>
                  </a:cubicBezTo>
                  <a:close/>
                  <a:moveTo>
                    <a:pt x="1034" y="115"/>
                  </a:moveTo>
                  <a:cubicBezTo>
                    <a:pt x="1026" y="107"/>
                    <a:pt x="1026" y="107"/>
                    <a:pt x="1026" y="107"/>
                  </a:cubicBezTo>
                  <a:cubicBezTo>
                    <a:pt x="1019" y="106"/>
                    <a:pt x="1015" y="111"/>
                    <a:pt x="1008" y="112"/>
                  </a:cubicBezTo>
                  <a:cubicBezTo>
                    <a:pt x="1007" y="115"/>
                    <a:pt x="1012" y="117"/>
                    <a:pt x="1013" y="120"/>
                  </a:cubicBezTo>
                  <a:cubicBezTo>
                    <a:pt x="1018" y="124"/>
                    <a:pt x="1026" y="124"/>
                    <a:pt x="1032" y="123"/>
                  </a:cubicBezTo>
                  <a:cubicBezTo>
                    <a:pt x="1035" y="122"/>
                    <a:pt x="1040" y="121"/>
                    <a:pt x="1041" y="117"/>
                  </a:cubicBezTo>
                  <a:cubicBezTo>
                    <a:pt x="1034" y="115"/>
                    <a:pt x="1034" y="115"/>
                    <a:pt x="1034" y="115"/>
                  </a:cubicBezTo>
                  <a:close/>
                  <a:moveTo>
                    <a:pt x="1655" y="110"/>
                  </a:moveTo>
                  <a:cubicBezTo>
                    <a:pt x="1656" y="107"/>
                    <a:pt x="1653" y="107"/>
                    <a:pt x="1651" y="108"/>
                  </a:cubicBezTo>
                  <a:cubicBezTo>
                    <a:pt x="1651" y="110"/>
                    <a:pt x="1651" y="113"/>
                    <a:pt x="1652" y="114"/>
                  </a:cubicBezTo>
                  <a:cubicBezTo>
                    <a:pt x="1654" y="113"/>
                    <a:pt x="1655" y="111"/>
                    <a:pt x="1655" y="110"/>
                  </a:cubicBezTo>
                  <a:close/>
                  <a:moveTo>
                    <a:pt x="1363" y="113"/>
                  </a:moveTo>
                  <a:cubicBezTo>
                    <a:pt x="1366" y="108"/>
                    <a:pt x="1357" y="110"/>
                    <a:pt x="1355" y="107"/>
                  </a:cubicBezTo>
                  <a:cubicBezTo>
                    <a:pt x="1350" y="111"/>
                    <a:pt x="1347" y="116"/>
                    <a:pt x="1343" y="119"/>
                  </a:cubicBezTo>
                  <a:cubicBezTo>
                    <a:pt x="1328" y="133"/>
                    <a:pt x="1312" y="149"/>
                    <a:pt x="1293" y="158"/>
                  </a:cubicBezTo>
                  <a:cubicBezTo>
                    <a:pt x="1293" y="159"/>
                    <a:pt x="1293" y="159"/>
                    <a:pt x="1293" y="159"/>
                  </a:cubicBezTo>
                  <a:cubicBezTo>
                    <a:pt x="1308" y="158"/>
                    <a:pt x="1308" y="158"/>
                    <a:pt x="1308" y="158"/>
                  </a:cubicBezTo>
                  <a:cubicBezTo>
                    <a:pt x="1308" y="156"/>
                    <a:pt x="1309" y="153"/>
                    <a:pt x="1312" y="152"/>
                  </a:cubicBezTo>
                  <a:cubicBezTo>
                    <a:pt x="1320" y="151"/>
                    <a:pt x="1327" y="144"/>
                    <a:pt x="1334" y="139"/>
                  </a:cubicBezTo>
                  <a:cubicBezTo>
                    <a:pt x="1343" y="131"/>
                    <a:pt x="1355" y="125"/>
                    <a:pt x="1363" y="113"/>
                  </a:cubicBezTo>
                  <a:close/>
                  <a:moveTo>
                    <a:pt x="428" y="113"/>
                  </a:moveTo>
                  <a:cubicBezTo>
                    <a:pt x="426" y="110"/>
                    <a:pt x="422" y="108"/>
                    <a:pt x="418" y="108"/>
                  </a:cubicBezTo>
                  <a:cubicBezTo>
                    <a:pt x="404" y="118"/>
                    <a:pt x="394" y="135"/>
                    <a:pt x="377" y="143"/>
                  </a:cubicBezTo>
                  <a:cubicBezTo>
                    <a:pt x="371" y="149"/>
                    <a:pt x="362" y="153"/>
                    <a:pt x="357" y="158"/>
                  </a:cubicBezTo>
                  <a:cubicBezTo>
                    <a:pt x="368" y="159"/>
                    <a:pt x="368" y="159"/>
                    <a:pt x="368" y="159"/>
                  </a:cubicBezTo>
                  <a:cubicBezTo>
                    <a:pt x="373" y="158"/>
                    <a:pt x="376" y="161"/>
                    <a:pt x="381" y="159"/>
                  </a:cubicBezTo>
                  <a:cubicBezTo>
                    <a:pt x="382" y="154"/>
                    <a:pt x="382" y="154"/>
                    <a:pt x="382" y="154"/>
                  </a:cubicBezTo>
                  <a:cubicBezTo>
                    <a:pt x="396" y="147"/>
                    <a:pt x="408" y="136"/>
                    <a:pt x="419" y="125"/>
                  </a:cubicBezTo>
                  <a:cubicBezTo>
                    <a:pt x="423" y="121"/>
                    <a:pt x="425" y="116"/>
                    <a:pt x="428" y="113"/>
                  </a:cubicBezTo>
                  <a:close/>
                  <a:moveTo>
                    <a:pt x="1188" y="112"/>
                  </a:moveTo>
                  <a:cubicBezTo>
                    <a:pt x="1187" y="111"/>
                    <a:pt x="1185" y="111"/>
                    <a:pt x="1184" y="112"/>
                  </a:cubicBezTo>
                  <a:cubicBezTo>
                    <a:pt x="1184" y="113"/>
                    <a:pt x="1183" y="116"/>
                    <a:pt x="1185" y="116"/>
                  </a:cubicBezTo>
                  <a:cubicBezTo>
                    <a:pt x="1187" y="115"/>
                    <a:pt x="1189" y="113"/>
                    <a:pt x="1188" y="112"/>
                  </a:cubicBezTo>
                  <a:close/>
                  <a:moveTo>
                    <a:pt x="1371" y="130"/>
                  </a:moveTo>
                  <a:cubicBezTo>
                    <a:pt x="1370" y="126"/>
                    <a:pt x="1371" y="120"/>
                    <a:pt x="1369" y="116"/>
                  </a:cubicBezTo>
                  <a:cubicBezTo>
                    <a:pt x="1366" y="117"/>
                    <a:pt x="1364" y="120"/>
                    <a:pt x="1363" y="122"/>
                  </a:cubicBezTo>
                  <a:cubicBezTo>
                    <a:pt x="1350" y="133"/>
                    <a:pt x="1337" y="144"/>
                    <a:pt x="1323" y="153"/>
                  </a:cubicBezTo>
                  <a:cubicBezTo>
                    <a:pt x="1321" y="156"/>
                    <a:pt x="1316" y="154"/>
                    <a:pt x="1315" y="158"/>
                  </a:cubicBezTo>
                  <a:cubicBezTo>
                    <a:pt x="1321" y="159"/>
                    <a:pt x="1327" y="159"/>
                    <a:pt x="1334" y="159"/>
                  </a:cubicBezTo>
                  <a:cubicBezTo>
                    <a:pt x="1350" y="149"/>
                    <a:pt x="1350" y="149"/>
                    <a:pt x="1350" y="149"/>
                  </a:cubicBezTo>
                  <a:cubicBezTo>
                    <a:pt x="1357" y="142"/>
                    <a:pt x="1366" y="139"/>
                    <a:pt x="1371" y="130"/>
                  </a:cubicBezTo>
                  <a:close/>
                  <a:moveTo>
                    <a:pt x="891" y="117"/>
                  </a:moveTo>
                  <a:cubicBezTo>
                    <a:pt x="890" y="117"/>
                    <a:pt x="890" y="117"/>
                    <a:pt x="890" y="117"/>
                  </a:cubicBezTo>
                  <a:cubicBezTo>
                    <a:pt x="874" y="135"/>
                    <a:pt x="855" y="145"/>
                    <a:pt x="837" y="158"/>
                  </a:cubicBezTo>
                  <a:cubicBezTo>
                    <a:pt x="845" y="161"/>
                    <a:pt x="853" y="159"/>
                    <a:pt x="861" y="159"/>
                  </a:cubicBezTo>
                  <a:cubicBezTo>
                    <a:pt x="863" y="160"/>
                    <a:pt x="865" y="157"/>
                    <a:pt x="865" y="155"/>
                  </a:cubicBezTo>
                  <a:cubicBezTo>
                    <a:pt x="871" y="147"/>
                    <a:pt x="879" y="144"/>
                    <a:pt x="886" y="136"/>
                  </a:cubicBezTo>
                  <a:cubicBezTo>
                    <a:pt x="894" y="133"/>
                    <a:pt x="890" y="124"/>
                    <a:pt x="891" y="117"/>
                  </a:cubicBezTo>
                  <a:close/>
                  <a:moveTo>
                    <a:pt x="940" y="121"/>
                  </a:moveTo>
                  <a:cubicBezTo>
                    <a:pt x="938" y="116"/>
                    <a:pt x="930" y="116"/>
                    <a:pt x="928" y="120"/>
                  </a:cubicBezTo>
                  <a:cubicBezTo>
                    <a:pt x="929" y="123"/>
                    <a:pt x="928" y="128"/>
                    <a:pt x="931" y="131"/>
                  </a:cubicBezTo>
                  <a:cubicBezTo>
                    <a:pt x="936" y="130"/>
                    <a:pt x="937" y="124"/>
                    <a:pt x="940" y="121"/>
                  </a:cubicBezTo>
                  <a:close/>
                  <a:moveTo>
                    <a:pt x="1822" y="121"/>
                  </a:moveTo>
                  <a:cubicBezTo>
                    <a:pt x="1819" y="121"/>
                    <a:pt x="1817" y="118"/>
                    <a:pt x="1815" y="118"/>
                  </a:cubicBezTo>
                  <a:cubicBezTo>
                    <a:pt x="1807" y="128"/>
                    <a:pt x="1800" y="140"/>
                    <a:pt x="1790" y="149"/>
                  </a:cubicBezTo>
                  <a:cubicBezTo>
                    <a:pt x="1786" y="151"/>
                    <a:pt x="1781" y="154"/>
                    <a:pt x="1778" y="158"/>
                  </a:cubicBezTo>
                  <a:cubicBezTo>
                    <a:pt x="1781" y="159"/>
                    <a:pt x="1783" y="159"/>
                    <a:pt x="1786" y="159"/>
                  </a:cubicBezTo>
                  <a:cubicBezTo>
                    <a:pt x="1796" y="151"/>
                    <a:pt x="1808" y="142"/>
                    <a:pt x="1817" y="134"/>
                  </a:cubicBezTo>
                  <a:cubicBezTo>
                    <a:pt x="1821" y="131"/>
                    <a:pt x="1820" y="125"/>
                    <a:pt x="1822" y="121"/>
                  </a:cubicBezTo>
                  <a:close/>
                  <a:moveTo>
                    <a:pt x="1417" y="123"/>
                  </a:moveTo>
                  <a:cubicBezTo>
                    <a:pt x="1415" y="120"/>
                    <a:pt x="1411" y="119"/>
                    <a:pt x="1408" y="119"/>
                  </a:cubicBezTo>
                  <a:cubicBezTo>
                    <a:pt x="1404" y="118"/>
                    <a:pt x="1402" y="121"/>
                    <a:pt x="1400" y="125"/>
                  </a:cubicBezTo>
                  <a:cubicBezTo>
                    <a:pt x="1402" y="127"/>
                    <a:pt x="1402" y="131"/>
                    <a:pt x="1402" y="135"/>
                  </a:cubicBezTo>
                  <a:cubicBezTo>
                    <a:pt x="1399" y="140"/>
                    <a:pt x="1394" y="147"/>
                    <a:pt x="1386" y="147"/>
                  </a:cubicBezTo>
                  <a:cubicBezTo>
                    <a:pt x="1382" y="149"/>
                    <a:pt x="1377" y="153"/>
                    <a:pt x="1374" y="158"/>
                  </a:cubicBezTo>
                  <a:cubicBezTo>
                    <a:pt x="1382" y="163"/>
                    <a:pt x="1387" y="153"/>
                    <a:pt x="1393" y="150"/>
                  </a:cubicBezTo>
                  <a:cubicBezTo>
                    <a:pt x="1399" y="141"/>
                    <a:pt x="1414" y="135"/>
                    <a:pt x="1417" y="123"/>
                  </a:cubicBezTo>
                  <a:close/>
                  <a:moveTo>
                    <a:pt x="284" y="121"/>
                  </a:moveTo>
                  <a:cubicBezTo>
                    <a:pt x="285" y="121"/>
                    <a:pt x="285" y="121"/>
                    <a:pt x="285" y="121"/>
                  </a:cubicBezTo>
                  <a:cubicBezTo>
                    <a:pt x="286" y="121"/>
                    <a:pt x="286" y="121"/>
                    <a:pt x="286" y="121"/>
                  </a:cubicBezTo>
                  <a:cubicBezTo>
                    <a:pt x="284" y="121"/>
                    <a:pt x="284" y="121"/>
                    <a:pt x="284" y="121"/>
                  </a:cubicBezTo>
                  <a:close/>
                  <a:moveTo>
                    <a:pt x="7" y="145"/>
                  </a:moveTo>
                  <a:cubicBezTo>
                    <a:pt x="8" y="137"/>
                    <a:pt x="10" y="128"/>
                    <a:pt x="4" y="123"/>
                  </a:cubicBezTo>
                  <a:cubicBezTo>
                    <a:pt x="4" y="131"/>
                    <a:pt x="3" y="140"/>
                    <a:pt x="4" y="148"/>
                  </a:cubicBezTo>
                  <a:cubicBezTo>
                    <a:pt x="7" y="145"/>
                    <a:pt x="7" y="145"/>
                    <a:pt x="7" y="145"/>
                  </a:cubicBezTo>
                  <a:close/>
                  <a:moveTo>
                    <a:pt x="475" y="125"/>
                  </a:moveTo>
                  <a:cubicBezTo>
                    <a:pt x="474" y="123"/>
                    <a:pt x="472" y="123"/>
                    <a:pt x="469" y="123"/>
                  </a:cubicBezTo>
                  <a:cubicBezTo>
                    <a:pt x="467" y="123"/>
                    <a:pt x="467" y="126"/>
                    <a:pt x="466" y="128"/>
                  </a:cubicBezTo>
                  <a:cubicBezTo>
                    <a:pt x="466" y="132"/>
                    <a:pt x="463" y="137"/>
                    <a:pt x="464" y="139"/>
                  </a:cubicBezTo>
                  <a:cubicBezTo>
                    <a:pt x="468" y="136"/>
                    <a:pt x="473" y="130"/>
                    <a:pt x="475" y="125"/>
                  </a:cubicBezTo>
                  <a:close/>
                  <a:moveTo>
                    <a:pt x="428" y="135"/>
                  </a:moveTo>
                  <a:cubicBezTo>
                    <a:pt x="427" y="126"/>
                    <a:pt x="427" y="126"/>
                    <a:pt x="427" y="126"/>
                  </a:cubicBezTo>
                  <a:cubicBezTo>
                    <a:pt x="423" y="128"/>
                    <a:pt x="420" y="130"/>
                    <a:pt x="417" y="134"/>
                  </a:cubicBezTo>
                  <a:cubicBezTo>
                    <a:pt x="408" y="144"/>
                    <a:pt x="397" y="151"/>
                    <a:pt x="387" y="158"/>
                  </a:cubicBezTo>
                  <a:cubicBezTo>
                    <a:pt x="394" y="160"/>
                    <a:pt x="399" y="159"/>
                    <a:pt x="406" y="159"/>
                  </a:cubicBezTo>
                  <a:cubicBezTo>
                    <a:pt x="406" y="158"/>
                    <a:pt x="405" y="155"/>
                    <a:pt x="407" y="154"/>
                  </a:cubicBezTo>
                  <a:cubicBezTo>
                    <a:pt x="415" y="150"/>
                    <a:pt x="422" y="142"/>
                    <a:pt x="428" y="135"/>
                  </a:cubicBezTo>
                  <a:close/>
                  <a:moveTo>
                    <a:pt x="944" y="138"/>
                  </a:moveTo>
                  <a:cubicBezTo>
                    <a:pt x="945" y="135"/>
                    <a:pt x="946" y="129"/>
                    <a:pt x="943" y="127"/>
                  </a:cubicBezTo>
                  <a:cubicBezTo>
                    <a:pt x="932" y="137"/>
                    <a:pt x="926" y="149"/>
                    <a:pt x="914" y="157"/>
                  </a:cubicBezTo>
                  <a:cubicBezTo>
                    <a:pt x="914" y="158"/>
                    <a:pt x="914" y="158"/>
                    <a:pt x="914" y="158"/>
                  </a:cubicBezTo>
                  <a:cubicBezTo>
                    <a:pt x="917" y="159"/>
                    <a:pt x="922" y="160"/>
                    <a:pt x="923" y="156"/>
                  </a:cubicBezTo>
                  <a:cubicBezTo>
                    <a:pt x="932" y="153"/>
                    <a:pt x="939" y="146"/>
                    <a:pt x="944" y="138"/>
                  </a:cubicBezTo>
                  <a:close/>
                  <a:moveTo>
                    <a:pt x="1109" y="143"/>
                  </a:moveTo>
                  <a:cubicBezTo>
                    <a:pt x="1103" y="138"/>
                    <a:pt x="1095" y="133"/>
                    <a:pt x="1088" y="128"/>
                  </a:cubicBezTo>
                  <a:cubicBezTo>
                    <a:pt x="1086" y="131"/>
                    <a:pt x="1086" y="131"/>
                    <a:pt x="1086" y="131"/>
                  </a:cubicBezTo>
                  <a:cubicBezTo>
                    <a:pt x="1082" y="136"/>
                    <a:pt x="1088" y="139"/>
                    <a:pt x="1091" y="142"/>
                  </a:cubicBezTo>
                  <a:cubicBezTo>
                    <a:pt x="1100" y="149"/>
                    <a:pt x="1111" y="151"/>
                    <a:pt x="1118" y="159"/>
                  </a:cubicBezTo>
                  <a:cubicBezTo>
                    <a:pt x="1140" y="159"/>
                    <a:pt x="1140" y="159"/>
                    <a:pt x="1140" y="159"/>
                  </a:cubicBezTo>
                  <a:cubicBezTo>
                    <a:pt x="1142" y="158"/>
                    <a:pt x="1142" y="158"/>
                    <a:pt x="1142" y="158"/>
                  </a:cubicBezTo>
                  <a:cubicBezTo>
                    <a:pt x="1141" y="156"/>
                    <a:pt x="1141" y="156"/>
                    <a:pt x="1141" y="156"/>
                  </a:cubicBezTo>
                  <a:cubicBezTo>
                    <a:pt x="1129" y="154"/>
                    <a:pt x="1121" y="146"/>
                    <a:pt x="1109" y="143"/>
                  </a:cubicBezTo>
                  <a:close/>
                  <a:moveTo>
                    <a:pt x="1830" y="128"/>
                  </a:moveTo>
                  <a:cubicBezTo>
                    <a:pt x="1829" y="128"/>
                    <a:pt x="1829" y="128"/>
                    <a:pt x="1829" y="128"/>
                  </a:cubicBezTo>
                  <a:cubicBezTo>
                    <a:pt x="1818" y="138"/>
                    <a:pt x="1808" y="150"/>
                    <a:pt x="1796" y="158"/>
                  </a:cubicBezTo>
                  <a:cubicBezTo>
                    <a:pt x="1801" y="159"/>
                    <a:pt x="1807" y="158"/>
                    <a:pt x="1813" y="159"/>
                  </a:cubicBezTo>
                  <a:cubicBezTo>
                    <a:pt x="1822" y="158"/>
                    <a:pt x="1827" y="149"/>
                    <a:pt x="1832" y="142"/>
                  </a:cubicBezTo>
                  <a:cubicBezTo>
                    <a:pt x="1835" y="138"/>
                    <a:pt x="1831" y="133"/>
                    <a:pt x="1830" y="128"/>
                  </a:cubicBezTo>
                  <a:close/>
                  <a:moveTo>
                    <a:pt x="482" y="139"/>
                  </a:moveTo>
                  <a:cubicBezTo>
                    <a:pt x="483" y="135"/>
                    <a:pt x="480" y="126"/>
                    <a:pt x="476" y="134"/>
                  </a:cubicBezTo>
                  <a:cubicBezTo>
                    <a:pt x="470" y="143"/>
                    <a:pt x="461" y="150"/>
                    <a:pt x="457" y="158"/>
                  </a:cubicBezTo>
                  <a:cubicBezTo>
                    <a:pt x="461" y="161"/>
                    <a:pt x="467" y="159"/>
                    <a:pt x="471" y="159"/>
                  </a:cubicBezTo>
                  <a:cubicBezTo>
                    <a:pt x="472" y="158"/>
                    <a:pt x="471" y="156"/>
                    <a:pt x="471" y="155"/>
                  </a:cubicBezTo>
                  <a:cubicBezTo>
                    <a:pt x="471" y="152"/>
                    <a:pt x="475" y="152"/>
                    <a:pt x="477" y="150"/>
                  </a:cubicBezTo>
                  <a:cubicBezTo>
                    <a:pt x="480" y="147"/>
                    <a:pt x="483" y="143"/>
                    <a:pt x="482" y="139"/>
                  </a:cubicBezTo>
                  <a:close/>
                  <a:moveTo>
                    <a:pt x="1420" y="145"/>
                  </a:moveTo>
                  <a:cubicBezTo>
                    <a:pt x="1420" y="141"/>
                    <a:pt x="1423" y="135"/>
                    <a:pt x="1419" y="132"/>
                  </a:cubicBezTo>
                  <a:cubicBezTo>
                    <a:pt x="1411" y="140"/>
                    <a:pt x="1401" y="150"/>
                    <a:pt x="1393" y="158"/>
                  </a:cubicBezTo>
                  <a:cubicBezTo>
                    <a:pt x="1396" y="159"/>
                    <a:pt x="1402" y="160"/>
                    <a:pt x="1406" y="158"/>
                  </a:cubicBezTo>
                  <a:cubicBezTo>
                    <a:pt x="1408" y="151"/>
                    <a:pt x="1417" y="151"/>
                    <a:pt x="1420" y="145"/>
                  </a:cubicBezTo>
                  <a:close/>
                  <a:moveTo>
                    <a:pt x="1874" y="138"/>
                  </a:moveTo>
                  <a:cubicBezTo>
                    <a:pt x="1869" y="133"/>
                    <a:pt x="1863" y="138"/>
                    <a:pt x="1858" y="139"/>
                  </a:cubicBezTo>
                  <a:cubicBezTo>
                    <a:pt x="1855" y="143"/>
                    <a:pt x="1855" y="149"/>
                    <a:pt x="1851" y="152"/>
                  </a:cubicBezTo>
                  <a:cubicBezTo>
                    <a:pt x="1844" y="156"/>
                    <a:pt x="1842" y="149"/>
                    <a:pt x="1836" y="148"/>
                  </a:cubicBezTo>
                  <a:cubicBezTo>
                    <a:pt x="1827" y="158"/>
                    <a:pt x="1827" y="158"/>
                    <a:pt x="1827" y="158"/>
                  </a:cubicBezTo>
                  <a:cubicBezTo>
                    <a:pt x="1837" y="158"/>
                    <a:pt x="1847" y="160"/>
                    <a:pt x="1857" y="157"/>
                  </a:cubicBezTo>
                  <a:cubicBezTo>
                    <a:pt x="1873" y="139"/>
                    <a:pt x="1873" y="139"/>
                    <a:pt x="1873" y="139"/>
                  </a:cubicBezTo>
                  <a:cubicBezTo>
                    <a:pt x="1874" y="138"/>
                    <a:pt x="1874" y="138"/>
                    <a:pt x="1874" y="138"/>
                  </a:cubicBezTo>
                  <a:close/>
                  <a:moveTo>
                    <a:pt x="899" y="142"/>
                  </a:moveTo>
                  <a:cubicBezTo>
                    <a:pt x="898" y="140"/>
                    <a:pt x="896" y="137"/>
                    <a:pt x="893" y="137"/>
                  </a:cubicBezTo>
                  <a:cubicBezTo>
                    <a:pt x="886" y="142"/>
                    <a:pt x="880" y="149"/>
                    <a:pt x="873" y="155"/>
                  </a:cubicBezTo>
                  <a:cubicBezTo>
                    <a:pt x="873" y="159"/>
                    <a:pt x="873" y="159"/>
                    <a:pt x="873" y="159"/>
                  </a:cubicBezTo>
                  <a:cubicBezTo>
                    <a:pt x="876" y="159"/>
                    <a:pt x="881" y="159"/>
                    <a:pt x="885" y="159"/>
                  </a:cubicBezTo>
                  <a:cubicBezTo>
                    <a:pt x="889" y="152"/>
                    <a:pt x="895" y="149"/>
                    <a:pt x="899" y="142"/>
                  </a:cubicBezTo>
                  <a:close/>
                  <a:moveTo>
                    <a:pt x="1379" y="144"/>
                  </a:moveTo>
                  <a:cubicBezTo>
                    <a:pt x="1376" y="141"/>
                    <a:pt x="1375" y="139"/>
                    <a:pt x="1372" y="138"/>
                  </a:cubicBezTo>
                  <a:cubicBezTo>
                    <a:pt x="1364" y="144"/>
                    <a:pt x="1356" y="152"/>
                    <a:pt x="1348" y="158"/>
                  </a:cubicBezTo>
                  <a:cubicBezTo>
                    <a:pt x="1353" y="159"/>
                    <a:pt x="1360" y="161"/>
                    <a:pt x="1364" y="156"/>
                  </a:cubicBezTo>
                  <a:cubicBezTo>
                    <a:pt x="1369" y="152"/>
                    <a:pt x="1376" y="149"/>
                    <a:pt x="1379" y="144"/>
                  </a:cubicBezTo>
                  <a:close/>
                  <a:moveTo>
                    <a:pt x="436" y="144"/>
                  </a:moveTo>
                  <a:cubicBezTo>
                    <a:pt x="434" y="141"/>
                    <a:pt x="434" y="141"/>
                    <a:pt x="434" y="141"/>
                  </a:cubicBezTo>
                  <a:cubicBezTo>
                    <a:pt x="430" y="138"/>
                    <a:pt x="429" y="143"/>
                    <a:pt x="426" y="145"/>
                  </a:cubicBezTo>
                  <a:cubicBezTo>
                    <a:pt x="422" y="150"/>
                    <a:pt x="415" y="153"/>
                    <a:pt x="413" y="158"/>
                  </a:cubicBezTo>
                  <a:cubicBezTo>
                    <a:pt x="422" y="159"/>
                    <a:pt x="433" y="160"/>
                    <a:pt x="443" y="159"/>
                  </a:cubicBezTo>
                  <a:cubicBezTo>
                    <a:pt x="449" y="155"/>
                    <a:pt x="456" y="151"/>
                    <a:pt x="460" y="143"/>
                  </a:cubicBezTo>
                  <a:cubicBezTo>
                    <a:pt x="454" y="146"/>
                    <a:pt x="449" y="148"/>
                    <a:pt x="443" y="147"/>
                  </a:cubicBezTo>
                  <a:cubicBezTo>
                    <a:pt x="438" y="149"/>
                    <a:pt x="435" y="156"/>
                    <a:pt x="429" y="158"/>
                  </a:cubicBezTo>
                  <a:cubicBezTo>
                    <a:pt x="423" y="152"/>
                    <a:pt x="435" y="150"/>
                    <a:pt x="436" y="144"/>
                  </a:cubicBezTo>
                  <a:close/>
                  <a:moveTo>
                    <a:pt x="1883" y="152"/>
                  </a:moveTo>
                  <a:cubicBezTo>
                    <a:pt x="1882" y="149"/>
                    <a:pt x="1883" y="144"/>
                    <a:pt x="1879" y="142"/>
                  </a:cubicBezTo>
                  <a:cubicBezTo>
                    <a:pt x="1874" y="147"/>
                    <a:pt x="1870" y="152"/>
                    <a:pt x="1866" y="158"/>
                  </a:cubicBezTo>
                  <a:cubicBezTo>
                    <a:pt x="1876" y="159"/>
                    <a:pt x="1876" y="159"/>
                    <a:pt x="1876" y="159"/>
                  </a:cubicBezTo>
                  <a:cubicBezTo>
                    <a:pt x="1880" y="158"/>
                    <a:pt x="1882" y="154"/>
                    <a:pt x="1883" y="152"/>
                  </a:cubicBezTo>
                  <a:close/>
                  <a:moveTo>
                    <a:pt x="1108" y="158"/>
                  </a:moveTo>
                  <a:cubicBezTo>
                    <a:pt x="1100" y="151"/>
                    <a:pt x="1090" y="149"/>
                    <a:pt x="1082" y="142"/>
                  </a:cubicBezTo>
                  <a:cubicBezTo>
                    <a:pt x="1073" y="151"/>
                    <a:pt x="1090" y="152"/>
                    <a:pt x="1091" y="159"/>
                  </a:cubicBezTo>
                  <a:cubicBezTo>
                    <a:pt x="1096" y="160"/>
                    <a:pt x="1102" y="159"/>
                    <a:pt x="1108" y="158"/>
                  </a:cubicBezTo>
                  <a:close/>
                  <a:moveTo>
                    <a:pt x="653" y="153"/>
                  </a:moveTo>
                  <a:cubicBezTo>
                    <a:pt x="647" y="152"/>
                    <a:pt x="642" y="146"/>
                    <a:pt x="636" y="145"/>
                  </a:cubicBezTo>
                  <a:cubicBezTo>
                    <a:pt x="632" y="149"/>
                    <a:pt x="628" y="153"/>
                    <a:pt x="627" y="159"/>
                  </a:cubicBezTo>
                  <a:cubicBezTo>
                    <a:pt x="637" y="161"/>
                    <a:pt x="648" y="159"/>
                    <a:pt x="658" y="158"/>
                  </a:cubicBezTo>
                  <a:cubicBezTo>
                    <a:pt x="658" y="155"/>
                    <a:pt x="654" y="155"/>
                    <a:pt x="653" y="153"/>
                  </a:cubicBezTo>
                  <a:close/>
                  <a:moveTo>
                    <a:pt x="1581" y="158"/>
                  </a:moveTo>
                  <a:cubicBezTo>
                    <a:pt x="1576" y="153"/>
                    <a:pt x="1570" y="149"/>
                    <a:pt x="1564" y="145"/>
                  </a:cubicBezTo>
                  <a:cubicBezTo>
                    <a:pt x="1561" y="150"/>
                    <a:pt x="1556" y="154"/>
                    <a:pt x="1554" y="158"/>
                  </a:cubicBezTo>
                  <a:cubicBezTo>
                    <a:pt x="1561" y="160"/>
                    <a:pt x="1571" y="158"/>
                    <a:pt x="1579" y="159"/>
                  </a:cubicBezTo>
                  <a:cubicBezTo>
                    <a:pt x="1581" y="158"/>
                    <a:pt x="1581" y="158"/>
                    <a:pt x="1581" y="158"/>
                  </a:cubicBezTo>
                  <a:close/>
                  <a:moveTo>
                    <a:pt x="913" y="148"/>
                  </a:moveTo>
                  <a:cubicBezTo>
                    <a:pt x="904" y="146"/>
                    <a:pt x="904" y="146"/>
                    <a:pt x="904" y="146"/>
                  </a:cubicBezTo>
                  <a:cubicBezTo>
                    <a:pt x="896" y="155"/>
                    <a:pt x="896" y="155"/>
                    <a:pt x="896" y="155"/>
                  </a:cubicBezTo>
                  <a:cubicBezTo>
                    <a:pt x="896" y="156"/>
                    <a:pt x="894" y="158"/>
                    <a:pt x="896" y="159"/>
                  </a:cubicBezTo>
                  <a:cubicBezTo>
                    <a:pt x="902" y="157"/>
                    <a:pt x="910" y="154"/>
                    <a:pt x="913" y="148"/>
                  </a:cubicBezTo>
                  <a:close/>
                  <a:moveTo>
                    <a:pt x="178" y="158"/>
                  </a:moveTo>
                  <a:cubicBezTo>
                    <a:pt x="174" y="153"/>
                    <a:pt x="168" y="151"/>
                    <a:pt x="162" y="148"/>
                  </a:cubicBezTo>
                  <a:cubicBezTo>
                    <a:pt x="160" y="152"/>
                    <a:pt x="156" y="154"/>
                    <a:pt x="155" y="158"/>
                  </a:cubicBezTo>
                  <a:cubicBezTo>
                    <a:pt x="163" y="160"/>
                    <a:pt x="171" y="160"/>
                    <a:pt x="178" y="158"/>
                  </a:cubicBezTo>
                  <a:close/>
                  <a:moveTo>
                    <a:pt x="1081" y="158"/>
                  </a:moveTo>
                  <a:cubicBezTo>
                    <a:pt x="1080" y="156"/>
                    <a:pt x="1079" y="154"/>
                    <a:pt x="1077" y="153"/>
                  </a:cubicBezTo>
                  <a:cubicBezTo>
                    <a:pt x="1073" y="150"/>
                    <a:pt x="1070" y="154"/>
                    <a:pt x="1068" y="158"/>
                  </a:cubicBezTo>
                  <a:cubicBezTo>
                    <a:pt x="1072" y="159"/>
                    <a:pt x="1077" y="160"/>
                    <a:pt x="1081" y="158"/>
                  </a:cubicBezTo>
                  <a:close/>
                  <a:moveTo>
                    <a:pt x="67" y="180"/>
                  </a:moveTo>
                  <a:cubicBezTo>
                    <a:pt x="69" y="180"/>
                    <a:pt x="67" y="185"/>
                    <a:pt x="70" y="182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85" y="180"/>
                    <a:pt x="101" y="180"/>
                    <a:pt x="117" y="180"/>
                  </a:cubicBezTo>
                  <a:cubicBezTo>
                    <a:pt x="141" y="181"/>
                    <a:pt x="165" y="180"/>
                    <a:pt x="191" y="181"/>
                  </a:cubicBezTo>
                  <a:cubicBezTo>
                    <a:pt x="326" y="179"/>
                    <a:pt x="462" y="183"/>
                    <a:pt x="597" y="181"/>
                  </a:cubicBezTo>
                  <a:cubicBezTo>
                    <a:pt x="755" y="181"/>
                    <a:pt x="755" y="181"/>
                    <a:pt x="755" y="181"/>
                  </a:cubicBezTo>
                  <a:cubicBezTo>
                    <a:pt x="820" y="181"/>
                    <a:pt x="885" y="181"/>
                    <a:pt x="949" y="181"/>
                  </a:cubicBezTo>
                  <a:cubicBezTo>
                    <a:pt x="1023" y="180"/>
                    <a:pt x="1098" y="181"/>
                    <a:pt x="1174" y="181"/>
                  </a:cubicBezTo>
                  <a:cubicBezTo>
                    <a:pt x="1226" y="181"/>
                    <a:pt x="1275" y="182"/>
                    <a:pt x="1327" y="181"/>
                  </a:cubicBezTo>
                  <a:cubicBezTo>
                    <a:pt x="1365" y="183"/>
                    <a:pt x="1400" y="179"/>
                    <a:pt x="1438" y="183"/>
                  </a:cubicBezTo>
                  <a:cubicBezTo>
                    <a:pt x="1447" y="180"/>
                    <a:pt x="1455" y="182"/>
                    <a:pt x="1464" y="182"/>
                  </a:cubicBezTo>
                  <a:cubicBezTo>
                    <a:pt x="1481" y="182"/>
                    <a:pt x="1497" y="182"/>
                    <a:pt x="1514" y="183"/>
                  </a:cubicBezTo>
                  <a:cubicBezTo>
                    <a:pt x="1517" y="182"/>
                    <a:pt x="1517" y="182"/>
                    <a:pt x="1517" y="182"/>
                  </a:cubicBezTo>
                  <a:cubicBezTo>
                    <a:pt x="1567" y="183"/>
                    <a:pt x="1621" y="181"/>
                    <a:pt x="1670" y="181"/>
                  </a:cubicBezTo>
                  <a:cubicBezTo>
                    <a:pt x="1682" y="180"/>
                    <a:pt x="1693" y="183"/>
                    <a:pt x="1705" y="181"/>
                  </a:cubicBezTo>
                  <a:cubicBezTo>
                    <a:pt x="1755" y="182"/>
                    <a:pt x="1801" y="181"/>
                    <a:pt x="1853" y="182"/>
                  </a:cubicBezTo>
                  <a:cubicBezTo>
                    <a:pt x="1875" y="181"/>
                    <a:pt x="1899" y="182"/>
                    <a:pt x="1923" y="181"/>
                  </a:cubicBezTo>
                  <a:cubicBezTo>
                    <a:pt x="1944" y="181"/>
                    <a:pt x="1963" y="182"/>
                    <a:pt x="1985" y="182"/>
                  </a:cubicBezTo>
                  <a:cubicBezTo>
                    <a:pt x="1986" y="183"/>
                    <a:pt x="1986" y="185"/>
                    <a:pt x="1986" y="186"/>
                  </a:cubicBezTo>
                  <a:cubicBezTo>
                    <a:pt x="1983" y="188"/>
                    <a:pt x="1983" y="188"/>
                    <a:pt x="1983" y="188"/>
                  </a:cubicBezTo>
                  <a:cubicBezTo>
                    <a:pt x="1898" y="188"/>
                    <a:pt x="1809" y="188"/>
                    <a:pt x="1722" y="187"/>
                  </a:cubicBezTo>
                  <a:cubicBezTo>
                    <a:pt x="1718" y="186"/>
                    <a:pt x="1713" y="186"/>
                    <a:pt x="1709" y="187"/>
                  </a:cubicBezTo>
                  <a:cubicBezTo>
                    <a:pt x="1686" y="188"/>
                    <a:pt x="1660" y="187"/>
                    <a:pt x="1636" y="187"/>
                  </a:cubicBezTo>
                  <a:cubicBezTo>
                    <a:pt x="1618" y="187"/>
                    <a:pt x="1600" y="187"/>
                    <a:pt x="1582" y="186"/>
                  </a:cubicBezTo>
                  <a:cubicBezTo>
                    <a:pt x="1567" y="189"/>
                    <a:pt x="1550" y="186"/>
                    <a:pt x="1533" y="187"/>
                  </a:cubicBezTo>
                  <a:cubicBezTo>
                    <a:pt x="1525" y="187"/>
                    <a:pt x="1516" y="188"/>
                    <a:pt x="1508" y="187"/>
                  </a:cubicBezTo>
                  <a:cubicBezTo>
                    <a:pt x="1505" y="187"/>
                    <a:pt x="1505" y="187"/>
                    <a:pt x="1505" y="187"/>
                  </a:cubicBezTo>
                  <a:cubicBezTo>
                    <a:pt x="1484" y="187"/>
                    <a:pt x="1484" y="187"/>
                    <a:pt x="1484" y="187"/>
                  </a:cubicBezTo>
                  <a:cubicBezTo>
                    <a:pt x="1479" y="187"/>
                    <a:pt x="1472" y="188"/>
                    <a:pt x="1467" y="187"/>
                  </a:cubicBezTo>
                  <a:cubicBezTo>
                    <a:pt x="1411" y="189"/>
                    <a:pt x="1357" y="186"/>
                    <a:pt x="1300" y="188"/>
                  </a:cubicBezTo>
                  <a:cubicBezTo>
                    <a:pt x="1226" y="188"/>
                    <a:pt x="1155" y="186"/>
                    <a:pt x="1083" y="187"/>
                  </a:cubicBezTo>
                  <a:cubicBezTo>
                    <a:pt x="1046" y="186"/>
                    <a:pt x="1010" y="188"/>
                    <a:pt x="972" y="187"/>
                  </a:cubicBezTo>
                  <a:cubicBezTo>
                    <a:pt x="930" y="186"/>
                    <a:pt x="891" y="187"/>
                    <a:pt x="850" y="187"/>
                  </a:cubicBezTo>
                  <a:cubicBezTo>
                    <a:pt x="819" y="187"/>
                    <a:pt x="787" y="186"/>
                    <a:pt x="755" y="187"/>
                  </a:cubicBezTo>
                  <a:cubicBezTo>
                    <a:pt x="706" y="186"/>
                    <a:pt x="654" y="187"/>
                    <a:pt x="604" y="187"/>
                  </a:cubicBezTo>
                  <a:cubicBezTo>
                    <a:pt x="577" y="186"/>
                    <a:pt x="547" y="188"/>
                    <a:pt x="520" y="186"/>
                  </a:cubicBezTo>
                  <a:cubicBezTo>
                    <a:pt x="489" y="187"/>
                    <a:pt x="458" y="186"/>
                    <a:pt x="425" y="187"/>
                  </a:cubicBezTo>
                  <a:cubicBezTo>
                    <a:pt x="326" y="185"/>
                    <a:pt x="231" y="186"/>
                    <a:pt x="131" y="186"/>
                  </a:cubicBezTo>
                  <a:cubicBezTo>
                    <a:pt x="88" y="186"/>
                    <a:pt x="46" y="186"/>
                    <a:pt x="3" y="185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25" y="179"/>
                    <a:pt x="45" y="181"/>
                    <a:pt x="67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矩形: 圆顶角 3">
              <a:extLst>
                <a:ext uri="{FF2B5EF4-FFF2-40B4-BE49-F238E27FC236}">
                  <a16:creationId xmlns:a16="http://schemas.microsoft.com/office/drawing/2014/main" id="{568AFFD7-3F5D-47AE-B8B8-C9D2405D3065}"/>
                </a:ext>
              </a:extLst>
            </p:cNvPr>
            <p:cNvSpPr/>
            <p:nvPr/>
          </p:nvSpPr>
          <p:spPr>
            <a:xfrm>
              <a:off x="3155017" y="2689049"/>
              <a:ext cx="244445" cy="13098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8EBCFCB9-7958-4B93-AC84-B751E8832FAD}"/>
              </a:ext>
            </a:extLst>
          </p:cNvPr>
          <p:cNvGrpSpPr/>
          <p:nvPr/>
        </p:nvGrpSpPr>
        <p:grpSpPr>
          <a:xfrm>
            <a:off x="4861013" y="1486204"/>
            <a:ext cx="257050" cy="2671591"/>
            <a:chOff x="3517167" y="1331917"/>
            <a:chExt cx="257050" cy="2671591"/>
          </a:xfrm>
          <a:solidFill>
            <a:schemeClr val="bg1">
              <a:lumMod val="95000"/>
            </a:schemeClr>
          </a:solidFill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ECACF1E3-9208-46B6-902F-755943021C35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309896" y="2539188"/>
              <a:ext cx="2671591" cy="257050"/>
            </a:xfrm>
            <a:custGeom>
              <a:avLst/>
              <a:gdLst>
                <a:gd name="T0" fmla="*/ 1935 w 1993"/>
                <a:gd name="T1" fmla="*/ 45 h 189"/>
                <a:gd name="T2" fmla="*/ 1949 w 1993"/>
                <a:gd name="T3" fmla="*/ 132 h 189"/>
                <a:gd name="T4" fmla="*/ 1890 w 1993"/>
                <a:gd name="T5" fmla="*/ 154 h 189"/>
                <a:gd name="T6" fmla="*/ 146 w 1993"/>
                <a:gd name="T7" fmla="*/ 159 h 189"/>
                <a:gd name="T8" fmla="*/ 4 w 1993"/>
                <a:gd name="T9" fmla="*/ 12 h 189"/>
                <a:gd name="T10" fmla="*/ 181 w 1993"/>
                <a:gd name="T11" fmla="*/ 42 h 189"/>
                <a:gd name="T12" fmla="*/ 282 w 1993"/>
                <a:gd name="T13" fmla="*/ 77 h 189"/>
                <a:gd name="T14" fmla="*/ 143 w 1993"/>
                <a:gd name="T15" fmla="*/ 8 h 189"/>
                <a:gd name="T16" fmla="*/ 81 w 1993"/>
                <a:gd name="T17" fmla="*/ 65 h 189"/>
                <a:gd name="T18" fmla="*/ 449 w 1993"/>
                <a:gd name="T19" fmla="*/ 78 h 189"/>
                <a:gd name="T20" fmla="*/ 471 w 1993"/>
                <a:gd name="T21" fmla="*/ 9 h 189"/>
                <a:gd name="T22" fmla="*/ 732 w 1993"/>
                <a:gd name="T23" fmla="*/ 109 h 189"/>
                <a:gd name="T24" fmla="*/ 802 w 1993"/>
                <a:gd name="T25" fmla="*/ 9 h 189"/>
                <a:gd name="T26" fmla="*/ 669 w 1993"/>
                <a:gd name="T27" fmla="*/ 11 h 189"/>
                <a:gd name="T28" fmla="*/ 975 w 1993"/>
                <a:gd name="T29" fmla="*/ 86 h 189"/>
                <a:gd name="T30" fmla="*/ 869 w 1993"/>
                <a:gd name="T31" fmla="*/ 15 h 189"/>
                <a:gd name="T32" fmla="*/ 1088 w 1993"/>
                <a:gd name="T33" fmla="*/ 18 h 189"/>
                <a:gd name="T34" fmla="*/ 1143 w 1993"/>
                <a:gd name="T35" fmla="*/ 47 h 189"/>
                <a:gd name="T36" fmla="*/ 1272 w 1993"/>
                <a:gd name="T37" fmla="*/ 60 h 189"/>
                <a:gd name="T38" fmla="*/ 1076 w 1993"/>
                <a:gd name="T39" fmla="*/ 23 h 189"/>
                <a:gd name="T40" fmla="*/ 1321 w 1993"/>
                <a:gd name="T41" fmla="*/ 12 h 189"/>
                <a:gd name="T42" fmla="*/ 1642 w 1993"/>
                <a:gd name="T43" fmla="*/ 66 h 189"/>
                <a:gd name="T44" fmla="*/ 1352 w 1993"/>
                <a:gd name="T45" fmla="*/ 11 h 189"/>
                <a:gd name="T46" fmla="*/ 1517 w 1993"/>
                <a:gd name="T47" fmla="*/ 112 h 189"/>
                <a:gd name="T48" fmla="*/ 1498 w 1993"/>
                <a:gd name="T49" fmla="*/ 11 h 189"/>
                <a:gd name="T50" fmla="*/ 1910 w 1993"/>
                <a:gd name="T51" fmla="*/ 94 h 189"/>
                <a:gd name="T52" fmla="*/ 1864 w 1993"/>
                <a:gd name="T53" fmla="*/ 42 h 189"/>
                <a:gd name="T54" fmla="*/ 1165 w 1993"/>
                <a:gd name="T55" fmla="*/ 38 h 189"/>
                <a:gd name="T56" fmla="*/ 978 w 1993"/>
                <a:gd name="T57" fmla="*/ 51 h 189"/>
                <a:gd name="T58" fmla="*/ 998 w 1993"/>
                <a:gd name="T59" fmla="*/ 100 h 189"/>
                <a:gd name="T60" fmla="*/ 520 w 1993"/>
                <a:gd name="T61" fmla="*/ 160 h 189"/>
                <a:gd name="T62" fmla="*/ 757 w 1993"/>
                <a:gd name="T63" fmla="*/ 38 h 189"/>
                <a:gd name="T64" fmla="*/ 211 w 1993"/>
                <a:gd name="T65" fmla="*/ 44 h 189"/>
                <a:gd name="T66" fmla="*/ 1688 w 1993"/>
                <a:gd name="T67" fmla="*/ 65 h 189"/>
                <a:gd name="T68" fmla="*/ 1428 w 1993"/>
                <a:gd name="T69" fmla="*/ 132 h 189"/>
                <a:gd name="T70" fmla="*/ 1161 w 1993"/>
                <a:gd name="T71" fmla="*/ 51 h 189"/>
                <a:gd name="T72" fmla="*/ 32 w 1993"/>
                <a:gd name="T73" fmla="*/ 55 h 189"/>
                <a:gd name="T74" fmla="*/ 962 w 1993"/>
                <a:gd name="T75" fmla="*/ 80 h 189"/>
                <a:gd name="T76" fmla="*/ 360 w 1993"/>
                <a:gd name="T77" fmla="*/ 62 h 189"/>
                <a:gd name="T78" fmla="*/ 1133 w 1993"/>
                <a:gd name="T79" fmla="*/ 105 h 189"/>
                <a:gd name="T80" fmla="*/ 1712 w 1993"/>
                <a:gd name="T81" fmla="*/ 68 h 189"/>
                <a:gd name="T82" fmla="*/ 201 w 1993"/>
                <a:gd name="T83" fmla="*/ 123 h 189"/>
                <a:gd name="T84" fmla="*/ 1149 w 1993"/>
                <a:gd name="T85" fmla="*/ 120 h 189"/>
                <a:gd name="T86" fmla="*/ 1759 w 1993"/>
                <a:gd name="T87" fmla="*/ 85 h 189"/>
                <a:gd name="T88" fmla="*/ 847 w 1993"/>
                <a:gd name="T89" fmla="*/ 119 h 189"/>
                <a:gd name="T90" fmla="*/ 699 w 1993"/>
                <a:gd name="T91" fmla="*/ 86 h 189"/>
                <a:gd name="T92" fmla="*/ 1633 w 1993"/>
                <a:gd name="T93" fmla="*/ 96 h 189"/>
                <a:gd name="T94" fmla="*/ 1618 w 1993"/>
                <a:gd name="T95" fmla="*/ 132 h 189"/>
                <a:gd name="T96" fmla="*/ 1720 w 1993"/>
                <a:gd name="T97" fmla="*/ 92 h 189"/>
                <a:gd name="T98" fmla="*/ 235 w 1993"/>
                <a:gd name="T99" fmla="*/ 153 h 189"/>
                <a:gd name="T100" fmla="*/ 1231 w 1993"/>
                <a:gd name="T101" fmla="*/ 110 h 189"/>
                <a:gd name="T102" fmla="*/ 714 w 1993"/>
                <a:gd name="T103" fmla="*/ 114 h 189"/>
                <a:gd name="T104" fmla="*/ 1026 w 1993"/>
                <a:gd name="T105" fmla="*/ 107 h 189"/>
                <a:gd name="T106" fmla="*/ 368 w 1993"/>
                <a:gd name="T107" fmla="*/ 159 h 189"/>
                <a:gd name="T108" fmla="*/ 891 w 1993"/>
                <a:gd name="T109" fmla="*/ 117 h 189"/>
                <a:gd name="T110" fmla="*/ 284 w 1993"/>
                <a:gd name="T111" fmla="*/ 121 h 189"/>
                <a:gd name="T112" fmla="*/ 1109 w 1993"/>
                <a:gd name="T113" fmla="*/ 143 h 189"/>
                <a:gd name="T114" fmla="*/ 1419 w 1993"/>
                <a:gd name="T115" fmla="*/ 132 h 189"/>
                <a:gd name="T116" fmla="*/ 436 w 1993"/>
                <a:gd name="T117" fmla="*/ 144 h 189"/>
                <a:gd name="T118" fmla="*/ 1581 w 1993"/>
                <a:gd name="T119" fmla="*/ 158 h 189"/>
                <a:gd name="T120" fmla="*/ 597 w 1993"/>
                <a:gd name="T121" fmla="*/ 181 h 189"/>
                <a:gd name="T122" fmla="*/ 1484 w 1993"/>
                <a:gd name="T123" fmla="*/ 18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93" h="189">
                  <a:moveTo>
                    <a:pt x="295" y="2"/>
                  </a:moveTo>
                  <a:cubicBezTo>
                    <a:pt x="311" y="2"/>
                    <a:pt x="311" y="2"/>
                    <a:pt x="311" y="2"/>
                  </a:cubicBezTo>
                  <a:cubicBezTo>
                    <a:pt x="428" y="3"/>
                    <a:pt x="428" y="3"/>
                    <a:pt x="428" y="3"/>
                  </a:cubicBezTo>
                  <a:cubicBezTo>
                    <a:pt x="431" y="1"/>
                    <a:pt x="436" y="4"/>
                    <a:pt x="440" y="3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92" y="3"/>
                    <a:pt x="509" y="2"/>
                    <a:pt x="526" y="3"/>
                  </a:cubicBezTo>
                  <a:cubicBezTo>
                    <a:pt x="552" y="4"/>
                    <a:pt x="576" y="3"/>
                    <a:pt x="602" y="4"/>
                  </a:cubicBezTo>
                  <a:cubicBezTo>
                    <a:pt x="674" y="2"/>
                    <a:pt x="747" y="4"/>
                    <a:pt x="819" y="4"/>
                  </a:cubicBezTo>
                  <a:cubicBezTo>
                    <a:pt x="856" y="4"/>
                    <a:pt x="856" y="4"/>
                    <a:pt x="856" y="4"/>
                  </a:cubicBezTo>
                  <a:cubicBezTo>
                    <a:pt x="1029" y="4"/>
                    <a:pt x="1029" y="4"/>
                    <a:pt x="1029" y="4"/>
                  </a:cubicBezTo>
                  <a:cubicBezTo>
                    <a:pt x="1036" y="4"/>
                    <a:pt x="1036" y="4"/>
                    <a:pt x="1036" y="4"/>
                  </a:cubicBezTo>
                  <a:cubicBezTo>
                    <a:pt x="1056" y="5"/>
                    <a:pt x="1076" y="5"/>
                    <a:pt x="1094" y="5"/>
                  </a:cubicBezTo>
                  <a:cubicBezTo>
                    <a:pt x="1159" y="5"/>
                    <a:pt x="1222" y="4"/>
                    <a:pt x="1289" y="5"/>
                  </a:cubicBezTo>
                  <a:cubicBezTo>
                    <a:pt x="1430" y="6"/>
                    <a:pt x="1566" y="5"/>
                    <a:pt x="1710" y="6"/>
                  </a:cubicBezTo>
                  <a:cubicBezTo>
                    <a:pt x="1717" y="8"/>
                    <a:pt x="1726" y="4"/>
                    <a:pt x="1733" y="7"/>
                  </a:cubicBezTo>
                  <a:cubicBezTo>
                    <a:pt x="1759" y="5"/>
                    <a:pt x="1783" y="8"/>
                    <a:pt x="1808" y="6"/>
                  </a:cubicBezTo>
                  <a:cubicBezTo>
                    <a:pt x="1837" y="6"/>
                    <a:pt x="1869" y="6"/>
                    <a:pt x="1900" y="7"/>
                  </a:cubicBezTo>
                  <a:cubicBezTo>
                    <a:pt x="1928" y="6"/>
                    <a:pt x="1961" y="8"/>
                    <a:pt x="1989" y="7"/>
                  </a:cubicBezTo>
                  <a:cubicBezTo>
                    <a:pt x="1990" y="7"/>
                    <a:pt x="1991" y="8"/>
                    <a:pt x="1992" y="9"/>
                  </a:cubicBezTo>
                  <a:cubicBezTo>
                    <a:pt x="1992" y="11"/>
                    <a:pt x="1990" y="12"/>
                    <a:pt x="1989" y="12"/>
                  </a:cubicBezTo>
                  <a:cubicBezTo>
                    <a:pt x="1975" y="13"/>
                    <a:pt x="1975" y="13"/>
                    <a:pt x="1975" y="13"/>
                  </a:cubicBezTo>
                  <a:cubicBezTo>
                    <a:pt x="1975" y="21"/>
                    <a:pt x="1966" y="21"/>
                    <a:pt x="1962" y="26"/>
                  </a:cubicBezTo>
                  <a:cubicBezTo>
                    <a:pt x="1955" y="34"/>
                    <a:pt x="1944" y="40"/>
                    <a:pt x="1935" y="45"/>
                  </a:cubicBezTo>
                  <a:cubicBezTo>
                    <a:pt x="1936" y="50"/>
                    <a:pt x="1941" y="53"/>
                    <a:pt x="1945" y="57"/>
                  </a:cubicBezTo>
                  <a:cubicBezTo>
                    <a:pt x="1948" y="54"/>
                    <a:pt x="1951" y="52"/>
                    <a:pt x="1955" y="52"/>
                  </a:cubicBezTo>
                  <a:cubicBezTo>
                    <a:pt x="1963" y="46"/>
                    <a:pt x="1972" y="41"/>
                    <a:pt x="1979" y="34"/>
                  </a:cubicBezTo>
                  <a:cubicBezTo>
                    <a:pt x="1983" y="30"/>
                    <a:pt x="1985" y="22"/>
                    <a:pt x="1991" y="22"/>
                  </a:cubicBezTo>
                  <a:cubicBezTo>
                    <a:pt x="1991" y="29"/>
                    <a:pt x="1985" y="34"/>
                    <a:pt x="1980" y="38"/>
                  </a:cubicBezTo>
                  <a:cubicBezTo>
                    <a:pt x="1970" y="47"/>
                    <a:pt x="1960" y="56"/>
                    <a:pt x="1948" y="60"/>
                  </a:cubicBezTo>
                  <a:cubicBezTo>
                    <a:pt x="1947" y="61"/>
                    <a:pt x="1947" y="61"/>
                    <a:pt x="1947" y="61"/>
                  </a:cubicBezTo>
                  <a:cubicBezTo>
                    <a:pt x="1950" y="64"/>
                    <a:pt x="1947" y="74"/>
                    <a:pt x="1954" y="72"/>
                  </a:cubicBezTo>
                  <a:cubicBezTo>
                    <a:pt x="1968" y="66"/>
                    <a:pt x="1978" y="56"/>
                    <a:pt x="1989" y="45"/>
                  </a:cubicBezTo>
                  <a:cubicBezTo>
                    <a:pt x="1991" y="45"/>
                    <a:pt x="1993" y="45"/>
                    <a:pt x="1993" y="47"/>
                  </a:cubicBezTo>
                  <a:cubicBezTo>
                    <a:pt x="1983" y="58"/>
                    <a:pt x="1971" y="70"/>
                    <a:pt x="1956" y="75"/>
                  </a:cubicBezTo>
                  <a:cubicBezTo>
                    <a:pt x="1955" y="78"/>
                    <a:pt x="1951" y="76"/>
                    <a:pt x="1950" y="79"/>
                  </a:cubicBezTo>
                  <a:cubicBezTo>
                    <a:pt x="1951" y="81"/>
                    <a:pt x="1950" y="85"/>
                    <a:pt x="1953" y="86"/>
                  </a:cubicBezTo>
                  <a:cubicBezTo>
                    <a:pt x="1966" y="83"/>
                    <a:pt x="1977" y="75"/>
                    <a:pt x="1988" y="68"/>
                  </a:cubicBezTo>
                  <a:cubicBezTo>
                    <a:pt x="1989" y="68"/>
                    <a:pt x="1991" y="69"/>
                    <a:pt x="1991" y="70"/>
                  </a:cubicBezTo>
                  <a:cubicBezTo>
                    <a:pt x="1980" y="81"/>
                    <a:pt x="1965" y="86"/>
                    <a:pt x="1951" y="91"/>
                  </a:cubicBezTo>
                  <a:cubicBezTo>
                    <a:pt x="1950" y="95"/>
                    <a:pt x="1949" y="100"/>
                    <a:pt x="1948" y="105"/>
                  </a:cubicBezTo>
                  <a:cubicBezTo>
                    <a:pt x="1952" y="108"/>
                    <a:pt x="1954" y="103"/>
                    <a:pt x="1957" y="103"/>
                  </a:cubicBezTo>
                  <a:cubicBezTo>
                    <a:pt x="1967" y="101"/>
                    <a:pt x="1976" y="95"/>
                    <a:pt x="1985" y="89"/>
                  </a:cubicBezTo>
                  <a:cubicBezTo>
                    <a:pt x="1987" y="89"/>
                    <a:pt x="1988" y="91"/>
                    <a:pt x="1988" y="93"/>
                  </a:cubicBezTo>
                  <a:cubicBezTo>
                    <a:pt x="1977" y="99"/>
                    <a:pt x="1966" y="107"/>
                    <a:pt x="1954" y="109"/>
                  </a:cubicBezTo>
                  <a:cubicBezTo>
                    <a:pt x="1947" y="109"/>
                    <a:pt x="1944" y="115"/>
                    <a:pt x="1944" y="121"/>
                  </a:cubicBezTo>
                  <a:cubicBezTo>
                    <a:pt x="1944" y="125"/>
                    <a:pt x="1945" y="130"/>
                    <a:pt x="1949" y="132"/>
                  </a:cubicBezTo>
                  <a:cubicBezTo>
                    <a:pt x="1961" y="135"/>
                    <a:pt x="1971" y="134"/>
                    <a:pt x="1982" y="130"/>
                  </a:cubicBezTo>
                  <a:cubicBezTo>
                    <a:pt x="1984" y="131"/>
                    <a:pt x="1985" y="130"/>
                    <a:pt x="1986" y="132"/>
                  </a:cubicBezTo>
                  <a:cubicBezTo>
                    <a:pt x="1985" y="138"/>
                    <a:pt x="1978" y="136"/>
                    <a:pt x="1975" y="139"/>
                  </a:cubicBezTo>
                  <a:cubicBezTo>
                    <a:pt x="1964" y="140"/>
                    <a:pt x="1952" y="143"/>
                    <a:pt x="1943" y="136"/>
                  </a:cubicBezTo>
                  <a:cubicBezTo>
                    <a:pt x="1931" y="124"/>
                    <a:pt x="1943" y="109"/>
                    <a:pt x="1945" y="95"/>
                  </a:cubicBezTo>
                  <a:cubicBezTo>
                    <a:pt x="1944" y="82"/>
                    <a:pt x="1947" y="66"/>
                    <a:pt x="1935" y="57"/>
                  </a:cubicBezTo>
                  <a:cubicBezTo>
                    <a:pt x="1926" y="47"/>
                    <a:pt x="1914" y="44"/>
                    <a:pt x="1902" y="40"/>
                  </a:cubicBezTo>
                  <a:cubicBezTo>
                    <a:pt x="1895" y="40"/>
                    <a:pt x="1886" y="39"/>
                    <a:pt x="1880" y="43"/>
                  </a:cubicBezTo>
                  <a:cubicBezTo>
                    <a:pt x="1870" y="44"/>
                    <a:pt x="1863" y="53"/>
                    <a:pt x="1858" y="61"/>
                  </a:cubicBezTo>
                  <a:cubicBezTo>
                    <a:pt x="1857" y="68"/>
                    <a:pt x="1855" y="77"/>
                    <a:pt x="1860" y="83"/>
                  </a:cubicBezTo>
                  <a:cubicBezTo>
                    <a:pt x="1863" y="87"/>
                    <a:pt x="1869" y="88"/>
                    <a:pt x="1874" y="88"/>
                  </a:cubicBezTo>
                  <a:cubicBezTo>
                    <a:pt x="1885" y="87"/>
                    <a:pt x="1891" y="76"/>
                    <a:pt x="1896" y="67"/>
                  </a:cubicBezTo>
                  <a:cubicBezTo>
                    <a:pt x="1903" y="66"/>
                    <a:pt x="1911" y="67"/>
                    <a:pt x="1916" y="73"/>
                  </a:cubicBezTo>
                  <a:cubicBezTo>
                    <a:pt x="1921" y="77"/>
                    <a:pt x="1922" y="83"/>
                    <a:pt x="1922" y="89"/>
                  </a:cubicBezTo>
                  <a:cubicBezTo>
                    <a:pt x="1924" y="92"/>
                    <a:pt x="1924" y="92"/>
                    <a:pt x="1924" y="92"/>
                  </a:cubicBezTo>
                  <a:cubicBezTo>
                    <a:pt x="1917" y="95"/>
                    <a:pt x="1916" y="105"/>
                    <a:pt x="1908" y="106"/>
                  </a:cubicBezTo>
                  <a:cubicBezTo>
                    <a:pt x="1900" y="108"/>
                    <a:pt x="1892" y="113"/>
                    <a:pt x="1884" y="108"/>
                  </a:cubicBezTo>
                  <a:cubicBezTo>
                    <a:pt x="1871" y="105"/>
                    <a:pt x="1853" y="100"/>
                    <a:pt x="1842" y="111"/>
                  </a:cubicBezTo>
                  <a:cubicBezTo>
                    <a:pt x="1838" y="116"/>
                    <a:pt x="1837" y="123"/>
                    <a:pt x="1837" y="129"/>
                  </a:cubicBezTo>
                  <a:cubicBezTo>
                    <a:pt x="1840" y="135"/>
                    <a:pt x="1840" y="140"/>
                    <a:pt x="1844" y="144"/>
                  </a:cubicBezTo>
                  <a:cubicBezTo>
                    <a:pt x="1850" y="144"/>
                    <a:pt x="1850" y="136"/>
                    <a:pt x="1855" y="133"/>
                  </a:cubicBezTo>
                  <a:cubicBezTo>
                    <a:pt x="1861" y="128"/>
                    <a:pt x="1871" y="126"/>
                    <a:pt x="1879" y="131"/>
                  </a:cubicBezTo>
                  <a:cubicBezTo>
                    <a:pt x="1886" y="136"/>
                    <a:pt x="1892" y="144"/>
                    <a:pt x="1890" y="154"/>
                  </a:cubicBezTo>
                  <a:cubicBezTo>
                    <a:pt x="1890" y="155"/>
                    <a:pt x="1888" y="157"/>
                    <a:pt x="1889" y="158"/>
                  </a:cubicBezTo>
                  <a:cubicBezTo>
                    <a:pt x="1984" y="160"/>
                    <a:pt x="1984" y="160"/>
                    <a:pt x="1984" y="160"/>
                  </a:cubicBezTo>
                  <a:cubicBezTo>
                    <a:pt x="1985" y="160"/>
                    <a:pt x="1986" y="161"/>
                    <a:pt x="1986" y="161"/>
                  </a:cubicBezTo>
                  <a:cubicBezTo>
                    <a:pt x="1984" y="163"/>
                    <a:pt x="1984" y="163"/>
                    <a:pt x="1984" y="163"/>
                  </a:cubicBezTo>
                  <a:cubicBezTo>
                    <a:pt x="1831" y="164"/>
                    <a:pt x="1831" y="164"/>
                    <a:pt x="1831" y="164"/>
                  </a:cubicBezTo>
                  <a:cubicBezTo>
                    <a:pt x="1813" y="165"/>
                    <a:pt x="1794" y="162"/>
                    <a:pt x="1775" y="164"/>
                  </a:cubicBezTo>
                  <a:cubicBezTo>
                    <a:pt x="1481" y="164"/>
                    <a:pt x="1481" y="164"/>
                    <a:pt x="1481" y="164"/>
                  </a:cubicBezTo>
                  <a:cubicBezTo>
                    <a:pt x="1463" y="164"/>
                    <a:pt x="1463" y="164"/>
                    <a:pt x="1463" y="164"/>
                  </a:cubicBezTo>
                  <a:cubicBezTo>
                    <a:pt x="1330" y="164"/>
                    <a:pt x="1330" y="164"/>
                    <a:pt x="1330" y="164"/>
                  </a:cubicBezTo>
                  <a:cubicBezTo>
                    <a:pt x="1304" y="163"/>
                    <a:pt x="1282" y="165"/>
                    <a:pt x="1255" y="164"/>
                  </a:cubicBezTo>
                  <a:cubicBezTo>
                    <a:pt x="1206" y="163"/>
                    <a:pt x="1206" y="163"/>
                    <a:pt x="1206" y="163"/>
                  </a:cubicBezTo>
                  <a:cubicBezTo>
                    <a:pt x="907" y="164"/>
                    <a:pt x="907" y="164"/>
                    <a:pt x="907" y="164"/>
                  </a:cubicBezTo>
                  <a:cubicBezTo>
                    <a:pt x="862" y="164"/>
                    <a:pt x="818" y="164"/>
                    <a:pt x="772" y="164"/>
                  </a:cubicBezTo>
                  <a:cubicBezTo>
                    <a:pt x="669" y="164"/>
                    <a:pt x="669" y="164"/>
                    <a:pt x="669" y="164"/>
                  </a:cubicBezTo>
                  <a:cubicBezTo>
                    <a:pt x="545" y="164"/>
                    <a:pt x="545" y="164"/>
                    <a:pt x="545" y="164"/>
                  </a:cubicBezTo>
                  <a:cubicBezTo>
                    <a:pt x="480" y="164"/>
                    <a:pt x="414" y="164"/>
                    <a:pt x="349" y="164"/>
                  </a:cubicBezTo>
                  <a:cubicBezTo>
                    <a:pt x="342" y="164"/>
                    <a:pt x="333" y="164"/>
                    <a:pt x="325" y="164"/>
                  </a:cubicBezTo>
                  <a:cubicBezTo>
                    <a:pt x="206" y="164"/>
                    <a:pt x="206" y="164"/>
                    <a:pt x="206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13" y="164"/>
                    <a:pt x="57" y="164"/>
                    <a:pt x="3" y="164"/>
                  </a:cubicBezTo>
                  <a:cubicBezTo>
                    <a:pt x="3" y="162"/>
                    <a:pt x="3" y="160"/>
                    <a:pt x="5" y="160"/>
                  </a:cubicBezTo>
                  <a:cubicBezTo>
                    <a:pt x="39" y="160"/>
                    <a:pt x="73" y="160"/>
                    <a:pt x="107" y="159"/>
                  </a:cubicBezTo>
                  <a:cubicBezTo>
                    <a:pt x="120" y="160"/>
                    <a:pt x="133" y="160"/>
                    <a:pt x="146" y="159"/>
                  </a:cubicBezTo>
                  <a:cubicBezTo>
                    <a:pt x="146" y="155"/>
                    <a:pt x="151" y="154"/>
                    <a:pt x="152" y="151"/>
                  </a:cubicBezTo>
                  <a:cubicBezTo>
                    <a:pt x="163" y="137"/>
                    <a:pt x="164" y="117"/>
                    <a:pt x="158" y="101"/>
                  </a:cubicBezTo>
                  <a:cubicBezTo>
                    <a:pt x="151" y="88"/>
                    <a:pt x="139" y="74"/>
                    <a:pt x="123" y="74"/>
                  </a:cubicBezTo>
                  <a:cubicBezTo>
                    <a:pt x="116" y="72"/>
                    <a:pt x="111" y="75"/>
                    <a:pt x="105" y="79"/>
                  </a:cubicBezTo>
                  <a:cubicBezTo>
                    <a:pt x="100" y="84"/>
                    <a:pt x="99" y="92"/>
                    <a:pt x="99" y="98"/>
                  </a:cubicBezTo>
                  <a:cubicBezTo>
                    <a:pt x="103" y="108"/>
                    <a:pt x="115" y="100"/>
                    <a:pt x="122" y="105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11" y="121"/>
                    <a:pt x="97" y="133"/>
                    <a:pt x="79" y="130"/>
                  </a:cubicBezTo>
                  <a:cubicBezTo>
                    <a:pt x="75" y="129"/>
                    <a:pt x="70" y="128"/>
                    <a:pt x="68" y="123"/>
                  </a:cubicBezTo>
                  <a:cubicBezTo>
                    <a:pt x="61" y="109"/>
                    <a:pt x="72" y="97"/>
                    <a:pt x="74" y="84"/>
                  </a:cubicBezTo>
                  <a:cubicBezTo>
                    <a:pt x="77" y="68"/>
                    <a:pt x="69" y="52"/>
                    <a:pt x="59" y="40"/>
                  </a:cubicBezTo>
                  <a:cubicBezTo>
                    <a:pt x="51" y="31"/>
                    <a:pt x="36" y="30"/>
                    <a:pt x="25" y="34"/>
                  </a:cubicBezTo>
                  <a:cubicBezTo>
                    <a:pt x="17" y="38"/>
                    <a:pt x="7" y="44"/>
                    <a:pt x="4" y="5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37"/>
                    <a:pt x="10" y="36"/>
                    <a:pt x="11" y="34"/>
                  </a:cubicBezTo>
                  <a:cubicBezTo>
                    <a:pt x="11" y="30"/>
                    <a:pt x="7" y="31"/>
                    <a:pt x="5" y="30"/>
                  </a:cubicBezTo>
                  <a:cubicBezTo>
                    <a:pt x="4" y="28"/>
                    <a:pt x="4" y="26"/>
                    <a:pt x="4" y="24"/>
                  </a:cubicBezTo>
                  <a:cubicBezTo>
                    <a:pt x="15" y="30"/>
                    <a:pt x="28" y="25"/>
                    <a:pt x="40" y="25"/>
                  </a:cubicBezTo>
                  <a:cubicBezTo>
                    <a:pt x="48" y="27"/>
                    <a:pt x="57" y="22"/>
                    <a:pt x="65" y="18"/>
                  </a:cubicBezTo>
                  <a:cubicBezTo>
                    <a:pt x="67" y="14"/>
                    <a:pt x="73" y="13"/>
                    <a:pt x="73" y="8"/>
                  </a:cubicBezTo>
                  <a:cubicBezTo>
                    <a:pt x="68" y="6"/>
                    <a:pt x="63" y="7"/>
                    <a:pt x="58" y="8"/>
                  </a:cubicBezTo>
                  <a:cubicBezTo>
                    <a:pt x="44" y="22"/>
                    <a:pt x="23" y="20"/>
                    <a:pt x="5" y="19"/>
                  </a:cubicBezTo>
                  <a:cubicBezTo>
                    <a:pt x="3" y="17"/>
                    <a:pt x="5" y="15"/>
                    <a:pt x="4" y="12"/>
                  </a:cubicBezTo>
                  <a:cubicBezTo>
                    <a:pt x="19" y="17"/>
                    <a:pt x="35" y="18"/>
                    <a:pt x="47" y="8"/>
                  </a:cubicBezTo>
                  <a:cubicBezTo>
                    <a:pt x="47" y="6"/>
                    <a:pt x="43" y="7"/>
                    <a:pt x="40" y="7"/>
                  </a:cubicBezTo>
                  <a:cubicBezTo>
                    <a:pt x="28" y="5"/>
                    <a:pt x="16" y="7"/>
                    <a:pt x="5" y="7"/>
                  </a:cubicBezTo>
                  <a:cubicBezTo>
                    <a:pt x="4" y="6"/>
                    <a:pt x="4" y="3"/>
                    <a:pt x="5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2" y="0"/>
                    <a:pt x="80" y="2"/>
                    <a:pt x="86" y="2"/>
                  </a:cubicBezTo>
                  <a:cubicBezTo>
                    <a:pt x="155" y="0"/>
                    <a:pt x="225" y="3"/>
                    <a:pt x="295" y="2"/>
                  </a:cubicBezTo>
                  <a:close/>
                  <a:moveTo>
                    <a:pt x="119" y="8"/>
                  </a:moveTo>
                  <a:cubicBezTo>
                    <a:pt x="115" y="7"/>
                    <a:pt x="111" y="7"/>
                    <a:pt x="106" y="8"/>
                  </a:cubicBezTo>
                  <a:cubicBezTo>
                    <a:pt x="96" y="20"/>
                    <a:pt x="82" y="33"/>
                    <a:pt x="67" y="39"/>
                  </a:cubicBezTo>
                  <a:cubicBezTo>
                    <a:pt x="69" y="42"/>
                    <a:pt x="70" y="46"/>
                    <a:pt x="74" y="47"/>
                  </a:cubicBezTo>
                  <a:cubicBezTo>
                    <a:pt x="84" y="43"/>
                    <a:pt x="92" y="35"/>
                    <a:pt x="101" y="29"/>
                  </a:cubicBezTo>
                  <a:cubicBezTo>
                    <a:pt x="109" y="23"/>
                    <a:pt x="115" y="16"/>
                    <a:pt x="119" y="8"/>
                  </a:cubicBezTo>
                  <a:close/>
                  <a:moveTo>
                    <a:pt x="334" y="8"/>
                  </a:moveTo>
                  <a:cubicBezTo>
                    <a:pt x="312" y="7"/>
                    <a:pt x="291" y="9"/>
                    <a:pt x="271" y="7"/>
                  </a:cubicBezTo>
                  <a:cubicBezTo>
                    <a:pt x="250" y="8"/>
                    <a:pt x="230" y="7"/>
                    <a:pt x="209" y="7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10" y="16"/>
                    <a:pt x="221" y="17"/>
                    <a:pt x="225" y="26"/>
                  </a:cubicBezTo>
                  <a:cubicBezTo>
                    <a:pt x="228" y="32"/>
                    <a:pt x="226" y="37"/>
                    <a:pt x="224" y="43"/>
                  </a:cubicBezTo>
                  <a:cubicBezTo>
                    <a:pt x="217" y="51"/>
                    <a:pt x="209" y="64"/>
                    <a:pt x="196" y="62"/>
                  </a:cubicBezTo>
                  <a:cubicBezTo>
                    <a:pt x="183" y="61"/>
                    <a:pt x="196" y="51"/>
                    <a:pt x="192" y="45"/>
                  </a:cubicBezTo>
                  <a:cubicBezTo>
                    <a:pt x="190" y="41"/>
                    <a:pt x="185" y="43"/>
                    <a:pt x="181" y="42"/>
                  </a:cubicBezTo>
                  <a:cubicBezTo>
                    <a:pt x="177" y="44"/>
                    <a:pt x="172" y="47"/>
                    <a:pt x="170" y="52"/>
                  </a:cubicBezTo>
                  <a:cubicBezTo>
                    <a:pt x="169" y="61"/>
                    <a:pt x="170" y="71"/>
                    <a:pt x="176" y="79"/>
                  </a:cubicBezTo>
                  <a:cubicBezTo>
                    <a:pt x="179" y="82"/>
                    <a:pt x="184" y="81"/>
                    <a:pt x="188" y="82"/>
                  </a:cubicBezTo>
                  <a:cubicBezTo>
                    <a:pt x="194" y="83"/>
                    <a:pt x="200" y="82"/>
                    <a:pt x="205" y="79"/>
                  </a:cubicBezTo>
                  <a:cubicBezTo>
                    <a:pt x="215" y="72"/>
                    <a:pt x="224" y="64"/>
                    <a:pt x="235" y="62"/>
                  </a:cubicBezTo>
                  <a:cubicBezTo>
                    <a:pt x="244" y="61"/>
                    <a:pt x="251" y="66"/>
                    <a:pt x="256" y="72"/>
                  </a:cubicBezTo>
                  <a:cubicBezTo>
                    <a:pt x="255" y="74"/>
                    <a:pt x="259" y="76"/>
                    <a:pt x="256" y="77"/>
                  </a:cubicBezTo>
                  <a:cubicBezTo>
                    <a:pt x="258" y="83"/>
                    <a:pt x="258" y="83"/>
                    <a:pt x="258" y="83"/>
                  </a:cubicBezTo>
                  <a:cubicBezTo>
                    <a:pt x="260" y="91"/>
                    <a:pt x="257" y="99"/>
                    <a:pt x="254" y="106"/>
                  </a:cubicBezTo>
                  <a:cubicBezTo>
                    <a:pt x="251" y="113"/>
                    <a:pt x="245" y="115"/>
                    <a:pt x="239" y="118"/>
                  </a:cubicBezTo>
                  <a:cubicBezTo>
                    <a:pt x="236" y="120"/>
                    <a:pt x="232" y="118"/>
                    <a:pt x="230" y="116"/>
                  </a:cubicBezTo>
                  <a:cubicBezTo>
                    <a:pt x="228" y="113"/>
                    <a:pt x="232" y="111"/>
                    <a:pt x="234" y="109"/>
                  </a:cubicBezTo>
                  <a:cubicBezTo>
                    <a:pt x="236" y="101"/>
                    <a:pt x="235" y="94"/>
                    <a:pt x="229" y="89"/>
                  </a:cubicBezTo>
                  <a:cubicBezTo>
                    <a:pt x="224" y="87"/>
                    <a:pt x="221" y="91"/>
                    <a:pt x="217" y="93"/>
                  </a:cubicBezTo>
                  <a:cubicBezTo>
                    <a:pt x="210" y="100"/>
                    <a:pt x="207" y="112"/>
                    <a:pt x="210" y="123"/>
                  </a:cubicBezTo>
                  <a:cubicBezTo>
                    <a:pt x="214" y="130"/>
                    <a:pt x="217" y="138"/>
                    <a:pt x="224" y="143"/>
                  </a:cubicBezTo>
                  <a:cubicBezTo>
                    <a:pt x="238" y="146"/>
                    <a:pt x="238" y="146"/>
                    <a:pt x="238" y="146"/>
                  </a:cubicBezTo>
                  <a:cubicBezTo>
                    <a:pt x="242" y="145"/>
                    <a:pt x="246" y="143"/>
                    <a:pt x="251" y="143"/>
                  </a:cubicBezTo>
                  <a:cubicBezTo>
                    <a:pt x="261" y="141"/>
                    <a:pt x="269" y="134"/>
                    <a:pt x="275" y="127"/>
                  </a:cubicBezTo>
                  <a:cubicBezTo>
                    <a:pt x="278" y="126"/>
                    <a:pt x="280" y="125"/>
                    <a:pt x="282" y="122"/>
                  </a:cubicBezTo>
                  <a:cubicBezTo>
                    <a:pt x="280" y="119"/>
                    <a:pt x="284" y="116"/>
                    <a:pt x="284" y="113"/>
                  </a:cubicBezTo>
                  <a:cubicBezTo>
                    <a:pt x="289" y="108"/>
                    <a:pt x="287" y="100"/>
                    <a:pt x="288" y="93"/>
                  </a:cubicBezTo>
                  <a:cubicBezTo>
                    <a:pt x="284" y="89"/>
                    <a:pt x="285" y="82"/>
                    <a:pt x="282" y="77"/>
                  </a:cubicBezTo>
                  <a:cubicBezTo>
                    <a:pt x="278" y="67"/>
                    <a:pt x="262" y="63"/>
                    <a:pt x="266" y="50"/>
                  </a:cubicBezTo>
                  <a:cubicBezTo>
                    <a:pt x="270" y="40"/>
                    <a:pt x="280" y="32"/>
                    <a:pt x="290" y="29"/>
                  </a:cubicBezTo>
                  <a:cubicBezTo>
                    <a:pt x="298" y="28"/>
                    <a:pt x="306" y="27"/>
                    <a:pt x="314" y="27"/>
                  </a:cubicBezTo>
                  <a:cubicBezTo>
                    <a:pt x="322" y="28"/>
                    <a:pt x="331" y="34"/>
                    <a:pt x="332" y="43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3" y="51"/>
                    <a:pt x="320" y="55"/>
                    <a:pt x="317" y="57"/>
                  </a:cubicBezTo>
                  <a:cubicBezTo>
                    <a:pt x="313" y="62"/>
                    <a:pt x="310" y="68"/>
                    <a:pt x="313" y="74"/>
                  </a:cubicBezTo>
                  <a:cubicBezTo>
                    <a:pt x="314" y="77"/>
                    <a:pt x="311" y="81"/>
                    <a:pt x="315" y="83"/>
                  </a:cubicBezTo>
                  <a:cubicBezTo>
                    <a:pt x="319" y="88"/>
                    <a:pt x="325" y="83"/>
                    <a:pt x="329" y="83"/>
                  </a:cubicBezTo>
                  <a:cubicBezTo>
                    <a:pt x="344" y="75"/>
                    <a:pt x="353" y="59"/>
                    <a:pt x="355" y="42"/>
                  </a:cubicBezTo>
                  <a:cubicBezTo>
                    <a:pt x="356" y="33"/>
                    <a:pt x="355" y="21"/>
                    <a:pt x="345" y="16"/>
                  </a:cubicBezTo>
                  <a:cubicBezTo>
                    <a:pt x="340" y="14"/>
                    <a:pt x="335" y="13"/>
                    <a:pt x="334" y="8"/>
                  </a:cubicBezTo>
                  <a:close/>
                  <a:moveTo>
                    <a:pt x="96" y="8"/>
                  </a:moveTo>
                  <a:cubicBezTo>
                    <a:pt x="93" y="6"/>
                    <a:pt x="87" y="8"/>
                    <a:pt x="84" y="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68" y="24"/>
                    <a:pt x="60" y="24"/>
                    <a:pt x="58" y="30"/>
                  </a:cubicBezTo>
                  <a:cubicBezTo>
                    <a:pt x="60" y="32"/>
                    <a:pt x="62" y="34"/>
                    <a:pt x="65" y="3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7" y="29"/>
                    <a:pt x="85" y="21"/>
                    <a:pt x="93" y="15"/>
                  </a:cubicBezTo>
                  <a:cubicBezTo>
                    <a:pt x="94" y="13"/>
                    <a:pt x="96" y="11"/>
                    <a:pt x="96" y="8"/>
                  </a:cubicBezTo>
                  <a:close/>
                  <a:moveTo>
                    <a:pt x="171" y="13"/>
                  </a:moveTo>
                  <a:cubicBezTo>
                    <a:pt x="172" y="8"/>
                    <a:pt x="172" y="8"/>
                    <a:pt x="172" y="8"/>
                  </a:cubicBezTo>
                  <a:cubicBezTo>
                    <a:pt x="164" y="8"/>
                    <a:pt x="152" y="7"/>
                    <a:pt x="143" y="8"/>
                  </a:cubicBezTo>
                  <a:cubicBezTo>
                    <a:pt x="142" y="16"/>
                    <a:pt x="139" y="22"/>
                    <a:pt x="135" y="28"/>
                  </a:cubicBezTo>
                  <a:cubicBezTo>
                    <a:pt x="123" y="44"/>
                    <a:pt x="106" y="61"/>
                    <a:pt x="89" y="69"/>
                  </a:cubicBezTo>
                  <a:cubicBezTo>
                    <a:pt x="86" y="71"/>
                    <a:pt x="83" y="69"/>
                    <a:pt x="81" y="73"/>
                  </a:cubicBezTo>
                  <a:cubicBezTo>
                    <a:pt x="82" y="79"/>
                    <a:pt x="80" y="86"/>
                    <a:pt x="81" y="92"/>
                  </a:cubicBezTo>
                  <a:cubicBezTo>
                    <a:pt x="94" y="93"/>
                    <a:pt x="92" y="78"/>
                    <a:pt x="102" y="73"/>
                  </a:cubicBezTo>
                  <a:cubicBezTo>
                    <a:pt x="111" y="67"/>
                    <a:pt x="122" y="65"/>
                    <a:pt x="132" y="67"/>
                  </a:cubicBezTo>
                  <a:cubicBezTo>
                    <a:pt x="153" y="55"/>
                    <a:pt x="159" y="32"/>
                    <a:pt x="171" y="13"/>
                  </a:cubicBezTo>
                  <a:close/>
                  <a:moveTo>
                    <a:pt x="193" y="8"/>
                  </a:moveTo>
                  <a:cubicBezTo>
                    <a:pt x="189" y="7"/>
                    <a:pt x="185" y="7"/>
                    <a:pt x="181" y="8"/>
                  </a:cubicBezTo>
                  <a:cubicBezTo>
                    <a:pt x="180" y="12"/>
                    <a:pt x="177" y="16"/>
                    <a:pt x="177" y="20"/>
                  </a:cubicBezTo>
                  <a:cubicBezTo>
                    <a:pt x="186" y="29"/>
                    <a:pt x="198" y="34"/>
                    <a:pt x="211" y="38"/>
                  </a:cubicBezTo>
                  <a:cubicBezTo>
                    <a:pt x="213" y="38"/>
                    <a:pt x="216" y="39"/>
                    <a:pt x="218" y="36"/>
                  </a:cubicBezTo>
                  <a:cubicBezTo>
                    <a:pt x="218" y="34"/>
                    <a:pt x="219" y="31"/>
                    <a:pt x="217" y="30"/>
                  </a:cubicBezTo>
                  <a:cubicBezTo>
                    <a:pt x="205" y="25"/>
                    <a:pt x="193" y="23"/>
                    <a:pt x="183" y="17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82" y="13"/>
                    <a:pt x="183" y="12"/>
                    <a:pt x="184" y="12"/>
                  </a:cubicBezTo>
                  <a:cubicBezTo>
                    <a:pt x="190" y="14"/>
                    <a:pt x="196" y="18"/>
                    <a:pt x="202" y="19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199" y="15"/>
                    <a:pt x="196" y="11"/>
                    <a:pt x="193" y="8"/>
                  </a:cubicBezTo>
                  <a:close/>
                  <a:moveTo>
                    <a:pt x="137" y="8"/>
                  </a:moveTo>
                  <a:cubicBezTo>
                    <a:pt x="126" y="3"/>
                    <a:pt x="123" y="18"/>
                    <a:pt x="115" y="22"/>
                  </a:cubicBezTo>
                  <a:cubicBezTo>
                    <a:pt x="103" y="35"/>
                    <a:pt x="91" y="44"/>
                    <a:pt x="77" y="53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90" y="64"/>
                    <a:pt x="98" y="57"/>
                    <a:pt x="106" y="51"/>
                  </a:cubicBezTo>
                  <a:cubicBezTo>
                    <a:pt x="108" y="49"/>
                    <a:pt x="109" y="47"/>
                    <a:pt x="112" y="46"/>
                  </a:cubicBezTo>
                  <a:cubicBezTo>
                    <a:pt x="121" y="34"/>
                    <a:pt x="136" y="24"/>
                    <a:pt x="137" y="8"/>
                  </a:cubicBezTo>
                  <a:close/>
                  <a:moveTo>
                    <a:pt x="465" y="13"/>
                  </a:moveTo>
                  <a:cubicBezTo>
                    <a:pt x="462" y="7"/>
                    <a:pt x="453" y="8"/>
                    <a:pt x="447" y="8"/>
                  </a:cubicBezTo>
                  <a:cubicBezTo>
                    <a:pt x="445" y="8"/>
                    <a:pt x="441" y="7"/>
                    <a:pt x="440" y="9"/>
                  </a:cubicBezTo>
                  <a:cubicBezTo>
                    <a:pt x="452" y="21"/>
                    <a:pt x="466" y="27"/>
                    <a:pt x="479" y="34"/>
                  </a:cubicBezTo>
                  <a:cubicBezTo>
                    <a:pt x="491" y="25"/>
                    <a:pt x="507" y="22"/>
                    <a:pt x="523" y="27"/>
                  </a:cubicBezTo>
                  <a:cubicBezTo>
                    <a:pt x="532" y="24"/>
                    <a:pt x="541" y="19"/>
                    <a:pt x="546" y="9"/>
                  </a:cubicBezTo>
                  <a:cubicBezTo>
                    <a:pt x="543" y="7"/>
                    <a:pt x="537" y="9"/>
                    <a:pt x="533" y="8"/>
                  </a:cubicBezTo>
                  <a:cubicBezTo>
                    <a:pt x="524" y="15"/>
                    <a:pt x="513" y="18"/>
                    <a:pt x="502" y="21"/>
                  </a:cubicBezTo>
                  <a:cubicBezTo>
                    <a:pt x="488" y="23"/>
                    <a:pt x="477" y="18"/>
                    <a:pt x="465" y="13"/>
                  </a:cubicBezTo>
                  <a:close/>
                  <a:moveTo>
                    <a:pt x="363" y="9"/>
                  </a:moveTo>
                  <a:cubicBezTo>
                    <a:pt x="359" y="9"/>
                    <a:pt x="353" y="6"/>
                    <a:pt x="350" y="9"/>
                  </a:cubicBezTo>
                  <a:cubicBezTo>
                    <a:pt x="355" y="16"/>
                    <a:pt x="362" y="22"/>
                    <a:pt x="363" y="31"/>
                  </a:cubicBezTo>
                  <a:cubicBezTo>
                    <a:pt x="365" y="37"/>
                    <a:pt x="361" y="44"/>
                    <a:pt x="361" y="51"/>
                  </a:cubicBezTo>
                  <a:cubicBezTo>
                    <a:pt x="361" y="54"/>
                    <a:pt x="365" y="56"/>
                    <a:pt x="367" y="57"/>
                  </a:cubicBezTo>
                  <a:cubicBezTo>
                    <a:pt x="380" y="82"/>
                    <a:pt x="408" y="95"/>
                    <a:pt x="432" y="106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58" y="97"/>
                    <a:pt x="458" y="97"/>
                    <a:pt x="458" y="97"/>
                  </a:cubicBezTo>
                  <a:cubicBezTo>
                    <a:pt x="472" y="95"/>
                    <a:pt x="484" y="105"/>
                    <a:pt x="496" y="96"/>
                  </a:cubicBezTo>
                  <a:cubicBezTo>
                    <a:pt x="501" y="93"/>
                    <a:pt x="507" y="89"/>
                    <a:pt x="506" y="84"/>
                  </a:cubicBezTo>
                  <a:cubicBezTo>
                    <a:pt x="487" y="88"/>
                    <a:pt x="467" y="86"/>
                    <a:pt x="449" y="78"/>
                  </a:cubicBezTo>
                  <a:cubicBezTo>
                    <a:pt x="440" y="75"/>
                    <a:pt x="431" y="71"/>
                    <a:pt x="422" y="65"/>
                  </a:cubicBezTo>
                  <a:cubicBezTo>
                    <a:pt x="413" y="56"/>
                    <a:pt x="399" y="49"/>
                    <a:pt x="390" y="39"/>
                  </a:cubicBezTo>
                  <a:cubicBezTo>
                    <a:pt x="386" y="33"/>
                    <a:pt x="380" y="26"/>
                    <a:pt x="373" y="21"/>
                  </a:cubicBezTo>
                  <a:cubicBezTo>
                    <a:pt x="370" y="17"/>
                    <a:pt x="367" y="13"/>
                    <a:pt x="363" y="9"/>
                  </a:cubicBezTo>
                  <a:close/>
                  <a:moveTo>
                    <a:pt x="383" y="8"/>
                  </a:moveTo>
                  <a:cubicBezTo>
                    <a:pt x="380" y="8"/>
                    <a:pt x="376" y="8"/>
                    <a:pt x="374" y="9"/>
                  </a:cubicBezTo>
                  <a:cubicBezTo>
                    <a:pt x="374" y="11"/>
                    <a:pt x="374" y="12"/>
                    <a:pt x="375" y="13"/>
                  </a:cubicBezTo>
                  <a:cubicBezTo>
                    <a:pt x="387" y="25"/>
                    <a:pt x="396" y="40"/>
                    <a:pt x="411" y="50"/>
                  </a:cubicBezTo>
                  <a:cubicBezTo>
                    <a:pt x="426" y="62"/>
                    <a:pt x="443" y="71"/>
                    <a:pt x="461" y="78"/>
                  </a:cubicBezTo>
                  <a:cubicBezTo>
                    <a:pt x="467" y="78"/>
                    <a:pt x="472" y="80"/>
                    <a:pt x="479" y="80"/>
                  </a:cubicBezTo>
                  <a:cubicBezTo>
                    <a:pt x="475" y="75"/>
                    <a:pt x="469" y="72"/>
                    <a:pt x="467" y="65"/>
                  </a:cubicBezTo>
                  <a:cubicBezTo>
                    <a:pt x="453" y="60"/>
                    <a:pt x="439" y="53"/>
                    <a:pt x="425" y="47"/>
                  </a:cubicBezTo>
                  <a:cubicBezTo>
                    <a:pt x="409" y="37"/>
                    <a:pt x="393" y="24"/>
                    <a:pt x="383" y="8"/>
                  </a:cubicBezTo>
                  <a:close/>
                  <a:moveTo>
                    <a:pt x="404" y="15"/>
                  </a:moveTo>
                  <a:cubicBezTo>
                    <a:pt x="401" y="13"/>
                    <a:pt x="401" y="8"/>
                    <a:pt x="397" y="8"/>
                  </a:cubicBezTo>
                  <a:cubicBezTo>
                    <a:pt x="395" y="9"/>
                    <a:pt x="391" y="8"/>
                    <a:pt x="392" y="10"/>
                  </a:cubicBezTo>
                  <a:cubicBezTo>
                    <a:pt x="396" y="15"/>
                    <a:pt x="400" y="22"/>
                    <a:pt x="405" y="26"/>
                  </a:cubicBezTo>
                  <a:cubicBezTo>
                    <a:pt x="422" y="41"/>
                    <a:pt x="443" y="49"/>
                    <a:pt x="464" y="58"/>
                  </a:cubicBezTo>
                  <a:cubicBezTo>
                    <a:pt x="466" y="57"/>
                    <a:pt x="466" y="57"/>
                    <a:pt x="466" y="57"/>
                  </a:cubicBezTo>
                  <a:cubicBezTo>
                    <a:pt x="466" y="55"/>
                    <a:pt x="467" y="53"/>
                    <a:pt x="465" y="51"/>
                  </a:cubicBezTo>
                  <a:cubicBezTo>
                    <a:pt x="443" y="43"/>
                    <a:pt x="422" y="32"/>
                    <a:pt x="404" y="15"/>
                  </a:cubicBezTo>
                  <a:close/>
                  <a:moveTo>
                    <a:pt x="517" y="9"/>
                  </a:moveTo>
                  <a:cubicBezTo>
                    <a:pt x="501" y="7"/>
                    <a:pt x="486" y="8"/>
                    <a:pt x="471" y="9"/>
                  </a:cubicBezTo>
                  <a:cubicBezTo>
                    <a:pt x="476" y="14"/>
                    <a:pt x="484" y="14"/>
                    <a:pt x="491" y="16"/>
                  </a:cubicBezTo>
                  <a:cubicBezTo>
                    <a:pt x="500" y="16"/>
                    <a:pt x="509" y="14"/>
                    <a:pt x="517" y="9"/>
                  </a:cubicBezTo>
                  <a:close/>
                  <a:moveTo>
                    <a:pt x="430" y="9"/>
                  </a:moveTo>
                  <a:cubicBezTo>
                    <a:pt x="423" y="9"/>
                    <a:pt x="415" y="7"/>
                    <a:pt x="409" y="10"/>
                  </a:cubicBezTo>
                  <a:cubicBezTo>
                    <a:pt x="415" y="20"/>
                    <a:pt x="427" y="27"/>
                    <a:pt x="438" y="33"/>
                  </a:cubicBezTo>
                  <a:cubicBezTo>
                    <a:pt x="448" y="37"/>
                    <a:pt x="457" y="46"/>
                    <a:pt x="469" y="45"/>
                  </a:cubicBezTo>
                  <a:cubicBezTo>
                    <a:pt x="470" y="42"/>
                    <a:pt x="475" y="40"/>
                    <a:pt x="474" y="37"/>
                  </a:cubicBezTo>
                  <a:cubicBezTo>
                    <a:pt x="458" y="32"/>
                    <a:pt x="444" y="20"/>
                    <a:pt x="430" y="9"/>
                  </a:cubicBezTo>
                  <a:close/>
                  <a:moveTo>
                    <a:pt x="802" y="9"/>
                  </a:moveTo>
                  <a:cubicBezTo>
                    <a:pt x="785" y="8"/>
                    <a:pt x="771" y="11"/>
                    <a:pt x="755" y="8"/>
                  </a:cubicBezTo>
                  <a:cubicBezTo>
                    <a:pt x="748" y="10"/>
                    <a:pt x="740" y="9"/>
                    <a:pt x="734" y="9"/>
                  </a:cubicBezTo>
                  <a:cubicBezTo>
                    <a:pt x="722" y="10"/>
                    <a:pt x="709" y="8"/>
                    <a:pt x="698" y="9"/>
                  </a:cubicBezTo>
                  <a:cubicBezTo>
                    <a:pt x="693" y="12"/>
                    <a:pt x="699" y="16"/>
                    <a:pt x="698" y="20"/>
                  </a:cubicBezTo>
                  <a:cubicBezTo>
                    <a:pt x="698" y="32"/>
                    <a:pt x="698" y="45"/>
                    <a:pt x="685" y="51"/>
                  </a:cubicBezTo>
                  <a:cubicBezTo>
                    <a:pt x="679" y="55"/>
                    <a:pt x="669" y="58"/>
                    <a:pt x="663" y="52"/>
                  </a:cubicBezTo>
                  <a:cubicBezTo>
                    <a:pt x="663" y="51"/>
                    <a:pt x="663" y="49"/>
                    <a:pt x="664" y="48"/>
                  </a:cubicBezTo>
                  <a:cubicBezTo>
                    <a:pt x="667" y="43"/>
                    <a:pt x="666" y="37"/>
                    <a:pt x="662" y="34"/>
                  </a:cubicBezTo>
                  <a:cubicBezTo>
                    <a:pt x="658" y="32"/>
                    <a:pt x="653" y="33"/>
                    <a:pt x="649" y="34"/>
                  </a:cubicBezTo>
                  <a:cubicBezTo>
                    <a:pt x="641" y="41"/>
                    <a:pt x="641" y="52"/>
                    <a:pt x="643" y="61"/>
                  </a:cubicBezTo>
                  <a:cubicBezTo>
                    <a:pt x="645" y="68"/>
                    <a:pt x="652" y="72"/>
                    <a:pt x="658" y="75"/>
                  </a:cubicBezTo>
                  <a:cubicBezTo>
                    <a:pt x="676" y="82"/>
                    <a:pt x="688" y="62"/>
                    <a:pt x="705" y="63"/>
                  </a:cubicBezTo>
                  <a:cubicBezTo>
                    <a:pt x="715" y="65"/>
                    <a:pt x="723" y="69"/>
                    <a:pt x="729" y="77"/>
                  </a:cubicBezTo>
                  <a:cubicBezTo>
                    <a:pt x="737" y="86"/>
                    <a:pt x="734" y="99"/>
                    <a:pt x="732" y="109"/>
                  </a:cubicBezTo>
                  <a:cubicBezTo>
                    <a:pt x="728" y="117"/>
                    <a:pt x="720" y="124"/>
                    <a:pt x="710" y="123"/>
                  </a:cubicBezTo>
                  <a:cubicBezTo>
                    <a:pt x="707" y="122"/>
                    <a:pt x="703" y="122"/>
                    <a:pt x="703" y="118"/>
                  </a:cubicBezTo>
                  <a:cubicBezTo>
                    <a:pt x="705" y="113"/>
                    <a:pt x="708" y="106"/>
                    <a:pt x="706" y="100"/>
                  </a:cubicBezTo>
                  <a:cubicBezTo>
                    <a:pt x="704" y="97"/>
                    <a:pt x="700" y="96"/>
                    <a:pt x="697" y="95"/>
                  </a:cubicBezTo>
                  <a:cubicBezTo>
                    <a:pt x="693" y="96"/>
                    <a:pt x="688" y="93"/>
                    <a:pt x="686" y="99"/>
                  </a:cubicBezTo>
                  <a:cubicBezTo>
                    <a:pt x="679" y="108"/>
                    <a:pt x="682" y="122"/>
                    <a:pt x="688" y="131"/>
                  </a:cubicBezTo>
                  <a:cubicBezTo>
                    <a:pt x="693" y="142"/>
                    <a:pt x="704" y="146"/>
                    <a:pt x="715" y="147"/>
                  </a:cubicBezTo>
                  <a:cubicBezTo>
                    <a:pt x="734" y="147"/>
                    <a:pt x="752" y="138"/>
                    <a:pt x="762" y="121"/>
                  </a:cubicBezTo>
                  <a:cubicBezTo>
                    <a:pt x="762" y="115"/>
                    <a:pt x="764" y="110"/>
                    <a:pt x="763" y="104"/>
                  </a:cubicBezTo>
                  <a:cubicBezTo>
                    <a:pt x="760" y="84"/>
                    <a:pt x="738" y="69"/>
                    <a:pt x="742" y="47"/>
                  </a:cubicBezTo>
                  <a:cubicBezTo>
                    <a:pt x="743" y="39"/>
                    <a:pt x="750" y="32"/>
                    <a:pt x="757" y="30"/>
                  </a:cubicBezTo>
                  <a:cubicBezTo>
                    <a:pt x="762" y="27"/>
                    <a:pt x="767" y="27"/>
                    <a:pt x="772" y="26"/>
                  </a:cubicBezTo>
                  <a:cubicBezTo>
                    <a:pt x="780" y="23"/>
                    <a:pt x="788" y="27"/>
                    <a:pt x="794" y="31"/>
                  </a:cubicBezTo>
                  <a:cubicBezTo>
                    <a:pt x="802" y="35"/>
                    <a:pt x="802" y="43"/>
                    <a:pt x="803" y="48"/>
                  </a:cubicBezTo>
                  <a:cubicBezTo>
                    <a:pt x="804" y="52"/>
                    <a:pt x="804" y="58"/>
                    <a:pt x="800" y="61"/>
                  </a:cubicBezTo>
                  <a:cubicBezTo>
                    <a:pt x="795" y="65"/>
                    <a:pt x="795" y="58"/>
                    <a:pt x="792" y="56"/>
                  </a:cubicBezTo>
                  <a:cubicBezTo>
                    <a:pt x="787" y="53"/>
                    <a:pt x="782" y="56"/>
                    <a:pt x="779" y="58"/>
                  </a:cubicBezTo>
                  <a:cubicBezTo>
                    <a:pt x="777" y="63"/>
                    <a:pt x="776" y="68"/>
                    <a:pt x="777" y="74"/>
                  </a:cubicBezTo>
                  <a:cubicBezTo>
                    <a:pt x="779" y="82"/>
                    <a:pt x="787" y="87"/>
                    <a:pt x="795" y="89"/>
                  </a:cubicBezTo>
                  <a:cubicBezTo>
                    <a:pt x="808" y="89"/>
                    <a:pt x="820" y="80"/>
                    <a:pt x="824" y="69"/>
                  </a:cubicBezTo>
                  <a:cubicBezTo>
                    <a:pt x="827" y="61"/>
                    <a:pt x="829" y="53"/>
                    <a:pt x="828" y="45"/>
                  </a:cubicBezTo>
                  <a:cubicBezTo>
                    <a:pt x="825" y="32"/>
                    <a:pt x="816" y="24"/>
                    <a:pt x="806" y="16"/>
                  </a:cubicBezTo>
                  <a:cubicBezTo>
                    <a:pt x="805" y="14"/>
                    <a:pt x="804" y="10"/>
                    <a:pt x="802" y="9"/>
                  </a:cubicBezTo>
                  <a:close/>
                  <a:moveTo>
                    <a:pt x="569" y="9"/>
                  </a:moveTo>
                  <a:cubicBezTo>
                    <a:pt x="565" y="8"/>
                    <a:pt x="559" y="8"/>
                    <a:pt x="555" y="9"/>
                  </a:cubicBezTo>
                  <a:cubicBezTo>
                    <a:pt x="548" y="17"/>
                    <a:pt x="540" y="25"/>
                    <a:pt x="532" y="31"/>
                  </a:cubicBezTo>
                  <a:cubicBezTo>
                    <a:pt x="532" y="33"/>
                    <a:pt x="533" y="35"/>
                    <a:pt x="536" y="34"/>
                  </a:cubicBezTo>
                  <a:cubicBezTo>
                    <a:pt x="558" y="22"/>
                    <a:pt x="558" y="22"/>
                    <a:pt x="558" y="22"/>
                  </a:cubicBezTo>
                  <a:cubicBezTo>
                    <a:pt x="562" y="19"/>
                    <a:pt x="568" y="15"/>
                    <a:pt x="569" y="9"/>
                  </a:cubicBezTo>
                  <a:close/>
                  <a:moveTo>
                    <a:pt x="591" y="9"/>
                  </a:moveTo>
                  <a:cubicBezTo>
                    <a:pt x="591" y="9"/>
                    <a:pt x="591" y="9"/>
                    <a:pt x="591" y="9"/>
                  </a:cubicBezTo>
                  <a:cubicBezTo>
                    <a:pt x="586" y="8"/>
                    <a:pt x="582" y="9"/>
                    <a:pt x="577" y="10"/>
                  </a:cubicBezTo>
                  <a:cubicBezTo>
                    <a:pt x="569" y="23"/>
                    <a:pt x="554" y="30"/>
                    <a:pt x="542" y="38"/>
                  </a:cubicBezTo>
                  <a:cubicBezTo>
                    <a:pt x="538" y="41"/>
                    <a:pt x="545" y="44"/>
                    <a:pt x="545" y="47"/>
                  </a:cubicBezTo>
                  <a:cubicBezTo>
                    <a:pt x="547" y="49"/>
                    <a:pt x="550" y="47"/>
                    <a:pt x="553" y="46"/>
                  </a:cubicBezTo>
                  <a:cubicBezTo>
                    <a:pt x="568" y="37"/>
                    <a:pt x="581" y="23"/>
                    <a:pt x="591" y="9"/>
                  </a:cubicBezTo>
                  <a:close/>
                  <a:moveTo>
                    <a:pt x="615" y="10"/>
                  </a:moveTo>
                  <a:cubicBezTo>
                    <a:pt x="610" y="8"/>
                    <a:pt x="603" y="9"/>
                    <a:pt x="598" y="10"/>
                  </a:cubicBezTo>
                  <a:cubicBezTo>
                    <a:pt x="597" y="15"/>
                    <a:pt x="592" y="17"/>
                    <a:pt x="591" y="21"/>
                  </a:cubicBezTo>
                  <a:cubicBezTo>
                    <a:pt x="577" y="33"/>
                    <a:pt x="565" y="48"/>
                    <a:pt x="548" y="55"/>
                  </a:cubicBezTo>
                  <a:cubicBezTo>
                    <a:pt x="547" y="58"/>
                    <a:pt x="546" y="63"/>
                    <a:pt x="549" y="66"/>
                  </a:cubicBezTo>
                  <a:cubicBezTo>
                    <a:pt x="563" y="61"/>
                    <a:pt x="563" y="61"/>
                    <a:pt x="563" y="61"/>
                  </a:cubicBezTo>
                  <a:cubicBezTo>
                    <a:pt x="576" y="51"/>
                    <a:pt x="590" y="41"/>
                    <a:pt x="602" y="29"/>
                  </a:cubicBezTo>
                  <a:cubicBezTo>
                    <a:pt x="604" y="27"/>
                    <a:pt x="605" y="22"/>
                    <a:pt x="608" y="24"/>
                  </a:cubicBezTo>
                  <a:cubicBezTo>
                    <a:pt x="609" y="19"/>
                    <a:pt x="614" y="16"/>
                    <a:pt x="615" y="10"/>
                  </a:cubicBezTo>
                  <a:close/>
                  <a:moveTo>
                    <a:pt x="669" y="11"/>
                  </a:moveTo>
                  <a:cubicBezTo>
                    <a:pt x="668" y="9"/>
                    <a:pt x="668" y="9"/>
                    <a:pt x="668" y="9"/>
                  </a:cubicBezTo>
                  <a:cubicBezTo>
                    <a:pt x="627" y="9"/>
                    <a:pt x="627" y="9"/>
                    <a:pt x="627" y="9"/>
                  </a:cubicBezTo>
                  <a:cubicBezTo>
                    <a:pt x="623" y="8"/>
                    <a:pt x="624" y="12"/>
                    <a:pt x="621" y="14"/>
                  </a:cubicBezTo>
                  <a:cubicBezTo>
                    <a:pt x="609" y="33"/>
                    <a:pt x="591" y="47"/>
                    <a:pt x="572" y="61"/>
                  </a:cubicBezTo>
                  <a:cubicBezTo>
                    <a:pt x="565" y="67"/>
                    <a:pt x="556" y="69"/>
                    <a:pt x="548" y="74"/>
                  </a:cubicBezTo>
                  <a:cubicBezTo>
                    <a:pt x="547" y="83"/>
                    <a:pt x="541" y="91"/>
                    <a:pt x="542" y="101"/>
                  </a:cubicBezTo>
                  <a:cubicBezTo>
                    <a:pt x="543" y="103"/>
                    <a:pt x="544" y="106"/>
                    <a:pt x="546" y="105"/>
                  </a:cubicBezTo>
                  <a:cubicBezTo>
                    <a:pt x="554" y="103"/>
                    <a:pt x="561" y="102"/>
                    <a:pt x="568" y="100"/>
                  </a:cubicBezTo>
                  <a:cubicBezTo>
                    <a:pt x="574" y="98"/>
                    <a:pt x="570" y="91"/>
                    <a:pt x="574" y="87"/>
                  </a:cubicBezTo>
                  <a:cubicBezTo>
                    <a:pt x="581" y="72"/>
                    <a:pt x="597" y="70"/>
                    <a:pt x="611" y="70"/>
                  </a:cubicBezTo>
                  <a:cubicBezTo>
                    <a:pt x="620" y="64"/>
                    <a:pt x="627" y="53"/>
                    <a:pt x="635" y="45"/>
                  </a:cubicBezTo>
                  <a:cubicBezTo>
                    <a:pt x="636" y="38"/>
                    <a:pt x="639" y="33"/>
                    <a:pt x="645" y="28"/>
                  </a:cubicBezTo>
                  <a:cubicBezTo>
                    <a:pt x="650" y="26"/>
                    <a:pt x="655" y="26"/>
                    <a:pt x="660" y="24"/>
                  </a:cubicBezTo>
                  <a:cubicBezTo>
                    <a:pt x="669" y="11"/>
                    <a:pt x="669" y="11"/>
                    <a:pt x="669" y="11"/>
                  </a:cubicBezTo>
                  <a:close/>
                  <a:moveTo>
                    <a:pt x="836" y="14"/>
                  </a:moveTo>
                  <a:cubicBezTo>
                    <a:pt x="833" y="7"/>
                    <a:pt x="824" y="11"/>
                    <a:pt x="818" y="9"/>
                  </a:cubicBezTo>
                  <a:cubicBezTo>
                    <a:pt x="816" y="10"/>
                    <a:pt x="813" y="9"/>
                    <a:pt x="813" y="12"/>
                  </a:cubicBezTo>
                  <a:cubicBezTo>
                    <a:pt x="823" y="23"/>
                    <a:pt x="838" y="34"/>
                    <a:pt x="835" y="52"/>
                  </a:cubicBezTo>
                  <a:cubicBezTo>
                    <a:pt x="844" y="65"/>
                    <a:pt x="855" y="75"/>
                    <a:pt x="867" y="84"/>
                  </a:cubicBezTo>
                  <a:cubicBezTo>
                    <a:pt x="878" y="89"/>
                    <a:pt x="888" y="98"/>
                    <a:pt x="900" y="101"/>
                  </a:cubicBezTo>
                  <a:cubicBezTo>
                    <a:pt x="909" y="95"/>
                    <a:pt x="919" y="92"/>
                    <a:pt x="930" y="93"/>
                  </a:cubicBezTo>
                  <a:cubicBezTo>
                    <a:pt x="939" y="95"/>
                    <a:pt x="947" y="100"/>
                    <a:pt x="956" y="99"/>
                  </a:cubicBezTo>
                  <a:cubicBezTo>
                    <a:pt x="963" y="96"/>
                    <a:pt x="972" y="93"/>
                    <a:pt x="975" y="86"/>
                  </a:cubicBezTo>
                  <a:cubicBezTo>
                    <a:pt x="961" y="87"/>
                    <a:pt x="948" y="86"/>
                    <a:pt x="934" y="84"/>
                  </a:cubicBezTo>
                  <a:cubicBezTo>
                    <a:pt x="930" y="83"/>
                    <a:pt x="927" y="80"/>
                    <a:pt x="923" y="80"/>
                  </a:cubicBezTo>
                  <a:cubicBezTo>
                    <a:pt x="913" y="75"/>
                    <a:pt x="902" y="71"/>
                    <a:pt x="892" y="65"/>
                  </a:cubicBezTo>
                  <a:cubicBezTo>
                    <a:pt x="878" y="54"/>
                    <a:pt x="862" y="45"/>
                    <a:pt x="849" y="32"/>
                  </a:cubicBezTo>
                  <a:cubicBezTo>
                    <a:pt x="846" y="26"/>
                    <a:pt x="840" y="20"/>
                    <a:pt x="836" y="14"/>
                  </a:cubicBezTo>
                  <a:close/>
                  <a:moveTo>
                    <a:pt x="858" y="10"/>
                  </a:moveTo>
                  <a:cubicBezTo>
                    <a:pt x="844" y="9"/>
                    <a:pt x="844" y="9"/>
                    <a:pt x="844" y="9"/>
                  </a:cubicBezTo>
                  <a:cubicBezTo>
                    <a:pt x="843" y="10"/>
                    <a:pt x="841" y="9"/>
                    <a:pt x="841" y="11"/>
                  </a:cubicBezTo>
                  <a:cubicBezTo>
                    <a:pt x="850" y="28"/>
                    <a:pt x="866" y="41"/>
                    <a:pt x="883" y="52"/>
                  </a:cubicBezTo>
                  <a:cubicBezTo>
                    <a:pt x="897" y="65"/>
                    <a:pt x="915" y="69"/>
                    <a:pt x="931" y="78"/>
                  </a:cubicBezTo>
                  <a:cubicBezTo>
                    <a:pt x="940" y="79"/>
                    <a:pt x="940" y="79"/>
                    <a:pt x="940" y="79"/>
                  </a:cubicBezTo>
                  <a:cubicBezTo>
                    <a:pt x="937" y="73"/>
                    <a:pt x="932" y="67"/>
                    <a:pt x="931" y="60"/>
                  </a:cubicBezTo>
                  <a:cubicBezTo>
                    <a:pt x="918" y="53"/>
                    <a:pt x="903" y="50"/>
                    <a:pt x="891" y="40"/>
                  </a:cubicBezTo>
                  <a:cubicBezTo>
                    <a:pt x="879" y="32"/>
                    <a:pt x="867" y="22"/>
                    <a:pt x="858" y="10"/>
                  </a:cubicBezTo>
                  <a:close/>
                  <a:moveTo>
                    <a:pt x="913" y="9"/>
                  </a:moveTo>
                  <a:cubicBezTo>
                    <a:pt x="903" y="9"/>
                    <a:pt x="903" y="9"/>
                    <a:pt x="903" y="9"/>
                  </a:cubicBezTo>
                  <a:cubicBezTo>
                    <a:pt x="899" y="10"/>
                    <a:pt x="896" y="8"/>
                    <a:pt x="892" y="10"/>
                  </a:cubicBezTo>
                  <a:cubicBezTo>
                    <a:pt x="897" y="21"/>
                    <a:pt x="910" y="23"/>
                    <a:pt x="918" y="32"/>
                  </a:cubicBezTo>
                  <a:cubicBezTo>
                    <a:pt x="926" y="33"/>
                    <a:pt x="937" y="44"/>
                    <a:pt x="943" y="34"/>
                  </a:cubicBezTo>
                  <a:cubicBezTo>
                    <a:pt x="944" y="33"/>
                    <a:pt x="945" y="31"/>
                    <a:pt x="944" y="30"/>
                  </a:cubicBezTo>
                  <a:cubicBezTo>
                    <a:pt x="933" y="25"/>
                    <a:pt x="922" y="20"/>
                    <a:pt x="913" y="9"/>
                  </a:cubicBezTo>
                  <a:close/>
                  <a:moveTo>
                    <a:pt x="881" y="10"/>
                  </a:moveTo>
                  <a:cubicBezTo>
                    <a:pt x="877" y="11"/>
                    <a:pt x="863" y="6"/>
                    <a:pt x="869" y="15"/>
                  </a:cubicBezTo>
                  <a:cubicBezTo>
                    <a:pt x="885" y="29"/>
                    <a:pt x="900" y="42"/>
                    <a:pt x="918" y="50"/>
                  </a:cubicBezTo>
                  <a:cubicBezTo>
                    <a:pt x="923" y="51"/>
                    <a:pt x="927" y="55"/>
                    <a:pt x="932" y="53"/>
                  </a:cubicBezTo>
                  <a:cubicBezTo>
                    <a:pt x="933" y="50"/>
                    <a:pt x="937" y="45"/>
                    <a:pt x="933" y="43"/>
                  </a:cubicBezTo>
                  <a:cubicBezTo>
                    <a:pt x="912" y="38"/>
                    <a:pt x="897" y="23"/>
                    <a:pt x="881" y="10"/>
                  </a:cubicBezTo>
                  <a:close/>
                  <a:moveTo>
                    <a:pt x="1011" y="9"/>
                  </a:moveTo>
                  <a:cubicBezTo>
                    <a:pt x="1000" y="10"/>
                    <a:pt x="988" y="10"/>
                    <a:pt x="977" y="9"/>
                  </a:cubicBezTo>
                  <a:cubicBezTo>
                    <a:pt x="960" y="10"/>
                    <a:pt x="941" y="9"/>
                    <a:pt x="925" y="10"/>
                  </a:cubicBezTo>
                  <a:cubicBezTo>
                    <a:pt x="925" y="11"/>
                    <a:pt x="925" y="11"/>
                    <a:pt x="925" y="11"/>
                  </a:cubicBezTo>
                  <a:cubicBezTo>
                    <a:pt x="931" y="19"/>
                    <a:pt x="941" y="23"/>
                    <a:pt x="951" y="26"/>
                  </a:cubicBezTo>
                  <a:cubicBezTo>
                    <a:pt x="959" y="29"/>
                    <a:pt x="964" y="19"/>
                    <a:pt x="973" y="22"/>
                  </a:cubicBezTo>
                  <a:cubicBezTo>
                    <a:pt x="978" y="21"/>
                    <a:pt x="982" y="22"/>
                    <a:pt x="987" y="23"/>
                  </a:cubicBezTo>
                  <a:cubicBezTo>
                    <a:pt x="994" y="20"/>
                    <a:pt x="1002" y="18"/>
                    <a:pt x="1009" y="15"/>
                  </a:cubicBezTo>
                  <a:cubicBezTo>
                    <a:pt x="1010" y="13"/>
                    <a:pt x="1013" y="12"/>
                    <a:pt x="1011" y="9"/>
                  </a:cubicBezTo>
                  <a:close/>
                  <a:moveTo>
                    <a:pt x="1044" y="12"/>
                  </a:moveTo>
                  <a:cubicBezTo>
                    <a:pt x="1044" y="10"/>
                    <a:pt x="1044" y="10"/>
                    <a:pt x="1044" y="10"/>
                  </a:cubicBezTo>
                  <a:cubicBezTo>
                    <a:pt x="1037" y="10"/>
                    <a:pt x="1030" y="9"/>
                    <a:pt x="1023" y="10"/>
                  </a:cubicBezTo>
                  <a:cubicBezTo>
                    <a:pt x="1016" y="16"/>
                    <a:pt x="1009" y="21"/>
                    <a:pt x="1002" y="25"/>
                  </a:cubicBezTo>
                  <a:cubicBezTo>
                    <a:pt x="1002" y="29"/>
                    <a:pt x="1006" y="33"/>
                    <a:pt x="1010" y="34"/>
                  </a:cubicBezTo>
                  <a:cubicBezTo>
                    <a:pt x="1023" y="30"/>
                    <a:pt x="1032" y="20"/>
                    <a:pt x="1044" y="12"/>
                  </a:cubicBezTo>
                  <a:close/>
                  <a:moveTo>
                    <a:pt x="1118" y="9"/>
                  </a:moveTo>
                  <a:cubicBezTo>
                    <a:pt x="1112" y="10"/>
                    <a:pt x="1112" y="10"/>
                    <a:pt x="1112" y="10"/>
                  </a:cubicBezTo>
                  <a:cubicBezTo>
                    <a:pt x="1105" y="10"/>
                    <a:pt x="1098" y="10"/>
                    <a:pt x="1092" y="10"/>
                  </a:cubicBezTo>
                  <a:cubicBezTo>
                    <a:pt x="1087" y="10"/>
                    <a:pt x="1091" y="16"/>
                    <a:pt x="1088" y="18"/>
                  </a:cubicBezTo>
                  <a:cubicBezTo>
                    <a:pt x="1076" y="34"/>
                    <a:pt x="1063" y="52"/>
                    <a:pt x="1046" y="64"/>
                  </a:cubicBezTo>
                  <a:cubicBezTo>
                    <a:pt x="1036" y="72"/>
                    <a:pt x="1025" y="74"/>
                    <a:pt x="1014" y="80"/>
                  </a:cubicBezTo>
                  <a:cubicBezTo>
                    <a:pt x="1013" y="88"/>
                    <a:pt x="1005" y="95"/>
                    <a:pt x="1007" y="103"/>
                  </a:cubicBezTo>
                  <a:cubicBezTo>
                    <a:pt x="1011" y="104"/>
                    <a:pt x="1013" y="101"/>
                    <a:pt x="1017" y="100"/>
                  </a:cubicBezTo>
                  <a:cubicBezTo>
                    <a:pt x="1021" y="100"/>
                    <a:pt x="1024" y="99"/>
                    <a:pt x="1026" y="95"/>
                  </a:cubicBezTo>
                  <a:cubicBezTo>
                    <a:pt x="1025" y="86"/>
                    <a:pt x="1032" y="80"/>
                    <a:pt x="1038" y="75"/>
                  </a:cubicBezTo>
                  <a:cubicBezTo>
                    <a:pt x="1048" y="67"/>
                    <a:pt x="1063" y="70"/>
                    <a:pt x="1074" y="74"/>
                  </a:cubicBezTo>
                  <a:cubicBezTo>
                    <a:pt x="1078" y="70"/>
                    <a:pt x="1085" y="68"/>
                    <a:pt x="1089" y="61"/>
                  </a:cubicBezTo>
                  <a:cubicBezTo>
                    <a:pt x="1100" y="47"/>
                    <a:pt x="1111" y="31"/>
                    <a:pt x="1119" y="15"/>
                  </a:cubicBezTo>
                  <a:cubicBezTo>
                    <a:pt x="1119" y="14"/>
                    <a:pt x="1121" y="10"/>
                    <a:pt x="1118" y="9"/>
                  </a:cubicBezTo>
                  <a:close/>
                  <a:moveTo>
                    <a:pt x="687" y="15"/>
                  </a:moveTo>
                  <a:cubicBezTo>
                    <a:pt x="685" y="13"/>
                    <a:pt x="684" y="9"/>
                    <a:pt x="681" y="9"/>
                  </a:cubicBezTo>
                  <a:cubicBezTo>
                    <a:pt x="678" y="10"/>
                    <a:pt x="677" y="12"/>
                    <a:pt x="677" y="14"/>
                  </a:cubicBezTo>
                  <a:cubicBezTo>
                    <a:pt x="678" y="17"/>
                    <a:pt x="681" y="18"/>
                    <a:pt x="684" y="18"/>
                  </a:cubicBezTo>
                  <a:cubicBezTo>
                    <a:pt x="686" y="19"/>
                    <a:pt x="688" y="17"/>
                    <a:pt x="687" y="15"/>
                  </a:cubicBezTo>
                  <a:close/>
                  <a:moveTo>
                    <a:pt x="1269" y="11"/>
                  </a:moveTo>
                  <a:cubicBezTo>
                    <a:pt x="1246" y="10"/>
                    <a:pt x="1219" y="10"/>
                    <a:pt x="1197" y="10"/>
                  </a:cubicBezTo>
                  <a:cubicBezTo>
                    <a:pt x="1174" y="10"/>
                    <a:pt x="1174" y="10"/>
                    <a:pt x="1174" y="10"/>
                  </a:cubicBezTo>
                  <a:cubicBezTo>
                    <a:pt x="1171" y="12"/>
                    <a:pt x="1165" y="7"/>
                    <a:pt x="1165" y="12"/>
                  </a:cubicBezTo>
                  <a:cubicBezTo>
                    <a:pt x="1172" y="20"/>
                    <a:pt x="1174" y="30"/>
                    <a:pt x="1174" y="41"/>
                  </a:cubicBezTo>
                  <a:cubicBezTo>
                    <a:pt x="1171" y="49"/>
                    <a:pt x="1166" y="61"/>
                    <a:pt x="1155" y="63"/>
                  </a:cubicBezTo>
                  <a:cubicBezTo>
                    <a:pt x="1151" y="64"/>
                    <a:pt x="1146" y="63"/>
                    <a:pt x="1142" y="60"/>
                  </a:cubicBezTo>
                  <a:cubicBezTo>
                    <a:pt x="1137" y="56"/>
                    <a:pt x="1143" y="51"/>
                    <a:pt x="1143" y="47"/>
                  </a:cubicBezTo>
                  <a:cubicBezTo>
                    <a:pt x="1143" y="42"/>
                    <a:pt x="1140" y="37"/>
                    <a:pt x="1136" y="35"/>
                  </a:cubicBezTo>
                  <a:cubicBezTo>
                    <a:pt x="1130" y="34"/>
                    <a:pt x="1125" y="38"/>
                    <a:pt x="1122" y="43"/>
                  </a:cubicBezTo>
                  <a:cubicBezTo>
                    <a:pt x="1120" y="52"/>
                    <a:pt x="1121" y="62"/>
                    <a:pt x="1128" y="69"/>
                  </a:cubicBezTo>
                  <a:cubicBezTo>
                    <a:pt x="1139" y="82"/>
                    <a:pt x="1157" y="73"/>
                    <a:pt x="1170" y="69"/>
                  </a:cubicBezTo>
                  <a:cubicBezTo>
                    <a:pt x="1174" y="66"/>
                    <a:pt x="1178" y="65"/>
                    <a:pt x="1184" y="65"/>
                  </a:cubicBezTo>
                  <a:cubicBezTo>
                    <a:pt x="1188" y="67"/>
                    <a:pt x="1194" y="69"/>
                    <a:pt x="1196" y="74"/>
                  </a:cubicBezTo>
                  <a:cubicBezTo>
                    <a:pt x="1200" y="88"/>
                    <a:pt x="1201" y="102"/>
                    <a:pt x="1196" y="115"/>
                  </a:cubicBezTo>
                  <a:cubicBezTo>
                    <a:pt x="1192" y="120"/>
                    <a:pt x="1190" y="126"/>
                    <a:pt x="1182" y="125"/>
                  </a:cubicBezTo>
                  <a:cubicBezTo>
                    <a:pt x="1173" y="122"/>
                    <a:pt x="1177" y="113"/>
                    <a:pt x="1178" y="107"/>
                  </a:cubicBezTo>
                  <a:cubicBezTo>
                    <a:pt x="1176" y="103"/>
                    <a:pt x="1176" y="97"/>
                    <a:pt x="1172" y="95"/>
                  </a:cubicBezTo>
                  <a:cubicBezTo>
                    <a:pt x="1168" y="96"/>
                    <a:pt x="1165" y="96"/>
                    <a:pt x="1162" y="98"/>
                  </a:cubicBezTo>
                  <a:cubicBezTo>
                    <a:pt x="1158" y="104"/>
                    <a:pt x="1159" y="111"/>
                    <a:pt x="1158" y="117"/>
                  </a:cubicBezTo>
                  <a:cubicBezTo>
                    <a:pt x="1156" y="130"/>
                    <a:pt x="1170" y="136"/>
                    <a:pt x="1178" y="141"/>
                  </a:cubicBezTo>
                  <a:cubicBezTo>
                    <a:pt x="1193" y="142"/>
                    <a:pt x="1193" y="142"/>
                    <a:pt x="1193" y="142"/>
                  </a:cubicBezTo>
                  <a:cubicBezTo>
                    <a:pt x="1206" y="140"/>
                    <a:pt x="1217" y="130"/>
                    <a:pt x="1223" y="118"/>
                  </a:cubicBezTo>
                  <a:cubicBezTo>
                    <a:pt x="1224" y="111"/>
                    <a:pt x="1225" y="101"/>
                    <a:pt x="1218" y="96"/>
                  </a:cubicBezTo>
                  <a:cubicBezTo>
                    <a:pt x="1216" y="94"/>
                    <a:pt x="1219" y="93"/>
                    <a:pt x="1220" y="91"/>
                  </a:cubicBezTo>
                  <a:cubicBezTo>
                    <a:pt x="1218" y="84"/>
                    <a:pt x="1214" y="78"/>
                    <a:pt x="1212" y="73"/>
                  </a:cubicBezTo>
                  <a:cubicBezTo>
                    <a:pt x="1212" y="69"/>
                    <a:pt x="1206" y="70"/>
                    <a:pt x="1209" y="67"/>
                  </a:cubicBezTo>
                  <a:cubicBezTo>
                    <a:pt x="1207" y="58"/>
                    <a:pt x="1208" y="47"/>
                    <a:pt x="1213" y="39"/>
                  </a:cubicBezTo>
                  <a:cubicBezTo>
                    <a:pt x="1220" y="26"/>
                    <a:pt x="1234" y="26"/>
                    <a:pt x="1247" y="25"/>
                  </a:cubicBezTo>
                  <a:cubicBezTo>
                    <a:pt x="1259" y="23"/>
                    <a:pt x="1269" y="32"/>
                    <a:pt x="1275" y="41"/>
                  </a:cubicBezTo>
                  <a:cubicBezTo>
                    <a:pt x="1275" y="47"/>
                    <a:pt x="1280" y="55"/>
                    <a:pt x="1272" y="60"/>
                  </a:cubicBezTo>
                  <a:cubicBezTo>
                    <a:pt x="1268" y="65"/>
                    <a:pt x="1265" y="58"/>
                    <a:pt x="1261" y="61"/>
                  </a:cubicBezTo>
                  <a:cubicBezTo>
                    <a:pt x="1256" y="63"/>
                    <a:pt x="1255" y="68"/>
                    <a:pt x="1255" y="72"/>
                  </a:cubicBezTo>
                  <a:cubicBezTo>
                    <a:pt x="1257" y="77"/>
                    <a:pt x="1260" y="80"/>
                    <a:pt x="1264" y="84"/>
                  </a:cubicBezTo>
                  <a:cubicBezTo>
                    <a:pt x="1268" y="88"/>
                    <a:pt x="1276" y="87"/>
                    <a:pt x="1281" y="86"/>
                  </a:cubicBezTo>
                  <a:cubicBezTo>
                    <a:pt x="1294" y="75"/>
                    <a:pt x="1294" y="75"/>
                    <a:pt x="1294" y="75"/>
                  </a:cubicBezTo>
                  <a:cubicBezTo>
                    <a:pt x="1300" y="64"/>
                    <a:pt x="1307" y="47"/>
                    <a:pt x="1297" y="35"/>
                  </a:cubicBezTo>
                  <a:cubicBezTo>
                    <a:pt x="1287" y="27"/>
                    <a:pt x="1277" y="21"/>
                    <a:pt x="1269" y="11"/>
                  </a:cubicBezTo>
                  <a:close/>
                  <a:moveTo>
                    <a:pt x="1066" y="12"/>
                  </a:moveTo>
                  <a:cubicBezTo>
                    <a:pt x="1066" y="10"/>
                    <a:pt x="1066" y="10"/>
                    <a:pt x="1066" y="10"/>
                  </a:cubicBezTo>
                  <a:cubicBezTo>
                    <a:pt x="1062" y="9"/>
                    <a:pt x="1058" y="10"/>
                    <a:pt x="1054" y="10"/>
                  </a:cubicBezTo>
                  <a:cubicBezTo>
                    <a:pt x="1050" y="9"/>
                    <a:pt x="1050" y="13"/>
                    <a:pt x="1049" y="15"/>
                  </a:cubicBezTo>
                  <a:cubicBezTo>
                    <a:pt x="1025" y="33"/>
                    <a:pt x="1025" y="33"/>
                    <a:pt x="1025" y="33"/>
                  </a:cubicBezTo>
                  <a:cubicBezTo>
                    <a:pt x="1022" y="37"/>
                    <a:pt x="1015" y="36"/>
                    <a:pt x="1014" y="42"/>
                  </a:cubicBezTo>
                  <a:cubicBezTo>
                    <a:pt x="1015" y="44"/>
                    <a:pt x="1015" y="47"/>
                    <a:pt x="1017" y="47"/>
                  </a:cubicBezTo>
                  <a:cubicBezTo>
                    <a:pt x="1019" y="47"/>
                    <a:pt x="1022" y="45"/>
                    <a:pt x="1020" y="42"/>
                  </a:cubicBezTo>
                  <a:cubicBezTo>
                    <a:pt x="1028" y="41"/>
                    <a:pt x="1035" y="37"/>
                    <a:pt x="1041" y="32"/>
                  </a:cubicBezTo>
                  <a:cubicBezTo>
                    <a:pt x="1050" y="27"/>
                    <a:pt x="1058" y="21"/>
                    <a:pt x="1066" y="12"/>
                  </a:cubicBezTo>
                  <a:close/>
                  <a:moveTo>
                    <a:pt x="1084" y="11"/>
                  </a:moveTo>
                  <a:cubicBezTo>
                    <a:pt x="1080" y="10"/>
                    <a:pt x="1072" y="8"/>
                    <a:pt x="1072" y="14"/>
                  </a:cubicBezTo>
                  <a:cubicBezTo>
                    <a:pt x="1063" y="20"/>
                    <a:pt x="1059" y="31"/>
                    <a:pt x="1048" y="34"/>
                  </a:cubicBezTo>
                  <a:cubicBezTo>
                    <a:pt x="1040" y="43"/>
                    <a:pt x="1027" y="47"/>
                    <a:pt x="1017" y="54"/>
                  </a:cubicBezTo>
                  <a:cubicBezTo>
                    <a:pt x="1017" y="59"/>
                    <a:pt x="1015" y="65"/>
                    <a:pt x="1017" y="71"/>
                  </a:cubicBezTo>
                  <a:cubicBezTo>
                    <a:pt x="1043" y="66"/>
                    <a:pt x="1061" y="43"/>
                    <a:pt x="1076" y="23"/>
                  </a:cubicBezTo>
                  <a:cubicBezTo>
                    <a:pt x="1080" y="20"/>
                    <a:pt x="1084" y="16"/>
                    <a:pt x="1084" y="11"/>
                  </a:cubicBezTo>
                  <a:close/>
                  <a:moveTo>
                    <a:pt x="1151" y="10"/>
                  </a:moveTo>
                  <a:cubicBezTo>
                    <a:pt x="1147" y="10"/>
                    <a:pt x="1140" y="9"/>
                    <a:pt x="1137" y="11"/>
                  </a:cubicBezTo>
                  <a:cubicBezTo>
                    <a:pt x="1140" y="15"/>
                    <a:pt x="1144" y="15"/>
                    <a:pt x="1147" y="17"/>
                  </a:cubicBezTo>
                  <a:cubicBezTo>
                    <a:pt x="1151" y="17"/>
                    <a:pt x="1155" y="23"/>
                    <a:pt x="1160" y="19"/>
                  </a:cubicBezTo>
                  <a:cubicBezTo>
                    <a:pt x="1158" y="15"/>
                    <a:pt x="1154" y="12"/>
                    <a:pt x="1151" y="10"/>
                  </a:cubicBezTo>
                  <a:close/>
                  <a:moveTo>
                    <a:pt x="1314" y="11"/>
                  </a:moveTo>
                  <a:cubicBezTo>
                    <a:pt x="1283" y="10"/>
                    <a:pt x="1283" y="10"/>
                    <a:pt x="1283" y="10"/>
                  </a:cubicBezTo>
                  <a:cubicBezTo>
                    <a:pt x="1281" y="12"/>
                    <a:pt x="1281" y="12"/>
                    <a:pt x="1281" y="12"/>
                  </a:cubicBezTo>
                  <a:cubicBezTo>
                    <a:pt x="1285" y="20"/>
                    <a:pt x="1294" y="23"/>
                    <a:pt x="1300" y="28"/>
                  </a:cubicBezTo>
                  <a:cubicBezTo>
                    <a:pt x="1308" y="36"/>
                    <a:pt x="1312" y="47"/>
                    <a:pt x="1309" y="57"/>
                  </a:cubicBezTo>
                  <a:cubicBezTo>
                    <a:pt x="1311" y="59"/>
                    <a:pt x="1311" y="59"/>
                    <a:pt x="1311" y="59"/>
                  </a:cubicBezTo>
                  <a:cubicBezTo>
                    <a:pt x="1315" y="71"/>
                    <a:pt x="1328" y="79"/>
                    <a:pt x="1336" y="88"/>
                  </a:cubicBezTo>
                  <a:cubicBezTo>
                    <a:pt x="1348" y="95"/>
                    <a:pt x="1359" y="103"/>
                    <a:pt x="1373" y="106"/>
                  </a:cubicBezTo>
                  <a:cubicBezTo>
                    <a:pt x="1383" y="99"/>
                    <a:pt x="1383" y="99"/>
                    <a:pt x="1383" y="99"/>
                  </a:cubicBezTo>
                  <a:cubicBezTo>
                    <a:pt x="1401" y="91"/>
                    <a:pt x="1420" y="103"/>
                    <a:pt x="1438" y="96"/>
                  </a:cubicBezTo>
                  <a:cubicBezTo>
                    <a:pt x="1442" y="94"/>
                    <a:pt x="1448" y="91"/>
                    <a:pt x="1449" y="87"/>
                  </a:cubicBezTo>
                  <a:cubicBezTo>
                    <a:pt x="1440" y="88"/>
                    <a:pt x="1431" y="87"/>
                    <a:pt x="1423" y="90"/>
                  </a:cubicBezTo>
                  <a:cubicBezTo>
                    <a:pt x="1417" y="88"/>
                    <a:pt x="1411" y="87"/>
                    <a:pt x="1407" y="82"/>
                  </a:cubicBezTo>
                  <a:cubicBezTo>
                    <a:pt x="1390" y="78"/>
                    <a:pt x="1377" y="69"/>
                    <a:pt x="1363" y="59"/>
                  </a:cubicBezTo>
                  <a:cubicBezTo>
                    <a:pt x="1345" y="45"/>
                    <a:pt x="1324" y="32"/>
                    <a:pt x="1314" y="11"/>
                  </a:cubicBezTo>
                  <a:close/>
                  <a:moveTo>
                    <a:pt x="1342" y="11"/>
                  </a:moveTo>
                  <a:cubicBezTo>
                    <a:pt x="1336" y="10"/>
                    <a:pt x="1328" y="11"/>
                    <a:pt x="1321" y="12"/>
                  </a:cubicBezTo>
                  <a:cubicBezTo>
                    <a:pt x="1321" y="13"/>
                    <a:pt x="1322" y="14"/>
                    <a:pt x="1322" y="15"/>
                  </a:cubicBezTo>
                  <a:cubicBezTo>
                    <a:pt x="1333" y="29"/>
                    <a:pt x="1347" y="41"/>
                    <a:pt x="1362" y="52"/>
                  </a:cubicBezTo>
                  <a:cubicBezTo>
                    <a:pt x="1375" y="61"/>
                    <a:pt x="1387" y="71"/>
                    <a:pt x="1402" y="74"/>
                  </a:cubicBezTo>
                  <a:cubicBezTo>
                    <a:pt x="1402" y="60"/>
                    <a:pt x="1402" y="60"/>
                    <a:pt x="1402" y="60"/>
                  </a:cubicBezTo>
                  <a:cubicBezTo>
                    <a:pt x="1377" y="52"/>
                    <a:pt x="1358" y="32"/>
                    <a:pt x="1342" y="11"/>
                  </a:cubicBezTo>
                  <a:close/>
                  <a:moveTo>
                    <a:pt x="1460" y="12"/>
                  </a:moveTo>
                  <a:cubicBezTo>
                    <a:pt x="1457" y="11"/>
                    <a:pt x="1453" y="11"/>
                    <a:pt x="1450" y="10"/>
                  </a:cubicBezTo>
                  <a:cubicBezTo>
                    <a:pt x="1436" y="12"/>
                    <a:pt x="1422" y="10"/>
                    <a:pt x="1408" y="12"/>
                  </a:cubicBezTo>
                  <a:cubicBezTo>
                    <a:pt x="1408" y="13"/>
                    <a:pt x="1408" y="13"/>
                    <a:pt x="1408" y="13"/>
                  </a:cubicBezTo>
                  <a:cubicBezTo>
                    <a:pt x="1413" y="17"/>
                    <a:pt x="1418" y="20"/>
                    <a:pt x="1424" y="21"/>
                  </a:cubicBezTo>
                  <a:cubicBezTo>
                    <a:pt x="1437" y="22"/>
                    <a:pt x="1452" y="22"/>
                    <a:pt x="1460" y="12"/>
                  </a:cubicBezTo>
                  <a:close/>
                  <a:moveTo>
                    <a:pt x="1739" y="12"/>
                  </a:moveTo>
                  <a:cubicBezTo>
                    <a:pt x="1717" y="12"/>
                    <a:pt x="1717" y="12"/>
                    <a:pt x="1717" y="12"/>
                  </a:cubicBezTo>
                  <a:cubicBezTo>
                    <a:pt x="1680" y="12"/>
                    <a:pt x="1642" y="10"/>
                    <a:pt x="1606" y="12"/>
                  </a:cubicBezTo>
                  <a:cubicBezTo>
                    <a:pt x="1604" y="13"/>
                    <a:pt x="1606" y="15"/>
                    <a:pt x="1606" y="17"/>
                  </a:cubicBezTo>
                  <a:cubicBezTo>
                    <a:pt x="1609" y="26"/>
                    <a:pt x="1619" y="30"/>
                    <a:pt x="1626" y="36"/>
                  </a:cubicBezTo>
                  <a:cubicBezTo>
                    <a:pt x="1629" y="44"/>
                    <a:pt x="1624" y="50"/>
                    <a:pt x="1619" y="56"/>
                  </a:cubicBezTo>
                  <a:cubicBezTo>
                    <a:pt x="1612" y="62"/>
                    <a:pt x="1600" y="64"/>
                    <a:pt x="1591" y="60"/>
                  </a:cubicBezTo>
                  <a:cubicBezTo>
                    <a:pt x="1584" y="55"/>
                    <a:pt x="1593" y="47"/>
                    <a:pt x="1587" y="42"/>
                  </a:cubicBezTo>
                  <a:cubicBezTo>
                    <a:pt x="1585" y="41"/>
                    <a:pt x="1582" y="41"/>
                    <a:pt x="1580" y="43"/>
                  </a:cubicBezTo>
                  <a:cubicBezTo>
                    <a:pt x="1574" y="47"/>
                    <a:pt x="1571" y="53"/>
                    <a:pt x="1571" y="61"/>
                  </a:cubicBezTo>
                  <a:cubicBezTo>
                    <a:pt x="1574" y="66"/>
                    <a:pt x="1575" y="73"/>
                    <a:pt x="1581" y="75"/>
                  </a:cubicBezTo>
                  <a:cubicBezTo>
                    <a:pt x="1603" y="88"/>
                    <a:pt x="1621" y="65"/>
                    <a:pt x="1642" y="66"/>
                  </a:cubicBezTo>
                  <a:cubicBezTo>
                    <a:pt x="1651" y="66"/>
                    <a:pt x="1660" y="71"/>
                    <a:pt x="1662" y="80"/>
                  </a:cubicBezTo>
                  <a:cubicBezTo>
                    <a:pt x="1668" y="92"/>
                    <a:pt x="1665" y="108"/>
                    <a:pt x="1659" y="118"/>
                  </a:cubicBezTo>
                  <a:cubicBezTo>
                    <a:pt x="1655" y="123"/>
                    <a:pt x="1650" y="126"/>
                    <a:pt x="1644" y="125"/>
                  </a:cubicBezTo>
                  <a:cubicBezTo>
                    <a:pt x="1634" y="120"/>
                    <a:pt x="1650" y="113"/>
                    <a:pt x="1642" y="106"/>
                  </a:cubicBezTo>
                  <a:cubicBezTo>
                    <a:pt x="1640" y="104"/>
                    <a:pt x="1638" y="102"/>
                    <a:pt x="1635" y="103"/>
                  </a:cubicBezTo>
                  <a:cubicBezTo>
                    <a:pt x="1630" y="102"/>
                    <a:pt x="1626" y="106"/>
                    <a:pt x="1623" y="110"/>
                  </a:cubicBezTo>
                  <a:cubicBezTo>
                    <a:pt x="1621" y="118"/>
                    <a:pt x="1623" y="126"/>
                    <a:pt x="1626" y="134"/>
                  </a:cubicBezTo>
                  <a:cubicBezTo>
                    <a:pt x="1633" y="143"/>
                    <a:pt x="1644" y="148"/>
                    <a:pt x="1656" y="148"/>
                  </a:cubicBezTo>
                  <a:cubicBezTo>
                    <a:pt x="1671" y="147"/>
                    <a:pt x="1683" y="136"/>
                    <a:pt x="1690" y="123"/>
                  </a:cubicBezTo>
                  <a:cubicBezTo>
                    <a:pt x="1695" y="112"/>
                    <a:pt x="1691" y="97"/>
                    <a:pt x="1686" y="87"/>
                  </a:cubicBezTo>
                  <a:cubicBezTo>
                    <a:pt x="1682" y="78"/>
                    <a:pt x="1669" y="72"/>
                    <a:pt x="1671" y="60"/>
                  </a:cubicBezTo>
                  <a:cubicBezTo>
                    <a:pt x="1674" y="45"/>
                    <a:pt x="1688" y="39"/>
                    <a:pt x="1701" y="35"/>
                  </a:cubicBezTo>
                  <a:cubicBezTo>
                    <a:pt x="1710" y="34"/>
                    <a:pt x="1724" y="31"/>
                    <a:pt x="1731" y="38"/>
                  </a:cubicBezTo>
                  <a:cubicBezTo>
                    <a:pt x="1736" y="42"/>
                    <a:pt x="1738" y="48"/>
                    <a:pt x="1738" y="54"/>
                  </a:cubicBezTo>
                  <a:cubicBezTo>
                    <a:pt x="1735" y="61"/>
                    <a:pt x="1727" y="58"/>
                    <a:pt x="1723" y="63"/>
                  </a:cubicBezTo>
                  <a:cubicBezTo>
                    <a:pt x="1721" y="69"/>
                    <a:pt x="1717" y="74"/>
                    <a:pt x="1720" y="81"/>
                  </a:cubicBezTo>
                  <a:cubicBezTo>
                    <a:pt x="1723" y="85"/>
                    <a:pt x="1726" y="89"/>
                    <a:pt x="1731" y="89"/>
                  </a:cubicBezTo>
                  <a:cubicBezTo>
                    <a:pt x="1740" y="92"/>
                    <a:pt x="1748" y="86"/>
                    <a:pt x="1754" y="79"/>
                  </a:cubicBezTo>
                  <a:cubicBezTo>
                    <a:pt x="1756" y="73"/>
                    <a:pt x="1761" y="67"/>
                    <a:pt x="1758" y="60"/>
                  </a:cubicBezTo>
                  <a:cubicBezTo>
                    <a:pt x="1761" y="45"/>
                    <a:pt x="1745" y="36"/>
                    <a:pt x="1740" y="23"/>
                  </a:cubicBezTo>
                  <a:cubicBezTo>
                    <a:pt x="1739" y="20"/>
                    <a:pt x="1741" y="15"/>
                    <a:pt x="1739" y="12"/>
                  </a:cubicBezTo>
                  <a:close/>
                  <a:moveTo>
                    <a:pt x="1373" y="11"/>
                  </a:moveTo>
                  <a:cubicBezTo>
                    <a:pt x="1352" y="11"/>
                    <a:pt x="1352" y="11"/>
                    <a:pt x="1352" y="11"/>
                  </a:cubicBezTo>
                  <a:cubicBezTo>
                    <a:pt x="1351" y="12"/>
                    <a:pt x="1351" y="12"/>
                    <a:pt x="1351" y="12"/>
                  </a:cubicBezTo>
                  <a:cubicBezTo>
                    <a:pt x="1363" y="31"/>
                    <a:pt x="1380" y="46"/>
                    <a:pt x="1401" y="54"/>
                  </a:cubicBezTo>
                  <a:cubicBezTo>
                    <a:pt x="1407" y="56"/>
                    <a:pt x="1408" y="47"/>
                    <a:pt x="1411" y="44"/>
                  </a:cubicBezTo>
                  <a:cubicBezTo>
                    <a:pt x="1396" y="38"/>
                    <a:pt x="1382" y="26"/>
                    <a:pt x="1373" y="11"/>
                  </a:cubicBezTo>
                  <a:close/>
                  <a:moveTo>
                    <a:pt x="1545" y="14"/>
                  </a:moveTo>
                  <a:cubicBezTo>
                    <a:pt x="1544" y="11"/>
                    <a:pt x="1544" y="11"/>
                    <a:pt x="1544" y="11"/>
                  </a:cubicBezTo>
                  <a:cubicBezTo>
                    <a:pt x="1539" y="11"/>
                    <a:pt x="1532" y="11"/>
                    <a:pt x="1526" y="12"/>
                  </a:cubicBezTo>
                  <a:cubicBezTo>
                    <a:pt x="1519" y="21"/>
                    <a:pt x="1519" y="21"/>
                    <a:pt x="1519" y="21"/>
                  </a:cubicBezTo>
                  <a:cubicBezTo>
                    <a:pt x="1509" y="34"/>
                    <a:pt x="1493" y="40"/>
                    <a:pt x="1482" y="51"/>
                  </a:cubicBezTo>
                  <a:cubicBezTo>
                    <a:pt x="1489" y="62"/>
                    <a:pt x="1489" y="62"/>
                    <a:pt x="1489" y="62"/>
                  </a:cubicBezTo>
                  <a:cubicBezTo>
                    <a:pt x="1490" y="62"/>
                    <a:pt x="1490" y="62"/>
                    <a:pt x="1490" y="62"/>
                  </a:cubicBezTo>
                  <a:cubicBezTo>
                    <a:pt x="1506" y="55"/>
                    <a:pt x="1520" y="42"/>
                    <a:pt x="1532" y="28"/>
                  </a:cubicBezTo>
                  <a:cubicBezTo>
                    <a:pt x="1535" y="23"/>
                    <a:pt x="1542" y="21"/>
                    <a:pt x="1545" y="14"/>
                  </a:cubicBezTo>
                  <a:close/>
                  <a:moveTo>
                    <a:pt x="1598" y="19"/>
                  </a:moveTo>
                  <a:cubicBezTo>
                    <a:pt x="1595" y="12"/>
                    <a:pt x="1595" y="12"/>
                    <a:pt x="1595" y="12"/>
                  </a:cubicBezTo>
                  <a:cubicBezTo>
                    <a:pt x="1581" y="12"/>
                    <a:pt x="1568" y="10"/>
                    <a:pt x="1554" y="12"/>
                  </a:cubicBezTo>
                  <a:cubicBezTo>
                    <a:pt x="1549" y="17"/>
                    <a:pt x="1545" y="25"/>
                    <a:pt x="1538" y="28"/>
                  </a:cubicBezTo>
                  <a:cubicBezTo>
                    <a:pt x="1525" y="46"/>
                    <a:pt x="1509" y="59"/>
                    <a:pt x="1490" y="69"/>
                  </a:cubicBezTo>
                  <a:cubicBezTo>
                    <a:pt x="1491" y="82"/>
                    <a:pt x="1491" y="82"/>
                    <a:pt x="1491" y="82"/>
                  </a:cubicBezTo>
                  <a:cubicBezTo>
                    <a:pt x="1491" y="93"/>
                    <a:pt x="1481" y="101"/>
                    <a:pt x="1483" y="113"/>
                  </a:cubicBezTo>
                  <a:cubicBezTo>
                    <a:pt x="1484" y="117"/>
                    <a:pt x="1486" y="122"/>
                    <a:pt x="1490" y="123"/>
                  </a:cubicBezTo>
                  <a:cubicBezTo>
                    <a:pt x="1497" y="125"/>
                    <a:pt x="1502" y="123"/>
                    <a:pt x="1508" y="122"/>
                  </a:cubicBezTo>
                  <a:cubicBezTo>
                    <a:pt x="1511" y="119"/>
                    <a:pt x="1519" y="118"/>
                    <a:pt x="1517" y="112"/>
                  </a:cubicBezTo>
                  <a:cubicBezTo>
                    <a:pt x="1511" y="110"/>
                    <a:pt x="1507" y="103"/>
                    <a:pt x="1505" y="98"/>
                  </a:cubicBezTo>
                  <a:cubicBezTo>
                    <a:pt x="1506" y="90"/>
                    <a:pt x="1508" y="82"/>
                    <a:pt x="1515" y="77"/>
                  </a:cubicBezTo>
                  <a:cubicBezTo>
                    <a:pt x="1526" y="69"/>
                    <a:pt x="1541" y="74"/>
                    <a:pt x="1551" y="80"/>
                  </a:cubicBezTo>
                  <a:cubicBezTo>
                    <a:pt x="1555" y="75"/>
                    <a:pt x="1559" y="70"/>
                    <a:pt x="1564" y="64"/>
                  </a:cubicBezTo>
                  <a:cubicBezTo>
                    <a:pt x="1565" y="50"/>
                    <a:pt x="1565" y="50"/>
                    <a:pt x="1565" y="50"/>
                  </a:cubicBezTo>
                  <a:cubicBezTo>
                    <a:pt x="1568" y="45"/>
                    <a:pt x="1572" y="38"/>
                    <a:pt x="1579" y="35"/>
                  </a:cubicBezTo>
                  <a:cubicBezTo>
                    <a:pt x="1584" y="33"/>
                    <a:pt x="1589" y="36"/>
                    <a:pt x="1594" y="39"/>
                  </a:cubicBezTo>
                  <a:cubicBezTo>
                    <a:pt x="1597" y="43"/>
                    <a:pt x="1595" y="49"/>
                    <a:pt x="1596" y="54"/>
                  </a:cubicBezTo>
                  <a:cubicBezTo>
                    <a:pt x="1602" y="55"/>
                    <a:pt x="1610" y="55"/>
                    <a:pt x="1615" y="50"/>
                  </a:cubicBezTo>
                  <a:cubicBezTo>
                    <a:pt x="1618" y="47"/>
                    <a:pt x="1620" y="44"/>
                    <a:pt x="1619" y="39"/>
                  </a:cubicBezTo>
                  <a:cubicBezTo>
                    <a:pt x="1610" y="35"/>
                    <a:pt x="1603" y="28"/>
                    <a:pt x="1598" y="19"/>
                  </a:cubicBezTo>
                  <a:close/>
                  <a:moveTo>
                    <a:pt x="1399" y="11"/>
                  </a:moveTo>
                  <a:cubicBezTo>
                    <a:pt x="1385" y="11"/>
                    <a:pt x="1385" y="11"/>
                    <a:pt x="1385" y="11"/>
                  </a:cubicBezTo>
                  <a:cubicBezTo>
                    <a:pt x="1383" y="11"/>
                    <a:pt x="1382" y="13"/>
                    <a:pt x="1382" y="15"/>
                  </a:cubicBezTo>
                  <a:cubicBezTo>
                    <a:pt x="1391" y="25"/>
                    <a:pt x="1402" y="39"/>
                    <a:pt x="1417" y="40"/>
                  </a:cubicBezTo>
                  <a:cubicBezTo>
                    <a:pt x="1427" y="37"/>
                    <a:pt x="1437" y="32"/>
                    <a:pt x="1448" y="34"/>
                  </a:cubicBezTo>
                  <a:cubicBezTo>
                    <a:pt x="1464" y="40"/>
                    <a:pt x="1476" y="25"/>
                    <a:pt x="1488" y="17"/>
                  </a:cubicBezTo>
                  <a:cubicBezTo>
                    <a:pt x="1488" y="15"/>
                    <a:pt x="1491" y="12"/>
                    <a:pt x="1488" y="11"/>
                  </a:cubicBezTo>
                  <a:cubicBezTo>
                    <a:pt x="1471" y="11"/>
                    <a:pt x="1471" y="11"/>
                    <a:pt x="1471" y="11"/>
                  </a:cubicBezTo>
                  <a:cubicBezTo>
                    <a:pt x="1461" y="21"/>
                    <a:pt x="1449" y="26"/>
                    <a:pt x="1435" y="27"/>
                  </a:cubicBezTo>
                  <a:cubicBezTo>
                    <a:pt x="1421" y="27"/>
                    <a:pt x="1408" y="22"/>
                    <a:pt x="1399" y="11"/>
                  </a:cubicBezTo>
                  <a:close/>
                  <a:moveTo>
                    <a:pt x="1517" y="12"/>
                  </a:moveTo>
                  <a:cubicBezTo>
                    <a:pt x="1498" y="11"/>
                    <a:pt x="1498" y="11"/>
                    <a:pt x="1498" y="11"/>
                  </a:cubicBezTo>
                  <a:cubicBezTo>
                    <a:pt x="1496" y="12"/>
                    <a:pt x="1496" y="12"/>
                    <a:pt x="1496" y="12"/>
                  </a:cubicBezTo>
                  <a:cubicBezTo>
                    <a:pt x="1492" y="23"/>
                    <a:pt x="1480" y="30"/>
                    <a:pt x="1470" y="36"/>
                  </a:cubicBezTo>
                  <a:cubicBezTo>
                    <a:pt x="1468" y="41"/>
                    <a:pt x="1475" y="42"/>
                    <a:pt x="1477" y="45"/>
                  </a:cubicBezTo>
                  <a:cubicBezTo>
                    <a:pt x="1489" y="38"/>
                    <a:pt x="1502" y="32"/>
                    <a:pt x="1511" y="21"/>
                  </a:cubicBezTo>
                  <a:cubicBezTo>
                    <a:pt x="1513" y="18"/>
                    <a:pt x="1518" y="16"/>
                    <a:pt x="1517" y="12"/>
                  </a:cubicBezTo>
                  <a:close/>
                  <a:moveTo>
                    <a:pt x="1777" y="12"/>
                  </a:moveTo>
                  <a:cubicBezTo>
                    <a:pt x="1767" y="12"/>
                    <a:pt x="1758" y="12"/>
                    <a:pt x="1749" y="12"/>
                  </a:cubicBezTo>
                  <a:cubicBezTo>
                    <a:pt x="1746" y="14"/>
                    <a:pt x="1747" y="18"/>
                    <a:pt x="1747" y="21"/>
                  </a:cubicBezTo>
                  <a:cubicBezTo>
                    <a:pt x="1753" y="34"/>
                    <a:pt x="1767" y="46"/>
                    <a:pt x="1766" y="62"/>
                  </a:cubicBezTo>
                  <a:cubicBezTo>
                    <a:pt x="1778" y="82"/>
                    <a:pt x="1796" y="96"/>
                    <a:pt x="1814" y="109"/>
                  </a:cubicBezTo>
                  <a:cubicBezTo>
                    <a:pt x="1820" y="110"/>
                    <a:pt x="1824" y="118"/>
                    <a:pt x="1831" y="116"/>
                  </a:cubicBezTo>
                  <a:cubicBezTo>
                    <a:pt x="1832" y="109"/>
                    <a:pt x="1840" y="103"/>
                    <a:pt x="1845" y="99"/>
                  </a:cubicBezTo>
                  <a:cubicBezTo>
                    <a:pt x="1834" y="91"/>
                    <a:pt x="1823" y="81"/>
                    <a:pt x="1814" y="71"/>
                  </a:cubicBezTo>
                  <a:cubicBezTo>
                    <a:pt x="1800" y="59"/>
                    <a:pt x="1791" y="44"/>
                    <a:pt x="1782" y="27"/>
                  </a:cubicBezTo>
                  <a:cubicBezTo>
                    <a:pt x="1780" y="22"/>
                    <a:pt x="1780" y="16"/>
                    <a:pt x="1777" y="12"/>
                  </a:cubicBezTo>
                  <a:close/>
                  <a:moveTo>
                    <a:pt x="1804" y="28"/>
                  </a:moveTo>
                  <a:cubicBezTo>
                    <a:pt x="1800" y="22"/>
                    <a:pt x="1800" y="10"/>
                    <a:pt x="1790" y="12"/>
                  </a:cubicBezTo>
                  <a:cubicBezTo>
                    <a:pt x="1788" y="13"/>
                    <a:pt x="1784" y="11"/>
                    <a:pt x="1784" y="13"/>
                  </a:cubicBezTo>
                  <a:cubicBezTo>
                    <a:pt x="1789" y="29"/>
                    <a:pt x="1797" y="42"/>
                    <a:pt x="1805" y="56"/>
                  </a:cubicBezTo>
                  <a:cubicBezTo>
                    <a:pt x="1818" y="69"/>
                    <a:pt x="1833" y="86"/>
                    <a:pt x="1849" y="94"/>
                  </a:cubicBezTo>
                  <a:cubicBezTo>
                    <a:pt x="1855" y="100"/>
                    <a:pt x="1865" y="96"/>
                    <a:pt x="1873" y="99"/>
                  </a:cubicBezTo>
                  <a:cubicBezTo>
                    <a:pt x="1881" y="99"/>
                    <a:pt x="1887" y="104"/>
                    <a:pt x="1895" y="102"/>
                  </a:cubicBezTo>
                  <a:cubicBezTo>
                    <a:pt x="1901" y="100"/>
                    <a:pt x="1909" y="100"/>
                    <a:pt x="1910" y="94"/>
                  </a:cubicBezTo>
                  <a:cubicBezTo>
                    <a:pt x="1903" y="95"/>
                    <a:pt x="1896" y="91"/>
                    <a:pt x="1890" y="89"/>
                  </a:cubicBezTo>
                  <a:cubicBezTo>
                    <a:pt x="1883" y="94"/>
                    <a:pt x="1874" y="95"/>
                    <a:pt x="1866" y="95"/>
                  </a:cubicBezTo>
                  <a:cubicBezTo>
                    <a:pt x="1857" y="92"/>
                    <a:pt x="1851" y="84"/>
                    <a:pt x="1850" y="76"/>
                  </a:cubicBezTo>
                  <a:cubicBezTo>
                    <a:pt x="1847" y="74"/>
                    <a:pt x="1844" y="71"/>
                    <a:pt x="1841" y="68"/>
                  </a:cubicBezTo>
                  <a:cubicBezTo>
                    <a:pt x="1827" y="56"/>
                    <a:pt x="1815" y="42"/>
                    <a:pt x="1804" y="28"/>
                  </a:cubicBezTo>
                  <a:close/>
                  <a:moveTo>
                    <a:pt x="1813" y="21"/>
                  </a:moveTo>
                  <a:cubicBezTo>
                    <a:pt x="1809" y="19"/>
                    <a:pt x="1812" y="10"/>
                    <a:pt x="1804" y="12"/>
                  </a:cubicBezTo>
                  <a:cubicBezTo>
                    <a:pt x="1803" y="12"/>
                    <a:pt x="1803" y="13"/>
                    <a:pt x="1803" y="14"/>
                  </a:cubicBezTo>
                  <a:cubicBezTo>
                    <a:pt x="1814" y="32"/>
                    <a:pt x="1814" y="32"/>
                    <a:pt x="1814" y="32"/>
                  </a:cubicBezTo>
                  <a:cubicBezTo>
                    <a:pt x="1817" y="40"/>
                    <a:pt x="1826" y="44"/>
                    <a:pt x="1830" y="51"/>
                  </a:cubicBezTo>
                  <a:cubicBezTo>
                    <a:pt x="1836" y="56"/>
                    <a:pt x="1842" y="64"/>
                    <a:pt x="1850" y="67"/>
                  </a:cubicBezTo>
                  <a:cubicBezTo>
                    <a:pt x="1851" y="63"/>
                    <a:pt x="1852" y="60"/>
                    <a:pt x="1853" y="56"/>
                  </a:cubicBezTo>
                  <a:cubicBezTo>
                    <a:pt x="1837" y="47"/>
                    <a:pt x="1827" y="34"/>
                    <a:pt x="1813" y="21"/>
                  </a:cubicBezTo>
                  <a:close/>
                  <a:moveTo>
                    <a:pt x="1829" y="12"/>
                  </a:moveTo>
                  <a:cubicBezTo>
                    <a:pt x="1824" y="13"/>
                    <a:pt x="1819" y="10"/>
                    <a:pt x="1815" y="13"/>
                  </a:cubicBezTo>
                  <a:cubicBezTo>
                    <a:pt x="1818" y="22"/>
                    <a:pt x="1828" y="27"/>
                    <a:pt x="1833" y="34"/>
                  </a:cubicBezTo>
                  <a:cubicBezTo>
                    <a:pt x="1840" y="40"/>
                    <a:pt x="1847" y="47"/>
                    <a:pt x="1856" y="51"/>
                  </a:cubicBezTo>
                  <a:cubicBezTo>
                    <a:pt x="1857" y="49"/>
                    <a:pt x="1860" y="48"/>
                    <a:pt x="1859" y="46"/>
                  </a:cubicBezTo>
                  <a:cubicBezTo>
                    <a:pt x="1846" y="38"/>
                    <a:pt x="1838" y="24"/>
                    <a:pt x="1829" y="12"/>
                  </a:cubicBezTo>
                  <a:close/>
                  <a:moveTo>
                    <a:pt x="1856" y="22"/>
                  </a:moveTo>
                  <a:cubicBezTo>
                    <a:pt x="1852" y="18"/>
                    <a:pt x="1852" y="9"/>
                    <a:pt x="1843" y="12"/>
                  </a:cubicBezTo>
                  <a:cubicBezTo>
                    <a:pt x="1841" y="13"/>
                    <a:pt x="1836" y="11"/>
                    <a:pt x="1837" y="15"/>
                  </a:cubicBezTo>
                  <a:cubicBezTo>
                    <a:pt x="1845" y="24"/>
                    <a:pt x="1851" y="37"/>
                    <a:pt x="1864" y="42"/>
                  </a:cubicBezTo>
                  <a:cubicBezTo>
                    <a:pt x="1867" y="40"/>
                    <a:pt x="1870" y="40"/>
                    <a:pt x="1871" y="36"/>
                  </a:cubicBezTo>
                  <a:cubicBezTo>
                    <a:pt x="1866" y="32"/>
                    <a:pt x="1861" y="28"/>
                    <a:pt x="1856" y="22"/>
                  </a:cubicBezTo>
                  <a:close/>
                  <a:moveTo>
                    <a:pt x="1882" y="13"/>
                  </a:moveTo>
                  <a:cubicBezTo>
                    <a:pt x="1860" y="12"/>
                    <a:pt x="1860" y="12"/>
                    <a:pt x="1860" y="12"/>
                  </a:cubicBezTo>
                  <a:cubicBezTo>
                    <a:pt x="1858" y="14"/>
                    <a:pt x="1858" y="14"/>
                    <a:pt x="1858" y="14"/>
                  </a:cubicBezTo>
                  <a:cubicBezTo>
                    <a:pt x="1860" y="21"/>
                    <a:pt x="1868" y="28"/>
                    <a:pt x="1875" y="32"/>
                  </a:cubicBezTo>
                  <a:cubicBezTo>
                    <a:pt x="1877" y="35"/>
                    <a:pt x="1881" y="30"/>
                    <a:pt x="1883" y="34"/>
                  </a:cubicBezTo>
                  <a:cubicBezTo>
                    <a:pt x="1899" y="30"/>
                    <a:pt x="1913" y="36"/>
                    <a:pt x="1926" y="42"/>
                  </a:cubicBezTo>
                  <a:cubicBezTo>
                    <a:pt x="1938" y="41"/>
                    <a:pt x="1948" y="33"/>
                    <a:pt x="1957" y="25"/>
                  </a:cubicBezTo>
                  <a:cubicBezTo>
                    <a:pt x="1960" y="20"/>
                    <a:pt x="1969" y="20"/>
                    <a:pt x="1968" y="13"/>
                  </a:cubicBezTo>
                  <a:cubicBezTo>
                    <a:pt x="1949" y="13"/>
                    <a:pt x="1949" y="13"/>
                    <a:pt x="1949" y="13"/>
                  </a:cubicBezTo>
                  <a:cubicBezTo>
                    <a:pt x="1939" y="25"/>
                    <a:pt x="1923" y="30"/>
                    <a:pt x="1908" y="28"/>
                  </a:cubicBezTo>
                  <a:cubicBezTo>
                    <a:pt x="1897" y="26"/>
                    <a:pt x="1890" y="19"/>
                    <a:pt x="1882" y="13"/>
                  </a:cubicBezTo>
                  <a:close/>
                  <a:moveTo>
                    <a:pt x="1940" y="14"/>
                  </a:moveTo>
                  <a:cubicBezTo>
                    <a:pt x="1930" y="11"/>
                    <a:pt x="1921" y="13"/>
                    <a:pt x="1911" y="12"/>
                  </a:cubicBezTo>
                  <a:cubicBezTo>
                    <a:pt x="1904" y="14"/>
                    <a:pt x="1897" y="11"/>
                    <a:pt x="1892" y="13"/>
                  </a:cubicBezTo>
                  <a:cubicBezTo>
                    <a:pt x="1895" y="18"/>
                    <a:pt x="1902" y="21"/>
                    <a:pt x="1908" y="23"/>
                  </a:cubicBezTo>
                  <a:cubicBezTo>
                    <a:pt x="1920" y="25"/>
                    <a:pt x="1933" y="23"/>
                    <a:pt x="1940" y="14"/>
                  </a:cubicBezTo>
                  <a:close/>
                  <a:moveTo>
                    <a:pt x="1162" y="25"/>
                  </a:moveTo>
                  <a:cubicBezTo>
                    <a:pt x="1149" y="25"/>
                    <a:pt x="1140" y="18"/>
                    <a:pt x="1128" y="14"/>
                  </a:cubicBezTo>
                  <a:cubicBezTo>
                    <a:pt x="1127" y="17"/>
                    <a:pt x="1124" y="19"/>
                    <a:pt x="1125" y="22"/>
                  </a:cubicBezTo>
                  <a:cubicBezTo>
                    <a:pt x="1130" y="27"/>
                    <a:pt x="1136" y="28"/>
                    <a:pt x="1142" y="31"/>
                  </a:cubicBezTo>
                  <a:cubicBezTo>
                    <a:pt x="1147" y="38"/>
                    <a:pt x="1157" y="39"/>
                    <a:pt x="1165" y="38"/>
                  </a:cubicBezTo>
                  <a:cubicBezTo>
                    <a:pt x="1166" y="34"/>
                    <a:pt x="1167" y="28"/>
                    <a:pt x="1162" y="25"/>
                  </a:cubicBezTo>
                  <a:close/>
                  <a:moveTo>
                    <a:pt x="690" y="26"/>
                  </a:moveTo>
                  <a:cubicBezTo>
                    <a:pt x="686" y="21"/>
                    <a:pt x="678" y="24"/>
                    <a:pt x="672" y="22"/>
                  </a:cubicBezTo>
                  <a:cubicBezTo>
                    <a:pt x="670" y="23"/>
                    <a:pt x="668" y="26"/>
                    <a:pt x="669" y="28"/>
                  </a:cubicBezTo>
                  <a:cubicBezTo>
                    <a:pt x="674" y="33"/>
                    <a:pt x="681" y="33"/>
                    <a:pt x="687" y="34"/>
                  </a:cubicBezTo>
                  <a:cubicBezTo>
                    <a:pt x="690" y="33"/>
                    <a:pt x="690" y="29"/>
                    <a:pt x="690" y="26"/>
                  </a:cubicBezTo>
                  <a:close/>
                  <a:moveTo>
                    <a:pt x="184" y="34"/>
                  </a:moveTo>
                  <a:cubicBezTo>
                    <a:pt x="181" y="30"/>
                    <a:pt x="177" y="28"/>
                    <a:pt x="173" y="27"/>
                  </a:cubicBezTo>
                  <a:cubicBezTo>
                    <a:pt x="170" y="28"/>
                    <a:pt x="170" y="31"/>
                    <a:pt x="169" y="33"/>
                  </a:cubicBezTo>
                  <a:cubicBezTo>
                    <a:pt x="168" y="34"/>
                    <a:pt x="166" y="38"/>
                    <a:pt x="169" y="38"/>
                  </a:cubicBezTo>
                  <a:cubicBezTo>
                    <a:pt x="174" y="37"/>
                    <a:pt x="178" y="35"/>
                    <a:pt x="184" y="34"/>
                  </a:cubicBezTo>
                  <a:close/>
                  <a:moveTo>
                    <a:pt x="1122" y="29"/>
                  </a:moveTo>
                  <a:cubicBezTo>
                    <a:pt x="1120" y="29"/>
                    <a:pt x="1119" y="32"/>
                    <a:pt x="1118" y="34"/>
                  </a:cubicBezTo>
                  <a:cubicBezTo>
                    <a:pt x="1118" y="34"/>
                    <a:pt x="1120" y="34"/>
                    <a:pt x="1120" y="34"/>
                  </a:cubicBezTo>
                  <a:cubicBezTo>
                    <a:pt x="1121" y="32"/>
                    <a:pt x="1123" y="31"/>
                    <a:pt x="1122" y="29"/>
                  </a:cubicBezTo>
                  <a:close/>
                  <a:moveTo>
                    <a:pt x="1005" y="44"/>
                  </a:moveTo>
                  <a:cubicBezTo>
                    <a:pt x="1002" y="39"/>
                    <a:pt x="998" y="33"/>
                    <a:pt x="992" y="31"/>
                  </a:cubicBezTo>
                  <a:cubicBezTo>
                    <a:pt x="984" y="31"/>
                    <a:pt x="976" y="28"/>
                    <a:pt x="967" y="30"/>
                  </a:cubicBezTo>
                  <a:cubicBezTo>
                    <a:pt x="956" y="34"/>
                    <a:pt x="943" y="39"/>
                    <a:pt x="940" y="53"/>
                  </a:cubicBezTo>
                  <a:cubicBezTo>
                    <a:pt x="940" y="58"/>
                    <a:pt x="939" y="65"/>
                    <a:pt x="944" y="69"/>
                  </a:cubicBezTo>
                  <a:cubicBezTo>
                    <a:pt x="946" y="72"/>
                    <a:pt x="950" y="74"/>
                    <a:pt x="954" y="73"/>
                  </a:cubicBezTo>
                  <a:cubicBezTo>
                    <a:pt x="965" y="69"/>
                    <a:pt x="958" y="58"/>
                    <a:pt x="965" y="52"/>
                  </a:cubicBezTo>
                  <a:cubicBezTo>
                    <a:pt x="970" y="51"/>
                    <a:pt x="974" y="49"/>
                    <a:pt x="978" y="51"/>
                  </a:cubicBezTo>
                  <a:cubicBezTo>
                    <a:pt x="985" y="53"/>
                    <a:pt x="988" y="59"/>
                    <a:pt x="990" y="64"/>
                  </a:cubicBezTo>
                  <a:cubicBezTo>
                    <a:pt x="993" y="75"/>
                    <a:pt x="988" y="84"/>
                    <a:pt x="981" y="91"/>
                  </a:cubicBezTo>
                  <a:cubicBezTo>
                    <a:pt x="972" y="100"/>
                    <a:pt x="960" y="110"/>
                    <a:pt x="946" y="106"/>
                  </a:cubicBezTo>
                  <a:cubicBezTo>
                    <a:pt x="933" y="102"/>
                    <a:pt x="915" y="96"/>
                    <a:pt x="905" y="109"/>
                  </a:cubicBezTo>
                  <a:cubicBezTo>
                    <a:pt x="899" y="114"/>
                    <a:pt x="898" y="121"/>
                    <a:pt x="899" y="128"/>
                  </a:cubicBezTo>
                  <a:cubicBezTo>
                    <a:pt x="901" y="132"/>
                    <a:pt x="903" y="138"/>
                    <a:pt x="909" y="139"/>
                  </a:cubicBezTo>
                  <a:cubicBezTo>
                    <a:pt x="913" y="141"/>
                    <a:pt x="917" y="140"/>
                    <a:pt x="919" y="136"/>
                  </a:cubicBezTo>
                  <a:cubicBezTo>
                    <a:pt x="921" y="133"/>
                    <a:pt x="922" y="129"/>
                    <a:pt x="921" y="126"/>
                  </a:cubicBezTo>
                  <a:cubicBezTo>
                    <a:pt x="916" y="122"/>
                    <a:pt x="921" y="116"/>
                    <a:pt x="922" y="112"/>
                  </a:cubicBezTo>
                  <a:cubicBezTo>
                    <a:pt x="927" y="109"/>
                    <a:pt x="935" y="110"/>
                    <a:pt x="941" y="110"/>
                  </a:cubicBezTo>
                  <a:cubicBezTo>
                    <a:pt x="949" y="115"/>
                    <a:pt x="955" y="125"/>
                    <a:pt x="953" y="135"/>
                  </a:cubicBezTo>
                  <a:cubicBezTo>
                    <a:pt x="952" y="144"/>
                    <a:pt x="944" y="151"/>
                    <a:pt x="939" y="158"/>
                  </a:cubicBezTo>
                  <a:cubicBezTo>
                    <a:pt x="939" y="158"/>
                    <a:pt x="939" y="158"/>
                    <a:pt x="939" y="158"/>
                  </a:cubicBezTo>
                  <a:cubicBezTo>
                    <a:pt x="977" y="159"/>
                    <a:pt x="1015" y="159"/>
                    <a:pt x="1053" y="159"/>
                  </a:cubicBezTo>
                  <a:cubicBezTo>
                    <a:pt x="1056" y="160"/>
                    <a:pt x="1056" y="156"/>
                    <a:pt x="1057" y="154"/>
                  </a:cubicBezTo>
                  <a:cubicBezTo>
                    <a:pt x="1073" y="150"/>
                    <a:pt x="1078" y="133"/>
                    <a:pt x="1083" y="120"/>
                  </a:cubicBezTo>
                  <a:cubicBezTo>
                    <a:pt x="1086" y="106"/>
                    <a:pt x="1083" y="90"/>
                    <a:pt x="1071" y="81"/>
                  </a:cubicBezTo>
                  <a:cubicBezTo>
                    <a:pt x="1063" y="78"/>
                    <a:pt x="1052" y="75"/>
                    <a:pt x="1044" y="80"/>
                  </a:cubicBezTo>
                  <a:cubicBezTo>
                    <a:pt x="1035" y="85"/>
                    <a:pt x="1033" y="95"/>
                    <a:pt x="1033" y="104"/>
                  </a:cubicBezTo>
                  <a:cubicBezTo>
                    <a:pt x="1039" y="116"/>
                    <a:pt x="1052" y="100"/>
                    <a:pt x="1057" y="111"/>
                  </a:cubicBezTo>
                  <a:cubicBezTo>
                    <a:pt x="1053" y="122"/>
                    <a:pt x="1041" y="129"/>
                    <a:pt x="1030" y="129"/>
                  </a:cubicBezTo>
                  <a:cubicBezTo>
                    <a:pt x="1022" y="133"/>
                    <a:pt x="1015" y="129"/>
                    <a:pt x="1008" y="126"/>
                  </a:cubicBezTo>
                  <a:cubicBezTo>
                    <a:pt x="1000" y="119"/>
                    <a:pt x="996" y="110"/>
                    <a:pt x="998" y="100"/>
                  </a:cubicBezTo>
                  <a:cubicBezTo>
                    <a:pt x="1004" y="87"/>
                    <a:pt x="1010" y="72"/>
                    <a:pt x="1008" y="56"/>
                  </a:cubicBezTo>
                  <a:cubicBezTo>
                    <a:pt x="1006" y="53"/>
                    <a:pt x="1009" y="47"/>
                    <a:pt x="1005" y="44"/>
                  </a:cubicBezTo>
                  <a:close/>
                  <a:moveTo>
                    <a:pt x="538" y="50"/>
                  </a:moveTo>
                  <a:cubicBezTo>
                    <a:pt x="526" y="36"/>
                    <a:pt x="526" y="36"/>
                    <a:pt x="526" y="36"/>
                  </a:cubicBezTo>
                  <a:cubicBezTo>
                    <a:pt x="514" y="30"/>
                    <a:pt x="499" y="31"/>
                    <a:pt x="488" y="38"/>
                  </a:cubicBezTo>
                  <a:cubicBezTo>
                    <a:pt x="481" y="43"/>
                    <a:pt x="472" y="50"/>
                    <a:pt x="474" y="60"/>
                  </a:cubicBezTo>
                  <a:cubicBezTo>
                    <a:pt x="475" y="65"/>
                    <a:pt x="478" y="70"/>
                    <a:pt x="483" y="73"/>
                  </a:cubicBezTo>
                  <a:cubicBezTo>
                    <a:pt x="486" y="73"/>
                    <a:pt x="489" y="75"/>
                    <a:pt x="492" y="73"/>
                  </a:cubicBezTo>
                  <a:cubicBezTo>
                    <a:pt x="496" y="68"/>
                    <a:pt x="501" y="63"/>
                    <a:pt x="499" y="56"/>
                  </a:cubicBezTo>
                  <a:cubicBezTo>
                    <a:pt x="500" y="53"/>
                    <a:pt x="504" y="52"/>
                    <a:pt x="507" y="52"/>
                  </a:cubicBezTo>
                  <a:cubicBezTo>
                    <a:pt x="512" y="54"/>
                    <a:pt x="519" y="55"/>
                    <a:pt x="522" y="61"/>
                  </a:cubicBezTo>
                  <a:cubicBezTo>
                    <a:pt x="525" y="70"/>
                    <a:pt x="521" y="78"/>
                    <a:pt x="516" y="85"/>
                  </a:cubicBezTo>
                  <a:cubicBezTo>
                    <a:pt x="509" y="97"/>
                    <a:pt x="497" y="107"/>
                    <a:pt x="482" y="107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54" y="105"/>
                    <a:pt x="445" y="106"/>
                    <a:pt x="439" y="113"/>
                  </a:cubicBezTo>
                  <a:cubicBezTo>
                    <a:pt x="433" y="118"/>
                    <a:pt x="434" y="128"/>
                    <a:pt x="437" y="135"/>
                  </a:cubicBezTo>
                  <a:cubicBezTo>
                    <a:pt x="440" y="139"/>
                    <a:pt x="444" y="139"/>
                    <a:pt x="449" y="139"/>
                  </a:cubicBezTo>
                  <a:cubicBezTo>
                    <a:pt x="462" y="139"/>
                    <a:pt x="455" y="123"/>
                    <a:pt x="463" y="117"/>
                  </a:cubicBezTo>
                  <a:cubicBezTo>
                    <a:pt x="467" y="115"/>
                    <a:pt x="472" y="115"/>
                    <a:pt x="477" y="116"/>
                  </a:cubicBezTo>
                  <a:cubicBezTo>
                    <a:pt x="481" y="118"/>
                    <a:pt x="486" y="122"/>
                    <a:pt x="487" y="127"/>
                  </a:cubicBezTo>
                  <a:cubicBezTo>
                    <a:pt x="491" y="135"/>
                    <a:pt x="489" y="145"/>
                    <a:pt x="484" y="152"/>
                  </a:cubicBezTo>
                  <a:cubicBezTo>
                    <a:pt x="482" y="156"/>
                    <a:pt x="478" y="155"/>
                    <a:pt x="477" y="159"/>
                  </a:cubicBezTo>
                  <a:cubicBezTo>
                    <a:pt x="490" y="160"/>
                    <a:pt x="506" y="159"/>
                    <a:pt x="520" y="160"/>
                  </a:cubicBezTo>
                  <a:cubicBezTo>
                    <a:pt x="612" y="159"/>
                    <a:pt x="612" y="159"/>
                    <a:pt x="612" y="159"/>
                  </a:cubicBezTo>
                  <a:cubicBezTo>
                    <a:pt x="621" y="154"/>
                    <a:pt x="621" y="154"/>
                    <a:pt x="621" y="154"/>
                  </a:cubicBezTo>
                  <a:cubicBezTo>
                    <a:pt x="633" y="140"/>
                    <a:pt x="632" y="121"/>
                    <a:pt x="636" y="104"/>
                  </a:cubicBezTo>
                  <a:cubicBezTo>
                    <a:pt x="634" y="102"/>
                    <a:pt x="633" y="100"/>
                    <a:pt x="633" y="99"/>
                  </a:cubicBezTo>
                  <a:cubicBezTo>
                    <a:pt x="626" y="92"/>
                    <a:pt x="623" y="81"/>
                    <a:pt x="613" y="78"/>
                  </a:cubicBezTo>
                  <a:cubicBezTo>
                    <a:pt x="605" y="76"/>
                    <a:pt x="597" y="78"/>
                    <a:pt x="590" y="81"/>
                  </a:cubicBezTo>
                  <a:cubicBezTo>
                    <a:pt x="585" y="84"/>
                    <a:pt x="579" y="89"/>
                    <a:pt x="578" y="96"/>
                  </a:cubicBezTo>
                  <a:cubicBezTo>
                    <a:pt x="578" y="101"/>
                    <a:pt x="581" y="106"/>
                    <a:pt x="584" y="110"/>
                  </a:cubicBezTo>
                  <a:cubicBezTo>
                    <a:pt x="590" y="115"/>
                    <a:pt x="600" y="105"/>
                    <a:pt x="604" y="116"/>
                  </a:cubicBezTo>
                  <a:cubicBezTo>
                    <a:pt x="603" y="119"/>
                    <a:pt x="600" y="122"/>
                    <a:pt x="598" y="123"/>
                  </a:cubicBezTo>
                  <a:cubicBezTo>
                    <a:pt x="596" y="127"/>
                    <a:pt x="590" y="126"/>
                    <a:pt x="588" y="130"/>
                  </a:cubicBezTo>
                  <a:cubicBezTo>
                    <a:pt x="576" y="133"/>
                    <a:pt x="565" y="139"/>
                    <a:pt x="552" y="134"/>
                  </a:cubicBezTo>
                  <a:cubicBezTo>
                    <a:pt x="540" y="126"/>
                    <a:pt x="534" y="111"/>
                    <a:pt x="535" y="97"/>
                  </a:cubicBezTo>
                  <a:cubicBezTo>
                    <a:pt x="539" y="82"/>
                    <a:pt x="542" y="65"/>
                    <a:pt x="538" y="50"/>
                  </a:cubicBezTo>
                  <a:close/>
                  <a:moveTo>
                    <a:pt x="1259" y="36"/>
                  </a:moveTo>
                  <a:cubicBezTo>
                    <a:pt x="1258" y="34"/>
                    <a:pt x="1258" y="34"/>
                    <a:pt x="1258" y="34"/>
                  </a:cubicBezTo>
                  <a:cubicBezTo>
                    <a:pt x="1246" y="31"/>
                    <a:pt x="1232" y="32"/>
                    <a:pt x="1223" y="39"/>
                  </a:cubicBezTo>
                  <a:cubicBezTo>
                    <a:pt x="1220" y="43"/>
                    <a:pt x="1216" y="47"/>
                    <a:pt x="1217" y="51"/>
                  </a:cubicBezTo>
                  <a:cubicBezTo>
                    <a:pt x="1222" y="51"/>
                    <a:pt x="1227" y="50"/>
                    <a:pt x="1232" y="49"/>
                  </a:cubicBezTo>
                  <a:cubicBezTo>
                    <a:pt x="1243" y="48"/>
                    <a:pt x="1251" y="41"/>
                    <a:pt x="1259" y="36"/>
                  </a:cubicBezTo>
                  <a:close/>
                  <a:moveTo>
                    <a:pt x="773" y="34"/>
                  </a:moveTo>
                  <a:cubicBezTo>
                    <a:pt x="770" y="34"/>
                    <a:pt x="770" y="34"/>
                    <a:pt x="770" y="34"/>
                  </a:cubicBezTo>
                  <a:cubicBezTo>
                    <a:pt x="766" y="36"/>
                    <a:pt x="761" y="35"/>
                    <a:pt x="757" y="38"/>
                  </a:cubicBezTo>
                  <a:cubicBezTo>
                    <a:pt x="754" y="41"/>
                    <a:pt x="749" y="44"/>
                    <a:pt x="750" y="49"/>
                  </a:cubicBezTo>
                  <a:cubicBezTo>
                    <a:pt x="756" y="48"/>
                    <a:pt x="760" y="44"/>
                    <a:pt x="765" y="42"/>
                  </a:cubicBezTo>
                  <a:cubicBezTo>
                    <a:pt x="768" y="40"/>
                    <a:pt x="772" y="37"/>
                    <a:pt x="773" y="34"/>
                  </a:cubicBezTo>
                  <a:close/>
                  <a:moveTo>
                    <a:pt x="316" y="36"/>
                  </a:moveTo>
                  <a:cubicBezTo>
                    <a:pt x="314" y="34"/>
                    <a:pt x="311" y="35"/>
                    <a:pt x="309" y="34"/>
                  </a:cubicBezTo>
                  <a:cubicBezTo>
                    <a:pt x="301" y="37"/>
                    <a:pt x="290" y="34"/>
                    <a:pt x="283" y="40"/>
                  </a:cubicBezTo>
                  <a:cubicBezTo>
                    <a:pt x="280" y="42"/>
                    <a:pt x="275" y="47"/>
                    <a:pt x="274" y="51"/>
                  </a:cubicBezTo>
                  <a:cubicBezTo>
                    <a:pt x="283" y="49"/>
                    <a:pt x="294" y="47"/>
                    <a:pt x="302" y="43"/>
                  </a:cubicBezTo>
                  <a:cubicBezTo>
                    <a:pt x="307" y="41"/>
                    <a:pt x="312" y="40"/>
                    <a:pt x="316" y="36"/>
                  </a:cubicBezTo>
                  <a:close/>
                  <a:moveTo>
                    <a:pt x="794" y="45"/>
                  </a:moveTo>
                  <a:cubicBezTo>
                    <a:pt x="794" y="40"/>
                    <a:pt x="789" y="35"/>
                    <a:pt x="783" y="35"/>
                  </a:cubicBezTo>
                  <a:cubicBezTo>
                    <a:pt x="773" y="43"/>
                    <a:pt x="762" y="51"/>
                    <a:pt x="751" y="57"/>
                  </a:cubicBezTo>
                  <a:cubicBezTo>
                    <a:pt x="751" y="59"/>
                    <a:pt x="751" y="59"/>
                    <a:pt x="751" y="59"/>
                  </a:cubicBezTo>
                  <a:cubicBezTo>
                    <a:pt x="751" y="62"/>
                    <a:pt x="751" y="67"/>
                    <a:pt x="755" y="68"/>
                  </a:cubicBezTo>
                  <a:cubicBezTo>
                    <a:pt x="765" y="65"/>
                    <a:pt x="771" y="57"/>
                    <a:pt x="778" y="49"/>
                  </a:cubicBezTo>
                  <a:cubicBezTo>
                    <a:pt x="783" y="48"/>
                    <a:pt x="788" y="46"/>
                    <a:pt x="793" y="48"/>
                  </a:cubicBezTo>
                  <a:cubicBezTo>
                    <a:pt x="794" y="48"/>
                    <a:pt x="794" y="46"/>
                    <a:pt x="794" y="45"/>
                  </a:cubicBezTo>
                  <a:close/>
                  <a:moveTo>
                    <a:pt x="685" y="40"/>
                  </a:moveTo>
                  <a:cubicBezTo>
                    <a:pt x="682" y="38"/>
                    <a:pt x="679" y="38"/>
                    <a:pt x="676" y="38"/>
                  </a:cubicBezTo>
                  <a:cubicBezTo>
                    <a:pt x="673" y="40"/>
                    <a:pt x="672" y="43"/>
                    <a:pt x="673" y="47"/>
                  </a:cubicBezTo>
                  <a:cubicBezTo>
                    <a:pt x="676" y="47"/>
                    <a:pt x="676" y="47"/>
                    <a:pt x="676" y="47"/>
                  </a:cubicBezTo>
                  <a:cubicBezTo>
                    <a:pt x="680" y="46"/>
                    <a:pt x="683" y="42"/>
                    <a:pt x="685" y="40"/>
                  </a:cubicBezTo>
                  <a:close/>
                  <a:moveTo>
                    <a:pt x="211" y="44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9" y="40"/>
                    <a:pt x="198" y="40"/>
                    <a:pt x="198" y="41"/>
                  </a:cubicBezTo>
                  <a:cubicBezTo>
                    <a:pt x="201" y="45"/>
                    <a:pt x="200" y="50"/>
                    <a:pt x="201" y="54"/>
                  </a:cubicBezTo>
                  <a:cubicBezTo>
                    <a:pt x="204" y="54"/>
                    <a:pt x="206" y="52"/>
                    <a:pt x="208" y="50"/>
                  </a:cubicBezTo>
                  <a:cubicBezTo>
                    <a:pt x="209" y="48"/>
                    <a:pt x="213" y="47"/>
                    <a:pt x="211" y="44"/>
                  </a:cubicBezTo>
                  <a:close/>
                  <a:moveTo>
                    <a:pt x="324" y="42"/>
                  </a:moveTo>
                  <a:cubicBezTo>
                    <a:pt x="323" y="41"/>
                    <a:pt x="322" y="40"/>
                    <a:pt x="321" y="40"/>
                  </a:cubicBezTo>
                  <a:cubicBezTo>
                    <a:pt x="312" y="46"/>
                    <a:pt x="302" y="49"/>
                    <a:pt x="293" y="52"/>
                  </a:cubicBezTo>
                  <a:cubicBezTo>
                    <a:pt x="287" y="54"/>
                    <a:pt x="281" y="56"/>
                    <a:pt x="275" y="58"/>
                  </a:cubicBezTo>
                  <a:cubicBezTo>
                    <a:pt x="280" y="61"/>
                    <a:pt x="281" y="69"/>
                    <a:pt x="288" y="67"/>
                  </a:cubicBezTo>
                  <a:cubicBezTo>
                    <a:pt x="298" y="64"/>
                    <a:pt x="309" y="61"/>
                    <a:pt x="314" y="50"/>
                  </a:cubicBezTo>
                  <a:cubicBezTo>
                    <a:pt x="317" y="47"/>
                    <a:pt x="323" y="47"/>
                    <a:pt x="324" y="42"/>
                  </a:cubicBezTo>
                  <a:close/>
                  <a:moveTo>
                    <a:pt x="1712" y="44"/>
                  </a:moveTo>
                  <a:cubicBezTo>
                    <a:pt x="1712" y="41"/>
                    <a:pt x="1712" y="41"/>
                    <a:pt x="1712" y="41"/>
                  </a:cubicBezTo>
                  <a:cubicBezTo>
                    <a:pt x="1708" y="40"/>
                    <a:pt x="1708" y="40"/>
                    <a:pt x="1708" y="40"/>
                  </a:cubicBezTo>
                  <a:cubicBezTo>
                    <a:pt x="1697" y="44"/>
                    <a:pt x="1684" y="47"/>
                    <a:pt x="1678" y="58"/>
                  </a:cubicBezTo>
                  <a:cubicBezTo>
                    <a:pt x="1678" y="60"/>
                    <a:pt x="1677" y="63"/>
                    <a:pt x="1679" y="64"/>
                  </a:cubicBezTo>
                  <a:cubicBezTo>
                    <a:pt x="1692" y="61"/>
                    <a:pt x="1701" y="52"/>
                    <a:pt x="1712" y="44"/>
                  </a:cubicBezTo>
                  <a:close/>
                  <a:moveTo>
                    <a:pt x="1730" y="50"/>
                  </a:moveTo>
                  <a:cubicBezTo>
                    <a:pt x="1728" y="44"/>
                    <a:pt x="1728" y="44"/>
                    <a:pt x="1728" y="44"/>
                  </a:cubicBezTo>
                  <a:cubicBezTo>
                    <a:pt x="1726" y="43"/>
                    <a:pt x="1723" y="39"/>
                    <a:pt x="1720" y="41"/>
                  </a:cubicBezTo>
                  <a:cubicBezTo>
                    <a:pt x="1717" y="47"/>
                    <a:pt x="1710" y="51"/>
                    <a:pt x="1705" y="56"/>
                  </a:cubicBezTo>
                  <a:cubicBezTo>
                    <a:pt x="1699" y="60"/>
                    <a:pt x="1694" y="64"/>
                    <a:pt x="1688" y="65"/>
                  </a:cubicBezTo>
                  <a:cubicBezTo>
                    <a:pt x="1686" y="68"/>
                    <a:pt x="1682" y="68"/>
                    <a:pt x="1683" y="71"/>
                  </a:cubicBezTo>
                  <a:cubicBezTo>
                    <a:pt x="1684" y="73"/>
                    <a:pt x="1685" y="74"/>
                    <a:pt x="1687" y="74"/>
                  </a:cubicBezTo>
                  <a:cubicBezTo>
                    <a:pt x="1693" y="70"/>
                    <a:pt x="1701" y="72"/>
                    <a:pt x="1707" y="65"/>
                  </a:cubicBezTo>
                  <a:cubicBezTo>
                    <a:pt x="1714" y="64"/>
                    <a:pt x="1718" y="59"/>
                    <a:pt x="1723" y="54"/>
                  </a:cubicBezTo>
                  <a:cubicBezTo>
                    <a:pt x="1726" y="52"/>
                    <a:pt x="1731" y="54"/>
                    <a:pt x="1730" y="50"/>
                  </a:cubicBezTo>
                  <a:close/>
                  <a:moveTo>
                    <a:pt x="1470" y="49"/>
                  </a:moveTo>
                  <a:cubicBezTo>
                    <a:pt x="1463" y="39"/>
                    <a:pt x="1453" y="44"/>
                    <a:pt x="1444" y="41"/>
                  </a:cubicBezTo>
                  <a:cubicBezTo>
                    <a:pt x="1431" y="41"/>
                    <a:pt x="1418" y="46"/>
                    <a:pt x="1411" y="58"/>
                  </a:cubicBezTo>
                  <a:cubicBezTo>
                    <a:pt x="1409" y="64"/>
                    <a:pt x="1407" y="73"/>
                    <a:pt x="1412" y="78"/>
                  </a:cubicBezTo>
                  <a:cubicBezTo>
                    <a:pt x="1416" y="81"/>
                    <a:pt x="1421" y="83"/>
                    <a:pt x="1425" y="82"/>
                  </a:cubicBezTo>
                  <a:cubicBezTo>
                    <a:pt x="1434" y="78"/>
                    <a:pt x="1431" y="69"/>
                    <a:pt x="1433" y="62"/>
                  </a:cubicBezTo>
                  <a:cubicBezTo>
                    <a:pt x="1435" y="57"/>
                    <a:pt x="1440" y="56"/>
                    <a:pt x="1444" y="54"/>
                  </a:cubicBezTo>
                  <a:cubicBezTo>
                    <a:pt x="1451" y="52"/>
                    <a:pt x="1456" y="60"/>
                    <a:pt x="1460" y="63"/>
                  </a:cubicBezTo>
                  <a:cubicBezTo>
                    <a:pt x="1461" y="69"/>
                    <a:pt x="1462" y="75"/>
                    <a:pt x="1460" y="82"/>
                  </a:cubicBezTo>
                  <a:cubicBezTo>
                    <a:pt x="1454" y="99"/>
                    <a:pt x="1437" y="107"/>
                    <a:pt x="1419" y="106"/>
                  </a:cubicBezTo>
                  <a:cubicBezTo>
                    <a:pt x="1406" y="105"/>
                    <a:pt x="1389" y="99"/>
                    <a:pt x="1380" y="112"/>
                  </a:cubicBezTo>
                  <a:cubicBezTo>
                    <a:pt x="1378" y="117"/>
                    <a:pt x="1376" y="125"/>
                    <a:pt x="1378" y="131"/>
                  </a:cubicBezTo>
                  <a:cubicBezTo>
                    <a:pt x="1380" y="134"/>
                    <a:pt x="1383" y="140"/>
                    <a:pt x="1388" y="139"/>
                  </a:cubicBezTo>
                  <a:cubicBezTo>
                    <a:pt x="1390" y="138"/>
                    <a:pt x="1393" y="137"/>
                    <a:pt x="1394" y="134"/>
                  </a:cubicBezTo>
                  <a:cubicBezTo>
                    <a:pt x="1396" y="131"/>
                    <a:pt x="1393" y="128"/>
                    <a:pt x="1391" y="126"/>
                  </a:cubicBezTo>
                  <a:cubicBezTo>
                    <a:pt x="1389" y="120"/>
                    <a:pt x="1397" y="116"/>
                    <a:pt x="1401" y="113"/>
                  </a:cubicBezTo>
                  <a:cubicBezTo>
                    <a:pt x="1407" y="110"/>
                    <a:pt x="1413" y="113"/>
                    <a:pt x="1418" y="114"/>
                  </a:cubicBezTo>
                  <a:cubicBezTo>
                    <a:pt x="1425" y="118"/>
                    <a:pt x="1425" y="126"/>
                    <a:pt x="1428" y="132"/>
                  </a:cubicBezTo>
                  <a:cubicBezTo>
                    <a:pt x="1430" y="142"/>
                    <a:pt x="1425" y="152"/>
                    <a:pt x="1418" y="158"/>
                  </a:cubicBezTo>
                  <a:cubicBezTo>
                    <a:pt x="1418" y="159"/>
                    <a:pt x="1419" y="159"/>
                    <a:pt x="1420" y="159"/>
                  </a:cubicBezTo>
                  <a:cubicBezTo>
                    <a:pt x="1444" y="158"/>
                    <a:pt x="1467" y="159"/>
                    <a:pt x="1490" y="159"/>
                  </a:cubicBezTo>
                  <a:cubicBezTo>
                    <a:pt x="1507" y="158"/>
                    <a:pt x="1524" y="159"/>
                    <a:pt x="1540" y="158"/>
                  </a:cubicBezTo>
                  <a:cubicBezTo>
                    <a:pt x="1550" y="153"/>
                    <a:pt x="1558" y="143"/>
                    <a:pt x="1562" y="132"/>
                  </a:cubicBezTo>
                  <a:cubicBezTo>
                    <a:pt x="1568" y="116"/>
                    <a:pt x="1564" y="99"/>
                    <a:pt x="1551" y="88"/>
                  </a:cubicBezTo>
                  <a:cubicBezTo>
                    <a:pt x="1542" y="84"/>
                    <a:pt x="1530" y="76"/>
                    <a:pt x="1519" y="83"/>
                  </a:cubicBezTo>
                  <a:cubicBezTo>
                    <a:pt x="1515" y="86"/>
                    <a:pt x="1513" y="90"/>
                    <a:pt x="1512" y="95"/>
                  </a:cubicBezTo>
                  <a:cubicBezTo>
                    <a:pt x="1513" y="102"/>
                    <a:pt x="1520" y="105"/>
                    <a:pt x="1525" y="109"/>
                  </a:cubicBezTo>
                  <a:cubicBezTo>
                    <a:pt x="1527" y="112"/>
                    <a:pt x="1525" y="115"/>
                    <a:pt x="1524" y="118"/>
                  </a:cubicBezTo>
                  <a:cubicBezTo>
                    <a:pt x="1516" y="128"/>
                    <a:pt x="1503" y="133"/>
                    <a:pt x="1490" y="131"/>
                  </a:cubicBezTo>
                  <a:cubicBezTo>
                    <a:pt x="1486" y="129"/>
                    <a:pt x="1482" y="126"/>
                    <a:pt x="1480" y="123"/>
                  </a:cubicBezTo>
                  <a:cubicBezTo>
                    <a:pt x="1474" y="118"/>
                    <a:pt x="1475" y="109"/>
                    <a:pt x="1476" y="103"/>
                  </a:cubicBezTo>
                  <a:cubicBezTo>
                    <a:pt x="1482" y="93"/>
                    <a:pt x="1487" y="79"/>
                    <a:pt x="1481" y="67"/>
                  </a:cubicBezTo>
                  <a:cubicBezTo>
                    <a:pt x="1481" y="60"/>
                    <a:pt x="1475" y="55"/>
                    <a:pt x="1470" y="49"/>
                  </a:cubicBezTo>
                  <a:close/>
                  <a:moveTo>
                    <a:pt x="1113" y="41"/>
                  </a:moveTo>
                  <a:cubicBezTo>
                    <a:pt x="1112" y="43"/>
                    <a:pt x="1109" y="45"/>
                    <a:pt x="1109" y="48"/>
                  </a:cubicBezTo>
                  <a:cubicBezTo>
                    <a:pt x="1109" y="50"/>
                    <a:pt x="1110" y="51"/>
                    <a:pt x="1112" y="52"/>
                  </a:cubicBezTo>
                  <a:cubicBezTo>
                    <a:pt x="1113" y="48"/>
                    <a:pt x="1114" y="45"/>
                    <a:pt x="1113" y="41"/>
                  </a:cubicBezTo>
                  <a:close/>
                  <a:moveTo>
                    <a:pt x="1162" y="44"/>
                  </a:moveTo>
                  <a:cubicBezTo>
                    <a:pt x="1159" y="44"/>
                    <a:pt x="1154" y="41"/>
                    <a:pt x="1150" y="42"/>
                  </a:cubicBezTo>
                  <a:cubicBezTo>
                    <a:pt x="1151" y="47"/>
                    <a:pt x="1148" y="52"/>
                    <a:pt x="1149" y="56"/>
                  </a:cubicBezTo>
                  <a:cubicBezTo>
                    <a:pt x="1155" y="59"/>
                    <a:pt x="1157" y="54"/>
                    <a:pt x="1161" y="51"/>
                  </a:cubicBezTo>
                  <a:cubicBezTo>
                    <a:pt x="1162" y="49"/>
                    <a:pt x="1164" y="47"/>
                    <a:pt x="1162" y="44"/>
                  </a:cubicBezTo>
                  <a:close/>
                  <a:moveTo>
                    <a:pt x="1269" y="48"/>
                  </a:moveTo>
                  <a:cubicBezTo>
                    <a:pt x="1267" y="43"/>
                    <a:pt x="1267" y="43"/>
                    <a:pt x="1267" y="43"/>
                  </a:cubicBezTo>
                  <a:cubicBezTo>
                    <a:pt x="1265" y="41"/>
                    <a:pt x="1263" y="44"/>
                    <a:pt x="1261" y="43"/>
                  </a:cubicBezTo>
                  <a:cubicBezTo>
                    <a:pt x="1248" y="53"/>
                    <a:pt x="1231" y="54"/>
                    <a:pt x="1216" y="58"/>
                  </a:cubicBezTo>
                  <a:cubicBezTo>
                    <a:pt x="1215" y="62"/>
                    <a:pt x="1215" y="67"/>
                    <a:pt x="1219" y="70"/>
                  </a:cubicBezTo>
                  <a:cubicBezTo>
                    <a:pt x="1234" y="69"/>
                    <a:pt x="1247" y="64"/>
                    <a:pt x="1257" y="55"/>
                  </a:cubicBezTo>
                  <a:cubicBezTo>
                    <a:pt x="1261" y="51"/>
                    <a:pt x="1270" y="56"/>
                    <a:pt x="1269" y="48"/>
                  </a:cubicBezTo>
                  <a:close/>
                  <a:moveTo>
                    <a:pt x="162" y="53"/>
                  </a:moveTo>
                  <a:cubicBezTo>
                    <a:pt x="163" y="51"/>
                    <a:pt x="163" y="48"/>
                    <a:pt x="163" y="46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60" y="52"/>
                    <a:pt x="160" y="53"/>
                    <a:pt x="162" y="53"/>
                  </a:cubicBezTo>
                  <a:close/>
                  <a:moveTo>
                    <a:pt x="1113" y="62"/>
                  </a:moveTo>
                  <a:cubicBezTo>
                    <a:pt x="1110" y="60"/>
                    <a:pt x="1109" y="55"/>
                    <a:pt x="1105" y="54"/>
                  </a:cubicBezTo>
                  <a:cubicBezTo>
                    <a:pt x="1103" y="55"/>
                    <a:pt x="1102" y="57"/>
                    <a:pt x="1102" y="58"/>
                  </a:cubicBezTo>
                  <a:cubicBezTo>
                    <a:pt x="1105" y="67"/>
                    <a:pt x="1110" y="74"/>
                    <a:pt x="1119" y="79"/>
                  </a:cubicBezTo>
                  <a:cubicBezTo>
                    <a:pt x="1127" y="89"/>
                    <a:pt x="1139" y="94"/>
                    <a:pt x="1149" y="101"/>
                  </a:cubicBezTo>
                  <a:cubicBezTo>
                    <a:pt x="1153" y="103"/>
                    <a:pt x="1155" y="97"/>
                    <a:pt x="1157" y="94"/>
                  </a:cubicBezTo>
                  <a:cubicBezTo>
                    <a:pt x="1158" y="91"/>
                    <a:pt x="1162" y="92"/>
                    <a:pt x="1162" y="89"/>
                  </a:cubicBezTo>
                  <a:cubicBezTo>
                    <a:pt x="1153" y="84"/>
                    <a:pt x="1144" y="82"/>
                    <a:pt x="1134" y="81"/>
                  </a:cubicBezTo>
                  <a:cubicBezTo>
                    <a:pt x="1124" y="78"/>
                    <a:pt x="1120" y="68"/>
                    <a:pt x="1113" y="62"/>
                  </a:cubicBezTo>
                  <a:close/>
                  <a:moveTo>
                    <a:pt x="43" y="61"/>
                  </a:moveTo>
                  <a:cubicBezTo>
                    <a:pt x="40" y="58"/>
                    <a:pt x="36" y="55"/>
                    <a:pt x="32" y="55"/>
                  </a:cubicBezTo>
                  <a:cubicBezTo>
                    <a:pt x="25" y="56"/>
                    <a:pt x="25" y="63"/>
                    <a:pt x="20" y="67"/>
                  </a:cubicBezTo>
                  <a:cubicBezTo>
                    <a:pt x="17" y="71"/>
                    <a:pt x="12" y="70"/>
                    <a:pt x="9" y="68"/>
                  </a:cubicBezTo>
                  <a:cubicBezTo>
                    <a:pt x="7" y="68"/>
                    <a:pt x="6" y="64"/>
                    <a:pt x="4" y="64"/>
                  </a:cubicBezTo>
                  <a:cubicBezTo>
                    <a:pt x="4" y="69"/>
                    <a:pt x="5" y="74"/>
                    <a:pt x="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3"/>
                    <a:pt x="33" y="86"/>
                    <a:pt x="31" y="87"/>
                  </a:cubicBezTo>
                  <a:cubicBezTo>
                    <a:pt x="24" y="95"/>
                    <a:pt x="14" y="97"/>
                    <a:pt x="5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101"/>
                    <a:pt x="9" y="99"/>
                    <a:pt x="13" y="101"/>
                  </a:cubicBezTo>
                  <a:cubicBezTo>
                    <a:pt x="20" y="101"/>
                    <a:pt x="26" y="99"/>
                    <a:pt x="32" y="96"/>
                  </a:cubicBezTo>
                  <a:cubicBezTo>
                    <a:pt x="36" y="93"/>
                    <a:pt x="36" y="87"/>
                    <a:pt x="41" y="86"/>
                  </a:cubicBezTo>
                  <a:cubicBezTo>
                    <a:pt x="45" y="78"/>
                    <a:pt x="48" y="68"/>
                    <a:pt x="43" y="61"/>
                  </a:cubicBezTo>
                  <a:close/>
                  <a:moveTo>
                    <a:pt x="163" y="67"/>
                  </a:moveTo>
                  <a:cubicBezTo>
                    <a:pt x="161" y="63"/>
                    <a:pt x="157" y="62"/>
                    <a:pt x="156" y="58"/>
                  </a:cubicBezTo>
                  <a:cubicBezTo>
                    <a:pt x="155" y="57"/>
                    <a:pt x="153" y="59"/>
                    <a:pt x="152" y="60"/>
                  </a:cubicBezTo>
                  <a:cubicBezTo>
                    <a:pt x="148" y="64"/>
                    <a:pt x="156" y="69"/>
                    <a:pt x="158" y="73"/>
                  </a:cubicBezTo>
                  <a:cubicBezTo>
                    <a:pt x="161" y="74"/>
                    <a:pt x="164" y="78"/>
                    <a:pt x="166" y="79"/>
                  </a:cubicBezTo>
                  <a:cubicBezTo>
                    <a:pt x="166" y="74"/>
                    <a:pt x="163" y="71"/>
                    <a:pt x="163" y="67"/>
                  </a:cubicBezTo>
                  <a:close/>
                  <a:moveTo>
                    <a:pt x="982" y="70"/>
                  </a:moveTo>
                  <a:cubicBezTo>
                    <a:pt x="982" y="66"/>
                    <a:pt x="980" y="62"/>
                    <a:pt x="978" y="59"/>
                  </a:cubicBezTo>
                  <a:cubicBezTo>
                    <a:pt x="977" y="58"/>
                    <a:pt x="975" y="59"/>
                    <a:pt x="973" y="59"/>
                  </a:cubicBezTo>
                  <a:cubicBezTo>
                    <a:pt x="969" y="59"/>
                    <a:pt x="969" y="63"/>
                    <a:pt x="969" y="67"/>
                  </a:cubicBezTo>
                  <a:cubicBezTo>
                    <a:pt x="968" y="72"/>
                    <a:pt x="963" y="75"/>
                    <a:pt x="962" y="80"/>
                  </a:cubicBezTo>
                  <a:cubicBezTo>
                    <a:pt x="965" y="83"/>
                    <a:pt x="970" y="80"/>
                    <a:pt x="974" y="80"/>
                  </a:cubicBezTo>
                  <a:cubicBezTo>
                    <a:pt x="979" y="78"/>
                    <a:pt x="984" y="75"/>
                    <a:pt x="982" y="70"/>
                  </a:cubicBezTo>
                  <a:close/>
                  <a:moveTo>
                    <a:pt x="516" y="68"/>
                  </a:moveTo>
                  <a:cubicBezTo>
                    <a:pt x="516" y="63"/>
                    <a:pt x="511" y="59"/>
                    <a:pt x="507" y="61"/>
                  </a:cubicBezTo>
                  <a:cubicBezTo>
                    <a:pt x="507" y="68"/>
                    <a:pt x="500" y="73"/>
                    <a:pt x="499" y="78"/>
                  </a:cubicBezTo>
                  <a:cubicBezTo>
                    <a:pt x="502" y="80"/>
                    <a:pt x="505" y="77"/>
                    <a:pt x="509" y="78"/>
                  </a:cubicBezTo>
                  <a:cubicBezTo>
                    <a:pt x="513" y="77"/>
                    <a:pt x="517" y="73"/>
                    <a:pt x="516" y="68"/>
                  </a:cubicBezTo>
                  <a:close/>
                  <a:moveTo>
                    <a:pt x="637" y="68"/>
                  </a:moveTo>
                  <a:cubicBezTo>
                    <a:pt x="636" y="65"/>
                    <a:pt x="637" y="61"/>
                    <a:pt x="633" y="60"/>
                  </a:cubicBezTo>
                  <a:cubicBezTo>
                    <a:pt x="631" y="61"/>
                    <a:pt x="628" y="64"/>
                    <a:pt x="628" y="67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55" y="85"/>
                    <a:pt x="663" y="92"/>
                    <a:pt x="672" y="96"/>
                  </a:cubicBezTo>
                  <a:cubicBezTo>
                    <a:pt x="674" y="98"/>
                    <a:pt x="677" y="97"/>
                    <a:pt x="678" y="95"/>
                  </a:cubicBezTo>
                  <a:cubicBezTo>
                    <a:pt x="679" y="94"/>
                    <a:pt x="681" y="91"/>
                    <a:pt x="679" y="89"/>
                  </a:cubicBezTo>
                  <a:cubicBezTo>
                    <a:pt x="675" y="89"/>
                    <a:pt x="672" y="86"/>
                    <a:pt x="668" y="85"/>
                  </a:cubicBezTo>
                  <a:cubicBezTo>
                    <a:pt x="655" y="84"/>
                    <a:pt x="644" y="79"/>
                    <a:pt x="637" y="68"/>
                  </a:cubicBezTo>
                  <a:close/>
                  <a:moveTo>
                    <a:pt x="1453" y="66"/>
                  </a:moveTo>
                  <a:cubicBezTo>
                    <a:pt x="1451" y="62"/>
                    <a:pt x="1448" y="61"/>
                    <a:pt x="1445" y="61"/>
                  </a:cubicBezTo>
                  <a:cubicBezTo>
                    <a:pt x="1437" y="62"/>
                    <a:pt x="1441" y="71"/>
                    <a:pt x="1438" y="76"/>
                  </a:cubicBezTo>
                  <a:cubicBezTo>
                    <a:pt x="1438" y="78"/>
                    <a:pt x="1436" y="80"/>
                    <a:pt x="1437" y="82"/>
                  </a:cubicBezTo>
                  <a:cubicBezTo>
                    <a:pt x="1442" y="83"/>
                    <a:pt x="1448" y="82"/>
                    <a:pt x="1452" y="79"/>
                  </a:cubicBezTo>
                  <a:cubicBezTo>
                    <a:pt x="1455" y="75"/>
                    <a:pt x="1454" y="70"/>
                    <a:pt x="1453" y="66"/>
                  </a:cubicBezTo>
                  <a:close/>
                  <a:moveTo>
                    <a:pt x="360" y="62"/>
                  </a:moveTo>
                  <a:cubicBezTo>
                    <a:pt x="355" y="62"/>
                    <a:pt x="354" y="68"/>
                    <a:pt x="352" y="71"/>
                  </a:cubicBezTo>
                  <a:cubicBezTo>
                    <a:pt x="345" y="81"/>
                    <a:pt x="335" y="92"/>
                    <a:pt x="321" y="92"/>
                  </a:cubicBezTo>
                  <a:cubicBezTo>
                    <a:pt x="312" y="97"/>
                    <a:pt x="304" y="99"/>
                    <a:pt x="296" y="103"/>
                  </a:cubicBezTo>
                  <a:cubicBezTo>
                    <a:pt x="296" y="108"/>
                    <a:pt x="291" y="112"/>
                    <a:pt x="293" y="115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1" y="110"/>
                    <a:pt x="314" y="106"/>
                    <a:pt x="318" y="106"/>
                  </a:cubicBezTo>
                  <a:cubicBezTo>
                    <a:pt x="335" y="98"/>
                    <a:pt x="352" y="89"/>
                    <a:pt x="365" y="74"/>
                  </a:cubicBezTo>
                  <a:cubicBezTo>
                    <a:pt x="368" y="69"/>
                    <a:pt x="362" y="66"/>
                    <a:pt x="360" y="62"/>
                  </a:cubicBezTo>
                  <a:close/>
                  <a:moveTo>
                    <a:pt x="39" y="68"/>
                  </a:moveTo>
                  <a:cubicBezTo>
                    <a:pt x="38" y="65"/>
                    <a:pt x="36" y="64"/>
                    <a:pt x="34" y="63"/>
                  </a:cubicBezTo>
                  <a:cubicBezTo>
                    <a:pt x="30" y="66"/>
                    <a:pt x="26" y="71"/>
                    <a:pt x="25" y="74"/>
                  </a:cubicBezTo>
                  <a:cubicBezTo>
                    <a:pt x="29" y="76"/>
                    <a:pt x="33" y="74"/>
                    <a:pt x="36" y="74"/>
                  </a:cubicBezTo>
                  <a:cubicBezTo>
                    <a:pt x="39" y="73"/>
                    <a:pt x="39" y="70"/>
                    <a:pt x="39" y="68"/>
                  </a:cubicBezTo>
                  <a:close/>
                  <a:moveTo>
                    <a:pt x="838" y="68"/>
                  </a:moveTo>
                  <a:cubicBezTo>
                    <a:pt x="837" y="67"/>
                    <a:pt x="836" y="64"/>
                    <a:pt x="834" y="64"/>
                  </a:cubicBezTo>
                  <a:cubicBezTo>
                    <a:pt x="832" y="66"/>
                    <a:pt x="833" y="70"/>
                    <a:pt x="831" y="72"/>
                  </a:cubicBezTo>
                  <a:cubicBezTo>
                    <a:pt x="831" y="73"/>
                    <a:pt x="832" y="73"/>
                    <a:pt x="833" y="73"/>
                  </a:cubicBezTo>
                  <a:cubicBezTo>
                    <a:pt x="835" y="72"/>
                    <a:pt x="838" y="71"/>
                    <a:pt x="838" y="68"/>
                  </a:cubicBezTo>
                  <a:close/>
                  <a:moveTo>
                    <a:pt x="1114" y="82"/>
                  </a:moveTo>
                  <a:cubicBezTo>
                    <a:pt x="1109" y="80"/>
                    <a:pt x="1106" y="74"/>
                    <a:pt x="1103" y="70"/>
                  </a:cubicBezTo>
                  <a:cubicBezTo>
                    <a:pt x="1099" y="70"/>
                    <a:pt x="1098" y="62"/>
                    <a:pt x="1095" y="66"/>
                  </a:cubicBezTo>
                  <a:cubicBezTo>
                    <a:pt x="1093" y="68"/>
                    <a:pt x="1095" y="70"/>
                    <a:pt x="1095" y="71"/>
                  </a:cubicBezTo>
                  <a:cubicBezTo>
                    <a:pt x="1105" y="86"/>
                    <a:pt x="1120" y="94"/>
                    <a:pt x="1133" y="105"/>
                  </a:cubicBezTo>
                  <a:cubicBezTo>
                    <a:pt x="1139" y="107"/>
                    <a:pt x="1144" y="112"/>
                    <a:pt x="1150" y="113"/>
                  </a:cubicBezTo>
                  <a:cubicBezTo>
                    <a:pt x="1151" y="112"/>
                    <a:pt x="1151" y="110"/>
                    <a:pt x="1150" y="108"/>
                  </a:cubicBezTo>
                  <a:cubicBezTo>
                    <a:pt x="1137" y="100"/>
                    <a:pt x="1124" y="92"/>
                    <a:pt x="1114" y="82"/>
                  </a:cubicBezTo>
                  <a:close/>
                  <a:moveTo>
                    <a:pt x="769" y="73"/>
                  </a:moveTo>
                  <a:cubicBezTo>
                    <a:pt x="770" y="62"/>
                    <a:pt x="760" y="72"/>
                    <a:pt x="757" y="74"/>
                  </a:cubicBezTo>
                  <a:cubicBezTo>
                    <a:pt x="758" y="76"/>
                    <a:pt x="759" y="77"/>
                    <a:pt x="760" y="78"/>
                  </a:cubicBezTo>
                  <a:cubicBezTo>
                    <a:pt x="764" y="77"/>
                    <a:pt x="768" y="77"/>
                    <a:pt x="769" y="73"/>
                  </a:cubicBezTo>
                  <a:close/>
                  <a:moveTo>
                    <a:pt x="1312" y="75"/>
                  </a:moveTo>
                  <a:cubicBezTo>
                    <a:pt x="1310" y="73"/>
                    <a:pt x="1309" y="67"/>
                    <a:pt x="1306" y="69"/>
                  </a:cubicBezTo>
                  <a:cubicBezTo>
                    <a:pt x="1304" y="74"/>
                    <a:pt x="1301" y="79"/>
                    <a:pt x="1297" y="83"/>
                  </a:cubicBezTo>
                  <a:cubicBezTo>
                    <a:pt x="1302" y="83"/>
                    <a:pt x="1307" y="78"/>
                    <a:pt x="1312" y="76"/>
                  </a:cubicBezTo>
                  <a:cubicBezTo>
                    <a:pt x="1312" y="75"/>
                    <a:pt x="1312" y="75"/>
                    <a:pt x="1312" y="75"/>
                  </a:cubicBezTo>
                  <a:close/>
                  <a:moveTo>
                    <a:pt x="306" y="76"/>
                  </a:moveTo>
                  <a:cubicBezTo>
                    <a:pt x="304" y="74"/>
                    <a:pt x="305" y="71"/>
                    <a:pt x="303" y="68"/>
                  </a:cubicBezTo>
                  <a:cubicBezTo>
                    <a:pt x="297" y="68"/>
                    <a:pt x="294" y="73"/>
                    <a:pt x="289" y="73"/>
                  </a:cubicBezTo>
                  <a:cubicBezTo>
                    <a:pt x="288" y="77"/>
                    <a:pt x="294" y="81"/>
                    <a:pt x="289" y="84"/>
                  </a:cubicBezTo>
                  <a:cubicBezTo>
                    <a:pt x="296" y="83"/>
                    <a:pt x="302" y="81"/>
                    <a:pt x="306" y="76"/>
                  </a:cubicBezTo>
                  <a:close/>
                  <a:moveTo>
                    <a:pt x="1712" y="68"/>
                  </a:moveTo>
                  <a:cubicBezTo>
                    <a:pt x="1709" y="69"/>
                    <a:pt x="1707" y="71"/>
                    <a:pt x="1705" y="73"/>
                  </a:cubicBezTo>
                  <a:cubicBezTo>
                    <a:pt x="1700" y="75"/>
                    <a:pt x="1693" y="74"/>
                    <a:pt x="1689" y="79"/>
                  </a:cubicBezTo>
                  <a:cubicBezTo>
                    <a:pt x="1691" y="81"/>
                    <a:pt x="1691" y="85"/>
                    <a:pt x="1694" y="86"/>
                  </a:cubicBezTo>
                  <a:cubicBezTo>
                    <a:pt x="1700" y="85"/>
                    <a:pt x="1706" y="82"/>
                    <a:pt x="1711" y="79"/>
                  </a:cubicBezTo>
                  <a:cubicBezTo>
                    <a:pt x="1712" y="76"/>
                    <a:pt x="1712" y="72"/>
                    <a:pt x="1712" y="68"/>
                  </a:cubicBezTo>
                  <a:close/>
                  <a:moveTo>
                    <a:pt x="1248" y="69"/>
                  </a:moveTo>
                  <a:cubicBezTo>
                    <a:pt x="1240" y="70"/>
                    <a:pt x="1233" y="74"/>
                    <a:pt x="1224" y="74"/>
                  </a:cubicBezTo>
                  <a:cubicBezTo>
                    <a:pt x="1222" y="76"/>
                    <a:pt x="1222" y="76"/>
                    <a:pt x="1222" y="76"/>
                  </a:cubicBezTo>
                  <a:cubicBezTo>
                    <a:pt x="1225" y="79"/>
                    <a:pt x="1225" y="79"/>
                    <a:pt x="1225" y="79"/>
                  </a:cubicBezTo>
                  <a:cubicBezTo>
                    <a:pt x="1233" y="80"/>
                    <a:pt x="1240" y="78"/>
                    <a:pt x="1247" y="75"/>
                  </a:cubicBezTo>
                  <a:cubicBezTo>
                    <a:pt x="1249" y="73"/>
                    <a:pt x="1247" y="70"/>
                    <a:pt x="1248" y="69"/>
                  </a:cubicBezTo>
                  <a:close/>
                  <a:moveTo>
                    <a:pt x="245" y="74"/>
                  </a:moveTo>
                  <a:cubicBezTo>
                    <a:pt x="244" y="69"/>
                    <a:pt x="237" y="70"/>
                    <a:pt x="232" y="70"/>
                  </a:cubicBezTo>
                  <a:cubicBezTo>
                    <a:pt x="231" y="70"/>
                    <a:pt x="228" y="72"/>
                    <a:pt x="229" y="74"/>
                  </a:cubicBezTo>
                  <a:cubicBezTo>
                    <a:pt x="234" y="77"/>
                    <a:pt x="241" y="75"/>
                    <a:pt x="245" y="74"/>
                  </a:cubicBezTo>
                  <a:close/>
                  <a:moveTo>
                    <a:pt x="649" y="89"/>
                  </a:moveTo>
                  <a:cubicBezTo>
                    <a:pt x="637" y="87"/>
                    <a:pt x="632" y="76"/>
                    <a:pt x="623" y="71"/>
                  </a:cubicBezTo>
                  <a:cubicBezTo>
                    <a:pt x="622" y="72"/>
                    <a:pt x="620" y="72"/>
                    <a:pt x="621" y="74"/>
                  </a:cubicBezTo>
                  <a:cubicBezTo>
                    <a:pt x="628" y="78"/>
                    <a:pt x="631" y="87"/>
                    <a:pt x="637" y="92"/>
                  </a:cubicBezTo>
                  <a:cubicBezTo>
                    <a:pt x="641" y="107"/>
                    <a:pt x="659" y="110"/>
                    <a:pt x="672" y="114"/>
                  </a:cubicBezTo>
                  <a:cubicBezTo>
                    <a:pt x="675" y="112"/>
                    <a:pt x="675" y="107"/>
                    <a:pt x="675" y="103"/>
                  </a:cubicBezTo>
                  <a:cubicBezTo>
                    <a:pt x="666" y="98"/>
                    <a:pt x="657" y="94"/>
                    <a:pt x="649" y="89"/>
                  </a:cubicBezTo>
                  <a:close/>
                  <a:moveTo>
                    <a:pt x="149" y="72"/>
                  </a:moveTo>
                  <a:cubicBezTo>
                    <a:pt x="143" y="71"/>
                    <a:pt x="143" y="71"/>
                    <a:pt x="143" y="71"/>
                  </a:cubicBezTo>
                  <a:cubicBezTo>
                    <a:pt x="143" y="73"/>
                    <a:pt x="146" y="76"/>
                    <a:pt x="149" y="77"/>
                  </a:cubicBezTo>
                  <a:cubicBezTo>
                    <a:pt x="155" y="85"/>
                    <a:pt x="163" y="92"/>
                    <a:pt x="166" y="102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187" y="116"/>
                    <a:pt x="192" y="125"/>
                    <a:pt x="201" y="123"/>
                  </a:cubicBezTo>
                  <a:cubicBezTo>
                    <a:pt x="202" y="119"/>
                    <a:pt x="204" y="115"/>
                    <a:pt x="201" y="112"/>
                  </a:cubicBezTo>
                  <a:cubicBezTo>
                    <a:pt x="190" y="105"/>
                    <a:pt x="178" y="97"/>
                    <a:pt x="167" y="90"/>
                  </a:cubicBezTo>
                  <a:cubicBezTo>
                    <a:pt x="161" y="84"/>
                    <a:pt x="157" y="77"/>
                    <a:pt x="149" y="72"/>
                  </a:cubicBezTo>
                  <a:close/>
                  <a:moveTo>
                    <a:pt x="716" y="75"/>
                  </a:moveTo>
                  <a:cubicBezTo>
                    <a:pt x="713" y="73"/>
                    <a:pt x="708" y="72"/>
                    <a:pt x="704" y="71"/>
                  </a:cubicBezTo>
                  <a:cubicBezTo>
                    <a:pt x="703" y="72"/>
                    <a:pt x="700" y="72"/>
                    <a:pt x="701" y="74"/>
                  </a:cubicBezTo>
                  <a:cubicBezTo>
                    <a:pt x="704" y="77"/>
                    <a:pt x="712" y="77"/>
                    <a:pt x="716" y="75"/>
                  </a:cubicBezTo>
                  <a:close/>
                  <a:moveTo>
                    <a:pt x="1089" y="73"/>
                  </a:moveTo>
                  <a:cubicBezTo>
                    <a:pt x="1086" y="73"/>
                    <a:pt x="1083" y="76"/>
                    <a:pt x="1081" y="79"/>
                  </a:cubicBezTo>
                  <a:cubicBezTo>
                    <a:pt x="1084" y="85"/>
                    <a:pt x="1089" y="91"/>
                    <a:pt x="1089" y="99"/>
                  </a:cubicBezTo>
                  <a:cubicBezTo>
                    <a:pt x="1094" y="107"/>
                    <a:pt x="1086" y="116"/>
                    <a:pt x="1095" y="124"/>
                  </a:cubicBezTo>
                  <a:cubicBezTo>
                    <a:pt x="1114" y="140"/>
                    <a:pt x="1137" y="149"/>
                    <a:pt x="1161" y="155"/>
                  </a:cubicBezTo>
                  <a:cubicBezTo>
                    <a:pt x="1162" y="162"/>
                    <a:pt x="1171" y="157"/>
                    <a:pt x="1175" y="159"/>
                  </a:cubicBezTo>
                  <a:cubicBezTo>
                    <a:pt x="1207" y="160"/>
                    <a:pt x="1242" y="159"/>
                    <a:pt x="1274" y="159"/>
                  </a:cubicBezTo>
                  <a:cubicBezTo>
                    <a:pt x="1280" y="153"/>
                    <a:pt x="1287" y="152"/>
                    <a:pt x="1294" y="150"/>
                  </a:cubicBezTo>
                  <a:cubicBezTo>
                    <a:pt x="1307" y="142"/>
                    <a:pt x="1319" y="132"/>
                    <a:pt x="1330" y="121"/>
                  </a:cubicBezTo>
                  <a:cubicBezTo>
                    <a:pt x="1336" y="116"/>
                    <a:pt x="1344" y="111"/>
                    <a:pt x="1346" y="103"/>
                  </a:cubicBezTo>
                  <a:cubicBezTo>
                    <a:pt x="1340" y="97"/>
                    <a:pt x="1332" y="94"/>
                    <a:pt x="1325" y="88"/>
                  </a:cubicBezTo>
                  <a:cubicBezTo>
                    <a:pt x="1309" y="100"/>
                    <a:pt x="1293" y="110"/>
                    <a:pt x="1276" y="119"/>
                  </a:cubicBezTo>
                  <a:cubicBezTo>
                    <a:pt x="1259" y="126"/>
                    <a:pt x="1242" y="133"/>
                    <a:pt x="1223" y="132"/>
                  </a:cubicBezTo>
                  <a:cubicBezTo>
                    <a:pt x="1214" y="138"/>
                    <a:pt x="1207" y="148"/>
                    <a:pt x="1195" y="149"/>
                  </a:cubicBezTo>
                  <a:cubicBezTo>
                    <a:pt x="1183" y="152"/>
                    <a:pt x="1173" y="145"/>
                    <a:pt x="1163" y="140"/>
                  </a:cubicBezTo>
                  <a:cubicBezTo>
                    <a:pt x="1156" y="136"/>
                    <a:pt x="1151" y="128"/>
                    <a:pt x="1149" y="120"/>
                  </a:cubicBezTo>
                  <a:cubicBezTo>
                    <a:pt x="1145" y="117"/>
                    <a:pt x="1141" y="115"/>
                    <a:pt x="1136" y="112"/>
                  </a:cubicBezTo>
                  <a:cubicBezTo>
                    <a:pt x="1118" y="103"/>
                    <a:pt x="1103" y="88"/>
                    <a:pt x="1089" y="73"/>
                  </a:cubicBezTo>
                  <a:close/>
                  <a:moveTo>
                    <a:pt x="1187" y="75"/>
                  </a:moveTo>
                  <a:cubicBezTo>
                    <a:pt x="1186" y="74"/>
                    <a:pt x="1183" y="73"/>
                    <a:pt x="1180" y="73"/>
                  </a:cubicBezTo>
                  <a:cubicBezTo>
                    <a:pt x="1178" y="73"/>
                    <a:pt x="1176" y="74"/>
                    <a:pt x="1175" y="75"/>
                  </a:cubicBezTo>
                  <a:cubicBezTo>
                    <a:pt x="1177" y="77"/>
                    <a:pt x="1179" y="77"/>
                    <a:pt x="1181" y="77"/>
                  </a:cubicBezTo>
                  <a:cubicBezTo>
                    <a:pt x="1183" y="77"/>
                    <a:pt x="1187" y="78"/>
                    <a:pt x="1187" y="75"/>
                  </a:cubicBezTo>
                  <a:close/>
                  <a:moveTo>
                    <a:pt x="1656" y="82"/>
                  </a:moveTo>
                  <a:cubicBezTo>
                    <a:pt x="1654" y="75"/>
                    <a:pt x="1646" y="73"/>
                    <a:pt x="1639" y="73"/>
                  </a:cubicBezTo>
                  <a:cubicBezTo>
                    <a:pt x="1635" y="74"/>
                    <a:pt x="1631" y="73"/>
                    <a:pt x="1629" y="77"/>
                  </a:cubicBezTo>
                  <a:cubicBezTo>
                    <a:pt x="1635" y="85"/>
                    <a:pt x="1647" y="86"/>
                    <a:pt x="1656" y="90"/>
                  </a:cubicBezTo>
                  <a:cubicBezTo>
                    <a:pt x="1659" y="89"/>
                    <a:pt x="1656" y="85"/>
                    <a:pt x="1656" y="82"/>
                  </a:cubicBezTo>
                  <a:close/>
                  <a:moveTo>
                    <a:pt x="1593" y="99"/>
                  </a:moveTo>
                  <a:cubicBezTo>
                    <a:pt x="1582" y="93"/>
                    <a:pt x="1579" y="78"/>
                    <a:pt x="1567" y="73"/>
                  </a:cubicBezTo>
                  <a:cubicBezTo>
                    <a:pt x="1566" y="74"/>
                    <a:pt x="1563" y="75"/>
                    <a:pt x="1564" y="77"/>
                  </a:cubicBezTo>
                  <a:cubicBezTo>
                    <a:pt x="1568" y="87"/>
                    <a:pt x="1577" y="96"/>
                    <a:pt x="1584" y="104"/>
                  </a:cubicBezTo>
                  <a:cubicBezTo>
                    <a:pt x="1593" y="110"/>
                    <a:pt x="1600" y="119"/>
                    <a:pt x="1609" y="123"/>
                  </a:cubicBezTo>
                  <a:cubicBezTo>
                    <a:pt x="1611" y="125"/>
                    <a:pt x="1614" y="127"/>
                    <a:pt x="1616" y="126"/>
                  </a:cubicBezTo>
                  <a:cubicBezTo>
                    <a:pt x="1617" y="121"/>
                    <a:pt x="1615" y="118"/>
                    <a:pt x="1614" y="114"/>
                  </a:cubicBezTo>
                  <a:cubicBezTo>
                    <a:pt x="1607" y="110"/>
                    <a:pt x="1599" y="105"/>
                    <a:pt x="1593" y="99"/>
                  </a:cubicBezTo>
                  <a:close/>
                  <a:moveTo>
                    <a:pt x="1767" y="76"/>
                  </a:moveTo>
                  <a:cubicBezTo>
                    <a:pt x="1766" y="75"/>
                    <a:pt x="1766" y="73"/>
                    <a:pt x="1764" y="73"/>
                  </a:cubicBezTo>
                  <a:cubicBezTo>
                    <a:pt x="1759" y="85"/>
                    <a:pt x="1759" y="85"/>
                    <a:pt x="1759" y="85"/>
                  </a:cubicBezTo>
                  <a:cubicBezTo>
                    <a:pt x="1751" y="92"/>
                    <a:pt x="1751" y="92"/>
                    <a:pt x="1751" y="92"/>
                  </a:cubicBezTo>
                  <a:cubicBezTo>
                    <a:pt x="1757" y="89"/>
                    <a:pt x="1765" y="83"/>
                    <a:pt x="1767" y="76"/>
                  </a:cubicBezTo>
                  <a:close/>
                  <a:moveTo>
                    <a:pt x="1914" y="82"/>
                  </a:moveTo>
                  <a:cubicBezTo>
                    <a:pt x="1911" y="77"/>
                    <a:pt x="1907" y="74"/>
                    <a:pt x="1901" y="74"/>
                  </a:cubicBezTo>
                  <a:cubicBezTo>
                    <a:pt x="1898" y="76"/>
                    <a:pt x="1896" y="80"/>
                    <a:pt x="1895" y="85"/>
                  </a:cubicBezTo>
                  <a:cubicBezTo>
                    <a:pt x="1900" y="88"/>
                    <a:pt x="1908" y="89"/>
                    <a:pt x="1914" y="88"/>
                  </a:cubicBezTo>
                  <a:cubicBezTo>
                    <a:pt x="1915" y="87"/>
                    <a:pt x="1915" y="84"/>
                    <a:pt x="1914" y="82"/>
                  </a:cubicBezTo>
                  <a:close/>
                  <a:moveTo>
                    <a:pt x="857" y="85"/>
                  </a:moveTo>
                  <a:cubicBezTo>
                    <a:pt x="846" y="75"/>
                    <a:pt x="846" y="75"/>
                    <a:pt x="846" y="75"/>
                  </a:cubicBezTo>
                  <a:cubicBezTo>
                    <a:pt x="837" y="73"/>
                    <a:pt x="833" y="83"/>
                    <a:pt x="825" y="83"/>
                  </a:cubicBezTo>
                  <a:cubicBezTo>
                    <a:pt x="818" y="91"/>
                    <a:pt x="807" y="93"/>
                    <a:pt x="800" y="103"/>
                  </a:cubicBezTo>
                  <a:cubicBezTo>
                    <a:pt x="790" y="109"/>
                    <a:pt x="781" y="118"/>
                    <a:pt x="770" y="121"/>
                  </a:cubicBezTo>
                  <a:cubicBezTo>
                    <a:pt x="766" y="127"/>
                    <a:pt x="766" y="127"/>
                    <a:pt x="766" y="127"/>
                  </a:cubicBezTo>
                  <a:cubicBezTo>
                    <a:pt x="762" y="137"/>
                    <a:pt x="752" y="141"/>
                    <a:pt x="744" y="147"/>
                  </a:cubicBezTo>
                  <a:cubicBezTo>
                    <a:pt x="731" y="152"/>
                    <a:pt x="713" y="157"/>
                    <a:pt x="699" y="151"/>
                  </a:cubicBezTo>
                  <a:cubicBezTo>
                    <a:pt x="686" y="146"/>
                    <a:pt x="680" y="132"/>
                    <a:pt x="675" y="121"/>
                  </a:cubicBezTo>
                  <a:cubicBezTo>
                    <a:pt x="666" y="117"/>
                    <a:pt x="655" y="116"/>
                    <a:pt x="647" y="111"/>
                  </a:cubicBezTo>
                  <a:cubicBezTo>
                    <a:pt x="637" y="104"/>
                    <a:pt x="644" y="119"/>
                    <a:pt x="637" y="121"/>
                  </a:cubicBezTo>
                  <a:cubicBezTo>
                    <a:pt x="643" y="126"/>
                    <a:pt x="636" y="132"/>
                    <a:pt x="639" y="138"/>
                  </a:cubicBezTo>
                  <a:cubicBezTo>
                    <a:pt x="646" y="143"/>
                    <a:pt x="654" y="147"/>
                    <a:pt x="663" y="151"/>
                  </a:cubicBezTo>
                  <a:cubicBezTo>
                    <a:pt x="668" y="152"/>
                    <a:pt x="675" y="153"/>
                    <a:pt x="677" y="159"/>
                  </a:cubicBezTo>
                  <a:cubicBezTo>
                    <a:pt x="777" y="159"/>
                    <a:pt x="777" y="159"/>
                    <a:pt x="777" y="159"/>
                  </a:cubicBezTo>
                  <a:cubicBezTo>
                    <a:pt x="803" y="151"/>
                    <a:pt x="825" y="136"/>
                    <a:pt x="847" y="119"/>
                  </a:cubicBezTo>
                  <a:cubicBezTo>
                    <a:pt x="854" y="111"/>
                    <a:pt x="867" y="105"/>
                    <a:pt x="870" y="94"/>
                  </a:cubicBezTo>
                  <a:cubicBezTo>
                    <a:pt x="857" y="85"/>
                    <a:pt x="857" y="85"/>
                    <a:pt x="857" y="85"/>
                  </a:cubicBezTo>
                  <a:close/>
                  <a:moveTo>
                    <a:pt x="229" y="81"/>
                  </a:moveTo>
                  <a:cubicBezTo>
                    <a:pt x="227" y="80"/>
                    <a:pt x="224" y="78"/>
                    <a:pt x="224" y="76"/>
                  </a:cubicBezTo>
                  <a:cubicBezTo>
                    <a:pt x="223" y="76"/>
                    <a:pt x="222" y="77"/>
                    <a:pt x="220" y="77"/>
                  </a:cubicBezTo>
                  <a:cubicBezTo>
                    <a:pt x="215" y="82"/>
                    <a:pt x="208" y="86"/>
                    <a:pt x="203" y="89"/>
                  </a:cubicBezTo>
                  <a:cubicBezTo>
                    <a:pt x="204" y="91"/>
                    <a:pt x="206" y="92"/>
                    <a:pt x="207" y="93"/>
                  </a:cubicBezTo>
                  <a:cubicBezTo>
                    <a:pt x="213" y="87"/>
                    <a:pt x="220" y="82"/>
                    <a:pt x="229" y="81"/>
                  </a:cubicBezTo>
                  <a:close/>
                  <a:moveTo>
                    <a:pt x="379" y="83"/>
                  </a:moveTo>
                  <a:cubicBezTo>
                    <a:pt x="376" y="81"/>
                    <a:pt x="374" y="77"/>
                    <a:pt x="370" y="77"/>
                  </a:cubicBezTo>
                  <a:cubicBezTo>
                    <a:pt x="362" y="87"/>
                    <a:pt x="350" y="94"/>
                    <a:pt x="339" y="101"/>
                  </a:cubicBezTo>
                  <a:cubicBezTo>
                    <a:pt x="328" y="106"/>
                    <a:pt x="318" y="114"/>
                    <a:pt x="305" y="114"/>
                  </a:cubicBezTo>
                  <a:cubicBezTo>
                    <a:pt x="300" y="115"/>
                    <a:pt x="296" y="119"/>
                    <a:pt x="290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3" y="125"/>
                    <a:pt x="288" y="123"/>
                    <a:pt x="285" y="126"/>
                  </a:cubicBezTo>
                  <a:cubicBezTo>
                    <a:pt x="279" y="135"/>
                    <a:pt x="279" y="135"/>
                    <a:pt x="279" y="135"/>
                  </a:cubicBezTo>
                  <a:cubicBezTo>
                    <a:pt x="293" y="132"/>
                    <a:pt x="307" y="127"/>
                    <a:pt x="320" y="122"/>
                  </a:cubicBezTo>
                  <a:cubicBezTo>
                    <a:pt x="341" y="113"/>
                    <a:pt x="359" y="100"/>
                    <a:pt x="378" y="86"/>
                  </a:cubicBezTo>
                  <a:cubicBezTo>
                    <a:pt x="379" y="83"/>
                    <a:pt x="379" y="83"/>
                    <a:pt x="379" y="83"/>
                  </a:cubicBezTo>
                  <a:close/>
                  <a:moveTo>
                    <a:pt x="716" y="82"/>
                  </a:moveTo>
                  <a:cubicBezTo>
                    <a:pt x="705" y="84"/>
                    <a:pt x="697" y="80"/>
                    <a:pt x="687" y="77"/>
                  </a:cubicBezTo>
                  <a:cubicBezTo>
                    <a:pt x="684" y="79"/>
                    <a:pt x="681" y="80"/>
                    <a:pt x="679" y="82"/>
                  </a:cubicBezTo>
                  <a:cubicBezTo>
                    <a:pt x="684" y="88"/>
                    <a:pt x="692" y="86"/>
                    <a:pt x="699" y="86"/>
                  </a:cubicBezTo>
                  <a:cubicBezTo>
                    <a:pt x="707" y="91"/>
                    <a:pt x="716" y="95"/>
                    <a:pt x="726" y="93"/>
                  </a:cubicBezTo>
                  <a:cubicBezTo>
                    <a:pt x="727" y="91"/>
                    <a:pt x="726" y="88"/>
                    <a:pt x="725" y="87"/>
                  </a:cubicBezTo>
                  <a:cubicBezTo>
                    <a:pt x="725" y="83"/>
                    <a:pt x="720" y="81"/>
                    <a:pt x="716" y="82"/>
                  </a:cubicBezTo>
                  <a:close/>
                  <a:moveTo>
                    <a:pt x="1188" y="83"/>
                  </a:moveTo>
                  <a:cubicBezTo>
                    <a:pt x="1181" y="81"/>
                    <a:pt x="1172" y="82"/>
                    <a:pt x="1165" y="78"/>
                  </a:cubicBezTo>
                  <a:cubicBezTo>
                    <a:pt x="1163" y="79"/>
                    <a:pt x="1161" y="80"/>
                    <a:pt x="1159" y="82"/>
                  </a:cubicBezTo>
                  <a:cubicBezTo>
                    <a:pt x="1163" y="83"/>
                    <a:pt x="1167" y="86"/>
                    <a:pt x="1171" y="86"/>
                  </a:cubicBezTo>
                  <a:cubicBezTo>
                    <a:pt x="1177" y="87"/>
                    <a:pt x="1184" y="89"/>
                    <a:pt x="1190" y="87"/>
                  </a:cubicBezTo>
                  <a:cubicBezTo>
                    <a:pt x="1191" y="86"/>
                    <a:pt x="1190" y="84"/>
                    <a:pt x="1188" y="83"/>
                  </a:cubicBezTo>
                  <a:close/>
                  <a:moveTo>
                    <a:pt x="1255" y="86"/>
                  </a:moveTo>
                  <a:cubicBezTo>
                    <a:pt x="1254" y="77"/>
                    <a:pt x="1245" y="80"/>
                    <a:pt x="1240" y="83"/>
                  </a:cubicBezTo>
                  <a:cubicBezTo>
                    <a:pt x="1236" y="85"/>
                    <a:pt x="1230" y="83"/>
                    <a:pt x="1226" y="86"/>
                  </a:cubicBezTo>
                  <a:cubicBezTo>
                    <a:pt x="1227" y="88"/>
                    <a:pt x="1227" y="91"/>
                    <a:pt x="1228" y="93"/>
                  </a:cubicBezTo>
                  <a:cubicBezTo>
                    <a:pt x="1239" y="95"/>
                    <a:pt x="1248" y="90"/>
                    <a:pt x="1255" y="86"/>
                  </a:cubicBezTo>
                  <a:close/>
                  <a:moveTo>
                    <a:pt x="250" y="80"/>
                  </a:moveTo>
                  <a:cubicBezTo>
                    <a:pt x="242" y="80"/>
                    <a:pt x="242" y="80"/>
                    <a:pt x="242" y="80"/>
                  </a:cubicBezTo>
                  <a:cubicBezTo>
                    <a:pt x="239" y="82"/>
                    <a:pt x="235" y="79"/>
                    <a:pt x="233" y="82"/>
                  </a:cubicBezTo>
                  <a:cubicBezTo>
                    <a:pt x="239" y="86"/>
                    <a:pt x="238" y="97"/>
                    <a:pt x="247" y="94"/>
                  </a:cubicBezTo>
                  <a:cubicBezTo>
                    <a:pt x="253" y="91"/>
                    <a:pt x="250" y="86"/>
                    <a:pt x="250" y="80"/>
                  </a:cubicBezTo>
                  <a:close/>
                  <a:moveTo>
                    <a:pt x="1635" y="88"/>
                  </a:moveTo>
                  <a:cubicBezTo>
                    <a:pt x="1630" y="86"/>
                    <a:pt x="1626" y="81"/>
                    <a:pt x="1621" y="80"/>
                  </a:cubicBezTo>
                  <a:cubicBezTo>
                    <a:pt x="1619" y="81"/>
                    <a:pt x="1614" y="81"/>
                    <a:pt x="1615" y="85"/>
                  </a:cubicBezTo>
                  <a:cubicBezTo>
                    <a:pt x="1621" y="88"/>
                    <a:pt x="1626" y="93"/>
                    <a:pt x="1633" y="96"/>
                  </a:cubicBezTo>
                  <a:cubicBezTo>
                    <a:pt x="1643" y="92"/>
                    <a:pt x="1647" y="105"/>
                    <a:pt x="1657" y="101"/>
                  </a:cubicBezTo>
                  <a:cubicBezTo>
                    <a:pt x="1658" y="100"/>
                    <a:pt x="1659" y="96"/>
                    <a:pt x="1656" y="95"/>
                  </a:cubicBezTo>
                  <a:cubicBezTo>
                    <a:pt x="1648" y="94"/>
                    <a:pt x="1642" y="90"/>
                    <a:pt x="1635" y="88"/>
                  </a:cubicBezTo>
                  <a:close/>
                  <a:moveTo>
                    <a:pt x="1319" y="83"/>
                  </a:moveTo>
                  <a:cubicBezTo>
                    <a:pt x="1319" y="82"/>
                    <a:pt x="1317" y="80"/>
                    <a:pt x="1315" y="80"/>
                  </a:cubicBezTo>
                  <a:cubicBezTo>
                    <a:pt x="1301" y="87"/>
                    <a:pt x="1301" y="87"/>
                    <a:pt x="1301" y="87"/>
                  </a:cubicBezTo>
                  <a:cubicBezTo>
                    <a:pt x="1286" y="97"/>
                    <a:pt x="1269" y="104"/>
                    <a:pt x="1252" y="111"/>
                  </a:cubicBezTo>
                  <a:cubicBezTo>
                    <a:pt x="1243" y="115"/>
                    <a:pt x="1227" y="112"/>
                    <a:pt x="1227" y="125"/>
                  </a:cubicBezTo>
                  <a:cubicBezTo>
                    <a:pt x="1227" y="126"/>
                    <a:pt x="1228" y="126"/>
                    <a:pt x="1229" y="127"/>
                  </a:cubicBezTo>
                  <a:cubicBezTo>
                    <a:pt x="1254" y="124"/>
                    <a:pt x="1277" y="115"/>
                    <a:pt x="1297" y="101"/>
                  </a:cubicBezTo>
                  <a:cubicBezTo>
                    <a:pt x="1305" y="96"/>
                    <a:pt x="1314" y="91"/>
                    <a:pt x="1319" y="83"/>
                  </a:cubicBezTo>
                  <a:close/>
                  <a:moveTo>
                    <a:pt x="779" y="90"/>
                  </a:moveTo>
                  <a:cubicBezTo>
                    <a:pt x="776" y="87"/>
                    <a:pt x="773" y="81"/>
                    <a:pt x="768" y="82"/>
                  </a:cubicBezTo>
                  <a:cubicBezTo>
                    <a:pt x="760" y="84"/>
                    <a:pt x="768" y="91"/>
                    <a:pt x="768" y="95"/>
                  </a:cubicBezTo>
                  <a:cubicBezTo>
                    <a:pt x="770" y="96"/>
                    <a:pt x="770" y="96"/>
                    <a:pt x="770" y="96"/>
                  </a:cubicBezTo>
                  <a:cubicBezTo>
                    <a:pt x="773" y="94"/>
                    <a:pt x="777" y="93"/>
                    <a:pt x="779" y="90"/>
                  </a:cubicBezTo>
                  <a:close/>
                  <a:moveTo>
                    <a:pt x="1778" y="88"/>
                  </a:moveTo>
                  <a:cubicBezTo>
                    <a:pt x="1777" y="86"/>
                    <a:pt x="1774" y="82"/>
                    <a:pt x="1771" y="82"/>
                  </a:cubicBezTo>
                  <a:cubicBezTo>
                    <a:pt x="1762" y="92"/>
                    <a:pt x="1752" y="99"/>
                    <a:pt x="1742" y="107"/>
                  </a:cubicBezTo>
                  <a:cubicBezTo>
                    <a:pt x="1728" y="115"/>
                    <a:pt x="1713" y="121"/>
                    <a:pt x="1697" y="124"/>
                  </a:cubicBezTo>
                  <a:cubicBezTo>
                    <a:pt x="1694" y="130"/>
                    <a:pt x="1690" y="136"/>
                    <a:pt x="1684" y="142"/>
                  </a:cubicBezTo>
                  <a:cubicBezTo>
                    <a:pt x="1674" y="152"/>
                    <a:pt x="1659" y="155"/>
                    <a:pt x="1645" y="154"/>
                  </a:cubicBezTo>
                  <a:cubicBezTo>
                    <a:pt x="1634" y="151"/>
                    <a:pt x="1622" y="143"/>
                    <a:pt x="1618" y="132"/>
                  </a:cubicBezTo>
                  <a:cubicBezTo>
                    <a:pt x="1608" y="131"/>
                    <a:pt x="1599" y="123"/>
                    <a:pt x="1591" y="116"/>
                  </a:cubicBezTo>
                  <a:cubicBezTo>
                    <a:pt x="1583" y="112"/>
                    <a:pt x="1577" y="103"/>
                    <a:pt x="1569" y="98"/>
                  </a:cubicBezTo>
                  <a:cubicBezTo>
                    <a:pt x="1568" y="96"/>
                    <a:pt x="1568" y="93"/>
                    <a:pt x="1566" y="93"/>
                  </a:cubicBezTo>
                  <a:cubicBezTo>
                    <a:pt x="1573" y="101"/>
                    <a:pt x="1572" y="113"/>
                    <a:pt x="1571" y="123"/>
                  </a:cubicBezTo>
                  <a:cubicBezTo>
                    <a:pt x="1571" y="128"/>
                    <a:pt x="1568" y="133"/>
                    <a:pt x="1568" y="138"/>
                  </a:cubicBezTo>
                  <a:cubicBezTo>
                    <a:pt x="1571" y="141"/>
                    <a:pt x="1574" y="145"/>
                    <a:pt x="1579" y="147"/>
                  </a:cubicBezTo>
                  <a:cubicBezTo>
                    <a:pt x="1584" y="153"/>
                    <a:pt x="1593" y="152"/>
                    <a:pt x="1597" y="159"/>
                  </a:cubicBezTo>
                  <a:cubicBezTo>
                    <a:pt x="1652" y="159"/>
                    <a:pt x="1708" y="159"/>
                    <a:pt x="1765" y="159"/>
                  </a:cubicBezTo>
                  <a:cubicBezTo>
                    <a:pt x="1767" y="155"/>
                    <a:pt x="1767" y="155"/>
                    <a:pt x="1767" y="155"/>
                  </a:cubicBezTo>
                  <a:cubicBezTo>
                    <a:pt x="1786" y="146"/>
                    <a:pt x="1798" y="130"/>
                    <a:pt x="1809" y="114"/>
                  </a:cubicBezTo>
                  <a:cubicBezTo>
                    <a:pt x="1802" y="106"/>
                    <a:pt x="1791" y="101"/>
                    <a:pt x="1783" y="94"/>
                  </a:cubicBezTo>
                  <a:cubicBezTo>
                    <a:pt x="1764" y="113"/>
                    <a:pt x="1741" y="130"/>
                    <a:pt x="1714" y="135"/>
                  </a:cubicBezTo>
                  <a:cubicBezTo>
                    <a:pt x="1708" y="135"/>
                    <a:pt x="1701" y="137"/>
                    <a:pt x="1696" y="135"/>
                  </a:cubicBezTo>
                  <a:cubicBezTo>
                    <a:pt x="1695" y="134"/>
                    <a:pt x="1696" y="132"/>
                    <a:pt x="1697" y="132"/>
                  </a:cubicBezTo>
                  <a:cubicBezTo>
                    <a:pt x="1712" y="130"/>
                    <a:pt x="1728" y="129"/>
                    <a:pt x="1740" y="120"/>
                  </a:cubicBezTo>
                  <a:cubicBezTo>
                    <a:pt x="1742" y="119"/>
                    <a:pt x="1744" y="119"/>
                    <a:pt x="1745" y="118"/>
                  </a:cubicBezTo>
                  <a:cubicBezTo>
                    <a:pt x="1758" y="111"/>
                    <a:pt x="1771" y="101"/>
                    <a:pt x="1778" y="88"/>
                  </a:cubicBezTo>
                  <a:close/>
                  <a:moveTo>
                    <a:pt x="311" y="89"/>
                  </a:moveTo>
                  <a:cubicBezTo>
                    <a:pt x="310" y="87"/>
                    <a:pt x="309" y="83"/>
                    <a:pt x="306" y="83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91"/>
                    <a:pt x="295" y="94"/>
                    <a:pt x="296" y="96"/>
                  </a:cubicBezTo>
                  <a:cubicBezTo>
                    <a:pt x="301" y="95"/>
                    <a:pt x="308" y="94"/>
                    <a:pt x="311" y="89"/>
                  </a:cubicBezTo>
                  <a:close/>
                  <a:moveTo>
                    <a:pt x="1720" y="92"/>
                  </a:moveTo>
                  <a:cubicBezTo>
                    <a:pt x="1718" y="89"/>
                    <a:pt x="1715" y="85"/>
                    <a:pt x="1711" y="85"/>
                  </a:cubicBezTo>
                  <a:cubicBezTo>
                    <a:pt x="1706" y="89"/>
                    <a:pt x="1700" y="88"/>
                    <a:pt x="1695" y="91"/>
                  </a:cubicBezTo>
                  <a:cubicBezTo>
                    <a:pt x="1698" y="99"/>
                    <a:pt x="1700" y="108"/>
                    <a:pt x="1700" y="116"/>
                  </a:cubicBezTo>
                  <a:cubicBezTo>
                    <a:pt x="1704" y="116"/>
                    <a:pt x="1704" y="116"/>
                    <a:pt x="1704" y="116"/>
                  </a:cubicBezTo>
                  <a:cubicBezTo>
                    <a:pt x="1722" y="113"/>
                    <a:pt x="1739" y="106"/>
                    <a:pt x="1751" y="92"/>
                  </a:cubicBezTo>
                  <a:cubicBezTo>
                    <a:pt x="1744" y="96"/>
                    <a:pt x="1735" y="97"/>
                    <a:pt x="1727" y="96"/>
                  </a:cubicBezTo>
                  <a:cubicBezTo>
                    <a:pt x="1720" y="101"/>
                    <a:pt x="1720" y="101"/>
                    <a:pt x="1720" y="101"/>
                  </a:cubicBezTo>
                  <a:cubicBezTo>
                    <a:pt x="1713" y="103"/>
                    <a:pt x="1707" y="107"/>
                    <a:pt x="1701" y="106"/>
                  </a:cubicBezTo>
                  <a:cubicBezTo>
                    <a:pt x="1700" y="100"/>
                    <a:pt x="1708" y="102"/>
                    <a:pt x="1712" y="100"/>
                  </a:cubicBezTo>
                  <a:cubicBezTo>
                    <a:pt x="1714" y="98"/>
                    <a:pt x="1720" y="98"/>
                    <a:pt x="1720" y="92"/>
                  </a:cubicBezTo>
                  <a:close/>
                  <a:moveTo>
                    <a:pt x="1623" y="97"/>
                  </a:moveTo>
                  <a:cubicBezTo>
                    <a:pt x="1608" y="87"/>
                    <a:pt x="1608" y="87"/>
                    <a:pt x="1608" y="87"/>
                  </a:cubicBezTo>
                  <a:cubicBezTo>
                    <a:pt x="1605" y="85"/>
                    <a:pt x="1600" y="87"/>
                    <a:pt x="1596" y="86"/>
                  </a:cubicBezTo>
                  <a:cubicBezTo>
                    <a:pt x="1594" y="87"/>
                    <a:pt x="1591" y="86"/>
                    <a:pt x="1590" y="88"/>
                  </a:cubicBezTo>
                  <a:cubicBezTo>
                    <a:pt x="1598" y="97"/>
                    <a:pt x="1606" y="104"/>
                    <a:pt x="1616" y="109"/>
                  </a:cubicBezTo>
                  <a:cubicBezTo>
                    <a:pt x="1618" y="105"/>
                    <a:pt x="1623" y="101"/>
                    <a:pt x="1623" y="97"/>
                  </a:cubicBezTo>
                  <a:close/>
                  <a:moveTo>
                    <a:pt x="392" y="92"/>
                  </a:moveTo>
                  <a:cubicBezTo>
                    <a:pt x="389" y="92"/>
                    <a:pt x="388" y="88"/>
                    <a:pt x="384" y="88"/>
                  </a:cubicBezTo>
                  <a:cubicBezTo>
                    <a:pt x="374" y="96"/>
                    <a:pt x="363" y="102"/>
                    <a:pt x="353" y="110"/>
                  </a:cubicBezTo>
                  <a:cubicBezTo>
                    <a:pt x="349" y="114"/>
                    <a:pt x="344" y="115"/>
                    <a:pt x="340" y="117"/>
                  </a:cubicBezTo>
                  <a:cubicBezTo>
                    <a:pt x="321" y="131"/>
                    <a:pt x="297" y="134"/>
                    <a:pt x="276" y="143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59" y="148"/>
                    <a:pt x="248" y="152"/>
                    <a:pt x="235" y="153"/>
                  </a:cubicBezTo>
                  <a:cubicBezTo>
                    <a:pt x="227" y="152"/>
                    <a:pt x="217" y="149"/>
                    <a:pt x="212" y="141"/>
                  </a:cubicBezTo>
                  <a:cubicBezTo>
                    <a:pt x="208" y="139"/>
                    <a:pt x="208" y="129"/>
                    <a:pt x="201" y="131"/>
                  </a:cubicBezTo>
                  <a:cubicBezTo>
                    <a:pt x="190" y="126"/>
                    <a:pt x="179" y="121"/>
                    <a:pt x="169" y="113"/>
                  </a:cubicBezTo>
                  <a:cubicBezTo>
                    <a:pt x="169" y="113"/>
                    <a:pt x="169" y="114"/>
                    <a:pt x="168" y="115"/>
                  </a:cubicBezTo>
                  <a:cubicBezTo>
                    <a:pt x="170" y="124"/>
                    <a:pt x="167" y="133"/>
                    <a:pt x="166" y="141"/>
                  </a:cubicBezTo>
                  <a:cubicBezTo>
                    <a:pt x="175" y="147"/>
                    <a:pt x="183" y="155"/>
                    <a:pt x="194" y="156"/>
                  </a:cubicBezTo>
                  <a:cubicBezTo>
                    <a:pt x="198" y="162"/>
                    <a:pt x="205" y="158"/>
                    <a:pt x="210" y="160"/>
                  </a:cubicBezTo>
                  <a:cubicBezTo>
                    <a:pt x="253" y="159"/>
                    <a:pt x="299" y="160"/>
                    <a:pt x="341" y="159"/>
                  </a:cubicBezTo>
                  <a:cubicBezTo>
                    <a:pt x="343" y="155"/>
                    <a:pt x="343" y="155"/>
                    <a:pt x="343" y="155"/>
                  </a:cubicBezTo>
                  <a:cubicBezTo>
                    <a:pt x="356" y="150"/>
                    <a:pt x="368" y="141"/>
                    <a:pt x="381" y="132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02"/>
                    <a:pt x="409" y="102"/>
                    <a:pt x="409" y="102"/>
                  </a:cubicBezTo>
                  <a:cubicBezTo>
                    <a:pt x="403" y="100"/>
                    <a:pt x="398" y="95"/>
                    <a:pt x="392" y="92"/>
                  </a:cubicBezTo>
                  <a:close/>
                  <a:moveTo>
                    <a:pt x="196" y="92"/>
                  </a:moveTo>
                  <a:cubicBezTo>
                    <a:pt x="190" y="92"/>
                    <a:pt x="183" y="87"/>
                    <a:pt x="178" y="89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86" y="96"/>
                    <a:pt x="193" y="103"/>
                    <a:pt x="203" y="105"/>
                  </a:cubicBezTo>
                  <a:cubicBezTo>
                    <a:pt x="209" y="99"/>
                    <a:pt x="199" y="96"/>
                    <a:pt x="196" y="92"/>
                  </a:cubicBezTo>
                  <a:close/>
                  <a:moveTo>
                    <a:pt x="1275" y="94"/>
                  </a:moveTo>
                  <a:cubicBezTo>
                    <a:pt x="1270" y="94"/>
                    <a:pt x="1265" y="92"/>
                    <a:pt x="1260" y="91"/>
                  </a:cubicBezTo>
                  <a:cubicBezTo>
                    <a:pt x="1254" y="92"/>
                    <a:pt x="1249" y="95"/>
                    <a:pt x="1244" y="97"/>
                  </a:cubicBezTo>
                  <a:cubicBezTo>
                    <a:pt x="1240" y="100"/>
                    <a:pt x="1233" y="96"/>
                    <a:pt x="1230" y="100"/>
                  </a:cubicBezTo>
                  <a:cubicBezTo>
                    <a:pt x="1230" y="103"/>
                    <a:pt x="1229" y="107"/>
                    <a:pt x="1231" y="110"/>
                  </a:cubicBezTo>
                  <a:cubicBezTo>
                    <a:pt x="1246" y="111"/>
                    <a:pt x="1257" y="101"/>
                    <a:pt x="1270" y="98"/>
                  </a:cubicBezTo>
                  <a:cubicBezTo>
                    <a:pt x="1272" y="98"/>
                    <a:pt x="1275" y="96"/>
                    <a:pt x="1275" y="94"/>
                  </a:cubicBezTo>
                  <a:close/>
                  <a:moveTo>
                    <a:pt x="1192" y="96"/>
                  </a:moveTo>
                  <a:cubicBezTo>
                    <a:pt x="1191" y="92"/>
                    <a:pt x="1184" y="93"/>
                    <a:pt x="1181" y="93"/>
                  </a:cubicBezTo>
                  <a:cubicBezTo>
                    <a:pt x="1183" y="98"/>
                    <a:pt x="1183" y="104"/>
                    <a:pt x="1188" y="106"/>
                  </a:cubicBezTo>
                  <a:cubicBezTo>
                    <a:pt x="1193" y="106"/>
                    <a:pt x="1191" y="100"/>
                    <a:pt x="1192" y="96"/>
                  </a:cubicBezTo>
                  <a:close/>
                  <a:moveTo>
                    <a:pt x="797" y="96"/>
                  </a:moveTo>
                  <a:cubicBezTo>
                    <a:pt x="793" y="95"/>
                    <a:pt x="790" y="95"/>
                    <a:pt x="786" y="94"/>
                  </a:cubicBezTo>
                  <a:cubicBezTo>
                    <a:pt x="781" y="99"/>
                    <a:pt x="775" y="99"/>
                    <a:pt x="770" y="104"/>
                  </a:cubicBezTo>
                  <a:cubicBezTo>
                    <a:pt x="771" y="107"/>
                    <a:pt x="768" y="112"/>
                    <a:pt x="772" y="113"/>
                  </a:cubicBezTo>
                  <a:cubicBezTo>
                    <a:pt x="781" y="111"/>
                    <a:pt x="788" y="104"/>
                    <a:pt x="795" y="99"/>
                  </a:cubicBezTo>
                  <a:cubicBezTo>
                    <a:pt x="797" y="96"/>
                    <a:pt x="797" y="96"/>
                    <a:pt x="797" y="96"/>
                  </a:cubicBezTo>
                  <a:close/>
                  <a:moveTo>
                    <a:pt x="96" y="105"/>
                  </a:moveTo>
                  <a:cubicBezTo>
                    <a:pt x="91" y="96"/>
                    <a:pt x="91" y="96"/>
                    <a:pt x="91" y="96"/>
                  </a:cubicBezTo>
                  <a:cubicBezTo>
                    <a:pt x="86" y="96"/>
                    <a:pt x="82" y="100"/>
                    <a:pt x="77" y="100"/>
                  </a:cubicBezTo>
                  <a:cubicBezTo>
                    <a:pt x="74" y="106"/>
                    <a:pt x="70" y="113"/>
                    <a:pt x="73" y="119"/>
                  </a:cubicBezTo>
                  <a:cubicBezTo>
                    <a:pt x="75" y="125"/>
                    <a:pt x="81" y="124"/>
                    <a:pt x="85" y="124"/>
                  </a:cubicBezTo>
                  <a:cubicBezTo>
                    <a:pt x="92" y="123"/>
                    <a:pt x="99" y="123"/>
                    <a:pt x="104" y="116"/>
                  </a:cubicBezTo>
                  <a:cubicBezTo>
                    <a:pt x="106" y="114"/>
                    <a:pt x="111" y="113"/>
                    <a:pt x="109" y="110"/>
                  </a:cubicBezTo>
                  <a:cubicBezTo>
                    <a:pt x="103" y="112"/>
                    <a:pt x="100" y="108"/>
                    <a:pt x="96" y="105"/>
                  </a:cubicBezTo>
                  <a:close/>
                  <a:moveTo>
                    <a:pt x="727" y="101"/>
                  </a:moveTo>
                  <a:cubicBezTo>
                    <a:pt x="727" y="95"/>
                    <a:pt x="718" y="99"/>
                    <a:pt x="714" y="99"/>
                  </a:cubicBezTo>
                  <a:cubicBezTo>
                    <a:pt x="714" y="114"/>
                    <a:pt x="714" y="114"/>
                    <a:pt x="714" y="114"/>
                  </a:cubicBezTo>
                  <a:cubicBezTo>
                    <a:pt x="715" y="115"/>
                    <a:pt x="717" y="114"/>
                    <a:pt x="718" y="114"/>
                  </a:cubicBezTo>
                  <a:cubicBezTo>
                    <a:pt x="723" y="112"/>
                    <a:pt x="725" y="106"/>
                    <a:pt x="727" y="101"/>
                  </a:cubicBezTo>
                  <a:close/>
                  <a:moveTo>
                    <a:pt x="890" y="107"/>
                  </a:moveTo>
                  <a:cubicBezTo>
                    <a:pt x="888" y="105"/>
                    <a:pt x="886" y="102"/>
                    <a:pt x="883" y="100"/>
                  </a:cubicBezTo>
                  <a:cubicBezTo>
                    <a:pt x="881" y="100"/>
                    <a:pt x="877" y="99"/>
                    <a:pt x="875" y="101"/>
                  </a:cubicBezTo>
                  <a:cubicBezTo>
                    <a:pt x="861" y="117"/>
                    <a:pt x="846" y="132"/>
                    <a:pt x="827" y="143"/>
                  </a:cubicBezTo>
                  <a:cubicBezTo>
                    <a:pt x="819" y="148"/>
                    <a:pt x="810" y="152"/>
                    <a:pt x="803" y="158"/>
                  </a:cubicBezTo>
                  <a:cubicBezTo>
                    <a:pt x="810" y="160"/>
                    <a:pt x="818" y="158"/>
                    <a:pt x="825" y="159"/>
                  </a:cubicBezTo>
                  <a:cubicBezTo>
                    <a:pt x="836" y="152"/>
                    <a:pt x="847" y="145"/>
                    <a:pt x="858" y="138"/>
                  </a:cubicBezTo>
                  <a:cubicBezTo>
                    <a:pt x="869" y="127"/>
                    <a:pt x="883" y="121"/>
                    <a:pt x="890" y="107"/>
                  </a:cubicBezTo>
                  <a:close/>
                  <a:moveTo>
                    <a:pt x="247" y="100"/>
                  </a:moveTo>
                  <a:cubicBezTo>
                    <a:pt x="244" y="99"/>
                    <a:pt x="242" y="103"/>
                    <a:pt x="243" y="106"/>
                  </a:cubicBezTo>
                  <a:cubicBezTo>
                    <a:pt x="244" y="106"/>
                    <a:pt x="244" y="106"/>
                    <a:pt x="244" y="106"/>
                  </a:cubicBezTo>
                  <a:cubicBezTo>
                    <a:pt x="246" y="105"/>
                    <a:pt x="248" y="102"/>
                    <a:pt x="247" y="100"/>
                  </a:cubicBezTo>
                  <a:close/>
                  <a:moveTo>
                    <a:pt x="580" y="116"/>
                  </a:moveTo>
                  <a:cubicBezTo>
                    <a:pt x="572" y="106"/>
                    <a:pt x="572" y="106"/>
                    <a:pt x="572" y="106"/>
                  </a:cubicBezTo>
                  <a:cubicBezTo>
                    <a:pt x="564" y="108"/>
                    <a:pt x="555" y="110"/>
                    <a:pt x="546" y="112"/>
                  </a:cubicBezTo>
                  <a:cubicBezTo>
                    <a:pt x="545" y="114"/>
                    <a:pt x="545" y="114"/>
                    <a:pt x="545" y="114"/>
                  </a:cubicBezTo>
                  <a:cubicBezTo>
                    <a:pt x="547" y="121"/>
                    <a:pt x="553" y="127"/>
                    <a:pt x="560" y="129"/>
                  </a:cubicBezTo>
                  <a:cubicBezTo>
                    <a:pt x="570" y="127"/>
                    <a:pt x="582" y="129"/>
                    <a:pt x="587" y="120"/>
                  </a:cubicBezTo>
                  <a:cubicBezTo>
                    <a:pt x="585" y="118"/>
                    <a:pt x="582" y="118"/>
                    <a:pt x="580" y="116"/>
                  </a:cubicBezTo>
                  <a:close/>
                  <a:moveTo>
                    <a:pt x="1034" y="115"/>
                  </a:moveTo>
                  <a:cubicBezTo>
                    <a:pt x="1026" y="107"/>
                    <a:pt x="1026" y="107"/>
                    <a:pt x="1026" y="107"/>
                  </a:cubicBezTo>
                  <a:cubicBezTo>
                    <a:pt x="1019" y="106"/>
                    <a:pt x="1015" y="111"/>
                    <a:pt x="1008" y="112"/>
                  </a:cubicBezTo>
                  <a:cubicBezTo>
                    <a:pt x="1007" y="115"/>
                    <a:pt x="1012" y="117"/>
                    <a:pt x="1013" y="120"/>
                  </a:cubicBezTo>
                  <a:cubicBezTo>
                    <a:pt x="1018" y="124"/>
                    <a:pt x="1026" y="124"/>
                    <a:pt x="1032" y="123"/>
                  </a:cubicBezTo>
                  <a:cubicBezTo>
                    <a:pt x="1035" y="122"/>
                    <a:pt x="1040" y="121"/>
                    <a:pt x="1041" y="117"/>
                  </a:cubicBezTo>
                  <a:cubicBezTo>
                    <a:pt x="1034" y="115"/>
                    <a:pt x="1034" y="115"/>
                    <a:pt x="1034" y="115"/>
                  </a:cubicBezTo>
                  <a:close/>
                  <a:moveTo>
                    <a:pt x="1655" y="110"/>
                  </a:moveTo>
                  <a:cubicBezTo>
                    <a:pt x="1656" y="107"/>
                    <a:pt x="1653" y="107"/>
                    <a:pt x="1651" y="108"/>
                  </a:cubicBezTo>
                  <a:cubicBezTo>
                    <a:pt x="1651" y="110"/>
                    <a:pt x="1651" y="113"/>
                    <a:pt x="1652" y="114"/>
                  </a:cubicBezTo>
                  <a:cubicBezTo>
                    <a:pt x="1654" y="113"/>
                    <a:pt x="1655" y="111"/>
                    <a:pt x="1655" y="110"/>
                  </a:cubicBezTo>
                  <a:close/>
                  <a:moveTo>
                    <a:pt x="1363" y="113"/>
                  </a:moveTo>
                  <a:cubicBezTo>
                    <a:pt x="1366" y="108"/>
                    <a:pt x="1357" y="110"/>
                    <a:pt x="1355" y="107"/>
                  </a:cubicBezTo>
                  <a:cubicBezTo>
                    <a:pt x="1350" y="111"/>
                    <a:pt x="1347" y="116"/>
                    <a:pt x="1343" y="119"/>
                  </a:cubicBezTo>
                  <a:cubicBezTo>
                    <a:pt x="1328" y="133"/>
                    <a:pt x="1312" y="149"/>
                    <a:pt x="1293" y="158"/>
                  </a:cubicBezTo>
                  <a:cubicBezTo>
                    <a:pt x="1293" y="159"/>
                    <a:pt x="1293" y="159"/>
                    <a:pt x="1293" y="159"/>
                  </a:cubicBezTo>
                  <a:cubicBezTo>
                    <a:pt x="1308" y="158"/>
                    <a:pt x="1308" y="158"/>
                    <a:pt x="1308" y="158"/>
                  </a:cubicBezTo>
                  <a:cubicBezTo>
                    <a:pt x="1308" y="156"/>
                    <a:pt x="1309" y="153"/>
                    <a:pt x="1312" y="152"/>
                  </a:cubicBezTo>
                  <a:cubicBezTo>
                    <a:pt x="1320" y="151"/>
                    <a:pt x="1327" y="144"/>
                    <a:pt x="1334" y="139"/>
                  </a:cubicBezTo>
                  <a:cubicBezTo>
                    <a:pt x="1343" y="131"/>
                    <a:pt x="1355" y="125"/>
                    <a:pt x="1363" y="113"/>
                  </a:cubicBezTo>
                  <a:close/>
                  <a:moveTo>
                    <a:pt x="428" y="113"/>
                  </a:moveTo>
                  <a:cubicBezTo>
                    <a:pt x="426" y="110"/>
                    <a:pt x="422" y="108"/>
                    <a:pt x="418" y="108"/>
                  </a:cubicBezTo>
                  <a:cubicBezTo>
                    <a:pt x="404" y="118"/>
                    <a:pt x="394" y="135"/>
                    <a:pt x="377" y="143"/>
                  </a:cubicBezTo>
                  <a:cubicBezTo>
                    <a:pt x="371" y="149"/>
                    <a:pt x="362" y="153"/>
                    <a:pt x="357" y="158"/>
                  </a:cubicBezTo>
                  <a:cubicBezTo>
                    <a:pt x="368" y="159"/>
                    <a:pt x="368" y="159"/>
                    <a:pt x="368" y="159"/>
                  </a:cubicBezTo>
                  <a:cubicBezTo>
                    <a:pt x="373" y="158"/>
                    <a:pt x="376" y="161"/>
                    <a:pt x="381" y="159"/>
                  </a:cubicBezTo>
                  <a:cubicBezTo>
                    <a:pt x="382" y="154"/>
                    <a:pt x="382" y="154"/>
                    <a:pt x="382" y="154"/>
                  </a:cubicBezTo>
                  <a:cubicBezTo>
                    <a:pt x="396" y="147"/>
                    <a:pt x="408" y="136"/>
                    <a:pt x="419" y="125"/>
                  </a:cubicBezTo>
                  <a:cubicBezTo>
                    <a:pt x="423" y="121"/>
                    <a:pt x="425" y="116"/>
                    <a:pt x="428" y="113"/>
                  </a:cubicBezTo>
                  <a:close/>
                  <a:moveTo>
                    <a:pt x="1188" y="112"/>
                  </a:moveTo>
                  <a:cubicBezTo>
                    <a:pt x="1187" y="111"/>
                    <a:pt x="1185" y="111"/>
                    <a:pt x="1184" y="112"/>
                  </a:cubicBezTo>
                  <a:cubicBezTo>
                    <a:pt x="1184" y="113"/>
                    <a:pt x="1183" y="116"/>
                    <a:pt x="1185" y="116"/>
                  </a:cubicBezTo>
                  <a:cubicBezTo>
                    <a:pt x="1187" y="115"/>
                    <a:pt x="1189" y="113"/>
                    <a:pt x="1188" y="112"/>
                  </a:cubicBezTo>
                  <a:close/>
                  <a:moveTo>
                    <a:pt x="1371" y="130"/>
                  </a:moveTo>
                  <a:cubicBezTo>
                    <a:pt x="1370" y="126"/>
                    <a:pt x="1371" y="120"/>
                    <a:pt x="1369" y="116"/>
                  </a:cubicBezTo>
                  <a:cubicBezTo>
                    <a:pt x="1366" y="117"/>
                    <a:pt x="1364" y="120"/>
                    <a:pt x="1363" y="122"/>
                  </a:cubicBezTo>
                  <a:cubicBezTo>
                    <a:pt x="1350" y="133"/>
                    <a:pt x="1337" y="144"/>
                    <a:pt x="1323" y="153"/>
                  </a:cubicBezTo>
                  <a:cubicBezTo>
                    <a:pt x="1321" y="156"/>
                    <a:pt x="1316" y="154"/>
                    <a:pt x="1315" y="158"/>
                  </a:cubicBezTo>
                  <a:cubicBezTo>
                    <a:pt x="1321" y="159"/>
                    <a:pt x="1327" y="159"/>
                    <a:pt x="1334" y="159"/>
                  </a:cubicBezTo>
                  <a:cubicBezTo>
                    <a:pt x="1350" y="149"/>
                    <a:pt x="1350" y="149"/>
                    <a:pt x="1350" y="149"/>
                  </a:cubicBezTo>
                  <a:cubicBezTo>
                    <a:pt x="1357" y="142"/>
                    <a:pt x="1366" y="139"/>
                    <a:pt x="1371" y="130"/>
                  </a:cubicBezTo>
                  <a:close/>
                  <a:moveTo>
                    <a:pt x="891" y="117"/>
                  </a:moveTo>
                  <a:cubicBezTo>
                    <a:pt x="890" y="117"/>
                    <a:pt x="890" y="117"/>
                    <a:pt x="890" y="117"/>
                  </a:cubicBezTo>
                  <a:cubicBezTo>
                    <a:pt x="874" y="135"/>
                    <a:pt x="855" y="145"/>
                    <a:pt x="837" y="158"/>
                  </a:cubicBezTo>
                  <a:cubicBezTo>
                    <a:pt x="845" y="161"/>
                    <a:pt x="853" y="159"/>
                    <a:pt x="861" y="159"/>
                  </a:cubicBezTo>
                  <a:cubicBezTo>
                    <a:pt x="863" y="160"/>
                    <a:pt x="865" y="157"/>
                    <a:pt x="865" y="155"/>
                  </a:cubicBezTo>
                  <a:cubicBezTo>
                    <a:pt x="871" y="147"/>
                    <a:pt x="879" y="144"/>
                    <a:pt x="886" y="136"/>
                  </a:cubicBezTo>
                  <a:cubicBezTo>
                    <a:pt x="894" y="133"/>
                    <a:pt x="890" y="124"/>
                    <a:pt x="891" y="117"/>
                  </a:cubicBezTo>
                  <a:close/>
                  <a:moveTo>
                    <a:pt x="940" y="121"/>
                  </a:moveTo>
                  <a:cubicBezTo>
                    <a:pt x="938" y="116"/>
                    <a:pt x="930" y="116"/>
                    <a:pt x="928" y="120"/>
                  </a:cubicBezTo>
                  <a:cubicBezTo>
                    <a:pt x="929" y="123"/>
                    <a:pt x="928" y="128"/>
                    <a:pt x="931" y="131"/>
                  </a:cubicBezTo>
                  <a:cubicBezTo>
                    <a:pt x="936" y="130"/>
                    <a:pt x="937" y="124"/>
                    <a:pt x="940" y="121"/>
                  </a:cubicBezTo>
                  <a:close/>
                  <a:moveTo>
                    <a:pt x="1822" y="121"/>
                  </a:moveTo>
                  <a:cubicBezTo>
                    <a:pt x="1819" y="121"/>
                    <a:pt x="1817" y="118"/>
                    <a:pt x="1815" y="118"/>
                  </a:cubicBezTo>
                  <a:cubicBezTo>
                    <a:pt x="1807" y="128"/>
                    <a:pt x="1800" y="140"/>
                    <a:pt x="1790" y="149"/>
                  </a:cubicBezTo>
                  <a:cubicBezTo>
                    <a:pt x="1786" y="151"/>
                    <a:pt x="1781" y="154"/>
                    <a:pt x="1778" y="158"/>
                  </a:cubicBezTo>
                  <a:cubicBezTo>
                    <a:pt x="1781" y="159"/>
                    <a:pt x="1783" y="159"/>
                    <a:pt x="1786" y="159"/>
                  </a:cubicBezTo>
                  <a:cubicBezTo>
                    <a:pt x="1796" y="151"/>
                    <a:pt x="1808" y="142"/>
                    <a:pt x="1817" y="134"/>
                  </a:cubicBezTo>
                  <a:cubicBezTo>
                    <a:pt x="1821" y="131"/>
                    <a:pt x="1820" y="125"/>
                    <a:pt x="1822" y="121"/>
                  </a:cubicBezTo>
                  <a:close/>
                  <a:moveTo>
                    <a:pt x="1417" y="123"/>
                  </a:moveTo>
                  <a:cubicBezTo>
                    <a:pt x="1415" y="120"/>
                    <a:pt x="1411" y="119"/>
                    <a:pt x="1408" y="119"/>
                  </a:cubicBezTo>
                  <a:cubicBezTo>
                    <a:pt x="1404" y="118"/>
                    <a:pt x="1402" y="121"/>
                    <a:pt x="1400" y="125"/>
                  </a:cubicBezTo>
                  <a:cubicBezTo>
                    <a:pt x="1402" y="127"/>
                    <a:pt x="1402" y="131"/>
                    <a:pt x="1402" y="135"/>
                  </a:cubicBezTo>
                  <a:cubicBezTo>
                    <a:pt x="1399" y="140"/>
                    <a:pt x="1394" y="147"/>
                    <a:pt x="1386" y="147"/>
                  </a:cubicBezTo>
                  <a:cubicBezTo>
                    <a:pt x="1382" y="149"/>
                    <a:pt x="1377" y="153"/>
                    <a:pt x="1374" y="158"/>
                  </a:cubicBezTo>
                  <a:cubicBezTo>
                    <a:pt x="1382" y="163"/>
                    <a:pt x="1387" y="153"/>
                    <a:pt x="1393" y="150"/>
                  </a:cubicBezTo>
                  <a:cubicBezTo>
                    <a:pt x="1399" y="141"/>
                    <a:pt x="1414" y="135"/>
                    <a:pt x="1417" y="123"/>
                  </a:cubicBezTo>
                  <a:close/>
                  <a:moveTo>
                    <a:pt x="284" y="121"/>
                  </a:moveTo>
                  <a:cubicBezTo>
                    <a:pt x="285" y="121"/>
                    <a:pt x="285" y="121"/>
                    <a:pt x="285" y="121"/>
                  </a:cubicBezTo>
                  <a:cubicBezTo>
                    <a:pt x="286" y="121"/>
                    <a:pt x="286" y="121"/>
                    <a:pt x="286" y="121"/>
                  </a:cubicBezTo>
                  <a:cubicBezTo>
                    <a:pt x="284" y="121"/>
                    <a:pt x="284" y="121"/>
                    <a:pt x="284" y="121"/>
                  </a:cubicBezTo>
                  <a:close/>
                  <a:moveTo>
                    <a:pt x="7" y="145"/>
                  </a:moveTo>
                  <a:cubicBezTo>
                    <a:pt x="8" y="137"/>
                    <a:pt x="10" y="128"/>
                    <a:pt x="4" y="123"/>
                  </a:cubicBezTo>
                  <a:cubicBezTo>
                    <a:pt x="4" y="131"/>
                    <a:pt x="3" y="140"/>
                    <a:pt x="4" y="148"/>
                  </a:cubicBezTo>
                  <a:cubicBezTo>
                    <a:pt x="7" y="145"/>
                    <a:pt x="7" y="145"/>
                    <a:pt x="7" y="145"/>
                  </a:cubicBezTo>
                  <a:close/>
                  <a:moveTo>
                    <a:pt x="475" y="125"/>
                  </a:moveTo>
                  <a:cubicBezTo>
                    <a:pt x="474" y="123"/>
                    <a:pt x="472" y="123"/>
                    <a:pt x="469" y="123"/>
                  </a:cubicBezTo>
                  <a:cubicBezTo>
                    <a:pt x="467" y="123"/>
                    <a:pt x="467" y="126"/>
                    <a:pt x="466" y="128"/>
                  </a:cubicBezTo>
                  <a:cubicBezTo>
                    <a:pt x="466" y="132"/>
                    <a:pt x="463" y="137"/>
                    <a:pt x="464" y="139"/>
                  </a:cubicBezTo>
                  <a:cubicBezTo>
                    <a:pt x="468" y="136"/>
                    <a:pt x="473" y="130"/>
                    <a:pt x="475" y="125"/>
                  </a:cubicBezTo>
                  <a:close/>
                  <a:moveTo>
                    <a:pt x="428" y="135"/>
                  </a:moveTo>
                  <a:cubicBezTo>
                    <a:pt x="427" y="126"/>
                    <a:pt x="427" y="126"/>
                    <a:pt x="427" y="126"/>
                  </a:cubicBezTo>
                  <a:cubicBezTo>
                    <a:pt x="423" y="128"/>
                    <a:pt x="420" y="130"/>
                    <a:pt x="417" y="134"/>
                  </a:cubicBezTo>
                  <a:cubicBezTo>
                    <a:pt x="408" y="144"/>
                    <a:pt x="397" y="151"/>
                    <a:pt x="387" y="158"/>
                  </a:cubicBezTo>
                  <a:cubicBezTo>
                    <a:pt x="394" y="160"/>
                    <a:pt x="399" y="159"/>
                    <a:pt x="406" y="159"/>
                  </a:cubicBezTo>
                  <a:cubicBezTo>
                    <a:pt x="406" y="158"/>
                    <a:pt x="405" y="155"/>
                    <a:pt x="407" y="154"/>
                  </a:cubicBezTo>
                  <a:cubicBezTo>
                    <a:pt x="415" y="150"/>
                    <a:pt x="422" y="142"/>
                    <a:pt x="428" y="135"/>
                  </a:cubicBezTo>
                  <a:close/>
                  <a:moveTo>
                    <a:pt x="944" y="138"/>
                  </a:moveTo>
                  <a:cubicBezTo>
                    <a:pt x="945" y="135"/>
                    <a:pt x="946" y="129"/>
                    <a:pt x="943" y="127"/>
                  </a:cubicBezTo>
                  <a:cubicBezTo>
                    <a:pt x="932" y="137"/>
                    <a:pt x="926" y="149"/>
                    <a:pt x="914" y="157"/>
                  </a:cubicBezTo>
                  <a:cubicBezTo>
                    <a:pt x="914" y="158"/>
                    <a:pt x="914" y="158"/>
                    <a:pt x="914" y="158"/>
                  </a:cubicBezTo>
                  <a:cubicBezTo>
                    <a:pt x="917" y="159"/>
                    <a:pt x="922" y="160"/>
                    <a:pt x="923" y="156"/>
                  </a:cubicBezTo>
                  <a:cubicBezTo>
                    <a:pt x="932" y="153"/>
                    <a:pt x="939" y="146"/>
                    <a:pt x="944" y="138"/>
                  </a:cubicBezTo>
                  <a:close/>
                  <a:moveTo>
                    <a:pt x="1109" y="143"/>
                  </a:moveTo>
                  <a:cubicBezTo>
                    <a:pt x="1103" y="138"/>
                    <a:pt x="1095" y="133"/>
                    <a:pt x="1088" y="128"/>
                  </a:cubicBezTo>
                  <a:cubicBezTo>
                    <a:pt x="1086" y="131"/>
                    <a:pt x="1086" y="131"/>
                    <a:pt x="1086" y="131"/>
                  </a:cubicBezTo>
                  <a:cubicBezTo>
                    <a:pt x="1082" y="136"/>
                    <a:pt x="1088" y="139"/>
                    <a:pt x="1091" y="142"/>
                  </a:cubicBezTo>
                  <a:cubicBezTo>
                    <a:pt x="1100" y="149"/>
                    <a:pt x="1111" y="151"/>
                    <a:pt x="1118" y="159"/>
                  </a:cubicBezTo>
                  <a:cubicBezTo>
                    <a:pt x="1140" y="159"/>
                    <a:pt x="1140" y="159"/>
                    <a:pt x="1140" y="159"/>
                  </a:cubicBezTo>
                  <a:cubicBezTo>
                    <a:pt x="1142" y="158"/>
                    <a:pt x="1142" y="158"/>
                    <a:pt x="1142" y="158"/>
                  </a:cubicBezTo>
                  <a:cubicBezTo>
                    <a:pt x="1141" y="156"/>
                    <a:pt x="1141" y="156"/>
                    <a:pt x="1141" y="156"/>
                  </a:cubicBezTo>
                  <a:cubicBezTo>
                    <a:pt x="1129" y="154"/>
                    <a:pt x="1121" y="146"/>
                    <a:pt x="1109" y="143"/>
                  </a:cubicBezTo>
                  <a:close/>
                  <a:moveTo>
                    <a:pt x="1830" y="128"/>
                  </a:moveTo>
                  <a:cubicBezTo>
                    <a:pt x="1829" y="128"/>
                    <a:pt x="1829" y="128"/>
                    <a:pt x="1829" y="128"/>
                  </a:cubicBezTo>
                  <a:cubicBezTo>
                    <a:pt x="1818" y="138"/>
                    <a:pt x="1808" y="150"/>
                    <a:pt x="1796" y="158"/>
                  </a:cubicBezTo>
                  <a:cubicBezTo>
                    <a:pt x="1801" y="159"/>
                    <a:pt x="1807" y="158"/>
                    <a:pt x="1813" y="159"/>
                  </a:cubicBezTo>
                  <a:cubicBezTo>
                    <a:pt x="1822" y="158"/>
                    <a:pt x="1827" y="149"/>
                    <a:pt x="1832" y="142"/>
                  </a:cubicBezTo>
                  <a:cubicBezTo>
                    <a:pt x="1835" y="138"/>
                    <a:pt x="1831" y="133"/>
                    <a:pt x="1830" y="128"/>
                  </a:cubicBezTo>
                  <a:close/>
                  <a:moveTo>
                    <a:pt x="482" y="139"/>
                  </a:moveTo>
                  <a:cubicBezTo>
                    <a:pt x="483" y="135"/>
                    <a:pt x="480" y="126"/>
                    <a:pt x="476" y="134"/>
                  </a:cubicBezTo>
                  <a:cubicBezTo>
                    <a:pt x="470" y="143"/>
                    <a:pt x="461" y="150"/>
                    <a:pt x="457" y="158"/>
                  </a:cubicBezTo>
                  <a:cubicBezTo>
                    <a:pt x="461" y="161"/>
                    <a:pt x="467" y="159"/>
                    <a:pt x="471" y="159"/>
                  </a:cubicBezTo>
                  <a:cubicBezTo>
                    <a:pt x="472" y="158"/>
                    <a:pt x="471" y="156"/>
                    <a:pt x="471" y="155"/>
                  </a:cubicBezTo>
                  <a:cubicBezTo>
                    <a:pt x="471" y="152"/>
                    <a:pt x="475" y="152"/>
                    <a:pt x="477" y="150"/>
                  </a:cubicBezTo>
                  <a:cubicBezTo>
                    <a:pt x="480" y="147"/>
                    <a:pt x="483" y="143"/>
                    <a:pt x="482" y="139"/>
                  </a:cubicBezTo>
                  <a:close/>
                  <a:moveTo>
                    <a:pt x="1420" y="145"/>
                  </a:moveTo>
                  <a:cubicBezTo>
                    <a:pt x="1420" y="141"/>
                    <a:pt x="1423" y="135"/>
                    <a:pt x="1419" y="132"/>
                  </a:cubicBezTo>
                  <a:cubicBezTo>
                    <a:pt x="1411" y="140"/>
                    <a:pt x="1401" y="150"/>
                    <a:pt x="1393" y="158"/>
                  </a:cubicBezTo>
                  <a:cubicBezTo>
                    <a:pt x="1396" y="159"/>
                    <a:pt x="1402" y="160"/>
                    <a:pt x="1406" y="158"/>
                  </a:cubicBezTo>
                  <a:cubicBezTo>
                    <a:pt x="1408" y="151"/>
                    <a:pt x="1417" y="151"/>
                    <a:pt x="1420" y="145"/>
                  </a:cubicBezTo>
                  <a:close/>
                  <a:moveTo>
                    <a:pt x="1874" y="138"/>
                  </a:moveTo>
                  <a:cubicBezTo>
                    <a:pt x="1869" y="133"/>
                    <a:pt x="1863" y="138"/>
                    <a:pt x="1858" y="139"/>
                  </a:cubicBezTo>
                  <a:cubicBezTo>
                    <a:pt x="1855" y="143"/>
                    <a:pt x="1855" y="149"/>
                    <a:pt x="1851" y="152"/>
                  </a:cubicBezTo>
                  <a:cubicBezTo>
                    <a:pt x="1844" y="156"/>
                    <a:pt x="1842" y="149"/>
                    <a:pt x="1836" y="148"/>
                  </a:cubicBezTo>
                  <a:cubicBezTo>
                    <a:pt x="1827" y="158"/>
                    <a:pt x="1827" y="158"/>
                    <a:pt x="1827" y="158"/>
                  </a:cubicBezTo>
                  <a:cubicBezTo>
                    <a:pt x="1837" y="158"/>
                    <a:pt x="1847" y="160"/>
                    <a:pt x="1857" y="157"/>
                  </a:cubicBezTo>
                  <a:cubicBezTo>
                    <a:pt x="1873" y="139"/>
                    <a:pt x="1873" y="139"/>
                    <a:pt x="1873" y="139"/>
                  </a:cubicBezTo>
                  <a:cubicBezTo>
                    <a:pt x="1874" y="138"/>
                    <a:pt x="1874" y="138"/>
                    <a:pt x="1874" y="138"/>
                  </a:cubicBezTo>
                  <a:close/>
                  <a:moveTo>
                    <a:pt x="899" y="142"/>
                  </a:moveTo>
                  <a:cubicBezTo>
                    <a:pt x="898" y="140"/>
                    <a:pt x="896" y="137"/>
                    <a:pt x="893" y="137"/>
                  </a:cubicBezTo>
                  <a:cubicBezTo>
                    <a:pt x="886" y="142"/>
                    <a:pt x="880" y="149"/>
                    <a:pt x="873" y="155"/>
                  </a:cubicBezTo>
                  <a:cubicBezTo>
                    <a:pt x="873" y="159"/>
                    <a:pt x="873" y="159"/>
                    <a:pt x="873" y="159"/>
                  </a:cubicBezTo>
                  <a:cubicBezTo>
                    <a:pt x="876" y="159"/>
                    <a:pt x="881" y="159"/>
                    <a:pt x="885" y="159"/>
                  </a:cubicBezTo>
                  <a:cubicBezTo>
                    <a:pt x="889" y="152"/>
                    <a:pt x="895" y="149"/>
                    <a:pt x="899" y="142"/>
                  </a:cubicBezTo>
                  <a:close/>
                  <a:moveTo>
                    <a:pt x="1379" y="144"/>
                  </a:moveTo>
                  <a:cubicBezTo>
                    <a:pt x="1376" y="141"/>
                    <a:pt x="1375" y="139"/>
                    <a:pt x="1372" y="138"/>
                  </a:cubicBezTo>
                  <a:cubicBezTo>
                    <a:pt x="1364" y="144"/>
                    <a:pt x="1356" y="152"/>
                    <a:pt x="1348" y="158"/>
                  </a:cubicBezTo>
                  <a:cubicBezTo>
                    <a:pt x="1353" y="159"/>
                    <a:pt x="1360" y="161"/>
                    <a:pt x="1364" y="156"/>
                  </a:cubicBezTo>
                  <a:cubicBezTo>
                    <a:pt x="1369" y="152"/>
                    <a:pt x="1376" y="149"/>
                    <a:pt x="1379" y="144"/>
                  </a:cubicBezTo>
                  <a:close/>
                  <a:moveTo>
                    <a:pt x="436" y="144"/>
                  </a:moveTo>
                  <a:cubicBezTo>
                    <a:pt x="434" y="141"/>
                    <a:pt x="434" y="141"/>
                    <a:pt x="434" y="141"/>
                  </a:cubicBezTo>
                  <a:cubicBezTo>
                    <a:pt x="430" y="138"/>
                    <a:pt x="429" y="143"/>
                    <a:pt x="426" y="145"/>
                  </a:cubicBezTo>
                  <a:cubicBezTo>
                    <a:pt x="422" y="150"/>
                    <a:pt x="415" y="153"/>
                    <a:pt x="413" y="158"/>
                  </a:cubicBezTo>
                  <a:cubicBezTo>
                    <a:pt x="422" y="159"/>
                    <a:pt x="433" y="160"/>
                    <a:pt x="443" y="159"/>
                  </a:cubicBezTo>
                  <a:cubicBezTo>
                    <a:pt x="449" y="155"/>
                    <a:pt x="456" y="151"/>
                    <a:pt x="460" y="143"/>
                  </a:cubicBezTo>
                  <a:cubicBezTo>
                    <a:pt x="454" y="146"/>
                    <a:pt x="449" y="148"/>
                    <a:pt x="443" y="147"/>
                  </a:cubicBezTo>
                  <a:cubicBezTo>
                    <a:pt x="438" y="149"/>
                    <a:pt x="435" y="156"/>
                    <a:pt x="429" y="158"/>
                  </a:cubicBezTo>
                  <a:cubicBezTo>
                    <a:pt x="423" y="152"/>
                    <a:pt x="435" y="150"/>
                    <a:pt x="436" y="144"/>
                  </a:cubicBezTo>
                  <a:close/>
                  <a:moveTo>
                    <a:pt x="1883" y="152"/>
                  </a:moveTo>
                  <a:cubicBezTo>
                    <a:pt x="1882" y="149"/>
                    <a:pt x="1883" y="144"/>
                    <a:pt x="1879" y="142"/>
                  </a:cubicBezTo>
                  <a:cubicBezTo>
                    <a:pt x="1874" y="147"/>
                    <a:pt x="1870" y="152"/>
                    <a:pt x="1866" y="158"/>
                  </a:cubicBezTo>
                  <a:cubicBezTo>
                    <a:pt x="1876" y="159"/>
                    <a:pt x="1876" y="159"/>
                    <a:pt x="1876" y="159"/>
                  </a:cubicBezTo>
                  <a:cubicBezTo>
                    <a:pt x="1880" y="158"/>
                    <a:pt x="1882" y="154"/>
                    <a:pt x="1883" y="152"/>
                  </a:cubicBezTo>
                  <a:close/>
                  <a:moveTo>
                    <a:pt x="1108" y="158"/>
                  </a:moveTo>
                  <a:cubicBezTo>
                    <a:pt x="1100" y="151"/>
                    <a:pt x="1090" y="149"/>
                    <a:pt x="1082" y="142"/>
                  </a:cubicBezTo>
                  <a:cubicBezTo>
                    <a:pt x="1073" y="151"/>
                    <a:pt x="1090" y="152"/>
                    <a:pt x="1091" y="159"/>
                  </a:cubicBezTo>
                  <a:cubicBezTo>
                    <a:pt x="1096" y="160"/>
                    <a:pt x="1102" y="159"/>
                    <a:pt x="1108" y="158"/>
                  </a:cubicBezTo>
                  <a:close/>
                  <a:moveTo>
                    <a:pt x="653" y="153"/>
                  </a:moveTo>
                  <a:cubicBezTo>
                    <a:pt x="647" y="152"/>
                    <a:pt x="642" y="146"/>
                    <a:pt x="636" y="145"/>
                  </a:cubicBezTo>
                  <a:cubicBezTo>
                    <a:pt x="632" y="149"/>
                    <a:pt x="628" y="153"/>
                    <a:pt x="627" y="159"/>
                  </a:cubicBezTo>
                  <a:cubicBezTo>
                    <a:pt x="637" y="161"/>
                    <a:pt x="648" y="159"/>
                    <a:pt x="658" y="158"/>
                  </a:cubicBezTo>
                  <a:cubicBezTo>
                    <a:pt x="658" y="155"/>
                    <a:pt x="654" y="155"/>
                    <a:pt x="653" y="153"/>
                  </a:cubicBezTo>
                  <a:close/>
                  <a:moveTo>
                    <a:pt x="1581" y="158"/>
                  </a:moveTo>
                  <a:cubicBezTo>
                    <a:pt x="1576" y="153"/>
                    <a:pt x="1570" y="149"/>
                    <a:pt x="1564" y="145"/>
                  </a:cubicBezTo>
                  <a:cubicBezTo>
                    <a:pt x="1561" y="150"/>
                    <a:pt x="1556" y="154"/>
                    <a:pt x="1554" y="158"/>
                  </a:cubicBezTo>
                  <a:cubicBezTo>
                    <a:pt x="1561" y="160"/>
                    <a:pt x="1571" y="158"/>
                    <a:pt x="1579" y="159"/>
                  </a:cubicBezTo>
                  <a:cubicBezTo>
                    <a:pt x="1581" y="158"/>
                    <a:pt x="1581" y="158"/>
                    <a:pt x="1581" y="158"/>
                  </a:cubicBezTo>
                  <a:close/>
                  <a:moveTo>
                    <a:pt x="913" y="148"/>
                  </a:moveTo>
                  <a:cubicBezTo>
                    <a:pt x="904" y="146"/>
                    <a:pt x="904" y="146"/>
                    <a:pt x="904" y="146"/>
                  </a:cubicBezTo>
                  <a:cubicBezTo>
                    <a:pt x="896" y="155"/>
                    <a:pt x="896" y="155"/>
                    <a:pt x="896" y="155"/>
                  </a:cubicBezTo>
                  <a:cubicBezTo>
                    <a:pt x="896" y="156"/>
                    <a:pt x="894" y="158"/>
                    <a:pt x="896" y="159"/>
                  </a:cubicBezTo>
                  <a:cubicBezTo>
                    <a:pt x="902" y="157"/>
                    <a:pt x="910" y="154"/>
                    <a:pt x="913" y="148"/>
                  </a:cubicBezTo>
                  <a:close/>
                  <a:moveTo>
                    <a:pt x="178" y="158"/>
                  </a:moveTo>
                  <a:cubicBezTo>
                    <a:pt x="174" y="153"/>
                    <a:pt x="168" y="151"/>
                    <a:pt x="162" y="148"/>
                  </a:cubicBezTo>
                  <a:cubicBezTo>
                    <a:pt x="160" y="152"/>
                    <a:pt x="156" y="154"/>
                    <a:pt x="155" y="158"/>
                  </a:cubicBezTo>
                  <a:cubicBezTo>
                    <a:pt x="163" y="160"/>
                    <a:pt x="171" y="160"/>
                    <a:pt x="178" y="158"/>
                  </a:cubicBezTo>
                  <a:close/>
                  <a:moveTo>
                    <a:pt x="1081" y="158"/>
                  </a:moveTo>
                  <a:cubicBezTo>
                    <a:pt x="1080" y="156"/>
                    <a:pt x="1079" y="154"/>
                    <a:pt x="1077" y="153"/>
                  </a:cubicBezTo>
                  <a:cubicBezTo>
                    <a:pt x="1073" y="150"/>
                    <a:pt x="1070" y="154"/>
                    <a:pt x="1068" y="158"/>
                  </a:cubicBezTo>
                  <a:cubicBezTo>
                    <a:pt x="1072" y="159"/>
                    <a:pt x="1077" y="160"/>
                    <a:pt x="1081" y="158"/>
                  </a:cubicBezTo>
                  <a:close/>
                  <a:moveTo>
                    <a:pt x="67" y="180"/>
                  </a:moveTo>
                  <a:cubicBezTo>
                    <a:pt x="69" y="180"/>
                    <a:pt x="67" y="185"/>
                    <a:pt x="70" y="182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85" y="180"/>
                    <a:pt x="101" y="180"/>
                    <a:pt x="117" y="180"/>
                  </a:cubicBezTo>
                  <a:cubicBezTo>
                    <a:pt x="141" y="181"/>
                    <a:pt x="165" y="180"/>
                    <a:pt x="191" y="181"/>
                  </a:cubicBezTo>
                  <a:cubicBezTo>
                    <a:pt x="326" y="179"/>
                    <a:pt x="462" y="183"/>
                    <a:pt x="597" y="181"/>
                  </a:cubicBezTo>
                  <a:cubicBezTo>
                    <a:pt x="755" y="181"/>
                    <a:pt x="755" y="181"/>
                    <a:pt x="755" y="181"/>
                  </a:cubicBezTo>
                  <a:cubicBezTo>
                    <a:pt x="820" y="181"/>
                    <a:pt x="885" y="181"/>
                    <a:pt x="949" y="181"/>
                  </a:cubicBezTo>
                  <a:cubicBezTo>
                    <a:pt x="1023" y="180"/>
                    <a:pt x="1098" y="181"/>
                    <a:pt x="1174" y="181"/>
                  </a:cubicBezTo>
                  <a:cubicBezTo>
                    <a:pt x="1226" y="181"/>
                    <a:pt x="1275" y="182"/>
                    <a:pt x="1327" y="181"/>
                  </a:cubicBezTo>
                  <a:cubicBezTo>
                    <a:pt x="1365" y="183"/>
                    <a:pt x="1400" y="179"/>
                    <a:pt x="1438" y="183"/>
                  </a:cubicBezTo>
                  <a:cubicBezTo>
                    <a:pt x="1447" y="180"/>
                    <a:pt x="1455" y="182"/>
                    <a:pt x="1464" y="182"/>
                  </a:cubicBezTo>
                  <a:cubicBezTo>
                    <a:pt x="1481" y="182"/>
                    <a:pt x="1497" y="182"/>
                    <a:pt x="1514" y="183"/>
                  </a:cubicBezTo>
                  <a:cubicBezTo>
                    <a:pt x="1517" y="182"/>
                    <a:pt x="1517" y="182"/>
                    <a:pt x="1517" y="182"/>
                  </a:cubicBezTo>
                  <a:cubicBezTo>
                    <a:pt x="1567" y="183"/>
                    <a:pt x="1621" y="181"/>
                    <a:pt x="1670" y="181"/>
                  </a:cubicBezTo>
                  <a:cubicBezTo>
                    <a:pt x="1682" y="180"/>
                    <a:pt x="1693" y="183"/>
                    <a:pt x="1705" y="181"/>
                  </a:cubicBezTo>
                  <a:cubicBezTo>
                    <a:pt x="1755" y="182"/>
                    <a:pt x="1801" y="181"/>
                    <a:pt x="1853" y="182"/>
                  </a:cubicBezTo>
                  <a:cubicBezTo>
                    <a:pt x="1875" y="181"/>
                    <a:pt x="1899" y="182"/>
                    <a:pt x="1923" y="181"/>
                  </a:cubicBezTo>
                  <a:cubicBezTo>
                    <a:pt x="1944" y="181"/>
                    <a:pt x="1963" y="182"/>
                    <a:pt x="1985" y="182"/>
                  </a:cubicBezTo>
                  <a:cubicBezTo>
                    <a:pt x="1986" y="183"/>
                    <a:pt x="1986" y="185"/>
                    <a:pt x="1986" y="186"/>
                  </a:cubicBezTo>
                  <a:cubicBezTo>
                    <a:pt x="1983" y="188"/>
                    <a:pt x="1983" y="188"/>
                    <a:pt x="1983" y="188"/>
                  </a:cubicBezTo>
                  <a:cubicBezTo>
                    <a:pt x="1898" y="188"/>
                    <a:pt x="1809" y="188"/>
                    <a:pt x="1722" y="187"/>
                  </a:cubicBezTo>
                  <a:cubicBezTo>
                    <a:pt x="1718" y="186"/>
                    <a:pt x="1713" y="186"/>
                    <a:pt x="1709" y="187"/>
                  </a:cubicBezTo>
                  <a:cubicBezTo>
                    <a:pt x="1686" y="188"/>
                    <a:pt x="1660" y="187"/>
                    <a:pt x="1636" y="187"/>
                  </a:cubicBezTo>
                  <a:cubicBezTo>
                    <a:pt x="1618" y="187"/>
                    <a:pt x="1600" y="187"/>
                    <a:pt x="1582" y="186"/>
                  </a:cubicBezTo>
                  <a:cubicBezTo>
                    <a:pt x="1567" y="189"/>
                    <a:pt x="1550" y="186"/>
                    <a:pt x="1533" y="187"/>
                  </a:cubicBezTo>
                  <a:cubicBezTo>
                    <a:pt x="1525" y="187"/>
                    <a:pt x="1516" y="188"/>
                    <a:pt x="1508" y="187"/>
                  </a:cubicBezTo>
                  <a:cubicBezTo>
                    <a:pt x="1505" y="187"/>
                    <a:pt x="1505" y="187"/>
                    <a:pt x="1505" y="187"/>
                  </a:cubicBezTo>
                  <a:cubicBezTo>
                    <a:pt x="1484" y="187"/>
                    <a:pt x="1484" y="187"/>
                    <a:pt x="1484" y="187"/>
                  </a:cubicBezTo>
                  <a:cubicBezTo>
                    <a:pt x="1479" y="187"/>
                    <a:pt x="1472" y="188"/>
                    <a:pt x="1467" y="187"/>
                  </a:cubicBezTo>
                  <a:cubicBezTo>
                    <a:pt x="1411" y="189"/>
                    <a:pt x="1357" y="186"/>
                    <a:pt x="1300" y="188"/>
                  </a:cubicBezTo>
                  <a:cubicBezTo>
                    <a:pt x="1226" y="188"/>
                    <a:pt x="1155" y="186"/>
                    <a:pt x="1083" y="187"/>
                  </a:cubicBezTo>
                  <a:cubicBezTo>
                    <a:pt x="1046" y="186"/>
                    <a:pt x="1010" y="188"/>
                    <a:pt x="972" y="187"/>
                  </a:cubicBezTo>
                  <a:cubicBezTo>
                    <a:pt x="930" y="186"/>
                    <a:pt x="891" y="187"/>
                    <a:pt x="850" y="187"/>
                  </a:cubicBezTo>
                  <a:cubicBezTo>
                    <a:pt x="819" y="187"/>
                    <a:pt x="787" y="186"/>
                    <a:pt x="755" y="187"/>
                  </a:cubicBezTo>
                  <a:cubicBezTo>
                    <a:pt x="706" y="186"/>
                    <a:pt x="654" y="187"/>
                    <a:pt x="604" y="187"/>
                  </a:cubicBezTo>
                  <a:cubicBezTo>
                    <a:pt x="577" y="186"/>
                    <a:pt x="547" y="188"/>
                    <a:pt x="520" y="186"/>
                  </a:cubicBezTo>
                  <a:cubicBezTo>
                    <a:pt x="489" y="187"/>
                    <a:pt x="458" y="186"/>
                    <a:pt x="425" y="187"/>
                  </a:cubicBezTo>
                  <a:cubicBezTo>
                    <a:pt x="326" y="185"/>
                    <a:pt x="231" y="186"/>
                    <a:pt x="131" y="186"/>
                  </a:cubicBezTo>
                  <a:cubicBezTo>
                    <a:pt x="88" y="186"/>
                    <a:pt x="46" y="186"/>
                    <a:pt x="3" y="185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25" y="179"/>
                    <a:pt x="45" y="181"/>
                    <a:pt x="67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矩形: 圆顶角 6">
              <a:extLst>
                <a:ext uri="{FF2B5EF4-FFF2-40B4-BE49-F238E27FC236}">
                  <a16:creationId xmlns:a16="http://schemas.microsoft.com/office/drawing/2014/main" id="{B5FA23B5-D104-49F7-9A84-A4F14652725E}"/>
                </a:ext>
              </a:extLst>
            </p:cNvPr>
            <p:cNvSpPr/>
            <p:nvPr/>
          </p:nvSpPr>
          <p:spPr>
            <a:xfrm>
              <a:off x="3525162" y="1999788"/>
              <a:ext cx="244445" cy="199449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2311A104-9D0C-4406-B95B-C4BA0A4B89A4}"/>
              </a:ext>
            </a:extLst>
          </p:cNvPr>
          <p:cNvGrpSpPr/>
          <p:nvPr/>
        </p:nvGrpSpPr>
        <p:grpSpPr>
          <a:xfrm>
            <a:off x="5613685" y="1481593"/>
            <a:ext cx="257050" cy="2671591"/>
            <a:chOff x="3881219" y="1327306"/>
            <a:chExt cx="257050" cy="2671591"/>
          </a:xfrm>
          <a:solidFill>
            <a:schemeClr val="bg1">
              <a:lumMod val="95000"/>
            </a:schemeClr>
          </a:solidFill>
        </p:grpSpPr>
        <p:sp>
          <p:nvSpPr>
            <p:cNvPr id="9" name="Freeform 5">
              <a:extLst>
                <a:ext uri="{FF2B5EF4-FFF2-40B4-BE49-F238E27FC236}">
                  <a16:creationId xmlns:a16="http://schemas.microsoft.com/office/drawing/2014/main" id="{F2CD5FE7-85EE-4FD8-B053-2D1E3C1287E0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673948" y="2534577"/>
              <a:ext cx="2671591" cy="257050"/>
            </a:xfrm>
            <a:custGeom>
              <a:avLst/>
              <a:gdLst>
                <a:gd name="T0" fmla="*/ 1935 w 1993"/>
                <a:gd name="T1" fmla="*/ 45 h 189"/>
                <a:gd name="T2" fmla="*/ 1949 w 1993"/>
                <a:gd name="T3" fmla="*/ 132 h 189"/>
                <a:gd name="T4" fmla="*/ 1890 w 1993"/>
                <a:gd name="T5" fmla="*/ 154 h 189"/>
                <a:gd name="T6" fmla="*/ 146 w 1993"/>
                <a:gd name="T7" fmla="*/ 159 h 189"/>
                <a:gd name="T8" fmla="*/ 4 w 1993"/>
                <a:gd name="T9" fmla="*/ 12 h 189"/>
                <a:gd name="T10" fmla="*/ 181 w 1993"/>
                <a:gd name="T11" fmla="*/ 42 h 189"/>
                <a:gd name="T12" fmla="*/ 282 w 1993"/>
                <a:gd name="T13" fmla="*/ 77 h 189"/>
                <a:gd name="T14" fmla="*/ 143 w 1993"/>
                <a:gd name="T15" fmla="*/ 8 h 189"/>
                <a:gd name="T16" fmla="*/ 81 w 1993"/>
                <a:gd name="T17" fmla="*/ 65 h 189"/>
                <a:gd name="T18" fmla="*/ 449 w 1993"/>
                <a:gd name="T19" fmla="*/ 78 h 189"/>
                <a:gd name="T20" fmla="*/ 471 w 1993"/>
                <a:gd name="T21" fmla="*/ 9 h 189"/>
                <a:gd name="T22" fmla="*/ 732 w 1993"/>
                <a:gd name="T23" fmla="*/ 109 h 189"/>
                <a:gd name="T24" fmla="*/ 802 w 1993"/>
                <a:gd name="T25" fmla="*/ 9 h 189"/>
                <a:gd name="T26" fmla="*/ 669 w 1993"/>
                <a:gd name="T27" fmla="*/ 11 h 189"/>
                <a:gd name="T28" fmla="*/ 975 w 1993"/>
                <a:gd name="T29" fmla="*/ 86 h 189"/>
                <a:gd name="T30" fmla="*/ 869 w 1993"/>
                <a:gd name="T31" fmla="*/ 15 h 189"/>
                <a:gd name="T32" fmla="*/ 1088 w 1993"/>
                <a:gd name="T33" fmla="*/ 18 h 189"/>
                <a:gd name="T34" fmla="*/ 1143 w 1993"/>
                <a:gd name="T35" fmla="*/ 47 h 189"/>
                <a:gd name="T36" fmla="*/ 1272 w 1993"/>
                <a:gd name="T37" fmla="*/ 60 h 189"/>
                <a:gd name="T38" fmla="*/ 1076 w 1993"/>
                <a:gd name="T39" fmla="*/ 23 h 189"/>
                <a:gd name="T40" fmla="*/ 1321 w 1993"/>
                <a:gd name="T41" fmla="*/ 12 h 189"/>
                <a:gd name="T42" fmla="*/ 1642 w 1993"/>
                <a:gd name="T43" fmla="*/ 66 h 189"/>
                <a:gd name="T44" fmla="*/ 1352 w 1993"/>
                <a:gd name="T45" fmla="*/ 11 h 189"/>
                <a:gd name="T46" fmla="*/ 1517 w 1993"/>
                <a:gd name="T47" fmla="*/ 112 h 189"/>
                <a:gd name="T48" fmla="*/ 1498 w 1993"/>
                <a:gd name="T49" fmla="*/ 11 h 189"/>
                <a:gd name="T50" fmla="*/ 1910 w 1993"/>
                <a:gd name="T51" fmla="*/ 94 h 189"/>
                <a:gd name="T52" fmla="*/ 1864 w 1993"/>
                <a:gd name="T53" fmla="*/ 42 h 189"/>
                <a:gd name="T54" fmla="*/ 1165 w 1993"/>
                <a:gd name="T55" fmla="*/ 38 h 189"/>
                <a:gd name="T56" fmla="*/ 978 w 1993"/>
                <a:gd name="T57" fmla="*/ 51 h 189"/>
                <a:gd name="T58" fmla="*/ 998 w 1993"/>
                <a:gd name="T59" fmla="*/ 100 h 189"/>
                <a:gd name="T60" fmla="*/ 520 w 1993"/>
                <a:gd name="T61" fmla="*/ 160 h 189"/>
                <a:gd name="T62" fmla="*/ 757 w 1993"/>
                <a:gd name="T63" fmla="*/ 38 h 189"/>
                <a:gd name="T64" fmla="*/ 211 w 1993"/>
                <a:gd name="T65" fmla="*/ 44 h 189"/>
                <a:gd name="T66" fmla="*/ 1688 w 1993"/>
                <a:gd name="T67" fmla="*/ 65 h 189"/>
                <a:gd name="T68" fmla="*/ 1428 w 1993"/>
                <a:gd name="T69" fmla="*/ 132 h 189"/>
                <a:gd name="T70" fmla="*/ 1161 w 1993"/>
                <a:gd name="T71" fmla="*/ 51 h 189"/>
                <a:gd name="T72" fmla="*/ 32 w 1993"/>
                <a:gd name="T73" fmla="*/ 55 h 189"/>
                <a:gd name="T74" fmla="*/ 962 w 1993"/>
                <a:gd name="T75" fmla="*/ 80 h 189"/>
                <a:gd name="T76" fmla="*/ 360 w 1993"/>
                <a:gd name="T77" fmla="*/ 62 h 189"/>
                <a:gd name="T78" fmla="*/ 1133 w 1993"/>
                <a:gd name="T79" fmla="*/ 105 h 189"/>
                <a:gd name="T80" fmla="*/ 1712 w 1993"/>
                <a:gd name="T81" fmla="*/ 68 h 189"/>
                <a:gd name="T82" fmla="*/ 201 w 1993"/>
                <a:gd name="T83" fmla="*/ 123 h 189"/>
                <a:gd name="T84" fmla="*/ 1149 w 1993"/>
                <a:gd name="T85" fmla="*/ 120 h 189"/>
                <a:gd name="T86" fmla="*/ 1759 w 1993"/>
                <a:gd name="T87" fmla="*/ 85 h 189"/>
                <a:gd name="T88" fmla="*/ 847 w 1993"/>
                <a:gd name="T89" fmla="*/ 119 h 189"/>
                <a:gd name="T90" fmla="*/ 699 w 1993"/>
                <a:gd name="T91" fmla="*/ 86 h 189"/>
                <a:gd name="T92" fmla="*/ 1633 w 1993"/>
                <a:gd name="T93" fmla="*/ 96 h 189"/>
                <a:gd name="T94" fmla="*/ 1618 w 1993"/>
                <a:gd name="T95" fmla="*/ 132 h 189"/>
                <a:gd name="T96" fmla="*/ 1720 w 1993"/>
                <a:gd name="T97" fmla="*/ 92 h 189"/>
                <a:gd name="T98" fmla="*/ 235 w 1993"/>
                <a:gd name="T99" fmla="*/ 153 h 189"/>
                <a:gd name="T100" fmla="*/ 1231 w 1993"/>
                <a:gd name="T101" fmla="*/ 110 h 189"/>
                <a:gd name="T102" fmla="*/ 714 w 1993"/>
                <a:gd name="T103" fmla="*/ 114 h 189"/>
                <a:gd name="T104" fmla="*/ 1026 w 1993"/>
                <a:gd name="T105" fmla="*/ 107 h 189"/>
                <a:gd name="T106" fmla="*/ 368 w 1993"/>
                <a:gd name="T107" fmla="*/ 159 h 189"/>
                <a:gd name="T108" fmla="*/ 891 w 1993"/>
                <a:gd name="T109" fmla="*/ 117 h 189"/>
                <a:gd name="T110" fmla="*/ 284 w 1993"/>
                <a:gd name="T111" fmla="*/ 121 h 189"/>
                <a:gd name="T112" fmla="*/ 1109 w 1993"/>
                <a:gd name="T113" fmla="*/ 143 h 189"/>
                <a:gd name="T114" fmla="*/ 1419 w 1993"/>
                <a:gd name="T115" fmla="*/ 132 h 189"/>
                <a:gd name="T116" fmla="*/ 436 w 1993"/>
                <a:gd name="T117" fmla="*/ 144 h 189"/>
                <a:gd name="T118" fmla="*/ 1581 w 1993"/>
                <a:gd name="T119" fmla="*/ 158 h 189"/>
                <a:gd name="T120" fmla="*/ 597 w 1993"/>
                <a:gd name="T121" fmla="*/ 181 h 189"/>
                <a:gd name="T122" fmla="*/ 1484 w 1993"/>
                <a:gd name="T123" fmla="*/ 18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93" h="189">
                  <a:moveTo>
                    <a:pt x="295" y="2"/>
                  </a:moveTo>
                  <a:cubicBezTo>
                    <a:pt x="311" y="2"/>
                    <a:pt x="311" y="2"/>
                    <a:pt x="311" y="2"/>
                  </a:cubicBezTo>
                  <a:cubicBezTo>
                    <a:pt x="428" y="3"/>
                    <a:pt x="428" y="3"/>
                    <a:pt x="428" y="3"/>
                  </a:cubicBezTo>
                  <a:cubicBezTo>
                    <a:pt x="431" y="1"/>
                    <a:pt x="436" y="4"/>
                    <a:pt x="440" y="3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92" y="3"/>
                    <a:pt x="509" y="2"/>
                    <a:pt x="526" y="3"/>
                  </a:cubicBezTo>
                  <a:cubicBezTo>
                    <a:pt x="552" y="4"/>
                    <a:pt x="576" y="3"/>
                    <a:pt x="602" y="4"/>
                  </a:cubicBezTo>
                  <a:cubicBezTo>
                    <a:pt x="674" y="2"/>
                    <a:pt x="747" y="4"/>
                    <a:pt x="819" y="4"/>
                  </a:cubicBezTo>
                  <a:cubicBezTo>
                    <a:pt x="856" y="4"/>
                    <a:pt x="856" y="4"/>
                    <a:pt x="856" y="4"/>
                  </a:cubicBezTo>
                  <a:cubicBezTo>
                    <a:pt x="1029" y="4"/>
                    <a:pt x="1029" y="4"/>
                    <a:pt x="1029" y="4"/>
                  </a:cubicBezTo>
                  <a:cubicBezTo>
                    <a:pt x="1036" y="4"/>
                    <a:pt x="1036" y="4"/>
                    <a:pt x="1036" y="4"/>
                  </a:cubicBezTo>
                  <a:cubicBezTo>
                    <a:pt x="1056" y="5"/>
                    <a:pt x="1076" y="5"/>
                    <a:pt x="1094" y="5"/>
                  </a:cubicBezTo>
                  <a:cubicBezTo>
                    <a:pt x="1159" y="5"/>
                    <a:pt x="1222" y="4"/>
                    <a:pt x="1289" y="5"/>
                  </a:cubicBezTo>
                  <a:cubicBezTo>
                    <a:pt x="1430" y="6"/>
                    <a:pt x="1566" y="5"/>
                    <a:pt x="1710" y="6"/>
                  </a:cubicBezTo>
                  <a:cubicBezTo>
                    <a:pt x="1717" y="8"/>
                    <a:pt x="1726" y="4"/>
                    <a:pt x="1733" y="7"/>
                  </a:cubicBezTo>
                  <a:cubicBezTo>
                    <a:pt x="1759" y="5"/>
                    <a:pt x="1783" y="8"/>
                    <a:pt x="1808" y="6"/>
                  </a:cubicBezTo>
                  <a:cubicBezTo>
                    <a:pt x="1837" y="6"/>
                    <a:pt x="1869" y="6"/>
                    <a:pt x="1900" y="7"/>
                  </a:cubicBezTo>
                  <a:cubicBezTo>
                    <a:pt x="1928" y="6"/>
                    <a:pt x="1961" y="8"/>
                    <a:pt x="1989" y="7"/>
                  </a:cubicBezTo>
                  <a:cubicBezTo>
                    <a:pt x="1990" y="7"/>
                    <a:pt x="1991" y="8"/>
                    <a:pt x="1992" y="9"/>
                  </a:cubicBezTo>
                  <a:cubicBezTo>
                    <a:pt x="1992" y="11"/>
                    <a:pt x="1990" y="12"/>
                    <a:pt x="1989" y="12"/>
                  </a:cubicBezTo>
                  <a:cubicBezTo>
                    <a:pt x="1975" y="13"/>
                    <a:pt x="1975" y="13"/>
                    <a:pt x="1975" y="13"/>
                  </a:cubicBezTo>
                  <a:cubicBezTo>
                    <a:pt x="1975" y="21"/>
                    <a:pt x="1966" y="21"/>
                    <a:pt x="1962" y="26"/>
                  </a:cubicBezTo>
                  <a:cubicBezTo>
                    <a:pt x="1955" y="34"/>
                    <a:pt x="1944" y="40"/>
                    <a:pt x="1935" y="45"/>
                  </a:cubicBezTo>
                  <a:cubicBezTo>
                    <a:pt x="1936" y="50"/>
                    <a:pt x="1941" y="53"/>
                    <a:pt x="1945" y="57"/>
                  </a:cubicBezTo>
                  <a:cubicBezTo>
                    <a:pt x="1948" y="54"/>
                    <a:pt x="1951" y="52"/>
                    <a:pt x="1955" y="52"/>
                  </a:cubicBezTo>
                  <a:cubicBezTo>
                    <a:pt x="1963" y="46"/>
                    <a:pt x="1972" y="41"/>
                    <a:pt x="1979" y="34"/>
                  </a:cubicBezTo>
                  <a:cubicBezTo>
                    <a:pt x="1983" y="30"/>
                    <a:pt x="1985" y="22"/>
                    <a:pt x="1991" y="22"/>
                  </a:cubicBezTo>
                  <a:cubicBezTo>
                    <a:pt x="1991" y="29"/>
                    <a:pt x="1985" y="34"/>
                    <a:pt x="1980" y="38"/>
                  </a:cubicBezTo>
                  <a:cubicBezTo>
                    <a:pt x="1970" y="47"/>
                    <a:pt x="1960" y="56"/>
                    <a:pt x="1948" y="60"/>
                  </a:cubicBezTo>
                  <a:cubicBezTo>
                    <a:pt x="1947" y="61"/>
                    <a:pt x="1947" y="61"/>
                    <a:pt x="1947" y="61"/>
                  </a:cubicBezTo>
                  <a:cubicBezTo>
                    <a:pt x="1950" y="64"/>
                    <a:pt x="1947" y="74"/>
                    <a:pt x="1954" y="72"/>
                  </a:cubicBezTo>
                  <a:cubicBezTo>
                    <a:pt x="1968" y="66"/>
                    <a:pt x="1978" y="56"/>
                    <a:pt x="1989" y="45"/>
                  </a:cubicBezTo>
                  <a:cubicBezTo>
                    <a:pt x="1991" y="45"/>
                    <a:pt x="1993" y="45"/>
                    <a:pt x="1993" y="47"/>
                  </a:cubicBezTo>
                  <a:cubicBezTo>
                    <a:pt x="1983" y="58"/>
                    <a:pt x="1971" y="70"/>
                    <a:pt x="1956" y="75"/>
                  </a:cubicBezTo>
                  <a:cubicBezTo>
                    <a:pt x="1955" y="78"/>
                    <a:pt x="1951" y="76"/>
                    <a:pt x="1950" y="79"/>
                  </a:cubicBezTo>
                  <a:cubicBezTo>
                    <a:pt x="1951" y="81"/>
                    <a:pt x="1950" y="85"/>
                    <a:pt x="1953" y="86"/>
                  </a:cubicBezTo>
                  <a:cubicBezTo>
                    <a:pt x="1966" y="83"/>
                    <a:pt x="1977" y="75"/>
                    <a:pt x="1988" y="68"/>
                  </a:cubicBezTo>
                  <a:cubicBezTo>
                    <a:pt x="1989" y="68"/>
                    <a:pt x="1991" y="69"/>
                    <a:pt x="1991" y="70"/>
                  </a:cubicBezTo>
                  <a:cubicBezTo>
                    <a:pt x="1980" y="81"/>
                    <a:pt x="1965" y="86"/>
                    <a:pt x="1951" y="91"/>
                  </a:cubicBezTo>
                  <a:cubicBezTo>
                    <a:pt x="1950" y="95"/>
                    <a:pt x="1949" y="100"/>
                    <a:pt x="1948" y="105"/>
                  </a:cubicBezTo>
                  <a:cubicBezTo>
                    <a:pt x="1952" y="108"/>
                    <a:pt x="1954" y="103"/>
                    <a:pt x="1957" y="103"/>
                  </a:cubicBezTo>
                  <a:cubicBezTo>
                    <a:pt x="1967" y="101"/>
                    <a:pt x="1976" y="95"/>
                    <a:pt x="1985" y="89"/>
                  </a:cubicBezTo>
                  <a:cubicBezTo>
                    <a:pt x="1987" y="89"/>
                    <a:pt x="1988" y="91"/>
                    <a:pt x="1988" y="93"/>
                  </a:cubicBezTo>
                  <a:cubicBezTo>
                    <a:pt x="1977" y="99"/>
                    <a:pt x="1966" y="107"/>
                    <a:pt x="1954" y="109"/>
                  </a:cubicBezTo>
                  <a:cubicBezTo>
                    <a:pt x="1947" y="109"/>
                    <a:pt x="1944" y="115"/>
                    <a:pt x="1944" y="121"/>
                  </a:cubicBezTo>
                  <a:cubicBezTo>
                    <a:pt x="1944" y="125"/>
                    <a:pt x="1945" y="130"/>
                    <a:pt x="1949" y="132"/>
                  </a:cubicBezTo>
                  <a:cubicBezTo>
                    <a:pt x="1961" y="135"/>
                    <a:pt x="1971" y="134"/>
                    <a:pt x="1982" y="130"/>
                  </a:cubicBezTo>
                  <a:cubicBezTo>
                    <a:pt x="1984" y="131"/>
                    <a:pt x="1985" y="130"/>
                    <a:pt x="1986" y="132"/>
                  </a:cubicBezTo>
                  <a:cubicBezTo>
                    <a:pt x="1985" y="138"/>
                    <a:pt x="1978" y="136"/>
                    <a:pt x="1975" y="139"/>
                  </a:cubicBezTo>
                  <a:cubicBezTo>
                    <a:pt x="1964" y="140"/>
                    <a:pt x="1952" y="143"/>
                    <a:pt x="1943" y="136"/>
                  </a:cubicBezTo>
                  <a:cubicBezTo>
                    <a:pt x="1931" y="124"/>
                    <a:pt x="1943" y="109"/>
                    <a:pt x="1945" y="95"/>
                  </a:cubicBezTo>
                  <a:cubicBezTo>
                    <a:pt x="1944" y="82"/>
                    <a:pt x="1947" y="66"/>
                    <a:pt x="1935" y="57"/>
                  </a:cubicBezTo>
                  <a:cubicBezTo>
                    <a:pt x="1926" y="47"/>
                    <a:pt x="1914" y="44"/>
                    <a:pt x="1902" y="40"/>
                  </a:cubicBezTo>
                  <a:cubicBezTo>
                    <a:pt x="1895" y="40"/>
                    <a:pt x="1886" y="39"/>
                    <a:pt x="1880" y="43"/>
                  </a:cubicBezTo>
                  <a:cubicBezTo>
                    <a:pt x="1870" y="44"/>
                    <a:pt x="1863" y="53"/>
                    <a:pt x="1858" y="61"/>
                  </a:cubicBezTo>
                  <a:cubicBezTo>
                    <a:pt x="1857" y="68"/>
                    <a:pt x="1855" y="77"/>
                    <a:pt x="1860" y="83"/>
                  </a:cubicBezTo>
                  <a:cubicBezTo>
                    <a:pt x="1863" y="87"/>
                    <a:pt x="1869" y="88"/>
                    <a:pt x="1874" y="88"/>
                  </a:cubicBezTo>
                  <a:cubicBezTo>
                    <a:pt x="1885" y="87"/>
                    <a:pt x="1891" y="76"/>
                    <a:pt x="1896" y="67"/>
                  </a:cubicBezTo>
                  <a:cubicBezTo>
                    <a:pt x="1903" y="66"/>
                    <a:pt x="1911" y="67"/>
                    <a:pt x="1916" y="73"/>
                  </a:cubicBezTo>
                  <a:cubicBezTo>
                    <a:pt x="1921" y="77"/>
                    <a:pt x="1922" y="83"/>
                    <a:pt x="1922" y="89"/>
                  </a:cubicBezTo>
                  <a:cubicBezTo>
                    <a:pt x="1924" y="92"/>
                    <a:pt x="1924" y="92"/>
                    <a:pt x="1924" y="92"/>
                  </a:cubicBezTo>
                  <a:cubicBezTo>
                    <a:pt x="1917" y="95"/>
                    <a:pt x="1916" y="105"/>
                    <a:pt x="1908" y="106"/>
                  </a:cubicBezTo>
                  <a:cubicBezTo>
                    <a:pt x="1900" y="108"/>
                    <a:pt x="1892" y="113"/>
                    <a:pt x="1884" y="108"/>
                  </a:cubicBezTo>
                  <a:cubicBezTo>
                    <a:pt x="1871" y="105"/>
                    <a:pt x="1853" y="100"/>
                    <a:pt x="1842" y="111"/>
                  </a:cubicBezTo>
                  <a:cubicBezTo>
                    <a:pt x="1838" y="116"/>
                    <a:pt x="1837" y="123"/>
                    <a:pt x="1837" y="129"/>
                  </a:cubicBezTo>
                  <a:cubicBezTo>
                    <a:pt x="1840" y="135"/>
                    <a:pt x="1840" y="140"/>
                    <a:pt x="1844" y="144"/>
                  </a:cubicBezTo>
                  <a:cubicBezTo>
                    <a:pt x="1850" y="144"/>
                    <a:pt x="1850" y="136"/>
                    <a:pt x="1855" y="133"/>
                  </a:cubicBezTo>
                  <a:cubicBezTo>
                    <a:pt x="1861" y="128"/>
                    <a:pt x="1871" y="126"/>
                    <a:pt x="1879" y="131"/>
                  </a:cubicBezTo>
                  <a:cubicBezTo>
                    <a:pt x="1886" y="136"/>
                    <a:pt x="1892" y="144"/>
                    <a:pt x="1890" y="154"/>
                  </a:cubicBezTo>
                  <a:cubicBezTo>
                    <a:pt x="1890" y="155"/>
                    <a:pt x="1888" y="157"/>
                    <a:pt x="1889" y="158"/>
                  </a:cubicBezTo>
                  <a:cubicBezTo>
                    <a:pt x="1984" y="160"/>
                    <a:pt x="1984" y="160"/>
                    <a:pt x="1984" y="160"/>
                  </a:cubicBezTo>
                  <a:cubicBezTo>
                    <a:pt x="1985" y="160"/>
                    <a:pt x="1986" y="161"/>
                    <a:pt x="1986" y="161"/>
                  </a:cubicBezTo>
                  <a:cubicBezTo>
                    <a:pt x="1984" y="163"/>
                    <a:pt x="1984" y="163"/>
                    <a:pt x="1984" y="163"/>
                  </a:cubicBezTo>
                  <a:cubicBezTo>
                    <a:pt x="1831" y="164"/>
                    <a:pt x="1831" y="164"/>
                    <a:pt x="1831" y="164"/>
                  </a:cubicBezTo>
                  <a:cubicBezTo>
                    <a:pt x="1813" y="165"/>
                    <a:pt x="1794" y="162"/>
                    <a:pt x="1775" y="164"/>
                  </a:cubicBezTo>
                  <a:cubicBezTo>
                    <a:pt x="1481" y="164"/>
                    <a:pt x="1481" y="164"/>
                    <a:pt x="1481" y="164"/>
                  </a:cubicBezTo>
                  <a:cubicBezTo>
                    <a:pt x="1463" y="164"/>
                    <a:pt x="1463" y="164"/>
                    <a:pt x="1463" y="164"/>
                  </a:cubicBezTo>
                  <a:cubicBezTo>
                    <a:pt x="1330" y="164"/>
                    <a:pt x="1330" y="164"/>
                    <a:pt x="1330" y="164"/>
                  </a:cubicBezTo>
                  <a:cubicBezTo>
                    <a:pt x="1304" y="163"/>
                    <a:pt x="1282" y="165"/>
                    <a:pt x="1255" y="164"/>
                  </a:cubicBezTo>
                  <a:cubicBezTo>
                    <a:pt x="1206" y="163"/>
                    <a:pt x="1206" y="163"/>
                    <a:pt x="1206" y="163"/>
                  </a:cubicBezTo>
                  <a:cubicBezTo>
                    <a:pt x="907" y="164"/>
                    <a:pt x="907" y="164"/>
                    <a:pt x="907" y="164"/>
                  </a:cubicBezTo>
                  <a:cubicBezTo>
                    <a:pt x="862" y="164"/>
                    <a:pt x="818" y="164"/>
                    <a:pt x="772" y="164"/>
                  </a:cubicBezTo>
                  <a:cubicBezTo>
                    <a:pt x="669" y="164"/>
                    <a:pt x="669" y="164"/>
                    <a:pt x="669" y="164"/>
                  </a:cubicBezTo>
                  <a:cubicBezTo>
                    <a:pt x="545" y="164"/>
                    <a:pt x="545" y="164"/>
                    <a:pt x="545" y="164"/>
                  </a:cubicBezTo>
                  <a:cubicBezTo>
                    <a:pt x="480" y="164"/>
                    <a:pt x="414" y="164"/>
                    <a:pt x="349" y="164"/>
                  </a:cubicBezTo>
                  <a:cubicBezTo>
                    <a:pt x="342" y="164"/>
                    <a:pt x="333" y="164"/>
                    <a:pt x="325" y="164"/>
                  </a:cubicBezTo>
                  <a:cubicBezTo>
                    <a:pt x="206" y="164"/>
                    <a:pt x="206" y="164"/>
                    <a:pt x="206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13" y="164"/>
                    <a:pt x="57" y="164"/>
                    <a:pt x="3" y="164"/>
                  </a:cubicBezTo>
                  <a:cubicBezTo>
                    <a:pt x="3" y="162"/>
                    <a:pt x="3" y="160"/>
                    <a:pt x="5" y="160"/>
                  </a:cubicBezTo>
                  <a:cubicBezTo>
                    <a:pt x="39" y="160"/>
                    <a:pt x="73" y="160"/>
                    <a:pt x="107" y="159"/>
                  </a:cubicBezTo>
                  <a:cubicBezTo>
                    <a:pt x="120" y="160"/>
                    <a:pt x="133" y="160"/>
                    <a:pt x="146" y="159"/>
                  </a:cubicBezTo>
                  <a:cubicBezTo>
                    <a:pt x="146" y="155"/>
                    <a:pt x="151" y="154"/>
                    <a:pt x="152" y="151"/>
                  </a:cubicBezTo>
                  <a:cubicBezTo>
                    <a:pt x="163" y="137"/>
                    <a:pt x="164" y="117"/>
                    <a:pt x="158" y="101"/>
                  </a:cubicBezTo>
                  <a:cubicBezTo>
                    <a:pt x="151" y="88"/>
                    <a:pt x="139" y="74"/>
                    <a:pt x="123" y="74"/>
                  </a:cubicBezTo>
                  <a:cubicBezTo>
                    <a:pt x="116" y="72"/>
                    <a:pt x="111" y="75"/>
                    <a:pt x="105" y="79"/>
                  </a:cubicBezTo>
                  <a:cubicBezTo>
                    <a:pt x="100" y="84"/>
                    <a:pt x="99" y="92"/>
                    <a:pt x="99" y="98"/>
                  </a:cubicBezTo>
                  <a:cubicBezTo>
                    <a:pt x="103" y="108"/>
                    <a:pt x="115" y="100"/>
                    <a:pt x="122" y="105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11" y="121"/>
                    <a:pt x="97" y="133"/>
                    <a:pt x="79" y="130"/>
                  </a:cubicBezTo>
                  <a:cubicBezTo>
                    <a:pt x="75" y="129"/>
                    <a:pt x="70" y="128"/>
                    <a:pt x="68" y="123"/>
                  </a:cubicBezTo>
                  <a:cubicBezTo>
                    <a:pt x="61" y="109"/>
                    <a:pt x="72" y="97"/>
                    <a:pt x="74" y="84"/>
                  </a:cubicBezTo>
                  <a:cubicBezTo>
                    <a:pt x="77" y="68"/>
                    <a:pt x="69" y="52"/>
                    <a:pt x="59" y="40"/>
                  </a:cubicBezTo>
                  <a:cubicBezTo>
                    <a:pt x="51" y="31"/>
                    <a:pt x="36" y="30"/>
                    <a:pt x="25" y="34"/>
                  </a:cubicBezTo>
                  <a:cubicBezTo>
                    <a:pt x="17" y="38"/>
                    <a:pt x="7" y="44"/>
                    <a:pt x="4" y="5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37"/>
                    <a:pt x="10" y="36"/>
                    <a:pt x="11" y="34"/>
                  </a:cubicBezTo>
                  <a:cubicBezTo>
                    <a:pt x="11" y="30"/>
                    <a:pt x="7" y="31"/>
                    <a:pt x="5" y="30"/>
                  </a:cubicBezTo>
                  <a:cubicBezTo>
                    <a:pt x="4" y="28"/>
                    <a:pt x="4" y="26"/>
                    <a:pt x="4" y="24"/>
                  </a:cubicBezTo>
                  <a:cubicBezTo>
                    <a:pt x="15" y="30"/>
                    <a:pt x="28" y="25"/>
                    <a:pt x="40" y="25"/>
                  </a:cubicBezTo>
                  <a:cubicBezTo>
                    <a:pt x="48" y="27"/>
                    <a:pt x="57" y="22"/>
                    <a:pt x="65" y="18"/>
                  </a:cubicBezTo>
                  <a:cubicBezTo>
                    <a:pt x="67" y="14"/>
                    <a:pt x="73" y="13"/>
                    <a:pt x="73" y="8"/>
                  </a:cubicBezTo>
                  <a:cubicBezTo>
                    <a:pt x="68" y="6"/>
                    <a:pt x="63" y="7"/>
                    <a:pt x="58" y="8"/>
                  </a:cubicBezTo>
                  <a:cubicBezTo>
                    <a:pt x="44" y="22"/>
                    <a:pt x="23" y="20"/>
                    <a:pt x="5" y="19"/>
                  </a:cubicBezTo>
                  <a:cubicBezTo>
                    <a:pt x="3" y="17"/>
                    <a:pt x="5" y="15"/>
                    <a:pt x="4" y="12"/>
                  </a:cubicBezTo>
                  <a:cubicBezTo>
                    <a:pt x="19" y="17"/>
                    <a:pt x="35" y="18"/>
                    <a:pt x="47" y="8"/>
                  </a:cubicBezTo>
                  <a:cubicBezTo>
                    <a:pt x="47" y="6"/>
                    <a:pt x="43" y="7"/>
                    <a:pt x="40" y="7"/>
                  </a:cubicBezTo>
                  <a:cubicBezTo>
                    <a:pt x="28" y="5"/>
                    <a:pt x="16" y="7"/>
                    <a:pt x="5" y="7"/>
                  </a:cubicBezTo>
                  <a:cubicBezTo>
                    <a:pt x="4" y="6"/>
                    <a:pt x="4" y="3"/>
                    <a:pt x="5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2" y="0"/>
                    <a:pt x="80" y="2"/>
                    <a:pt x="86" y="2"/>
                  </a:cubicBezTo>
                  <a:cubicBezTo>
                    <a:pt x="155" y="0"/>
                    <a:pt x="225" y="3"/>
                    <a:pt x="295" y="2"/>
                  </a:cubicBezTo>
                  <a:close/>
                  <a:moveTo>
                    <a:pt x="119" y="8"/>
                  </a:moveTo>
                  <a:cubicBezTo>
                    <a:pt x="115" y="7"/>
                    <a:pt x="111" y="7"/>
                    <a:pt x="106" y="8"/>
                  </a:cubicBezTo>
                  <a:cubicBezTo>
                    <a:pt x="96" y="20"/>
                    <a:pt x="82" y="33"/>
                    <a:pt x="67" y="39"/>
                  </a:cubicBezTo>
                  <a:cubicBezTo>
                    <a:pt x="69" y="42"/>
                    <a:pt x="70" y="46"/>
                    <a:pt x="74" y="47"/>
                  </a:cubicBezTo>
                  <a:cubicBezTo>
                    <a:pt x="84" y="43"/>
                    <a:pt x="92" y="35"/>
                    <a:pt x="101" y="29"/>
                  </a:cubicBezTo>
                  <a:cubicBezTo>
                    <a:pt x="109" y="23"/>
                    <a:pt x="115" y="16"/>
                    <a:pt x="119" y="8"/>
                  </a:cubicBezTo>
                  <a:close/>
                  <a:moveTo>
                    <a:pt x="334" y="8"/>
                  </a:moveTo>
                  <a:cubicBezTo>
                    <a:pt x="312" y="7"/>
                    <a:pt x="291" y="9"/>
                    <a:pt x="271" y="7"/>
                  </a:cubicBezTo>
                  <a:cubicBezTo>
                    <a:pt x="250" y="8"/>
                    <a:pt x="230" y="7"/>
                    <a:pt x="209" y="7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10" y="16"/>
                    <a:pt x="221" y="17"/>
                    <a:pt x="225" y="26"/>
                  </a:cubicBezTo>
                  <a:cubicBezTo>
                    <a:pt x="228" y="32"/>
                    <a:pt x="226" y="37"/>
                    <a:pt x="224" y="43"/>
                  </a:cubicBezTo>
                  <a:cubicBezTo>
                    <a:pt x="217" y="51"/>
                    <a:pt x="209" y="64"/>
                    <a:pt x="196" y="62"/>
                  </a:cubicBezTo>
                  <a:cubicBezTo>
                    <a:pt x="183" y="61"/>
                    <a:pt x="196" y="51"/>
                    <a:pt x="192" y="45"/>
                  </a:cubicBezTo>
                  <a:cubicBezTo>
                    <a:pt x="190" y="41"/>
                    <a:pt x="185" y="43"/>
                    <a:pt x="181" y="42"/>
                  </a:cubicBezTo>
                  <a:cubicBezTo>
                    <a:pt x="177" y="44"/>
                    <a:pt x="172" y="47"/>
                    <a:pt x="170" y="52"/>
                  </a:cubicBezTo>
                  <a:cubicBezTo>
                    <a:pt x="169" y="61"/>
                    <a:pt x="170" y="71"/>
                    <a:pt x="176" y="79"/>
                  </a:cubicBezTo>
                  <a:cubicBezTo>
                    <a:pt x="179" y="82"/>
                    <a:pt x="184" y="81"/>
                    <a:pt x="188" y="82"/>
                  </a:cubicBezTo>
                  <a:cubicBezTo>
                    <a:pt x="194" y="83"/>
                    <a:pt x="200" y="82"/>
                    <a:pt x="205" y="79"/>
                  </a:cubicBezTo>
                  <a:cubicBezTo>
                    <a:pt x="215" y="72"/>
                    <a:pt x="224" y="64"/>
                    <a:pt x="235" y="62"/>
                  </a:cubicBezTo>
                  <a:cubicBezTo>
                    <a:pt x="244" y="61"/>
                    <a:pt x="251" y="66"/>
                    <a:pt x="256" y="72"/>
                  </a:cubicBezTo>
                  <a:cubicBezTo>
                    <a:pt x="255" y="74"/>
                    <a:pt x="259" y="76"/>
                    <a:pt x="256" y="77"/>
                  </a:cubicBezTo>
                  <a:cubicBezTo>
                    <a:pt x="258" y="83"/>
                    <a:pt x="258" y="83"/>
                    <a:pt x="258" y="83"/>
                  </a:cubicBezTo>
                  <a:cubicBezTo>
                    <a:pt x="260" y="91"/>
                    <a:pt x="257" y="99"/>
                    <a:pt x="254" y="106"/>
                  </a:cubicBezTo>
                  <a:cubicBezTo>
                    <a:pt x="251" y="113"/>
                    <a:pt x="245" y="115"/>
                    <a:pt x="239" y="118"/>
                  </a:cubicBezTo>
                  <a:cubicBezTo>
                    <a:pt x="236" y="120"/>
                    <a:pt x="232" y="118"/>
                    <a:pt x="230" y="116"/>
                  </a:cubicBezTo>
                  <a:cubicBezTo>
                    <a:pt x="228" y="113"/>
                    <a:pt x="232" y="111"/>
                    <a:pt x="234" y="109"/>
                  </a:cubicBezTo>
                  <a:cubicBezTo>
                    <a:pt x="236" y="101"/>
                    <a:pt x="235" y="94"/>
                    <a:pt x="229" y="89"/>
                  </a:cubicBezTo>
                  <a:cubicBezTo>
                    <a:pt x="224" y="87"/>
                    <a:pt x="221" y="91"/>
                    <a:pt x="217" y="93"/>
                  </a:cubicBezTo>
                  <a:cubicBezTo>
                    <a:pt x="210" y="100"/>
                    <a:pt x="207" y="112"/>
                    <a:pt x="210" y="123"/>
                  </a:cubicBezTo>
                  <a:cubicBezTo>
                    <a:pt x="214" y="130"/>
                    <a:pt x="217" y="138"/>
                    <a:pt x="224" y="143"/>
                  </a:cubicBezTo>
                  <a:cubicBezTo>
                    <a:pt x="238" y="146"/>
                    <a:pt x="238" y="146"/>
                    <a:pt x="238" y="146"/>
                  </a:cubicBezTo>
                  <a:cubicBezTo>
                    <a:pt x="242" y="145"/>
                    <a:pt x="246" y="143"/>
                    <a:pt x="251" y="143"/>
                  </a:cubicBezTo>
                  <a:cubicBezTo>
                    <a:pt x="261" y="141"/>
                    <a:pt x="269" y="134"/>
                    <a:pt x="275" y="127"/>
                  </a:cubicBezTo>
                  <a:cubicBezTo>
                    <a:pt x="278" y="126"/>
                    <a:pt x="280" y="125"/>
                    <a:pt x="282" y="122"/>
                  </a:cubicBezTo>
                  <a:cubicBezTo>
                    <a:pt x="280" y="119"/>
                    <a:pt x="284" y="116"/>
                    <a:pt x="284" y="113"/>
                  </a:cubicBezTo>
                  <a:cubicBezTo>
                    <a:pt x="289" y="108"/>
                    <a:pt x="287" y="100"/>
                    <a:pt x="288" y="93"/>
                  </a:cubicBezTo>
                  <a:cubicBezTo>
                    <a:pt x="284" y="89"/>
                    <a:pt x="285" y="82"/>
                    <a:pt x="282" y="77"/>
                  </a:cubicBezTo>
                  <a:cubicBezTo>
                    <a:pt x="278" y="67"/>
                    <a:pt x="262" y="63"/>
                    <a:pt x="266" y="50"/>
                  </a:cubicBezTo>
                  <a:cubicBezTo>
                    <a:pt x="270" y="40"/>
                    <a:pt x="280" y="32"/>
                    <a:pt x="290" y="29"/>
                  </a:cubicBezTo>
                  <a:cubicBezTo>
                    <a:pt x="298" y="28"/>
                    <a:pt x="306" y="27"/>
                    <a:pt x="314" y="27"/>
                  </a:cubicBezTo>
                  <a:cubicBezTo>
                    <a:pt x="322" y="28"/>
                    <a:pt x="331" y="34"/>
                    <a:pt x="332" y="43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3" y="51"/>
                    <a:pt x="320" y="55"/>
                    <a:pt x="317" y="57"/>
                  </a:cubicBezTo>
                  <a:cubicBezTo>
                    <a:pt x="313" y="62"/>
                    <a:pt x="310" y="68"/>
                    <a:pt x="313" y="74"/>
                  </a:cubicBezTo>
                  <a:cubicBezTo>
                    <a:pt x="314" y="77"/>
                    <a:pt x="311" y="81"/>
                    <a:pt x="315" y="83"/>
                  </a:cubicBezTo>
                  <a:cubicBezTo>
                    <a:pt x="319" y="88"/>
                    <a:pt x="325" y="83"/>
                    <a:pt x="329" y="83"/>
                  </a:cubicBezTo>
                  <a:cubicBezTo>
                    <a:pt x="344" y="75"/>
                    <a:pt x="353" y="59"/>
                    <a:pt x="355" y="42"/>
                  </a:cubicBezTo>
                  <a:cubicBezTo>
                    <a:pt x="356" y="33"/>
                    <a:pt x="355" y="21"/>
                    <a:pt x="345" y="16"/>
                  </a:cubicBezTo>
                  <a:cubicBezTo>
                    <a:pt x="340" y="14"/>
                    <a:pt x="335" y="13"/>
                    <a:pt x="334" y="8"/>
                  </a:cubicBezTo>
                  <a:close/>
                  <a:moveTo>
                    <a:pt x="96" y="8"/>
                  </a:moveTo>
                  <a:cubicBezTo>
                    <a:pt x="93" y="6"/>
                    <a:pt x="87" y="8"/>
                    <a:pt x="84" y="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68" y="24"/>
                    <a:pt x="60" y="24"/>
                    <a:pt x="58" y="30"/>
                  </a:cubicBezTo>
                  <a:cubicBezTo>
                    <a:pt x="60" y="32"/>
                    <a:pt x="62" y="34"/>
                    <a:pt x="65" y="3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7" y="29"/>
                    <a:pt x="85" y="21"/>
                    <a:pt x="93" y="15"/>
                  </a:cubicBezTo>
                  <a:cubicBezTo>
                    <a:pt x="94" y="13"/>
                    <a:pt x="96" y="11"/>
                    <a:pt x="96" y="8"/>
                  </a:cubicBezTo>
                  <a:close/>
                  <a:moveTo>
                    <a:pt x="171" y="13"/>
                  </a:moveTo>
                  <a:cubicBezTo>
                    <a:pt x="172" y="8"/>
                    <a:pt x="172" y="8"/>
                    <a:pt x="172" y="8"/>
                  </a:cubicBezTo>
                  <a:cubicBezTo>
                    <a:pt x="164" y="8"/>
                    <a:pt x="152" y="7"/>
                    <a:pt x="143" y="8"/>
                  </a:cubicBezTo>
                  <a:cubicBezTo>
                    <a:pt x="142" y="16"/>
                    <a:pt x="139" y="22"/>
                    <a:pt x="135" y="28"/>
                  </a:cubicBezTo>
                  <a:cubicBezTo>
                    <a:pt x="123" y="44"/>
                    <a:pt x="106" y="61"/>
                    <a:pt x="89" y="69"/>
                  </a:cubicBezTo>
                  <a:cubicBezTo>
                    <a:pt x="86" y="71"/>
                    <a:pt x="83" y="69"/>
                    <a:pt x="81" y="73"/>
                  </a:cubicBezTo>
                  <a:cubicBezTo>
                    <a:pt x="82" y="79"/>
                    <a:pt x="80" y="86"/>
                    <a:pt x="81" y="92"/>
                  </a:cubicBezTo>
                  <a:cubicBezTo>
                    <a:pt x="94" y="93"/>
                    <a:pt x="92" y="78"/>
                    <a:pt x="102" y="73"/>
                  </a:cubicBezTo>
                  <a:cubicBezTo>
                    <a:pt x="111" y="67"/>
                    <a:pt x="122" y="65"/>
                    <a:pt x="132" y="67"/>
                  </a:cubicBezTo>
                  <a:cubicBezTo>
                    <a:pt x="153" y="55"/>
                    <a:pt x="159" y="32"/>
                    <a:pt x="171" y="13"/>
                  </a:cubicBezTo>
                  <a:close/>
                  <a:moveTo>
                    <a:pt x="193" y="8"/>
                  </a:moveTo>
                  <a:cubicBezTo>
                    <a:pt x="189" y="7"/>
                    <a:pt x="185" y="7"/>
                    <a:pt x="181" y="8"/>
                  </a:cubicBezTo>
                  <a:cubicBezTo>
                    <a:pt x="180" y="12"/>
                    <a:pt x="177" y="16"/>
                    <a:pt x="177" y="20"/>
                  </a:cubicBezTo>
                  <a:cubicBezTo>
                    <a:pt x="186" y="29"/>
                    <a:pt x="198" y="34"/>
                    <a:pt x="211" y="38"/>
                  </a:cubicBezTo>
                  <a:cubicBezTo>
                    <a:pt x="213" y="38"/>
                    <a:pt x="216" y="39"/>
                    <a:pt x="218" y="36"/>
                  </a:cubicBezTo>
                  <a:cubicBezTo>
                    <a:pt x="218" y="34"/>
                    <a:pt x="219" y="31"/>
                    <a:pt x="217" y="30"/>
                  </a:cubicBezTo>
                  <a:cubicBezTo>
                    <a:pt x="205" y="25"/>
                    <a:pt x="193" y="23"/>
                    <a:pt x="183" y="17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82" y="13"/>
                    <a:pt x="183" y="12"/>
                    <a:pt x="184" y="12"/>
                  </a:cubicBezTo>
                  <a:cubicBezTo>
                    <a:pt x="190" y="14"/>
                    <a:pt x="196" y="18"/>
                    <a:pt x="202" y="19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199" y="15"/>
                    <a:pt x="196" y="11"/>
                    <a:pt x="193" y="8"/>
                  </a:cubicBezTo>
                  <a:close/>
                  <a:moveTo>
                    <a:pt x="137" y="8"/>
                  </a:moveTo>
                  <a:cubicBezTo>
                    <a:pt x="126" y="3"/>
                    <a:pt x="123" y="18"/>
                    <a:pt x="115" y="22"/>
                  </a:cubicBezTo>
                  <a:cubicBezTo>
                    <a:pt x="103" y="35"/>
                    <a:pt x="91" y="44"/>
                    <a:pt x="77" y="53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90" y="64"/>
                    <a:pt x="98" y="57"/>
                    <a:pt x="106" y="51"/>
                  </a:cubicBezTo>
                  <a:cubicBezTo>
                    <a:pt x="108" y="49"/>
                    <a:pt x="109" y="47"/>
                    <a:pt x="112" y="46"/>
                  </a:cubicBezTo>
                  <a:cubicBezTo>
                    <a:pt x="121" y="34"/>
                    <a:pt x="136" y="24"/>
                    <a:pt x="137" y="8"/>
                  </a:cubicBezTo>
                  <a:close/>
                  <a:moveTo>
                    <a:pt x="465" y="13"/>
                  </a:moveTo>
                  <a:cubicBezTo>
                    <a:pt x="462" y="7"/>
                    <a:pt x="453" y="8"/>
                    <a:pt x="447" y="8"/>
                  </a:cubicBezTo>
                  <a:cubicBezTo>
                    <a:pt x="445" y="8"/>
                    <a:pt x="441" y="7"/>
                    <a:pt x="440" y="9"/>
                  </a:cubicBezTo>
                  <a:cubicBezTo>
                    <a:pt x="452" y="21"/>
                    <a:pt x="466" y="27"/>
                    <a:pt x="479" y="34"/>
                  </a:cubicBezTo>
                  <a:cubicBezTo>
                    <a:pt x="491" y="25"/>
                    <a:pt x="507" y="22"/>
                    <a:pt x="523" y="27"/>
                  </a:cubicBezTo>
                  <a:cubicBezTo>
                    <a:pt x="532" y="24"/>
                    <a:pt x="541" y="19"/>
                    <a:pt x="546" y="9"/>
                  </a:cubicBezTo>
                  <a:cubicBezTo>
                    <a:pt x="543" y="7"/>
                    <a:pt x="537" y="9"/>
                    <a:pt x="533" y="8"/>
                  </a:cubicBezTo>
                  <a:cubicBezTo>
                    <a:pt x="524" y="15"/>
                    <a:pt x="513" y="18"/>
                    <a:pt x="502" y="21"/>
                  </a:cubicBezTo>
                  <a:cubicBezTo>
                    <a:pt x="488" y="23"/>
                    <a:pt x="477" y="18"/>
                    <a:pt x="465" y="13"/>
                  </a:cubicBezTo>
                  <a:close/>
                  <a:moveTo>
                    <a:pt x="363" y="9"/>
                  </a:moveTo>
                  <a:cubicBezTo>
                    <a:pt x="359" y="9"/>
                    <a:pt x="353" y="6"/>
                    <a:pt x="350" y="9"/>
                  </a:cubicBezTo>
                  <a:cubicBezTo>
                    <a:pt x="355" y="16"/>
                    <a:pt x="362" y="22"/>
                    <a:pt x="363" y="31"/>
                  </a:cubicBezTo>
                  <a:cubicBezTo>
                    <a:pt x="365" y="37"/>
                    <a:pt x="361" y="44"/>
                    <a:pt x="361" y="51"/>
                  </a:cubicBezTo>
                  <a:cubicBezTo>
                    <a:pt x="361" y="54"/>
                    <a:pt x="365" y="56"/>
                    <a:pt x="367" y="57"/>
                  </a:cubicBezTo>
                  <a:cubicBezTo>
                    <a:pt x="380" y="82"/>
                    <a:pt x="408" y="95"/>
                    <a:pt x="432" y="106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58" y="97"/>
                    <a:pt x="458" y="97"/>
                    <a:pt x="458" y="97"/>
                  </a:cubicBezTo>
                  <a:cubicBezTo>
                    <a:pt x="472" y="95"/>
                    <a:pt x="484" y="105"/>
                    <a:pt x="496" y="96"/>
                  </a:cubicBezTo>
                  <a:cubicBezTo>
                    <a:pt x="501" y="93"/>
                    <a:pt x="507" y="89"/>
                    <a:pt x="506" y="84"/>
                  </a:cubicBezTo>
                  <a:cubicBezTo>
                    <a:pt x="487" y="88"/>
                    <a:pt x="467" y="86"/>
                    <a:pt x="449" y="78"/>
                  </a:cubicBezTo>
                  <a:cubicBezTo>
                    <a:pt x="440" y="75"/>
                    <a:pt x="431" y="71"/>
                    <a:pt x="422" y="65"/>
                  </a:cubicBezTo>
                  <a:cubicBezTo>
                    <a:pt x="413" y="56"/>
                    <a:pt x="399" y="49"/>
                    <a:pt x="390" y="39"/>
                  </a:cubicBezTo>
                  <a:cubicBezTo>
                    <a:pt x="386" y="33"/>
                    <a:pt x="380" y="26"/>
                    <a:pt x="373" y="21"/>
                  </a:cubicBezTo>
                  <a:cubicBezTo>
                    <a:pt x="370" y="17"/>
                    <a:pt x="367" y="13"/>
                    <a:pt x="363" y="9"/>
                  </a:cubicBezTo>
                  <a:close/>
                  <a:moveTo>
                    <a:pt x="383" y="8"/>
                  </a:moveTo>
                  <a:cubicBezTo>
                    <a:pt x="380" y="8"/>
                    <a:pt x="376" y="8"/>
                    <a:pt x="374" y="9"/>
                  </a:cubicBezTo>
                  <a:cubicBezTo>
                    <a:pt x="374" y="11"/>
                    <a:pt x="374" y="12"/>
                    <a:pt x="375" y="13"/>
                  </a:cubicBezTo>
                  <a:cubicBezTo>
                    <a:pt x="387" y="25"/>
                    <a:pt x="396" y="40"/>
                    <a:pt x="411" y="50"/>
                  </a:cubicBezTo>
                  <a:cubicBezTo>
                    <a:pt x="426" y="62"/>
                    <a:pt x="443" y="71"/>
                    <a:pt x="461" y="78"/>
                  </a:cubicBezTo>
                  <a:cubicBezTo>
                    <a:pt x="467" y="78"/>
                    <a:pt x="472" y="80"/>
                    <a:pt x="479" y="80"/>
                  </a:cubicBezTo>
                  <a:cubicBezTo>
                    <a:pt x="475" y="75"/>
                    <a:pt x="469" y="72"/>
                    <a:pt x="467" y="65"/>
                  </a:cubicBezTo>
                  <a:cubicBezTo>
                    <a:pt x="453" y="60"/>
                    <a:pt x="439" y="53"/>
                    <a:pt x="425" y="47"/>
                  </a:cubicBezTo>
                  <a:cubicBezTo>
                    <a:pt x="409" y="37"/>
                    <a:pt x="393" y="24"/>
                    <a:pt x="383" y="8"/>
                  </a:cubicBezTo>
                  <a:close/>
                  <a:moveTo>
                    <a:pt x="404" y="15"/>
                  </a:moveTo>
                  <a:cubicBezTo>
                    <a:pt x="401" y="13"/>
                    <a:pt x="401" y="8"/>
                    <a:pt x="397" y="8"/>
                  </a:cubicBezTo>
                  <a:cubicBezTo>
                    <a:pt x="395" y="9"/>
                    <a:pt x="391" y="8"/>
                    <a:pt x="392" y="10"/>
                  </a:cubicBezTo>
                  <a:cubicBezTo>
                    <a:pt x="396" y="15"/>
                    <a:pt x="400" y="22"/>
                    <a:pt x="405" y="26"/>
                  </a:cubicBezTo>
                  <a:cubicBezTo>
                    <a:pt x="422" y="41"/>
                    <a:pt x="443" y="49"/>
                    <a:pt x="464" y="58"/>
                  </a:cubicBezTo>
                  <a:cubicBezTo>
                    <a:pt x="466" y="57"/>
                    <a:pt x="466" y="57"/>
                    <a:pt x="466" y="57"/>
                  </a:cubicBezTo>
                  <a:cubicBezTo>
                    <a:pt x="466" y="55"/>
                    <a:pt x="467" y="53"/>
                    <a:pt x="465" y="51"/>
                  </a:cubicBezTo>
                  <a:cubicBezTo>
                    <a:pt x="443" y="43"/>
                    <a:pt x="422" y="32"/>
                    <a:pt x="404" y="15"/>
                  </a:cubicBezTo>
                  <a:close/>
                  <a:moveTo>
                    <a:pt x="517" y="9"/>
                  </a:moveTo>
                  <a:cubicBezTo>
                    <a:pt x="501" y="7"/>
                    <a:pt x="486" y="8"/>
                    <a:pt x="471" y="9"/>
                  </a:cubicBezTo>
                  <a:cubicBezTo>
                    <a:pt x="476" y="14"/>
                    <a:pt x="484" y="14"/>
                    <a:pt x="491" y="16"/>
                  </a:cubicBezTo>
                  <a:cubicBezTo>
                    <a:pt x="500" y="16"/>
                    <a:pt x="509" y="14"/>
                    <a:pt x="517" y="9"/>
                  </a:cubicBezTo>
                  <a:close/>
                  <a:moveTo>
                    <a:pt x="430" y="9"/>
                  </a:moveTo>
                  <a:cubicBezTo>
                    <a:pt x="423" y="9"/>
                    <a:pt x="415" y="7"/>
                    <a:pt x="409" y="10"/>
                  </a:cubicBezTo>
                  <a:cubicBezTo>
                    <a:pt x="415" y="20"/>
                    <a:pt x="427" y="27"/>
                    <a:pt x="438" y="33"/>
                  </a:cubicBezTo>
                  <a:cubicBezTo>
                    <a:pt x="448" y="37"/>
                    <a:pt x="457" y="46"/>
                    <a:pt x="469" y="45"/>
                  </a:cubicBezTo>
                  <a:cubicBezTo>
                    <a:pt x="470" y="42"/>
                    <a:pt x="475" y="40"/>
                    <a:pt x="474" y="37"/>
                  </a:cubicBezTo>
                  <a:cubicBezTo>
                    <a:pt x="458" y="32"/>
                    <a:pt x="444" y="20"/>
                    <a:pt x="430" y="9"/>
                  </a:cubicBezTo>
                  <a:close/>
                  <a:moveTo>
                    <a:pt x="802" y="9"/>
                  </a:moveTo>
                  <a:cubicBezTo>
                    <a:pt x="785" y="8"/>
                    <a:pt x="771" y="11"/>
                    <a:pt x="755" y="8"/>
                  </a:cubicBezTo>
                  <a:cubicBezTo>
                    <a:pt x="748" y="10"/>
                    <a:pt x="740" y="9"/>
                    <a:pt x="734" y="9"/>
                  </a:cubicBezTo>
                  <a:cubicBezTo>
                    <a:pt x="722" y="10"/>
                    <a:pt x="709" y="8"/>
                    <a:pt x="698" y="9"/>
                  </a:cubicBezTo>
                  <a:cubicBezTo>
                    <a:pt x="693" y="12"/>
                    <a:pt x="699" y="16"/>
                    <a:pt x="698" y="20"/>
                  </a:cubicBezTo>
                  <a:cubicBezTo>
                    <a:pt x="698" y="32"/>
                    <a:pt x="698" y="45"/>
                    <a:pt x="685" y="51"/>
                  </a:cubicBezTo>
                  <a:cubicBezTo>
                    <a:pt x="679" y="55"/>
                    <a:pt x="669" y="58"/>
                    <a:pt x="663" y="52"/>
                  </a:cubicBezTo>
                  <a:cubicBezTo>
                    <a:pt x="663" y="51"/>
                    <a:pt x="663" y="49"/>
                    <a:pt x="664" y="48"/>
                  </a:cubicBezTo>
                  <a:cubicBezTo>
                    <a:pt x="667" y="43"/>
                    <a:pt x="666" y="37"/>
                    <a:pt x="662" y="34"/>
                  </a:cubicBezTo>
                  <a:cubicBezTo>
                    <a:pt x="658" y="32"/>
                    <a:pt x="653" y="33"/>
                    <a:pt x="649" y="34"/>
                  </a:cubicBezTo>
                  <a:cubicBezTo>
                    <a:pt x="641" y="41"/>
                    <a:pt x="641" y="52"/>
                    <a:pt x="643" y="61"/>
                  </a:cubicBezTo>
                  <a:cubicBezTo>
                    <a:pt x="645" y="68"/>
                    <a:pt x="652" y="72"/>
                    <a:pt x="658" y="75"/>
                  </a:cubicBezTo>
                  <a:cubicBezTo>
                    <a:pt x="676" y="82"/>
                    <a:pt x="688" y="62"/>
                    <a:pt x="705" y="63"/>
                  </a:cubicBezTo>
                  <a:cubicBezTo>
                    <a:pt x="715" y="65"/>
                    <a:pt x="723" y="69"/>
                    <a:pt x="729" y="77"/>
                  </a:cubicBezTo>
                  <a:cubicBezTo>
                    <a:pt x="737" y="86"/>
                    <a:pt x="734" y="99"/>
                    <a:pt x="732" y="109"/>
                  </a:cubicBezTo>
                  <a:cubicBezTo>
                    <a:pt x="728" y="117"/>
                    <a:pt x="720" y="124"/>
                    <a:pt x="710" y="123"/>
                  </a:cubicBezTo>
                  <a:cubicBezTo>
                    <a:pt x="707" y="122"/>
                    <a:pt x="703" y="122"/>
                    <a:pt x="703" y="118"/>
                  </a:cubicBezTo>
                  <a:cubicBezTo>
                    <a:pt x="705" y="113"/>
                    <a:pt x="708" y="106"/>
                    <a:pt x="706" y="100"/>
                  </a:cubicBezTo>
                  <a:cubicBezTo>
                    <a:pt x="704" y="97"/>
                    <a:pt x="700" y="96"/>
                    <a:pt x="697" y="95"/>
                  </a:cubicBezTo>
                  <a:cubicBezTo>
                    <a:pt x="693" y="96"/>
                    <a:pt x="688" y="93"/>
                    <a:pt x="686" y="99"/>
                  </a:cubicBezTo>
                  <a:cubicBezTo>
                    <a:pt x="679" y="108"/>
                    <a:pt x="682" y="122"/>
                    <a:pt x="688" y="131"/>
                  </a:cubicBezTo>
                  <a:cubicBezTo>
                    <a:pt x="693" y="142"/>
                    <a:pt x="704" y="146"/>
                    <a:pt x="715" y="147"/>
                  </a:cubicBezTo>
                  <a:cubicBezTo>
                    <a:pt x="734" y="147"/>
                    <a:pt x="752" y="138"/>
                    <a:pt x="762" y="121"/>
                  </a:cubicBezTo>
                  <a:cubicBezTo>
                    <a:pt x="762" y="115"/>
                    <a:pt x="764" y="110"/>
                    <a:pt x="763" y="104"/>
                  </a:cubicBezTo>
                  <a:cubicBezTo>
                    <a:pt x="760" y="84"/>
                    <a:pt x="738" y="69"/>
                    <a:pt x="742" y="47"/>
                  </a:cubicBezTo>
                  <a:cubicBezTo>
                    <a:pt x="743" y="39"/>
                    <a:pt x="750" y="32"/>
                    <a:pt x="757" y="30"/>
                  </a:cubicBezTo>
                  <a:cubicBezTo>
                    <a:pt x="762" y="27"/>
                    <a:pt x="767" y="27"/>
                    <a:pt x="772" y="26"/>
                  </a:cubicBezTo>
                  <a:cubicBezTo>
                    <a:pt x="780" y="23"/>
                    <a:pt x="788" y="27"/>
                    <a:pt x="794" y="31"/>
                  </a:cubicBezTo>
                  <a:cubicBezTo>
                    <a:pt x="802" y="35"/>
                    <a:pt x="802" y="43"/>
                    <a:pt x="803" y="48"/>
                  </a:cubicBezTo>
                  <a:cubicBezTo>
                    <a:pt x="804" y="52"/>
                    <a:pt x="804" y="58"/>
                    <a:pt x="800" y="61"/>
                  </a:cubicBezTo>
                  <a:cubicBezTo>
                    <a:pt x="795" y="65"/>
                    <a:pt x="795" y="58"/>
                    <a:pt x="792" y="56"/>
                  </a:cubicBezTo>
                  <a:cubicBezTo>
                    <a:pt x="787" y="53"/>
                    <a:pt x="782" y="56"/>
                    <a:pt x="779" y="58"/>
                  </a:cubicBezTo>
                  <a:cubicBezTo>
                    <a:pt x="777" y="63"/>
                    <a:pt x="776" y="68"/>
                    <a:pt x="777" y="74"/>
                  </a:cubicBezTo>
                  <a:cubicBezTo>
                    <a:pt x="779" y="82"/>
                    <a:pt x="787" y="87"/>
                    <a:pt x="795" y="89"/>
                  </a:cubicBezTo>
                  <a:cubicBezTo>
                    <a:pt x="808" y="89"/>
                    <a:pt x="820" y="80"/>
                    <a:pt x="824" y="69"/>
                  </a:cubicBezTo>
                  <a:cubicBezTo>
                    <a:pt x="827" y="61"/>
                    <a:pt x="829" y="53"/>
                    <a:pt x="828" y="45"/>
                  </a:cubicBezTo>
                  <a:cubicBezTo>
                    <a:pt x="825" y="32"/>
                    <a:pt x="816" y="24"/>
                    <a:pt x="806" y="16"/>
                  </a:cubicBezTo>
                  <a:cubicBezTo>
                    <a:pt x="805" y="14"/>
                    <a:pt x="804" y="10"/>
                    <a:pt x="802" y="9"/>
                  </a:cubicBezTo>
                  <a:close/>
                  <a:moveTo>
                    <a:pt x="569" y="9"/>
                  </a:moveTo>
                  <a:cubicBezTo>
                    <a:pt x="565" y="8"/>
                    <a:pt x="559" y="8"/>
                    <a:pt x="555" y="9"/>
                  </a:cubicBezTo>
                  <a:cubicBezTo>
                    <a:pt x="548" y="17"/>
                    <a:pt x="540" y="25"/>
                    <a:pt x="532" y="31"/>
                  </a:cubicBezTo>
                  <a:cubicBezTo>
                    <a:pt x="532" y="33"/>
                    <a:pt x="533" y="35"/>
                    <a:pt x="536" y="34"/>
                  </a:cubicBezTo>
                  <a:cubicBezTo>
                    <a:pt x="558" y="22"/>
                    <a:pt x="558" y="22"/>
                    <a:pt x="558" y="22"/>
                  </a:cubicBezTo>
                  <a:cubicBezTo>
                    <a:pt x="562" y="19"/>
                    <a:pt x="568" y="15"/>
                    <a:pt x="569" y="9"/>
                  </a:cubicBezTo>
                  <a:close/>
                  <a:moveTo>
                    <a:pt x="591" y="9"/>
                  </a:moveTo>
                  <a:cubicBezTo>
                    <a:pt x="591" y="9"/>
                    <a:pt x="591" y="9"/>
                    <a:pt x="591" y="9"/>
                  </a:cubicBezTo>
                  <a:cubicBezTo>
                    <a:pt x="586" y="8"/>
                    <a:pt x="582" y="9"/>
                    <a:pt x="577" y="10"/>
                  </a:cubicBezTo>
                  <a:cubicBezTo>
                    <a:pt x="569" y="23"/>
                    <a:pt x="554" y="30"/>
                    <a:pt x="542" y="38"/>
                  </a:cubicBezTo>
                  <a:cubicBezTo>
                    <a:pt x="538" y="41"/>
                    <a:pt x="545" y="44"/>
                    <a:pt x="545" y="47"/>
                  </a:cubicBezTo>
                  <a:cubicBezTo>
                    <a:pt x="547" y="49"/>
                    <a:pt x="550" y="47"/>
                    <a:pt x="553" y="46"/>
                  </a:cubicBezTo>
                  <a:cubicBezTo>
                    <a:pt x="568" y="37"/>
                    <a:pt x="581" y="23"/>
                    <a:pt x="591" y="9"/>
                  </a:cubicBezTo>
                  <a:close/>
                  <a:moveTo>
                    <a:pt x="615" y="10"/>
                  </a:moveTo>
                  <a:cubicBezTo>
                    <a:pt x="610" y="8"/>
                    <a:pt x="603" y="9"/>
                    <a:pt x="598" y="10"/>
                  </a:cubicBezTo>
                  <a:cubicBezTo>
                    <a:pt x="597" y="15"/>
                    <a:pt x="592" y="17"/>
                    <a:pt x="591" y="21"/>
                  </a:cubicBezTo>
                  <a:cubicBezTo>
                    <a:pt x="577" y="33"/>
                    <a:pt x="565" y="48"/>
                    <a:pt x="548" y="55"/>
                  </a:cubicBezTo>
                  <a:cubicBezTo>
                    <a:pt x="547" y="58"/>
                    <a:pt x="546" y="63"/>
                    <a:pt x="549" y="66"/>
                  </a:cubicBezTo>
                  <a:cubicBezTo>
                    <a:pt x="563" y="61"/>
                    <a:pt x="563" y="61"/>
                    <a:pt x="563" y="61"/>
                  </a:cubicBezTo>
                  <a:cubicBezTo>
                    <a:pt x="576" y="51"/>
                    <a:pt x="590" y="41"/>
                    <a:pt x="602" y="29"/>
                  </a:cubicBezTo>
                  <a:cubicBezTo>
                    <a:pt x="604" y="27"/>
                    <a:pt x="605" y="22"/>
                    <a:pt x="608" y="24"/>
                  </a:cubicBezTo>
                  <a:cubicBezTo>
                    <a:pt x="609" y="19"/>
                    <a:pt x="614" y="16"/>
                    <a:pt x="615" y="10"/>
                  </a:cubicBezTo>
                  <a:close/>
                  <a:moveTo>
                    <a:pt x="669" y="11"/>
                  </a:moveTo>
                  <a:cubicBezTo>
                    <a:pt x="668" y="9"/>
                    <a:pt x="668" y="9"/>
                    <a:pt x="668" y="9"/>
                  </a:cubicBezTo>
                  <a:cubicBezTo>
                    <a:pt x="627" y="9"/>
                    <a:pt x="627" y="9"/>
                    <a:pt x="627" y="9"/>
                  </a:cubicBezTo>
                  <a:cubicBezTo>
                    <a:pt x="623" y="8"/>
                    <a:pt x="624" y="12"/>
                    <a:pt x="621" y="14"/>
                  </a:cubicBezTo>
                  <a:cubicBezTo>
                    <a:pt x="609" y="33"/>
                    <a:pt x="591" y="47"/>
                    <a:pt x="572" y="61"/>
                  </a:cubicBezTo>
                  <a:cubicBezTo>
                    <a:pt x="565" y="67"/>
                    <a:pt x="556" y="69"/>
                    <a:pt x="548" y="74"/>
                  </a:cubicBezTo>
                  <a:cubicBezTo>
                    <a:pt x="547" y="83"/>
                    <a:pt x="541" y="91"/>
                    <a:pt x="542" y="101"/>
                  </a:cubicBezTo>
                  <a:cubicBezTo>
                    <a:pt x="543" y="103"/>
                    <a:pt x="544" y="106"/>
                    <a:pt x="546" y="105"/>
                  </a:cubicBezTo>
                  <a:cubicBezTo>
                    <a:pt x="554" y="103"/>
                    <a:pt x="561" y="102"/>
                    <a:pt x="568" y="100"/>
                  </a:cubicBezTo>
                  <a:cubicBezTo>
                    <a:pt x="574" y="98"/>
                    <a:pt x="570" y="91"/>
                    <a:pt x="574" y="87"/>
                  </a:cubicBezTo>
                  <a:cubicBezTo>
                    <a:pt x="581" y="72"/>
                    <a:pt x="597" y="70"/>
                    <a:pt x="611" y="70"/>
                  </a:cubicBezTo>
                  <a:cubicBezTo>
                    <a:pt x="620" y="64"/>
                    <a:pt x="627" y="53"/>
                    <a:pt x="635" y="45"/>
                  </a:cubicBezTo>
                  <a:cubicBezTo>
                    <a:pt x="636" y="38"/>
                    <a:pt x="639" y="33"/>
                    <a:pt x="645" y="28"/>
                  </a:cubicBezTo>
                  <a:cubicBezTo>
                    <a:pt x="650" y="26"/>
                    <a:pt x="655" y="26"/>
                    <a:pt x="660" y="24"/>
                  </a:cubicBezTo>
                  <a:cubicBezTo>
                    <a:pt x="669" y="11"/>
                    <a:pt x="669" y="11"/>
                    <a:pt x="669" y="11"/>
                  </a:cubicBezTo>
                  <a:close/>
                  <a:moveTo>
                    <a:pt x="836" y="14"/>
                  </a:moveTo>
                  <a:cubicBezTo>
                    <a:pt x="833" y="7"/>
                    <a:pt x="824" y="11"/>
                    <a:pt x="818" y="9"/>
                  </a:cubicBezTo>
                  <a:cubicBezTo>
                    <a:pt x="816" y="10"/>
                    <a:pt x="813" y="9"/>
                    <a:pt x="813" y="12"/>
                  </a:cubicBezTo>
                  <a:cubicBezTo>
                    <a:pt x="823" y="23"/>
                    <a:pt x="838" y="34"/>
                    <a:pt x="835" y="52"/>
                  </a:cubicBezTo>
                  <a:cubicBezTo>
                    <a:pt x="844" y="65"/>
                    <a:pt x="855" y="75"/>
                    <a:pt x="867" y="84"/>
                  </a:cubicBezTo>
                  <a:cubicBezTo>
                    <a:pt x="878" y="89"/>
                    <a:pt x="888" y="98"/>
                    <a:pt x="900" y="101"/>
                  </a:cubicBezTo>
                  <a:cubicBezTo>
                    <a:pt x="909" y="95"/>
                    <a:pt x="919" y="92"/>
                    <a:pt x="930" y="93"/>
                  </a:cubicBezTo>
                  <a:cubicBezTo>
                    <a:pt x="939" y="95"/>
                    <a:pt x="947" y="100"/>
                    <a:pt x="956" y="99"/>
                  </a:cubicBezTo>
                  <a:cubicBezTo>
                    <a:pt x="963" y="96"/>
                    <a:pt x="972" y="93"/>
                    <a:pt x="975" y="86"/>
                  </a:cubicBezTo>
                  <a:cubicBezTo>
                    <a:pt x="961" y="87"/>
                    <a:pt x="948" y="86"/>
                    <a:pt x="934" y="84"/>
                  </a:cubicBezTo>
                  <a:cubicBezTo>
                    <a:pt x="930" y="83"/>
                    <a:pt x="927" y="80"/>
                    <a:pt x="923" y="80"/>
                  </a:cubicBezTo>
                  <a:cubicBezTo>
                    <a:pt x="913" y="75"/>
                    <a:pt x="902" y="71"/>
                    <a:pt x="892" y="65"/>
                  </a:cubicBezTo>
                  <a:cubicBezTo>
                    <a:pt x="878" y="54"/>
                    <a:pt x="862" y="45"/>
                    <a:pt x="849" y="32"/>
                  </a:cubicBezTo>
                  <a:cubicBezTo>
                    <a:pt x="846" y="26"/>
                    <a:pt x="840" y="20"/>
                    <a:pt x="836" y="14"/>
                  </a:cubicBezTo>
                  <a:close/>
                  <a:moveTo>
                    <a:pt x="858" y="10"/>
                  </a:moveTo>
                  <a:cubicBezTo>
                    <a:pt x="844" y="9"/>
                    <a:pt x="844" y="9"/>
                    <a:pt x="844" y="9"/>
                  </a:cubicBezTo>
                  <a:cubicBezTo>
                    <a:pt x="843" y="10"/>
                    <a:pt x="841" y="9"/>
                    <a:pt x="841" y="11"/>
                  </a:cubicBezTo>
                  <a:cubicBezTo>
                    <a:pt x="850" y="28"/>
                    <a:pt x="866" y="41"/>
                    <a:pt x="883" y="52"/>
                  </a:cubicBezTo>
                  <a:cubicBezTo>
                    <a:pt x="897" y="65"/>
                    <a:pt x="915" y="69"/>
                    <a:pt x="931" y="78"/>
                  </a:cubicBezTo>
                  <a:cubicBezTo>
                    <a:pt x="940" y="79"/>
                    <a:pt x="940" y="79"/>
                    <a:pt x="940" y="79"/>
                  </a:cubicBezTo>
                  <a:cubicBezTo>
                    <a:pt x="937" y="73"/>
                    <a:pt x="932" y="67"/>
                    <a:pt x="931" y="60"/>
                  </a:cubicBezTo>
                  <a:cubicBezTo>
                    <a:pt x="918" y="53"/>
                    <a:pt x="903" y="50"/>
                    <a:pt x="891" y="40"/>
                  </a:cubicBezTo>
                  <a:cubicBezTo>
                    <a:pt x="879" y="32"/>
                    <a:pt x="867" y="22"/>
                    <a:pt x="858" y="10"/>
                  </a:cubicBezTo>
                  <a:close/>
                  <a:moveTo>
                    <a:pt x="913" y="9"/>
                  </a:moveTo>
                  <a:cubicBezTo>
                    <a:pt x="903" y="9"/>
                    <a:pt x="903" y="9"/>
                    <a:pt x="903" y="9"/>
                  </a:cubicBezTo>
                  <a:cubicBezTo>
                    <a:pt x="899" y="10"/>
                    <a:pt x="896" y="8"/>
                    <a:pt x="892" y="10"/>
                  </a:cubicBezTo>
                  <a:cubicBezTo>
                    <a:pt x="897" y="21"/>
                    <a:pt x="910" y="23"/>
                    <a:pt x="918" y="32"/>
                  </a:cubicBezTo>
                  <a:cubicBezTo>
                    <a:pt x="926" y="33"/>
                    <a:pt x="937" y="44"/>
                    <a:pt x="943" y="34"/>
                  </a:cubicBezTo>
                  <a:cubicBezTo>
                    <a:pt x="944" y="33"/>
                    <a:pt x="945" y="31"/>
                    <a:pt x="944" y="30"/>
                  </a:cubicBezTo>
                  <a:cubicBezTo>
                    <a:pt x="933" y="25"/>
                    <a:pt x="922" y="20"/>
                    <a:pt x="913" y="9"/>
                  </a:cubicBezTo>
                  <a:close/>
                  <a:moveTo>
                    <a:pt x="881" y="10"/>
                  </a:moveTo>
                  <a:cubicBezTo>
                    <a:pt x="877" y="11"/>
                    <a:pt x="863" y="6"/>
                    <a:pt x="869" y="15"/>
                  </a:cubicBezTo>
                  <a:cubicBezTo>
                    <a:pt x="885" y="29"/>
                    <a:pt x="900" y="42"/>
                    <a:pt x="918" y="50"/>
                  </a:cubicBezTo>
                  <a:cubicBezTo>
                    <a:pt x="923" y="51"/>
                    <a:pt x="927" y="55"/>
                    <a:pt x="932" y="53"/>
                  </a:cubicBezTo>
                  <a:cubicBezTo>
                    <a:pt x="933" y="50"/>
                    <a:pt x="937" y="45"/>
                    <a:pt x="933" y="43"/>
                  </a:cubicBezTo>
                  <a:cubicBezTo>
                    <a:pt x="912" y="38"/>
                    <a:pt x="897" y="23"/>
                    <a:pt x="881" y="10"/>
                  </a:cubicBezTo>
                  <a:close/>
                  <a:moveTo>
                    <a:pt x="1011" y="9"/>
                  </a:moveTo>
                  <a:cubicBezTo>
                    <a:pt x="1000" y="10"/>
                    <a:pt x="988" y="10"/>
                    <a:pt x="977" y="9"/>
                  </a:cubicBezTo>
                  <a:cubicBezTo>
                    <a:pt x="960" y="10"/>
                    <a:pt x="941" y="9"/>
                    <a:pt x="925" y="10"/>
                  </a:cubicBezTo>
                  <a:cubicBezTo>
                    <a:pt x="925" y="11"/>
                    <a:pt x="925" y="11"/>
                    <a:pt x="925" y="11"/>
                  </a:cubicBezTo>
                  <a:cubicBezTo>
                    <a:pt x="931" y="19"/>
                    <a:pt x="941" y="23"/>
                    <a:pt x="951" y="26"/>
                  </a:cubicBezTo>
                  <a:cubicBezTo>
                    <a:pt x="959" y="29"/>
                    <a:pt x="964" y="19"/>
                    <a:pt x="973" y="22"/>
                  </a:cubicBezTo>
                  <a:cubicBezTo>
                    <a:pt x="978" y="21"/>
                    <a:pt x="982" y="22"/>
                    <a:pt x="987" y="23"/>
                  </a:cubicBezTo>
                  <a:cubicBezTo>
                    <a:pt x="994" y="20"/>
                    <a:pt x="1002" y="18"/>
                    <a:pt x="1009" y="15"/>
                  </a:cubicBezTo>
                  <a:cubicBezTo>
                    <a:pt x="1010" y="13"/>
                    <a:pt x="1013" y="12"/>
                    <a:pt x="1011" y="9"/>
                  </a:cubicBezTo>
                  <a:close/>
                  <a:moveTo>
                    <a:pt x="1044" y="12"/>
                  </a:moveTo>
                  <a:cubicBezTo>
                    <a:pt x="1044" y="10"/>
                    <a:pt x="1044" y="10"/>
                    <a:pt x="1044" y="10"/>
                  </a:cubicBezTo>
                  <a:cubicBezTo>
                    <a:pt x="1037" y="10"/>
                    <a:pt x="1030" y="9"/>
                    <a:pt x="1023" y="10"/>
                  </a:cubicBezTo>
                  <a:cubicBezTo>
                    <a:pt x="1016" y="16"/>
                    <a:pt x="1009" y="21"/>
                    <a:pt x="1002" y="25"/>
                  </a:cubicBezTo>
                  <a:cubicBezTo>
                    <a:pt x="1002" y="29"/>
                    <a:pt x="1006" y="33"/>
                    <a:pt x="1010" y="34"/>
                  </a:cubicBezTo>
                  <a:cubicBezTo>
                    <a:pt x="1023" y="30"/>
                    <a:pt x="1032" y="20"/>
                    <a:pt x="1044" y="12"/>
                  </a:cubicBezTo>
                  <a:close/>
                  <a:moveTo>
                    <a:pt x="1118" y="9"/>
                  </a:moveTo>
                  <a:cubicBezTo>
                    <a:pt x="1112" y="10"/>
                    <a:pt x="1112" y="10"/>
                    <a:pt x="1112" y="10"/>
                  </a:cubicBezTo>
                  <a:cubicBezTo>
                    <a:pt x="1105" y="10"/>
                    <a:pt x="1098" y="10"/>
                    <a:pt x="1092" y="10"/>
                  </a:cubicBezTo>
                  <a:cubicBezTo>
                    <a:pt x="1087" y="10"/>
                    <a:pt x="1091" y="16"/>
                    <a:pt x="1088" y="18"/>
                  </a:cubicBezTo>
                  <a:cubicBezTo>
                    <a:pt x="1076" y="34"/>
                    <a:pt x="1063" y="52"/>
                    <a:pt x="1046" y="64"/>
                  </a:cubicBezTo>
                  <a:cubicBezTo>
                    <a:pt x="1036" y="72"/>
                    <a:pt x="1025" y="74"/>
                    <a:pt x="1014" y="80"/>
                  </a:cubicBezTo>
                  <a:cubicBezTo>
                    <a:pt x="1013" y="88"/>
                    <a:pt x="1005" y="95"/>
                    <a:pt x="1007" y="103"/>
                  </a:cubicBezTo>
                  <a:cubicBezTo>
                    <a:pt x="1011" y="104"/>
                    <a:pt x="1013" y="101"/>
                    <a:pt x="1017" y="100"/>
                  </a:cubicBezTo>
                  <a:cubicBezTo>
                    <a:pt x="1021" y="100"/>
                    <a:pt x="1024" y="99"/>
                    <a:pt x="1026" y="95"/>
                  </a:cubicBezTo>
                  <a:cubicBezTo>
                    <a:pt x="1025" y="86"/>
                    <a:pt x="1032" y="80"/>
                    <a:pt x="1038" y="75"/>
                  </a:cubicBezTo>
                  <a:cubicBezTo>
                    <a:pt x="1048" y="67"/>
                    <a:pt x="1063" y="70"/>
                    <a:pt x="1074" y="74"/>
                  </a:cubicBezTo>
                  <a:cubicBezTo>
                    <a:pt x="1078" y="70"/>
                    <a:pt x="1085" y="68"/>
                    <a:pt x="1089" y="61"/>
                  </a:cubicBezTo>
                  <a:cubicBezTo>
                    <a:pt x="1100" y="47"/>
                    <a:pt x="1111" y="31"/>
                    <a:pt x="1119" y="15"/>
                  </a:cubicBezTo>
                  <a:cubicBezTo>
                    <a:pt x="1119" y="14"/>
                    <a:pt x="1121" y="10"/>
                    <a:pt x="1118" y="9"/>
                  </a:cubicBezTo>
                  <a:close/>
                  <a:moveTo>
                    <a:pt x="687" y="15"/>
                  </a:moveTo>
                  <a:cubicBezTo>
                    <a:pt x="685" y="13"/>
                    <a:pt x="684" y="9"/>
                    <a:pt x="681" y="9"/>
                  </a:cubicBezTo>
                  <a:cubicBezTo>
                    <a:pt x="678" y="10"/>
                    <a:pt x="677" y="12"/>
                    <a:pt x="677" y="14"/>
                  </a:cubicBezTo>
                  <a:cubicBezTo>
                    <a:pt x="678" y="17"/>
                    <a:pt x="681" y="18"/>
                    <a:pt x="684" y="18"/>
                  </a:cubicBezTo>
                  <a:cubicBezTo>
                    <a:pt x="686" y="19"/>
                    <a:pt x="688" y="17"/>
                    <a:pt x="687" y="15"/>
                  </a:cubicBezTo>
                  <a:close/>
                  <a:moveTo>
                    <a:pt x="1269" y="11"/>
                  </a:moveTo>
                  <a:cubicBezTo>
                    <a:pt x="1246" y="10"/>
                    <a:pt x="1219" y="10"/>
                    <a:pt x="1197" y="10"/>
                  </a:cubicBezTo>
                  <a:cubicBezTo>
                    <a:pt x="1174" y="10"/>
                    <a:pt x="1174" y="10"/>
                    <a:pt x="1174" y="10"/>
                  </a:cubicBezTo>
                  <a:cubicBezTo>
                    <a:pt x="1171" y="12"/>
                    <a:pt x="1165" y="7"/>
                    <a:pt x="1165" y="12"/>
                  </a:cubicBezTo>
                  <a:cubicBezTo>
                    <a:pt x="1172" y="20"/>
                    <a:pt x="1174" y="30"/>
                    <a:pt x="1174" y="41"/>
                  </a:cubicBezTo>
                  <a:cubicBezTo>
                    <a:pt x="1171" y="49"/>
                    <a:pt x="1166" y="61"/>
                    <a:pt x="1155" y="63"/>
                  </a:cubicBezTo>
                  <a:cubicBezTo>
                    <a:pt x="1151" y="64"/>
                    <a:pt x="1146" y="63"/>
                    <a:pt x="1142" y="60"/>
                  </a:cubicBezTo>
                  <a:cubicBezTo>
                    <a:pt x="1137" y="56"/>
                    <a:pt x="1143" y="51"/>
                    <a:pt x="1143" y="47"/>
                  </a:cubicBezTo>
                  <a:cubicBezTo>
                    <a:pt x="1143" y="42"/>
                    <a:pt x="1140" y="37"/>
                    <a:pt x="1136" y="35"/>
                  </a:cubicBezTo>
                  <a:cubicBezTo>
                    <a:pt x="1130" y="34"/>
                    <a:pt x="1125" y="38"/>
                    <a:pt x="1122" y="43"/>
                  </a:cubicBezTo>
                  <a:cubicBezTo>
                    <a:pt x="1120" y="52"/>
                    <a:pt x="1121" y="62"/>
                    <a:pt x="1128" y="69"/>
                  </a:cubicBezTo>
                  <a:cubicBezTo>
                    <a:pt x="1139" y="82"/>
                    <a:pt x="1157" y="73"/>
                    <a:pt x="1170" y="69"/>
                  </a:cubicBezTo>
                  <a:cubicBezTo>
                    <a:pt x="1174" y="66"/>
                    <a:pt x="1178" y="65"/>
                    <a:pt x="1184" y="65"/>
                  </a:cubicBezTo>
                  <a:cubicBezTo>
                    <a:pt x="1188" y="67"/>
                    <a:pt x="1194" y="69"/>
                    <a:pt x="1196" y="74"/>
                  </a:cubicBezTo>
                  <a:cubicBezTo>
                    <a:pt x="1200" y="88"/>
                    <a:pt x="1201" y="102"/>
                    <a:pt x="1196" y="115"/>
                  </a:cubicBezTo>
                  <a:cubicBezTo>
                    <a:pt x="1192" y="120"/>
                    <a:pt x="1190" y="126"/>
                    <a:pt x="1182" y="125"/>
                  </a:cubicBezTo>
                  <a:cubicBezTo>
                    <a:pt x="1173" y="122"/>
                    <a:pt x="1177" y="113"/>
                    <a:pt x="1178" y="107"/>
                  </a:cubicBezTo>
                  <a:cubicBezTo>
                    <a:pt x="1176" y="103"/>
                    <a:pt x="1176" y="97"/>
                    <a:pt x="1172" y="95"/>
                  </a:cubicBezTo>
                  <a:cubicBezTo>
                    <a:pt x="1168" y="96"/>
                    <a:pt x="1165" y="96"/>
                    <a:pt x="1162" y="98"/>
                  </a:cubicBezTo>
                  <a:cubicBezTo>
                    <a:pt x="1158" y="104"/>
                    <a:pt x="1159" y="111"/>
                    <a:pt x="1158" y="117"/>
                  </a:cubicBezTo>
                  <a:cubicBezTo>
                    <a:pt x="1156" y="130"/>
                    <a:pt x="1170" y="136"/>
                    <a:pt x="1178" y="141"/>
                  </a:cubicBezTo>
                  <a:cubicBezTo>
                    <a:pt x="1193" y="142"/>
                    <a:pt x="1193" y="142"/>
                    <a:pt x="1193" y="142"/>
                  </a:cubicBezTo>
                  <a:cubicBezTo>
                    <a:pt x="1206" y="140"/>
                    <a:pt x="1217" y="130"/>
                    <a:pt x="1223" y="118"/>
                  </a:cubicBezTo>
                  <a:cubicBezTo>
                    <a:pt x="1224" y="111"/>
                    <a:pt x="1225" y="101"/>
                    <a:pt x="1218" y="96"/>
                  </a:cubicBezTo>
                  <a:cubicBezTo>
                    <a:pt x="1216" y="94"/>
                    <a:pt x="1219" y="93"/>
                    <a:pt x="1220" y="91"/>
                  </a:cubicBezTo>
                  <a:cubicBezTo>
                    <a:pt x="1218" y="84"/>
                    <a:pt x="1214" y="78"/>
                    <a:pt x="1212" y="73"/>
                  </a:cubicBezTo>
                  <a:cubicBezTo>
                    <a:pt x="1212" y="69"/>
                    <a:pt x="1206" y="70"/>
                    <a:pt x="1209" y="67"/>
                  </a:cubicBezTo>
                  <a:cubicBezTo>
                    <a:pt x="1207" y="58"/>
                    <a:pt x="1208" y="47"/>
                    <a:pt x="1213" y="39"/>
                  </a:cubicBezTo>
                  <a:cubicBezTo>
                    <a:pt x="1220" y="26"/>
                    <a:pt x="1234" y="26"/>
                    <a:pt x="1247" y="25"/>
                  </a:cubicBezTo>
                  <a:cubicBezTo>
                    <a:pt x="1259" y="23"/>
                    <a:pt x="1269" y="32"/>
                    <a:pt x="1275" y="41"/>
                  </a:cubicBezTo>
                  <a:cubicBezTo>
                    <a:pt x="1275" y="47"/>
                    <a:pt x="1280" y="55"/>
                    <a:pt x="1272" y="60"/>
                  </a:cubicBezTo>
                  <a:cubicBezTo>
                    <a:pt x="1268" y="65"/>
                    <a:pt x="1265" y="58"/>
                    <a:pt x="1261" y="61"/>
                  </a:cubicBezTo>
                  <a:cubicBezTo>
                    <a:pt x="1256" y="63"/>
                    <a:pt x="1255" y="68"/>
                    <a:pt x="1255" y="72"/>
                  </a:cubicBezTo>
                  <a:cubicBezTo>
                    <a:pt x="1257" y="77"/>
                    <a:pt x="1260" y="80"/>
                    <a:pt x="1264" y="84"/>
                  </a:cubicBezTo>
                  <a:cubicBezTo>
                    <a:pt x="1268" y="88"/>
                    <a:pt x="1276" y="87"/>
                    <a:pt x="1281" y="86"/>
                  </a:cubicBezTo>
                  <a:cubicBezTo>
                    <a:pt x="1294" y="75"/>
                    <a:pt x="1294" y="75"/>
                    <a:pt x="1294" y="75"/>
                  </a:cubicBezTo>
                  <a:cubicBezTo>
                    <a:pt x="1300" y="64"/>
                    <a:pt x="1307" y="47"/>
                    <a:pt x="1297" y="35"/>
                  </a:cubicBezTo>
                  <a:cubicBezTo>
                    <a:pt x="1287" y="27"/>
                    <a:pt x="1277" y="21"/>
                    <a:pt x="1269" y="11"/>
                  </a:cubicBezTo>
                  <a:close/>
                  <a:moveTo>
                    <a:pt x="1066" y="12"/>
                  </a:moveTo>
                  <a:cubicBezTo>
                    <a:pt x="1066" y="10"/>
                    <a:pt x="1066" y="10"/>
                    <a:pt x="1066" y="10"/>
                  </a:cubicBezTo>
                  <a:cubicBezTo>
                    <a:pt x="1062" y="9"/>
                    <a:pt x="1058" y="10"/>
                    <a:pt x="1054" y="10"/>
                  </a:cubicBezTo>
                  <a:cubicBezTo>
                    <a:pt x="1050" y="9"/>
                    <a:pt x="1050" y="13"/>
                    <a:pt x="1049" y="15"/>
                  </a:cubicBezTo>
                  <a:cubicBezTo>
                    <a:pt x="1025" y="33"/>
                    <a:pt x="1025" y="33"/>
                    <a:pt x="1025" y="33"/>
                  </a:cubicBezTo>
                  <a:cubicBezTo>
                    <a:pt x="1022" y="37"/>
                    <a:pt x="1015" y="36"/>
                    <a:pt x="1014" y="42"/>
                  </a:cubicBezTo>
                  <a:cubicBezTo>
                    <a:pt x="1015" y="44"/>
                    <a:pt x="1015" y="47"/>
                    <a:pt x="1017" y="47"/>
                  </a:cubicBezTo>
                  <a:cubicBezTo>
                    <a:pt x="1019" y="47"/>
                    <a:pt x="1022" y="45"/>
                    <a:pt x="1020" y="42"/>
                  </a:cubicBezTo>
                  <a:cubicBezTo>
                    <a:pt x="1028" y="41"/>
                    <a:pt x="1035" y="37"/>
                    <a:pt x="1041" y="32"/>
                  </a:cubicBezTo>
                  <a:cubicBezTo>
                    <a:pt x="1050" y="27"/>
                    <a:pt x="1058" y="21"/>
                    <a:pt x="1066" y="12"/>
                  </a:cubicBezTo>
                  <a:close/>
                  <a:moveTo>
                    <a:pt x="1084" y="11"/>
                  </a:moveTo>
                  <a:cubicBezTo>
                    <a:pt x="1080" y="10"/>
                    <a:pt x="1072" y="8"/>
                    <a:pt x="1072" y="14"/>
                  </a:cubicBezTo>
                  <a:cubicBezTo>
                    <a:pt x="1063" y="20"/>
                    <a:pt x="1059" y="31"/>
                    <a:pt x="1048" y="34"/>
                  </a:cubicBezTo>
                  <a:cubicBezTo>
                    <a:pt x="1040" y="43"/>
                    <a:pt x="1027" y="47"/>
                    <a:pt x="1017" y="54"/>
                  </a:cubicBezTo>
                  <a:cubicBezTo>
                    <a:pt x="1017" y="59"/>
                    <a:pt x="1015" y="65"/>
                    <a:pt x="1017" y="71"/>
                  </a:cubicBezTo>
                  <a:cubicBezTo>
                    <a:pt x="1043" y="66"/>
                    <a:pt x="1061" y="43"/>
                    <a:pt x="1076" y="23"/>
                  </a:cubicBezTo>
                  <a:cubicBezTo>
                    <a:pt x="1080" y="20"/>
                    <a:pt x="1084" y="16"/>
                    <a:pt x="1084" y="11"/>
                  </a:cubicBezTo>
                  <a:close/>
                  <a:moveTo>
                    <a:pt x="1151" y="10"/>
                  </a:moveTo>
                  <a:cubicBezTo>
                    <a:pt x="1147" y="10"/>
                    <a:pt x="1140" y="9"/>
                    <a:pt x="1137" y="11"/>
                  </a:cubicBezTo>
                  <a:cubicBezTo>
                    <a:pt x="1140" y="15"/>
                    <a:pt x="1144" y="15"/>
                    <a:pt x="1147" y="17"/>
                  </a:cubicBezTo>
                  <a:cubicBezTo>
                    <a:pt x="1151" y="17"/>
                    <a:pt x="1155" y="23"/>
                    <a:pt x="1160" y="19"/>
                  </a:cubicBezTo>
                  <a:cubicBezTo>
                    <a:pt x="1158" y="15"/>
                    <a:pt x="1154" y="12"/>
                    <a:pt x="1151" y="10"/>
                  </a:cubicBezTo>
                  <a:close/>
                  <a:moveTo>
                    <a:pt x="1314" y="11"/>
                  </a:moveTo>
                  <a:cubicBezTo>
                    <a:pt x="1283" y="10"/>
                    <a:pt x="1283" y="10"/>
                    <a:pt x="1283" y="10"/>
                  </a:cubicBezTo>
                  <a:cubicBezTo>
                    <a:pt x="1281" y="12"/>
                    <a:pt x="1281" y="12"/>
                    <a:pt x="1281" y="12"/>
                  </a:cubicBezTo>
                  <a:cubicBezTo>
                    <a:pt x="1285" y="20"/>
                    <a:pt x="1294" y="23"/>
                    <a:pt x="1300" y="28"/>
                  </a:cubicBezTo>
                  <a:cubicBezTo>
                    <a:pt x="1308" y="36"/>
                    <a:pt x="1312" y="47"/>
                    <a:pt x="1309" y="57"/>
                  </a:cubicBezTo>
                  <a:cubicBezTo>
                    <a:pt x="1311" y="59"/>
                    <a:pt x="1311" y="59"/>
                    <a:pt x="1311" y="59"/>
                  </a:cubicBezTo>
                  <a:cubicBezTo>
                    <a:pt x="1315" y="71"/>
                    <a:pt x="1328" y="79"/>
                    <a:pt x="1336" y="88"/>
                  </a:cubicBezTo>
                  <a:cubicBezTo>
                    <a:pt x="1348" y="95"/>
                    <a:pt x="1359" y="103"/>
                    <a:pt x="1373" y="106"/>
                  </a:cubicBezTo>
                  <a:cubicBezTo>
                    <a:pt x="1383" y="99"/>
                    <a:pt x="1383" y="99"/>
                    <a:pt x="1383" y="99"/>
                  </a:cubicBezTo>
                  <a:cubicBezTo>
                    <a:pt x="1401" y="91"/>
                    <a:pt x="1420" y="103"/>
                    <a:pt x="1438" y="96"/>
                  </a:cubicBezTo>
                  <a:cubicBezTo>
                    <a:pt x="1442" y="94"/>
                    <a:pt x="1448" y="91"/>
                    <a:pt x="1449" y="87"/>
                  </a:cubicBezTo>
                  <a:cubicBezTo>
                    <a:pt x="1440" y="88"/>
                    <a:pt x="1431" y="87"/>
                    <a:pt x="1423" y="90"/>
                  </a:cubicBezTo>
                  <a:cubicBezTo>
                    <a:pt x="1417" y="88"/>
                    <a:pt x="1411" y="87"/>
                    <a:pt x="1407" y="82"/>
                  </a:cubicBezTo>
                  <a:cubicBezTo>
                    <a:pt x="1390" y="78"/>
                    <a:pt x="1377" y="69"/>
                    <a:pt x="1363" y="59"/>
                  </a:cubicBezTo>
                  <a:cubicBezTo>
                    <a:pt x="1345" y="45"/>
                    <a:pt x="1324" y="32"/>
                    <a:pt x="1314" y="11"/>
                  </a:cubicBezTo>
                  <a:close/>
                  <a:moveTo>
                    <a:pt x="1342" y="11"/>
                  </a:moveTo>
                  <a:cubicBezTo>
                    <a:pt x="1336" y="10"/>
                    <a:pt x="1328" y="11"/>
                    <a:pt x="1321" y="12"/>
                  </a:cubicBezTo>
                  <a:cubicBezTo>
                    <a:pt x="1321" y="13"/>
                    <a:pt x="1322" y="14"/>
                    <a:pt x="1322" y="15"/>
                  </a:cubicBezTo>
                  <a:cubicBezTo>
                    <a:pt x="1333" y="29"/>
                    <a:pt x="1347" y="41"/>
                    <a:pt x="1362" y="52"/>
                  </a:cubicBezTo>
                  <a:cubicBezTo>
                    <a:pt x="1375" y="61"/>
                    <a:pt x="1387" y="71"/>
                    <a:pt x="1402" y="74"/>
                  </a:cubicBezTo>
                  <a:cubicBezTo>
                    <a:pt x="1402" y="60"/>
                    <a:pt x="1402" y="60"/>
                    <a:pt x="1402" y="60"/>
                  </a:cubicBezTo>
                  <a:cubicBezTo>
                    <a:pt x="1377" y="52"/>
                    <a:pt x="1358" y="32"/>
                    <a:pt x="1342" y="11"/>
                  </a:cubicBezTo>
                  <a:close/>
                  <a:moveTo>
                    <a:pt x="1460" y="12"/>
                  </a:moveTo>
                  <a:cubicBezTo>
                    <a:pt x="1457" y="11"/>
                    <a:pt x="1453" y="11"/>
                    <a:pt x="1450" y="10"/>
                  </a:cubicBezTo>
                  <a:cubicBezTo>
                    <a:pt x="1436" y="12"/>
                    <a:pt x="1422" y="10"/>
                    <a:pt x="1408" y="12"/>
                  </a:cubicBezTo>
                  <a:cubicBezTo>
                    <a:pt x="1408" y="13"/>
                    <a:pt x="1408" y="13"/>
                    <a:pt x="1408" y="13"/>
                  </a:cubicBezTo>
                  <a:cubicBezTo>
                    <a:pt x="1413" y="17"/>
                    <a:pt x="1418" y="20"/>
                    <a:pt x="1424" y="21"/>
                  </a:cubicBezTo>
                  <a:cubicBezTo>
                    <a:pt x="1437" y="22"/>
                    <a:pt x="1452" y="22"/>
                    <a:pt x="1460" y="12"/>
                  </a:cubicBezTo>
                  <a:close/>
                  <a:moveTo>
                    <a:pt x="1739" y="12"/>
                  </a:moveTo>
                  <a:cubicBezTo>
                    <a:pt x="1717" y="12"/>
                    <a:pt x="1717" y="12"/>
                    <a:pt x="1717" y="12"/>
                  </a:cubicBezTo>
                  <a:cubicBezTo>
                    <a:pt x="1680" y="12"/>
                    <a:pt x="1642" y="10"/>
                    <a:pt x="1606" y="12"/>
                  </a:cubicBezTo>
                  <a:cubicBezTo>
                    <a:pt x="1604" y="13"/>
                    <a:pt x="1606" y="15"/>
                    <a:pt x="1606" y="17"/>
                  </a:cubicBezTo>
                  <a:cubicBezTo>
                    <a:pt x="1609" y="26"/>
                    <a:pt x="1619" y="30"/>
                    <a:pt x="1626" y="36"/>
                  </a:cubicBezTo>
                  <a:cubicBezTo>
                    <a:pt x="1629" y="44"/>
                    <a:pt x="1624" y="50"/>
                    <a:pt x="1619" y="56"/>
                  </a:cubicBezTo>
                  <a:cubicBezTo>
                    <a:pt x="1612" y="62"/>
                    <a:pt x="1600" y="64"/>
                    <a:pt x="1591" y="60"/>
                  </a:cubicBezTo>
                  <a:cubicBezTo>
                    <a:pt x="1584" y="55"/>
                    <a:pt x="1593" y="47"/>
                    <a:pt x="1587" y="42"/>
                  </a:cubicBezTo>
                  <a:cubicBezTo>
                    <a:pt x="1585" y="41"/>
                    <a:pt x="1582" y="41"/>
                    <a:pt x="1580" y="43"/>
                  </a:cubicBezTo>
                  <a:cubicBezTo>
                    <a:pt x="1574" y="47"/>
                    <a:pt x="1571" y="53"/>
                    <a:pt x="1571" y="61"/>
                  </a:cubicBezTo>
                  <a:cubicBezTo>
                    <a:pt x="1574" y="66"/>
                    <a:pt x="1575" y="73"/>
                    <a:pt x="1581" y="75"/>
                  </a:cubicBezTo>
                  <a:cubicBezTo>
                    <a:pt x="1603" y="88"/>
                    <a:pt x="1621" y="65"/>
                    <a:pt x="1642" y="66"/>
                  </a:cubicBezTo>
                  <a:cubicBezTo>
                    <a:pt x="1651" y="66"/>
                    <a:pt x="1660" y="71"/>
                    <a:pt x="1662" y="80"/>
                  </a:cubicBezTo>
                  <a:cubicBezTo>
                    <a:pt x="1668" y="92"/>
                    <a:pt x="1665" y="108"/>
                    <a:pt x="1659" y="118"/>
                  </a:cubicBezTo>
                  <a:cubicBezTo>
                    <a:pt x="1655" y="123"/>
                    <a:pt x="1650" y="126"/>
                    <a:pt x="1644" y="125"/>
                  </a:cubicBezTo>
                  <a:cubicBezTo>
                    <a:pt x="1634" y="120"/>
                    <a:pt x="1650" y="113"/>
                    <a:pt x="1642" y="106"/>
                  </a:cubicBezTo>
                  <a:cubicBezTo>
                    <a:pt x="1640" y="104"/>
                    <a:pt x="1638" y="102"/>
                    <a:pt x="1635" y="103"/>
                  </a:cubicBezTo>
                  <a:cubicBezTo>
                    <a:pt x="1630" y="102"/>
                    <a:pt x="1626" y="106"/>
                    <a:pt x="1623" y="110"/>
                  </a:cubicBezTo>
                  <a:cubicBezTo>
                    <a:pt x="1621" y="118"/>
                    <a:pt x="1623" y="126"/>
                    <a:pt x="1626" y="134"/>
                  </a:cubicBezTo>
                  <a:cubicBezTo>
                    <a:pt x="1633" y="143"/>
                    <a:pt x="1644" y="148"/>
                    <a:pt x="1656" y="148"/>
                  </a:cubicBezTo>
                  <a:cubicBezTo>
                    <a:pt x="1671" y="147"/>
                    <a:pt x="1683" y="136"/>
                    <a:pt x="1690" y="123"/>
                  </a:cubicBezTo>
                  <a:cubicBezTo>
                    <a:pt x="1695" y="112"/>
                    <a:pt x="1691" y="97"/>
                    <a:pt x="1686" y="87"/>
                  </a:cubicBezTo>
                  <a:cubicBezTo>
                    <a:pt x="1682" y="78"/>
                    <a:pt x="1669" y="72"/>
                    <a:pt x="1671" y="60"/>
                  </a:cubicBezTo>
                  <a:cubicBezTo>
                    <a:pt x="1674" y="45"/>
                    <a:pt x="1688" y="39"/>
                    <a:pt x="1701" y="35"/>
                  </a:cubicBezTo>
                  <a:cubicBezTo>
                    <a:pt x="1710" y="34"/>
                    <a:pt x="1724" y="31"/>
                    <a:pt x="1731" y="38"/>
                  </a:cubicBezTo>
                  <a:cubicBezTo>
                    <a:pt x="1736" y="42"/>
                    <a:pt x="1738" y="48"/>
                    <a:pt x="1738" y="54"/>
                  </a:cubicBezTo>
                  <a:cubicBezTo>
                    <a:pt x="1735" y="61"/>
                    <a:pt x="1727" y="58"/>
                    <a:pt x="1723" y="63"/>
                  </a:cubicBezTo>
                  <a:cubicBezTo>
                    <a:pt x="1721" y="69"/>
                    <a:pt x="1717" y="74"/>
                    <a:pt x="1720" y="81"/>
                  </a:cubicBezTo>
                  <a:cubicBezTo>
                    <a:pt x="1723" y="85"/>
                    <a:pt x="1726" y="89"/>
                    <a:pt x="1731" y="89"/>
                  </a:cubicBezTo>
                  <a:cubicBezTo>
                    <a:pt x="1740" y="92"/>
                    <a:pt x="1748" y="86"/>
                    <a:pt x="1754" y="79"/>
                  </a:cubicBezTo>
                  <a:cubicBezTo>
                    <a:pt x="1756" y="73"/>
                    <a:pt x="1761" y="67"/>
                    <a:pt x="1758" y="60"/>
                  </a:cubicBezTo>
                  <a:cubicBezTo>
                    <a:pt x="1761" y="45"/>
                    <a:pt x="1745" y="36"/>
                    <a:pt x="1740" y="23"/>
                  </a:cubicBezTo>
                  <a:cubicBezTo>
                    <a:pt x="1739" y="20"/>
                    <a:pt x="1741" y="15"/>
                    <a:pt x="1739" y="12"/>
                  </a:cubicBezTo>
                  <a:close/>
                  <a:moveTo>
                    <a:pt x="1373" y="11"/>
                  </a:moveTo>
                  <a:cubicBezTo>
                    <a:pt x="1352" y="11"/>
                    <a:pt x="1352" y="11"/>
                    <a:pt x="1352" y="11"/>
                  </a:cubicBezTo>
                  <a:cubicBezTo>
                    <a:pt x="1351" y="12"/>
                    <a:pt x="1351" y="12"/>
                    <a:pt x="1351" y="12"/>
                  </a:cubicBezTo>
                  <a:cubicBezTo>
                    <a:pt x="1363" y="31"/>
                    <a:pt x="1380" y="46"/>
                    <a:pt x="1401" y="54"/>
                  </a:cubicBezTo>
                  <a:cubicBezTo>
                    <a:pt x="1407" y="56"/>
                    <a:pt x="1408" y="47"/>
                    <a:pt x="1411" y="44"/>
                  </a:cubicBezTo>
                  <a:cubicBezTo>
                    <a:pt x="1396" y="38"/>
                    <a:pt x="1382" y="26"/>
                    <a:pt x="1373" y="11"/>
                  </a:cubicBezTo>
                  <a:close/>
                  <a:moveTo>
                    <a:pt x="1545" y="14"/>
                  </a:moveTo>
                  <a:cubicBezTo>
                    <a:pt x="1544" y="11"/>
                    <a:pt x="1544" y="11"/>
                    <a:pt x="1544" y="11"/>
                  </a:cubicBezTo>
                  <a:cubicBezTo>
                    <a:pt x="1539" y="11"/>
                    <a:pt x="1532" y="11"/>
                    <a:pt x="1526" y="12"/>
                  </a:cubicBezTo>
                  <a:cubicBezTo>
                    <a:pt x="1519" y="21"/>
                    <a:pt x="1519" y="21"/>
                    <a:pt x="1519" y="21"/>
                  </a:cubicBezTo>
                  <a:cubicBezTo>
                    <a:pt x="1509" y="34"/>
                    <a:pt x="1493" y="40"/>
                    <a:pt x="1482" y="51"/>
                  </a:cubicBezTo>
                  <a:cubicBezTo>
                    <a:pt x="1489" y="62"/>
                    <a:pt x="1489" y="62"/>
                    <a:pt x="1489" y="62"/>
                  </a:cubicBezTo>
                  <a:cubicBezTo>
                    <a:pt x="1490" y="62"/>
                    <a:pt x="1490" y="62"/>
                    <a:pt x="1490" y="62"/>
                  </a:cubicBezTo>
                  <a:cubicBezTo>
                    <a:pt x="1506" y="55"/>
                    <a:pt x="1520" y="42"/>
                    <a:pt x="1532" y="28"/>
                  </a:cubicBezTo>
                  <a:cubicBezTo>
                    <a:pt x="1535" y="23"/>
                    <a:pt x="1542" y="21"/>
                    <a:pt x="1545" y="14"/>
                  </a:cubicBezTo>
                  <a:close/>
                  <a:moveTo>
                    <a:pt x="1598" y="19"/>
                  </a:moveTo>
                  <a:cubicBezTo>
                    <a:pt x="1595" y="12"/>
                    <a:pt x="1595" y="12"/>
                    <a:pt x="1595" y="12"/>
                  </a:cubicBezTo>
                  <a:cubicBezTo>
                    <a:pt x="1581" y="12"/>
                    <a:pt x="1568" y="10"/>
                    <a:pt x="1554" y="12"/>
                  </a:cubicBezTo>
                  <a:cubicBezTo>
                    <a:pt x="1549" y="17"/>
                    <a:pt x="1545" y="25"/>
                    <a:pt x="1538" y="28"/>
                  </a:cubicBezTo>
                  <a:cubicBezTo>
                    <a:pt x="1525" y="46"/>
                    <a:pt x="1509" y="59"/>
                    <a:pt x="1490" y="69"/>
                  </a:cubicBezTo>
                  <a:cubicBezTo>
                    <a:pt x="1491" y="82"/>
                    <a:pt x="1491" y="82"/>
                    <a:pt x="1491" y="82"/>
                  </a:cubicBezTo>
                  <a:cubicBezTo>
                    <a:pt x="1491" y="93"/>
                    <a:pt x="1481" y="101"/>
                    <a:pt x="1483" y="113"/>
                  </a:cubicBezTo>
                  <a:cubicBezTo>
                    <a:pt x="1484" y="117"/>
                    <a:pt x="1486" y="122"/>
                    <a:pt x="1490" y="123"/>
                  </a:cubicBezTo>
                  <a:cubicBezTo>
                    <a:pt x="1497" y="125"/>
                    <a:pt x="1502" y="123"/>
                    <a:pt x="1508" y="122"/>
                  </a:cubicBezTo>
                  <a:cubicBezTo>
                    <a:pt x="1511" y="119"/>
                    <a:pt x="1519" y="118"/>
                    <a:pt x="1517" y="112"/>
                  </a:cubicBezTo>
                  <a:cubicBezTo>
                    <a:pt x="1511" y="110"/>
                    <a:pt x="1507" y="103"/>
                    <a:pt x="1505" y="98"/>
                  </a:cubicBezTo>
                  <a:cubicBezTo>
                    <a:pt x="1506" y="90"/>
                    <a:pt x="1508" y="82"/>
                    <a:pt x="1515" y="77"/>
                  </a:cubicBezTo>
                  <a:cubicBezTo>
                    <a:pt x="1526" y="69"/>
                    <a:pt x="1541" y="74"/>
                    <a:pt x="1551" y="80"/>
                  </a:cubicBezTo>
                  <a:cubicBezTo>
                    <a:pt x="1555" y="75"/>
                    <a:pt x="1559" y="70"/>
                    <a:pt x="1564" y="64"/>
                  </a:cubicBezTo>
                  <a:cubicBezTo>
                    <a:pt x="1565" y="50"/>
                    <a:pt x="1565" y="50"/>
                    <a:pt x="1565" y="50"/>
                  </a:cubicBezTo>
                  <a:cubicBezTo>
                    <a:pt x="1568" y="45"/>
                    <a:pt x="1572" y="38"/>
                    <a:pt x="1579" y="35"/>
                  </a:cubicBezTo>
                  <a:cubicBezTo>
                    <a:pt x="1584" y="33"/>
                    <a:pt x="1589" y="36"/>
                    <a:pt x="1594" y="39"/>
                  </a:cubicBezTo>
                  <a:cubicBezTo>
                    <a:pt x="1597" y="43"/>
                    <a:pt x="1595" y="49"/>
                    <a:pt x="1596" y="54"/>
                  </a:cubicBezTo>
                  <a:cubicBezTo>
                    <a:pt x="1602" y="55"/>
                    <a:pt x="1610" y="55"/>
                    <a:pt x="1615" y="50"/>
                  </a:cubicBezTo>
                  <a:cubicBezTo>
                    <a:pt x="1618" y="47"/>
                    <a:pt x="1620" y="44"/>
                    <a:pt x="1619" y="39"/>
                  </a:cubicBezTo>
                  <a:cubicBezTo>
                    <a:pt x="1610" y="35"/>
                    <a:pt x="1603" y="28"/>
                    <a:pt x="1598" y="19"/>
                  </a:cubicBezTo>
                  <a:close/>
                  <a:moveTo>
                    <a:pt x="1399" y="11"/>
                  </a:moveTo>
                  <a:cubicBezTo>
                    <a:pt x="1385" y="11"/>
                    <a:pt x="1385" y="11"/>
                    <a:pt x="1385" y="11"/>
                  </a:cubicBezTo>
                  <a:cubicBezTo>
                    <a:pt x="1383" y="11"/>
                    <a:pt x="1382" y="13"/>
                    <a:pt x="1382" y="15"/>
                  </a:cubicBezTo>
                  <a:cubicBezTo>
                    <a:pt x="1391" y="25"/>
                    <a:pt x="1402" y="39"/>
                    <a:pt x="1417" y="40"/>
                  </a:cubicBezTo>
                  <a:cubicBezTo>
                    <a:pt x="1427" y="37"/>
                    <a:pt x="1437" y="32"/>
                    <a:pt x="1448" y="34"/>
                  </a:cubicBezTo>
                  <a:cubicBezTo>
                    <a:pt x="1464" y="40"/>
                    <a:pt x="1476" y="25"/>
                    <a:pt x="1488" y="17"/>
                  </a:cubicBezTo>
                  <a:cubicBezTo>
                    <a:pt x="1488" y="15"/>
                    <a:pt x="1491" y="12"/>
                    <a:pt x="1488" y="11"/>
                  </a:cubicBezTo>
                  <a:cubicBezTo>
                    <a:pt x="1471" y="11"/>
                    <a:pt x="1471" y="11"/>
                    <a:pt x="1471" y="11"/>
                  </a:cubicBezTo>
                  <a:cubicBezTo>
                    <a:pt x="1461" y="21"/>
                    <a:pt x="1449" y="26"/>
                    <a:pt x="1435" y="27"/>
                  </a:cubicBezTo>
                  <a:cubicBezTo>
                    <a:pt x="1421" y="27"/>
                    <a:pt x="1408" y="22"/>
                    <a:pt x="1399" y="11"/>
                  </a:cubicBezTo>
                  <a:close/>
                  <a:moveTo>
                    <a:pt x="1517" y="12"/>
                  </a:moveTo>
                  <a:cubicBezTo>
                    <a:pt x="1498" y="11"/>
                    <a:pt x="1498" y="11"/>
                    <a:pt x="1498" y="11"/>
                  </a:cubicBezTo>
                  <a:cubicBezTo>
                    <a:pt x="1496" y="12"/>
                    <a:pt x="1496" y="12"/>
                    <a:pt x="1496" y="12"/>
                  </a:cubicBezTo>
                  <a:cubicBezTo>
                    <a:pt x="1492" y="23"/>
                    <a:pt x="1480" y="30"/>
                    <a:pt x="1470" y="36"/>
                  </a:cubicBezTo>
                  <a:cubicBezTo>
                    <a:pt x="1468" y="41"/>
                    <a:pt x="1475" y="42"/>
                    <a:pt x="1477" y="45"/>
                  </a:cubicBezTo>
                  <a:cubicBezTo>
                    <a:pt x="1489" y="38"/>
                    <a:pt x="1502" y="32"/>
                    <a:pt x="1511" y="21"/>
                  </a:cubicBezTo>
                  <a:cubicBezTo>
                    <a:pt x="1513" y="18"/>
                    <a:pt x="1518" y="16"/>
                    <a:pt x="1517" y="12"/>
                  </a:cubicBezTo>
                  <a:close/>
                  <a:moveTo>
                    <a:pt x="1777" y="12"/>
                  </a:moveTo>
                  <a:cubicBezTo>
                    <a:pt x="1767" y="12"/>
                    <a:pt x="1758" y="12"/>
                    <a:pt x="1749" y="12"/>
                  </a:cubicBezTo>
                  <a:cubicBezTo>
                    <a:pt x="1746" y="14"/>
                    <a:pt x="1747" y="18"/>
                    <a:pt x="1747" y="21"/>
                  </a:cubicBezTo>
                  <a:cubicBezTo>
                    <a:pt x="1753" y="34"/>
                    <a:pt x="1767" y="46"/>
                    <a:pt x="1766" y="62"/>
                  </a:cubicBezTo>
                  <a:cubicBezTo>
                    <a:pt x="1778" y="82"/>
                    <a:pt x="1796" y="96"/>
                    <a:pt x="1814" y="109"/>
                  </a:cubicBezTo>
                  <a:cubicBezTo>
                    <a:pt x="1820" y="110"/>
                    <a:pt x="1824" y="118"/>
                    <a:pt x="1831" y="116"/>
                  </a:cubicBezTo>
                  <a:cubicBezTo>
                    <a:pt x="1832" y="109"/>
                    <a:pt x="1840" y="103"/>
                    <a:pt x="1845" y="99"/>
                  </a:cubicBezTo>
                  <a:cubicBezTo>
                    <a:pt x="1834" y="91"/>
                    <a:pt x="1823" y="81"/>
                    <a:pt x="1814" y="71"/>
                  </a:cubicBezTo>
                  <a:cubicBezTo>
                    <a:pt x="1800" y="59"/>
                    <a:pt x="1791" y="44"/>
                    <a:pt x="1782" y="27"/>
                  </a:cubicBezTo>
                  <a:cubicBezTo>
                    <a:pt x="1780" y="22"/>
                    <a:pt x="1780" y="16"/>
                    <a:pt x="1777" y="12"/>
                  </a:cubicBezTo>
                  <a:close/>
                  <a:moveTo>
                    <a:pt x="1804" y="28"/>
                  </a:moveTo>
                  <a:cubicBezTo>
                    <a:pt x="1800" y="22"/>
                    <a:pt x="1800" y="10"/>
                    <a:pt x="1790" y="12"/>
                  </a:cubicBezTo>
                  <a:cubicBezTo>
                    <a:pt x="1788" y="13"/>
                    <a:pt x="1784" y="11"/>
                    <a:pt x="1784" y="13"/>
                  </a:cubicBezTo>
                  <a:cubicBezTo>
                    <a:pt x="1789" y="29"/>
                    <a:pt x="1797" y="42"/>
                    <a:pt x="1805" y="56"/>
                  </a:cubicBezTo>
                  <a:cubicBezTo>
                    <a:pt x="1818" y="69"/>
                    <a:pt x="1833" y="86"/>
                    <a:pt x="1849" y="94"/>
                  </a:cubicBezTo>
                  <a:cubicBezTo>
                    <a:pt x="1855" y="100"/>
                    <a:pt x="1865" y="96"/>
                    <a:pt x="1873" y="99"/>
                  </a:cubicBezTo>
                  <a:cubicBezTo>
                    <a:pt x="1881" y="99"/>
                    <a:pt x="1887" y="104"/>
                    <a:pt x="1895" y="102"/>
                  </a:cubicBezTo>
                  <a:cubicBezTo>
                    <a:pt x="1901" y="100"/>
                    <a:pt x="1909" y="100"/>
                    <a:pt x="1910" y="94"/>
                  </a:cubicBezTo>
                  <a:cubicBezTo>
                    <a:pt x="1903" y="95"/>
                    <a:pt x="1896" y="91"/>
                    <a:pt x="1890" y="89"/>
                  </a:cubicBezTo>
                  <a:cubicBezTo>
                    <a:pt x="1883" y="94"/>
                    <a:pt x="1874" y="95"/>
                    <a:pt x="1866" y="95"/>
                  </a:cubicBezTo>
                  <a:cubicBezTo>
                    <a:pt x="1857" y="92"/>
                    <a:pt x="1851" y="84"/>
                    <a:pt x="1850" y="76"/>
                  </a:cubicBezTo>
                  <a:cubicBezTo>
                    <a:pt x="1847" y="74"/>
                    <a:pt x="1844" y="71"/>
                    <a:pt x="1841" y="68"/>
                  </a:cubicBezTo>
                  <a:cubicBezTo>
                    <a:pt x="1827" y="56"/>
                    <a:pt x="1815" y="42"/>
                    <a:pt x="1804" y="28"/>
                  </a:cubicBezTo>
                  <a:close/>
                  <a:moveTo>
                    <a:pt x="1813" y="21"/>
                  </a:moveTo>
                  <a:cubicBezTo>
                    <a:pt x="1809" y="19"/>
                    <a:pt x="1812" y="10"/>
                    <a:pt x="1804" y="12"/>
                  </a:cubicBezTo>
                  <a:cubicBezTo>
                    <a:pt x="1803" y="12"/>
                    <a:pt x="1803" y="13"/>
                    <a:pt x="1803" y="14"/>
                  </a:cubicBezTo>
                  <a:cubicBezTo>
                    <a:pt x="1814" y="32"/>
                    <a:pt x="1814" y="32"/>
                    <a:pt x="1814" y="32"/>
                  </a:cubicBezTo>
                  <a:cubicBezTo>
                    <a:pt x="1817" y="40"/>
                    <a:pt x="1826" y="44"/>
                    <a:pt x="1830" y="51"/>
                  </a:cubicBezTo>
                  <a:cubicBezTo>
                    <a:pt x="1836" y="56"/>
                    <a:pt x="1842" y="64"/>
                    <a:pt x="1850" y="67"/>
                  </a:cubicBezTo>
                  <a:cubicBezTo>
                    <a:pt x="1851" y="63"/>
                    <a:pt x="1852" y="60"/>
                    <a:pt x="1853" y="56"/>
                  </a:cubicBezTo>
                  <a:cubicBezTo>
                    <a:pt x="1837" y="47"/>
                    <a:pt x="1827" y="34"/>
                    <a:pt x="1813" y="21"/>
                  </a:cubicBezTo>
                  <a:close/>
                  <a:moveTo>
                    <a:pt x="1829" y="12"/>
                  </a:moveTo>
                  <a:cubicBezTo>
                    <a:pt x="1824" y="13"/>
                    <a:pt x="1819" y="10"/>
                    <a:pt x="1815" y="13"/>
                  </a:cubicBezTo>
                  <a:cubicBezTo>
                    <a:pt x="1818" y="22"/>
                    <a:pt x="1828" y="27"/>
                    <a:pt x="1833" y="34"/>
                  </a:cubicBezTo>
                  <a:cubicBezTo>
                    <a:pt x="1840" y="40"/>
                    <a:pt x="1847" y="47"/>
                    <a:pt x="1856" y="51"/>
                  </a:cubicBezTo>
                  <a:cubicBezTo>
                    <a:pt x="1857" y="49"/>
                    <a:pt x="1860" y="48"/>
                    <a:pt x="1859" y="46"/>
                  </a:cubicBezTo>
                  <a:cubicBezTo>
                    <a:pt x="1846" y="38"/>
                    <a:pt x="1838" y="24"/>
                    <a:pt x="1829" y="12"/>
                  </a:cubicBezTo>
                  <a:close/>
                  <a:moveTo>
                    <a:pt x="1856" y="22"/>
                  </a:moveTo>
                  <a:cubicBezTo>
                    <a:pt x="1852" y="18"/>
                    <a:pt x="1852" y="9"/>
                    <a:pt x="1843" y="12"/>
                  </a:cubicBezTo>
                  <a:cubicBezTo>
                    <a:pt x="1841" y="13"/>
                    <a:pt x="1836" y="11"/>
                    <a:pt x="1837" y="15"/>
                  </a:cubicBezTo>
                  <a:cubicBezTo>
                    <a:pt x="1845" y="24"/>
                    <a:pt x="1851" y="37"/>
                    <a:pt x="1864" y="42"/>
                  </a:cubicBezTo>
                  <a:cubicBezTo>
                    <a:pt x="1867" y="40"/>
                    <a:pt x="1870" y="40"/>
                    <a:pt x="1871" y="36"/>
                  </a:cubicBezTo>
                  <a:cubicBezTo>
                    <a:pt x="1866" y="32"/>
                    <a:pt x="1861" y="28"/>
                    <a:pt x="1856" y="22"/>
                  </a:cubicBezTo>
                  <a:close/>
                  <a:moveTo>
                    <a:pt x="1882" y="13"/>
                  </a:moveTo>
                  <a:cubicBezTo>
                    <a:pt x="1860" y="12"/>
                    <a:pt x="1860" y="12"/>
                    <a:pt x="1860" y="12"/>
                  </a:cubicBezTo>
                  <a:cubicBezTo>
                    <a:pt x="1858" y="14"/>
                    <a:pt x="1858" y="14"/>
                    <a:pt x="1858" y="14"/>
                  </a:cubicBezTo>
                  <a:cubicBezTo>
                    <a:pt x="1860" y="21"/>
                    <a:pt x="1868" y="28"/>
                    <a:pt x="1875" y="32"/>
                  </a:cubicBezTo>
                  <a:cubicBezTo>
                    <a:pt x="1877" y="35"/>
                    <a:pt x="1881" y="30"/>
                    <a:pt x="1883" y="34"/>
                  </a:cubicBezTo>
                  <a:cubicBezTo>
                    <a:pt x="1899" y="30"/>
                    <a:pt x="1913" y="36"/>
                    <a:pt x="1926" y="42"/>
                  </a:cubicBezTo>
                  <a:cubicBezTo>
                    <a:pt x="1938" y="41"/>
                    <a:pt x="1948" y="33"/>
                    <a:pt x="1957" y="25"/>
                  </a:cubicBezTo>
                  <a:cubicBezTo>
                    <a:pt x="1960" y="20"/>
                    <a:pt x="1969" y="20"/>
                    <a:pt x="1968" y="13"/>
                  </a:cubicBezTo>
                  <a:cubicBezTo>
                    <a:pt x="1949" y="13"/>
                    <a:pt x="1949" y="13"/>
                    <a:pt x="1949" y="13"/>
                  </a:cubicBezTo>
                  <a:cubicBezTo>
                    <a:pt x="1939" y="25"/>
                    <a:pt x="1923" y="30"/>
                    <a:pt x="1908" y="28"/>
                  </a:cubicBezTo>
                  <a:cubicBezTo>
                    <a:pt x="1897" y="26"/>
                    <a:pt x="1890" y="19"/>
                    <a:pt x="1882" y="13"/>
                  </a:cubicBezTo>
                  <a:close/>
                  <a:moveTo>
                    <a:pt x="1940" y="14"/>
                  </a:moveTo>
                  <a:cubicBezTo>
                    <a:pt x="1930" y="11"/>
                    <a:pt x="1921" y="13"/>
                    <a:pt x="1911" y="12"/>
                  </a:cubicBezTo>
                  <a:cubicBezTo>
                    <a:pt x="1904" y="14"/>
                    <a:pt x="1897" y="11"/>
                    <a:pt x="1892" y="13"/>
                  </a:cubicBezTo>
                  <a:cubicBezTo>
                    <a:pt x="1895" y="18"/>
                    <a:pt x="1902" y="21"/>
                    <a:pt x="1908" y="23"/>
                  </a:cubicBezTo>
                  <a:cubicBezTo>
                    <a:pt x="1920" y="25"/>
                    <a:pt x="1933" y="23"/>
                    <a:pt x="1940" y="14"/>
                  </a:cubicBezTo>
                  <a:close/>
                  <a:moveTo>
                    <a:pt x="1162" y="25"/>
                  </a:moveTo>
                  <a:cubicBezTo>
                    <a:pt x="1149" y="25"/>
                    <a:pt x="1140" y="18"/>
                    <a:pt x="1128" y="14"/>
                  </a:cubicBezTo>
                  <a:cubicBezTo>
                    <a:pt x="1127" y="17"/>
                    <a:pt x="1124" y="19"/>
                    <a:pt x="1125" y="22"/>
                  </a:cubicBezTo>
                  <a:cubicBezTo>
                    <a:pt x="1130" y="27"/>
                    <a:pt x="1136" y="28"/>
                    <a:pt x="1142" y="31"/>
                  </a:cubicBezTo>
                  <a:cubicBezTo>
                    <a:pt x="1147" y="38"/>
                    <a:pt x="1157" y="39"/>
                    <a:pt x="1165" y="38"/>
                  </a:cubicBezTo>
                  <a:cubicBezTo>
                    <a:pt x="1166" y="34"/>
                    <a:pt x="1167" y="28"/>
                    <a:pt x="1162" y="25"/>
                  </a:cubicBezTo>
                  <a:close/>
                  <a:moveTo>
                    <a:pt x="690" y="26"/>
                  </a:moveTo>
                  <a:cubicBezTo>
                    <a:pt x="686" y="21"/>
                    <a:pt x="678" y="24"/>
                    <a:pt x="672" y="22"/>
                  </a:cubicBezTo>
                  <a:cubicBezTo>
                    <a:pt x="670" y="23"/>
                    <a:pt x="668" y="26"/>
                    <a:pt x="669" y="28"/>
                  </a:cubicBezTo>
                  <a:cubicBezTo>
                    <a:pt x="674" y="33"/>
                    <a:pt x="681" y="33"/>
                    <a:pt x="687" y="34"/>
                  </a:cubicBezTo>
                  <a:cubicBezTo>
                    <a:pt x="690" y="33"/>
                    <a:pt x="690" y="29"/>
                    <a:pt x="690" y="26"/>
                  </a:cubicBezTo>
                  <a:close/>
                  <a:moveTo>
                    <a:pt x="184" y="34"/>
                  </a:moveTo>
                  <a:cubicBezTo>
                    <a:pt x="181" y="30"/>
                    <a:pt x="177" y="28"/>
                    <a:pt x="173" y="27"/>
                  </a:cubicBezTo>
                  <a:cubicBezTo>
                    <a:pt x="170" y="28"/>
                    <a:pt x="170" y="31"/>
                    <a:pt x="169" y="33"/>
                  </a:cubicBezTo>
                  <a:cubicBezTo>
                    <a:pt x="168" y="34"/>
                    <a:pt x="166" y="38"/>
                    <a:pt x="169" y="38"/>
                  </a:cubicBezTo>
                  <a:cubicBezTo>
                    <a:pt x="174" y="37"/>
                    <a:pt x="178" y="35"/>
                    <a:pt x="184" y="34"/>
                  </a:cubicBezTo>
                  <a:close/>
                  <a:moveTo>
                    <a:pt x="1122" y="29"/>
                  </a:moveTo>
                  <a:cubicBezTo>
                    <a:pt x="1120" y="29"/>
                    <a:pt x="1119" y="32"/>
                    <a:pt x="1118" y="34"/>
                  </a:cubicBezTo>
                  <a:cubicBezTo>
                    <a:pt x="1118" y="34"/>
                    <a:pt x="1120" y="34"/>
                    <a:pt x="1120" y="34"/>
                  </a:cubicBezTo>
                  <a:cubicBezTo>
                    <a:pt x="1121" y="32"/>
                    <a:pt x="1123" y="31"/>
                    <a:pt x="1122" y="29"/>
                  </a:cubicBezTo>
                  <a:close/>
                  <a:moveTo>
                    <a:pt x="1005" y="44"/>
                  </a:moveTo>
                  <a:cubicBezTo>
                    <a:pt x="1002" y="39"/>
                    <a:pt x="998" y="33"/>
                    <a:pt x="992" y="31"/>
                  </a:cubicBezTo>
                  <a:cubicBezTo>
                    <a:pt x="984" y="31"/>
                    <a:pt x="976" y="28"/>
                    <a:pt x="967" y="30"/>
                  </a:cubicBezTo>
                  <a:cubicBezTo>
                    <a:pt x="956" y="34"/>
                    <a:pt x="943" y="39"/>
                    <a:pt x="940" y="53"/>
                  </a:cubicBezTo>
                  <a:cubicBezTo>
                    <a:pt x="940" y="58"/>
                    <a:pt x="939" y="65"/>
                    <a:pt x="944" y="69"/>
                  </a:cubicBezTo>
                  <a:cubicBezTo>
                    <a:pt x="946" y="72"/>
                    <a:pt x="950" y="74"/>
                    <a:pt x="954" y="73"/>
                  </a:cubicBezTo>
                  <a:cubicBezTo>
                    <a:pt x="965" y="69"/>
                    <a:pt x="958" y="58"/>
                    <a:pt x="965" y="52"/>
                  </a:cubicBezTo>
                  <a:cubicBezTo>
                    <a:pt x="970" y="51"/>
                    <a:pt x="974" y="49"/>
                    <a:pt x="978" y="51"/>
                  </a:cubicBezTo>
                  <a:cubicBezTo>
                    <a:pt x="985" y="53"/>
                    <a:pt x="988" y="59"/>
                    <a:pt x="990" y="64"/>
                  </a:cubicBezTo>
                  <a:cubicBezTo>
                    <a:pt x="993" y="75"/>
                    <a:pt x="988" y="84"/>
                    <a:pt x="981" y="91"/>
                  </a:cubicBezTo>
                  <a:cubicBezTo>
                    <a:pt x="972" y="100"/>
                    <a:pt x="960" y="110"/>
                    <a:pt x="946" y="106"/>
                  </a:cubicBezTo>
                  <a:cubicBezTo>
                    <a:pt x="933" y="102"/>
                    <a:pt x="915" y="96"/>
                    <a:pt x="905" y="109"/>
                  </a:cubicBezTo>
                  <a:cubicBezTo>
                    <a:pt x="899" y="114"/>
                    <a:pt x="898" y="121"/>
                    <a:pt x="899" y="128"/>
                  </a:cubicBezTo>
                  <a:cubicBezTo>
                    <a:pt x="901" y="132"/>
                    <a:pt x="903" y="138"/>
                    <a:pt x="909" y="139"/>
                  </a:cubicBezTo>
                  <a:cubicBezTo>
                    <a:pt x="913" y="141"/>
                    <a:pt x="917" y="140"/>
                    <a:pt x="919" y="136"/>
                  </a:cubicBezTo>
                  <a:cubicBezTo>
                    <a:pt x="921" y="133"/>
                    <a:pt x="922" y="129"/>
                    <a:pt x="921" y="126"/>
                  </a:cubicBezTo>
                  <a:cubicBezTo>
                    <a:pt x="916" y="122"/>
                    <a:pt x="921" y="116"/>
                    <a:pt x="922" y="112"/>
                  </a:cubicBezTo>
                  <a:cubicBezTo>
                    <a:pt x="927" y="109"/>
                    <a:pt x="935" y="110"/>
                    <a:pt x="941" y="110"/>
                  </a:cubicBezTo>
                  <a:cubicBezTo>
                    <a:pt x="949" y="115"/>
                    <a:pt x="955" y="125"/>
                    <a:pt x="953" y="135"/>
                  </a:cubicBezTo>
                  <a:cubicBezTo>
                    <a:pt x="952" y="144"/>
                    <a:pt x="944" y="151"/>
                    <a:pt x="939" y="158"/>
                  </a:cubicBezTo>
                  <a:cubicBezTo>
                    <a:pt x="939" y="158"/>
                    <a:pt x="939" y="158"/>
                    <a:pt x="939" y="158"/>
                  </a:cubicBezTo>
                  <a:cubicBezTo>
                    <a:pt x="977" y="159"/>
                    <a:pt x="1015" y="159"/>
                    <a:pt x="1053" y="159"/>
                  </a:cubicBezTo>
                  <a:cubicBezTo>
                    <a:pt x="1056" y="160"/>
                    <a:pt x="1056" y="156"/>
                    <a:pt x="1057" y="154"/>
                  </a:cubicBezTo>
                  <a:cubicBezTo>
                    <a:pt x="1073" y="150"/>
                    <a:pt x="1078" y="133"/>
                    <a:pt x="1083" y="120"/>
                  </a:cubicBezTo>
                  <a:cubicBezTo>
                    <a:pt x="1086" y="106"/>
                    <a:pt x="1083" y="90"/>
                    <a:pt x="1071" y="81"/>
                  </a:cubicBezTo>
                  <a:cubicBezTo>
                    <a:pt x="1063" y="78"/>
                    <a:pt x="1052" y="75"/>
                    <a:pt x="1044" y="80"/>
                  </a:cubicBezTo>
                  <a:cubicBezTo>
                    <a:pt x="1035" y="85"/>
                    <a:pt x="1033" y="95"/>
                    <a:pt x="1033" y="104"/>
                  </a:cubicBezTo>
                  <a:cubicBezTo>
                    <a:pt x="1039" y="116"/>
                    <a:pt x="1052" y="100"/>
                    <a:pt x="1057" y="111"/>
                  </a:cubicBezTo>
                  <a:cubicBezTo>
                    <a:pt x="1053" y="122"/>
                    <a:pt x="1041" y="129"/>
                    <a:pt x="1030" y="129"/>
                  </a:cubicBezTo>
                  <a:cubicBezTo>
                    <a:pt x="1022" y="133"/>
                    <a:pt x="1015" y="129"/>
                    <a:pt x="1008" y="126"/>
                  </a:cubicBezTo>
                  <a:cubicBezTo>
                    <a:pt x="1000" y="119"/>
                    <a:pt x="996" y="110"/>
                    <a:pt x="998" y="100"/>
                  </a:cubicBezTo>
                  <a:cubicBezTo>
                    <a:pt x="1004" y="87"/>
                    <a:pt x="1010" y="72"/>
                    <a:pt x="1008" y="56"/>
                  </a:cubicBezTo>
                  <a:cubicBezTo>
                    <a:pt x="1006" y="53"/>
                    <a:pt x="1009" y="47"/>
                    <a:pt x="1005" y="44"/>
                  </a:cubicBezTo>
                  <a:close/>
                  <a:moveTo>
                    <a:pt x="538" y="50"/>
                  </a:moveTo>
                  <a:cubicBezTo>
                    <a:pt x="526" y="36"/>
                    <a:pt x="526" y="36"/>
                    <a:pt x="526" y="36"/>
                  </a:cubicBezTo>
                  <a:cubicBezTo>
                    <a:pt x="514" y="30"/>
                    <a:pt x="499" y="31"/>
                    <a:pt x="488" y="38"/>
                  </a:cubicBezTo>
                  <a:cubicBezTo>
                    <a:pt x="481" y="43"/>
                    <a:pt x="472" y="50"/>
                    <a:pt x="474" y="60"/>
                  </a:cubicBezTo>
                  <a:cubicBezTo>
                    <a:pt x="475" y="65"/>
                    <a:pt x="478" y="70"/>
                    <a:pt x="483" y="73"/>
                  </a:cubicBezTo>
                  <a:cubicBezTo>
                    <a:pt x="486" y="73"/>
                    <a:pt x="489" y="75"/>
                    <a:pt x="492" y="73"/>
                  </a:cubicBezTo>
                  <a:cubicBezTo>
                    <a:pt x="496" y="68"/>
                    <a:pt x="501" y="63"/>
                    <a:pt x="499" y="56"/>
                  </a:cubicBezTo>
                  <a:cubicBezTo>
                    <a:pt x="500" y="53"/>
                    <a:pt x="504" y="52"/>
                    <a:pt x="507" y="52"/>
                  </a:cubicBezTo>
                  <a:cubicBezTo>
                    <a:pt x="512" y="54"/>
                    <a:pt x="519" y="55"/>
                    <a:pt x="522" y="61"/>
                  </a:cubicBezTo>
                  <a:cubicBezTo>
                    <a:pt x="525" y="70"/>
                    <a:pt x="521" y="78"/>
                    <a:pt x="516" y="85"/>
                  </a:cubicBezTo>
                  <a:cubicBezTo>
                    <a:pt x="509" y="97"/>
                    <a:pt x="497" y="107"/>
                    <a:pt x="482" y="107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54" y="105"/>
                    <a:pt x="445" y="106"/>
                    <a:pt x="439" y="113"/>
                  </a:cubicBezTo>
                  <a:cubicBezTo>
                    <a:pt x="433" y="118"/>
                    <a:pt x="434" y="128"/>
                    <a:pt x="437" y="135"/>
                  </a:cubicBezTo>
                  <a:cubicBezTo>
                    <a:pt x="440" y="139"/>
                    <a:pt x="444" y="139"/>
                    <a:pt x="449" y="139"/>
                  </a:cubicBezTo>
                  <a:cubicBezTo>
                    <a:pt x="462" y="139"/>
                    <a:pt x="455" y="123"/>
                    <a:pt x="463" y="117"/>
                  </a:cubicBezTo>
                  <a:cubicBezTo>
                    <a:pt x="467" y="115"/>
                    <a:pt x="472" y="115"/>
                    <a:pt x="477" y="116"/>
                  </a:cubicBezTo>
                  <a:cubicBezTo>
                    <a:pt x="481" y="118"/>
                    <a:pt x="486" y="122"/>
                    <a:pt x="487" y="127"/>
                  </a:cubicBezTo>
                  <a:cubicBezTo>
                    <a:pt x="491" y="135"/>
                    <a:pt x="489" y="145"/>
                    <a:pt x="484" y="152"/>
                  </a:cubicBezTo>
                  <a:cubicBezTo>
                    <a:pt x="482" y="156"/>
                    <a:pt x="478" y="155"/>
                    <a:pt x="477" y="159"/>
                  </a:cubicBezTo>
                  <a:cubicBezTo>
                    <a:pt x="490" y="160"/>
                    <a:pt x="506" y="159"/>
                    <a:pt x="520" y="160"/>
                  </a:cubicBezTo>
                  <a:cubicBezTo>
                    <a:pt x="612" y="159"/>
                    <a:pt x="612" y="159"/>
                    <a:pt x="612" y="159"/>
                  </a:cubicBezTo>
                  <a:cubicBezTo>
                    <a:pt x="621" y="154"/>
                    <a:pt x="621" y="154"/>
                    <a:pt x="621" y="154"/>
                  </a:cubicBezTo>
                  <a:cubicBezTo>
                    <a:pt x="633" y="140"/>
                    <a:pt x="632" y="121"/>
                    <a:pt x="636" y="104"/>
                  </a:cubicBezTo>
                  <a:cubicBezTo>
                    <a:pt x="634" y="102"/>
                    <a:pt x="633" y="100"/>
                    <a:pt x="633" y="99"/>
                  </a:cubicBezTo>
                  <a:cubicBezTo>
                    <a:pt x="626" y="92"/>
                    <a:pt x="623" y="81"/>
                    <a:pt x="613" y="78"/>
                  </a:cubicBezTo>
                  <a:cubicBezTo>
                    <a:pt x="605" y="76"/>
                    <a:pt x="597" y="78"/>
                    <a:pt x="590" y="81"/>
                  </a:cubicBezTo>
                  <a:cubicBezTo>
                    <a:pt x="585" y="84"/>
                    <a:pt x="579" y="89"/>
                    <a:pt x="578" y="96"/>
                  </a:cubicBezTo>
                  <a:cubicBezTo>
                    <a:pt x="578" y="101"/>
                    <a:pt x="581" y="106"/>
                    <a:pt x="584" y="110"/>
                  </a:cubicBezTo>
                  <a:cubicBezTo>
                    <a:pt x="590" y="115"/>
                    <a:pt x="600" y="105"/>
                    <a:pt x="604" y="116"/>
                  </a:cubicBezTo>
                  <a:cubicBezTo>
                    <a:pt x="603" y="119"/>
                    <a:pt x="600" y="122"/>
                    <a:pt x="598" y="123"/>
                  </a:cubicBezTo>
                  <a:cubicBezTo>
                    <a:pt x="596" y="127"/>
                    <a:pt x="590" y="126"/>
                    <a:pt x="588" y="130"/>
                  </a:cubicBezTo>
                  <a:cubicBezTo>
                    <a:pt x="576" y="133"/>
                    <a:pt x="565" y="139"/>
                    <a:pt x="552" y="134"/>
                  </a:cubicBezTo>
                  <a:cubicBezTo>
                    <a:pt x="540" y="126"/>
                    <a:pt x="534" y="111"/>
                    <a:pt x="535" y="97"/>
                  </a:cubicBezTo>
                  <a:cubicBezTo>
                    <a:pt x="539" y="82"/>
                    <a:pt x="542" y="65"/>
                    <a:pt x="538" y="50"/>
                  </a:cubicBezTo>
                  <a:close/>
                  <a:moveTo>
                    <a:pt x="1259" y="36"/>
                  </a:moveTo>
                  <a:cubicBezTo>
                    <a:pt x="1258" y="34"/>
                    <a:pt x="1258" y="34"/>
                    <a:pt x="1258" y="34"/>
                  </a:cubicBezTo>
                  <a:cubicBezTo>
                    <a:pt x="1246" y="31"/>
                    <a:pt x="1232" y="32"/>
                    <a:pt x="1223" y="39"/>
                  </a:cubicBezTo>
                  <a:cubicBezTo>
                    <a:pt x="1220" y="43"/>
                    <a:pt x="1216" y="47"/>
                    <a:pt x="1217" y="51"/>
                  </a:cubicBezTo>
                  <a:cubicBezTo>
                    <a:pt x="1222" y="51"/>
                    <a:pt x="1227" y="50"/>
                    <a:pt x="1232" y="49"/>
                  </a:cubicBezTo>
                  <a:cubicBezTo>
                    <a:pt x="1243" y="48"/>
                    <a:pt x="1251" y="41"/>
                    <a:pt x="1259" y="36"/>
                  </a:cubicBezTo>
                  <a:close/>
                  <a:moveTo>
                    <a:pt x="773" y="34"/>
                  </a:moveTo>
                  <a:cubicBezTo>
                    <a:pt x="770" y="34"/>
                    <a:pt x="770" y="34"/>
                    <a:pt x="770" y="34"/>
                  </a:cubicBezTo>
                  <a:cubicBezTo>
                    <a:pt x="766" y="36"/>
                    <a:pt x="761" y="35"/>
                    <a:pt x="757" y="38"/>
                  </a:cubicBezTo>
                  <a:cubicBezTo>
                    <a:pt x="754" y="41"/>
                    <a:pt x="749" y="44"/>
                    <a:pt x="750" y="49"/>
                  </a:cubicBezTo>
                  <a:cubicBezTo>
                    <a:pt x="756" y="48"/>
                    <a:pt x="760" y="44"/>
                    <a:pt x="765" y="42"/>
                  </a:cubicBezTo>
                  <a:cubicBezTo>
                    <a:pt x="768" y="40"/>
                    <a:pt x="772" y="37"/>
                    <a:pt x="773" y="34"/>
                  </a:cubicBezTo>
                  <a:close/>
                  <a:moveTo>
                    <a:pt x="316" y="36"/>
                  </a:moveTo>
                  <a:cubicBezTo>
                    <a:pt x="314" y="34"/>
                    <a:pt x="311" y="35"/>
                    <a:pt x="309" y="34"/>
                  </a:cubicBezTo>
                  <a:cubicBezTo>
                    <a:pt x="301" y="37"/>
                    <a:pt x="290" y="34"/>
                    <a:pt x="283" y="40"/>
                  </a:cubicBezTo>
                  <a:cubicBezTo>
                    <a:pt x="280" y="42"/>
                    <a:pt x="275" y="47"/>
                    <a:pt x="274" y="51"/>
                  </a:cubicBezTo>
                  <a:cubicBezTo>
                    <a:pt x="283" y="49"/>
                    <a:pt x="294" y="47"/>
                    <a:pt x="302" y="43"/>
                  </a:cubicBezTo>
                  <a:cubicBezTo>
                    <a:pt x="307" y="41"/>
                    <a:pt x="312" y="40"/>
                    <a:pt x="316" y="36"/>
                  </a:cubicBezTo>
                  <a:close/>
                  <a:moveTo>
                    <a:pt x="794" y="45"/>
                  </a:moveTo>
                  <a:cubicBezTo>
                    <a:pt x="794" y="40"/>
                    <a:pt x="789" y="35"/>
                    <a:pt x="783" y="35"/>
                  </a:cubicBezTo>
                  <a:cubicBezTo>
                    <a:pt x="773" y="43"/>
                    <a:pt x="762" y="51"/>
                    <a:pt x="751" y="57"/>
                  </a:cubicBezTo>
                  <a:cubicBezTo>
                    <a:pt x="751" y="59"/>
                    <a:pt x="751" y="59"/>
                    <a:pt x="751" y="59"/>
                  </a:cubicBezTo>
                  <a:cubicBezTo>
                    <a:pt x="751" y="62"/>
                    <a:pt x="751" y="67"/>
                    <a:pt x="755" y="68"/>
                  </a:cubicBezTo>
                  <a:cubicBezTo>
                    <a:pt x="765" y="65"/>
                    <a:pt x="771" y="57"/>
                    <a:pt x="778" y="49"/>
                  </a:cubicBezTo>
                  <a:cubicBezTo>
                    <a:pt x="783" y="48"/>
                    <a:pt x="788" y="46"/>
                    <a:pt x="793" y="48"/>
                  </a:cubicBezTo>
                  <a:cubicBezTo>
                    <a:pt x="794" y="48"/>
                    <a:pt x="794" y="46"/>
                    <a:pt x="794" y="45"/>
                  </a:cubicBezTo>
                  <a:close/>
                  <a:moveTo>
                    <a:pt x="685" y="40"/>
                  </a:moveTo>
                  <a:cubicBezTo>
                    <a:pt x="682" y="38"/>
                    <a:pt x="679" y="38"/>
                    <a:pt x="676" y="38"/>
                  </a:cubicBezTo>
                  <a:cubicBezTo>
                    <a:pt x="673" y="40"/>
                    <a:pt x="672" y="43"/>
                    <a:pt x="673" y="47"/>
                  </a:cubicBezTo>
                  <a:cubicBezTo>
                    <a:pt x="676" y="47"/>
                    <a:pt x="676" y="47"/>
                    <a:pt x="676" y="47"/>
                  </a:cubicBezTo>
                  <a:cubicBezTo>
                    <a:pt x="680" y="46"/>
                    <a:pt x="683" y="42"/>
                    <a:pt x="685" y="40"/>
                  </a:cubicBezTo>
                  <a:close/>
                  <a:moveTo>
                    <a:pt x="211" y="44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9" y="40"/>
                    <a:pt x="198" y="40"/>
                    <a:pt x="198" y="41"/>
                  </a:cubicBezTo>
                  <a:cubicBezTo>
                    <a:pt x="201" y="45"/>
                    <a:pt x="200" y="50"/>
                    <a:pt x="201" y="54"/>
                  </a:cubicBezTo>
                  <a:cubicBezTo>
                    <a:pt x="204" y="54"/>
                    <a:pt x="206" y="52"/>
                    <a:pt x="208" y="50"/>
                  </a:cubicBezTo>
                  <a:cubicBezTo>
                    <a:pt x="209" y="48"/>
                    <a:pt x="213" y="47"/>
                    <a:pt x="211" y="44"/>
                  </a:cubicBezTo>
                  <a:close/>
                  <a:moveTo>
                    <a:pt x="324" y="42"/>
                  </a:moveTo>
                  <a:cubicBezTo>
                    <a:pt x="323" y="41"/>
                    <a:pt x="322" y="40"/>
                    <a:pt x="321" y="40"/>
                  </a:cubicBezTo>
                  <a:cubicBezTo>
                    <a:pt x="312" y="46"/>
                    <a:pt x="302" y="49"/>
                    <a:pt x="293" y="52"/>
                  </a:cubicBezTo>
                  <a:cubicBezTo>
                    <a:pt x="287" y="54"/>
                    <a:pt x="281" y="56"/>
                    <a:pt x="275" y="58"/>
                  </a:cubicBezTo>
                  <a:cubicBezTo>
                    <a:pt x="280" y="61"/>
                    <a:pt x="281" y="69"/>
                    <a:pt x="288" y="67"/>
                  </a:cubicBezTo>
                  <a:cubicBezTo>
                    <a:pt x="298" y="64"/>
                    <a:pt x="309" y="61"/>
                    <a:pt x="314" y="50"/>
                  </a:cubicBezTo>
                  <a:cubicBezTo>
                    <a:pt x="317" y="47"/>
                    <a:pt x="323" y="47"/>
                    <a:pt x="324" y="42"/>
                  </a:cubicBezTo>
                  <a:close/>
                  <a:moveTo>
                    <a:pt x="1712" y="44"/>
                  </a:moveTo>
                  <a:cubicBezTo>
                    <a:pt x="1712" y="41"/>
                    <a:pt x="1712" y="41"/>
                    <a:pt x="1712" y="41"/>
                  </a:cubicBezTo>
                  <a:cubicBezTo>
                    <a:pt x="1708" y="40"/>
                    <a:pt x="1708" y="40"/>
                    <a:pt x="1708" y="40"/>
                  </a:cubicBezTo>
                  <a:cubicBezTo>
                    <a:pt x="1697" y="44"/>
                    <a:pt x="1684" y="47"/>
                    <a:pt x="1678" y="58"/>
                  </a:cubicBezTo>
                  <a:cubicBezTo>
                    <a:pt x="1678" y="60"/>
                    <a:pt x="1677" y="63"/>
                    <a:pt x="1679" y="64"/>
                  </a:cubicBezTo>
                  <a:cubicBezTo>
                    <a:pt x="1692" y="61"/>
                    <a:pt x="1701" y="52"/>
                    <a:pt x="1712" y="44"/>
                  </a:cubicBezTo>
                  <a:close/>
                  <a:moveTo>
                    <a:pt x="1730" y="50"/>
                  </a:moveTo>
                  <a:cubicBezTo>
                    <a:pt x="1728" y="44"/>
                    <a:pt x="1728" y="44"/>
                    <a:pt x="1728" y="44"/>
                  </a:cubicBezTo>
                  <a:cubicBezTo>
                    <a:pt x="1726" y="43"/>
                    <a:pt x="1723" y="39"/>
                    <a:pt x="1720" y="41"/>
                  </a:cubicBezTo>
                  <a:cubicBezTo>
                    <a:pt x="1717" y="47"/>
                    <a:pt x="1710" y="51"/>
                    <a:pt x="1705" y="56"/>
                  </a:cubicBezTo>
                  <a:cubicBezTo>
                    <a:pt x="1699" y="60"/>
                    <a:pt x="1694" y="64"/>
                    <a:pt x="1688" y="65"/>
                  </a:cubicBezTo>
                  <a:cubicBezTo>
                    <a:pt x="1686" y="68"/>
                    <a:pt x="1682" y="68"/>
                    <a:pt x="1683" y="71"/>
                  </a:cubicBezTo>
                  <a:cubicBezTo>
                    <a:pt x="1684" y="73"/>
                    <a:pt x="1685" y="74"/>
                    <a:pt x="1687" y="74"/>
                  </a:cubicBezTo>
                  <a:cubicBezTo>
                    <a:pt x="1693" y="70"/>
                    <a:pt x="1701" y="72"/>
                    <a:pt x="1707" y="65"/>
                  </a:cubicBezTo>
                  <a:cubicBezTo>
                    <a:pt x="1714" y="64"/>
                    <a:pt x="1718" y="59"/>
                    <a:pt x="1723" y="54"/>
                  </a:cubicBezTo>
                  <a:cubicBezTo>
                    <a:pt x="1726" y="52"/>
                    <a:pt x="1731" y="54"/>
                    <a:pt x="1730" y="50"/>
                  </a:cubicBezTo>
                  <a:close/>
                  <a:moveTo>
                    <a:pt x="1470" y="49"/>
                  </a:moveTo>
                  <a:cubicBezTo>
                    <a:pt x="1463" y="39"/>
                    <a:pt x="1453" y="44"/>
                    <a:pt x="1444" y="41"/>
                  </a:cubicBezTo>
                  <a:cubicBezTo>
                    <a:pt x="1431" y="41"/>
                    <a:pt x="1418" y="46"/>
                    <a:pt x="1411" y="58"/>
                  </a:cubicBezTo>
                  <a:cubicBezTo>
                    <a:pt x="1409" y="64"/>
                    <a:pt x="1407" y="73"/>
                    <a:pt x="1412" y="78"/>
                  </a:cubicBezTo>
                  <a:cubicBezTo>
                    <a:pt x="1416" y="81"/>
                    <a:pt x="1421" y="83"/>
                    <a:pt x="1425" y="82"/>
                  </a:cubicBezTo>
                  <a:cubicBezTo>
                    <a:pt x="1434" y="78"/>
                    <a:pt x="1431" y="69"/>
                    <a:pt x="1433" y="62"/>
                  </a:cubicBezTo>
                  <a:cubicBezTo>
                    <a:pt x="1435" y="57"/>
                    <a:pt x="1440" y="56"/>
                    <a:pt x="1444" y="54"/>
                  </a:cubicBezTo>
                  <a:cubicBezTo>
                    <a:pt x="1451" y="52"/>
                    <a:pt x="1456" y="60"/>
                    <a:pt x="1460" y="63"/>
                  </a:cubicBezTo>
                  <a:cubicBezTo>
                    <a:pt x="1461" y="69"/>
                    <a:pt x="1462" y="75"/>
                    <a:pt x="1460" y="82"/>
                  </a:cubicBezTo>
                  <a:cubicBezTo>
                    <a:pt x="1454" y="99"/>
                    <a:pt x="1437" y="107"/>
                    <a:pt x="1419" y="106"/>
                  </a:cubicBezTo>
                  <a:cubicBezTo>
                    <a:pt x="1406" y="105"/>
                    <a:pt x="1389" y="99"/>
                    <a:pt x="1380" y="112"/>
                  </a:cubicBezTo>
                  <a:cubicBezTo>
                    <a:pt x="1378" y="117"/>
                    <a:pt x="1376" y="125"/>
                    <a:pt x="1378" y="131"/>
                  </a:cubicBezTo>
                  <a:cubicBezTo>
                    <a:pt x="1380" y="134"/>
                    <a:pt x="1383" y="140"/>
                    <a:pt x="1388" y="139"/>
                  </a:cubicBezTo>
                  <a:cubicBezTo>
                    <a:pt x="1390" y="138"/>
                    <a:pt x="1393" y="137"/>
                    <a:pt x="1394" y="134"/>
                  </a:cubicBezTo>
                  <a:cubicBezTo>
                    <a:pt x="1396" y="131"/>
                    <a:pt x="1393" y="128"/>
                    <a:pt x="1391" y="126"/>
                  </a:cubicBezTo>
                  <a:cubicBezTo>
                    <a:pt x="1389" y="120"/>
                    <a:pt x="1397" y="116"/>
                    <a:pt x="1401" y="113"/>
                  </a:cubicBezTo>
                  <a:cubicBezTo>
                    <a:pt x="1407" y="110"/>
                    <a:pt x="1413" y="113"/>
                    <a:pt x="1418" y="114"/>
                  </a:cubicBezTo>
                  <a:cubicBezTo>
                    <a:pt x="1425" y="118"/>
                    <a:pt x="1425" y="126"/>
                    <a:pt x="1428" y="132"/>
                  </a:cubicBezTo>
                  <a:cubicBezTo>
                    <a:pt x="1430" y="142"/>
                    <a:pt x="1425" y="152"/>
                    <a:pt x="1418" y="158"/>
                  </a:cubicBezTo>
                  <a:cubicBezTo>
                    <a:pt x="1418" y="159"/>
                    <a:pt x="1419" y="159"/>
                    <a:pt x="1420" y="159"/>
                  </a:cubicBezTo>
                  <a:cubicBezTo>
                    <a:pt x="1444" y="158"/>
                    <a:pt x="1467" y="159"/>
                    <a:pt x="1490" y="159"/>
                  </a:cubicBezTo>
                  <a:cubicBezTo>
                    <a:pt x="1507" y="158"/>
                    <a:pt x="1524" y="159"/>
                    <a:pt x="1540" y="158"/>
                  </a:cubicBezTo>
                  <a:cubicBezTo>
                    <a:pt x="1550" y="153"/>
                    <a:pt x="1558" y="143"/>
                    <a:pt x="1562" y="132"/>
                  </a:cubicBezTo>
                  <a:cubicBezTo>
                    <a:pt x="1568" y="116"/>
                    <a:pt x="1564" y="99"/>
                    <a:pt x="1551" y="88"/>
                  </a:cubicBezTo>
                  <a:cubicBezTo>
                    <a:pt x="1542" y="84"/>
                    <a:pt x="1530" y="76"/>
                    <a:pt x="1519" y="83"/>
                  </a:cubicBezTo>
                  <a:cubicBezTo>
                    <a:pt x="1515" y="86"/>
                    <a:pt x="1513" y="90"/>
                    <a:pt x="1512" y="95"/>
                  </a:cubicBezTo>
                  <a:cubicBezTo>
                    <a:pt x="1513" y="102"/>
                    <a:pt x="1520" y="105"/>
                    <a:pt x="1525" y="109"/>
                  </a:cubicBezTo>
                  <a:cubicBezTo>
                    <a:pt x="1527" y="112"/>
                    <a:pt x="1525" y="115"/>
                    <a:pt x="1524" y="118"/>
                  </a:cubicBezTo>
                  <a:cubicBezTo>
                    <a:pt x="1516" y="128"/>
                    <a:pt x="1503" y="133"/>
                    <a:pt x="1490" y="131"/>
                  </a:cubicBezTo>
                  <a:cubicBezTo>
                    <a:pt x="1486" y="129"/>
                    <a:pt x="1482" y="126"/>
                    <a:pt x="1480" y="123"/>
                  </a:cubicBezTo>
                  <a:cubicBezTo>
                    <a:pt x="1474" y="118"/>
                    <a:pt x="1475" y="109"/>
                    <a:pt x="1476" y="103"/>
                  </a:cubicBezTo>
                  <a:cubicBezTo>
                    <a:pt x="1482" y="93"/>
                    <a:pt x="1487" y="79"/>
                    <a:pt x="1481" y="67"/>
                  </a:cubicBezTo>
                  <a:cubicBezTo>
                    <a:pt x="1481" y="60"/>
                    <a:pt x="1475" y="55"/>
                    <a:pt x="1470" y="49"/>
                  </a:cubicBezTo>
                  <a:close/>
                  <a:moveTo>
                    <a:pt x="1113" y="41"/>
                  </a:moveTo>
                  <a:cubicBezTo>
                    <a:pt x="1112" y="43"/>
                    <a:pt x="1109" y="45"/>
                    <a:pt x="1109" y="48"/>
                  </a:cubicBezTo>
                  <a:cubicBezTo>
                    <a:pt x="1109" y="50"/>
                    <a:pt x="1110" y="51"/>
                    <a:pt x="1112" y="52"/>
                  </a:cubicBezTo>
                  <a:cubicBezTo>
                    <a:pt x="1113" y="48"/>
                    <a:pt x="1114" y="45"/>
                    <a:pt x="1113" y="41"/>
                  </a:cubicBezTo>
                  <a:close/>
                  <a:moveTo>
                    <a:pt x="1162" y="44"/>
                  </a:moveTo>
                  <a:cubicBezTo>
                    <a:pt x="1159" y="44"/>
                    <a:pt x="1154" y="41"/>
                    <a:pt x="1150" y="42"/>
                  </a:cubicBezTo>
                  <a:cubicBezTo>
                    <a:pt x="1151" y="47"/>
                    <a:pt x="1148" y="52"/>
                    <a:pt x="1149" y="56"/>
                  </a:cubicBezTo>
                  <a:cubicBezTo>
                    <a:pt x="1155" y="59"/>
                    <a:pt x="1157" y="54"/>
                    <a:pt x="1161" y="51"/>
                  </a:cubicBezTo>
                  <a:cubicBezTo>
                    <a:pt x="1162" y="49"/>
                    <a:pt x="1164" y="47"/>
                    <a:pt x="1162" y="44"/>
                  </a:cubicBezTo>
                  <a:close/>
                  <a:moveTo>
                    <a:pt x="1269" y="48"/>
                  </a:moveTo>
                  <a:cubicBezTo>
                    <a:pt x="1267" y="43"/>
                    <a:pt x="1267" y="43"/>
                    <a:pt x="1267" y="43"/>
                  </a:cubicBezTo>
                  <a:cubicBezTo>
                    <a:pt x="1265" y="41"/>
                    <a:pt x="1263" y="44"/>
                    <a:pt x="1261" y="43"/>
                  </a:cubicBezTo>
                  <a:cubicBezTo>
                    <a:pt x="1248" y="53"/>
                    <a:pt x="1231" y="54"/>
                    <a:pt x="1216" y="58"/>
                  </a:cubicBezTo>
                  <a:cubicBezTo>
                    <a:pt x="1215" y="62"/>
                    <a:pt x="1215" y="67"/>
                    <a:pt x="1219" y="70"/>
                  </a:cubicBezTo>
                  <a:cubicBezTo>
                    <a:pt x="1234" y="69"/>
                    <a:pt x="1247" y="64"/>
                    <a:pt x="1257" y="55"/>
                  </a:cubicBezTo>
                  <a:cubicBezTo>
                    <a:pt x="1261" y="51"/>
                    <a:pt x="1270" y="56"/>
                    <a:pt x="1269" y="48"/>
                  </a:cubicBezTo>
                  <a:close/>
                  <a:moveTo>
                    <a:pt x="162" y="53"/>
                  </a:moveTo>
                  <a:cubicBezTo>
                    <a:pt x="163" y="51"/>
                    <a:pt x="163" y="48"/>
                    <a:pt x="163" y="46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60" y="52"/>
                    <a:pt x="160" y="53"/>
                    <a:pt x="162" y="53"/>
                  </a:cubicBezTo>
                  <a:close/>
                  <a:moveTo>
                    <a:pt x="1113" y="62"/>
                  </a:moveTo>
                  <a:cubicBezTo>
                    <a:pt x="1110" y="60"/>
                    <a:pt x="1109" y="55"/>
                    <a:pt x="1105" y="54"/>
                  </a:cubicBezTo>
                  <a:cubicBezTo>
                    <a:pt x="1103" y="55"/>
                    <a:pt x="1102" y="57"/>
                    <a:pt x="1102" y="58"/>
                  </a:cubicBezTo>
                  <a:cubicBezTo>
                    <a:pt x="1105" y="67"/>
                    <a:pt x="1110" y="74"/>
                    <a:pt x="1119" y="79"/>
                  </a:cubicBezTo>
                  <a:cubicBezTo>
                    <a:pt x="1127" y="89"/>
                    <a:pt x="1139" y="94"/>
                    <a:pt x="1149" y="101"/>
                  </a:cubicBezTo>
                  <a:cubicBezTo>
                    <a:pt x="1153" y="103"/>
                    <a:pt x="1155" y="97"/>
                    <a:pt x="1157" y="94"/>
                  </a:cubicBezTo>
                  <a:cubicBezTo>
                    <a:pt x="1158" y="91"/>
                    <a:pt x="1162" y="92"/>
                    <a:pt x="1162" y="89"/>
                  </a:cubicBezTo>
                  <a:cubicBezTo>
                    <a:pt x="1153" y="84"/>
                    <a:pt x="1144" y="82"/>
                    <a:pt x="1134" y="81"/>
                  </a:cubicBezTo>
                  <a:cubicBezTo>
                    <a:pt x="1124" y="78"/>
                    <a:pt x="1120" y="68"/>
                    <a:pt x="1113" y="62"/>
                  </a:cubicBezTo>
                  <a:close/>
                  <a:moveTo>
                    <a:pt x="43" y="61"/>
                  </a:moveTo>
                  <a:cubicBezTo>
                    <a:pt x="40" y="58"/>
                    <a:pt x="36" y="55"/>
                    <a:pt x="32" y="55"/>
                  </a:cubicBezTo>
                  <a:cubicBezTo>
                    <a:pt x="25" y="56"/>
                    <a:pt x="25" y="63"/>
                    <a:pt x="20" y="67"/>
                  </a:cubicBezTo>
                  <a:cubicBezTo>
                    <a:pt x="17" y="71"/>
                    <a:pt x="12" y="70"/>
                    <a:pt x="9" y="68"/>
                  </a:cubicBezTo>
                  <a:cubicBezTo>
                    <a:pt x="7" y="68"/>
                    <a:pt x="6" y="64"/>
                    <a:pt x="4" y="64"/>
                  </a:cubicBezTo>
                  <a:cubicBezTo>
                    <a:pt x="4" y="69"/>
                    <a:pt x="5" y="74"/>
                    <a:pt x="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3"/>
                    <a:pt x="33" y="86"/>
                    <a:pt x="31" y="87"/>
                  </a:cubicBezTo>
                  <a:cubicBezTo>
                    <a:pt x="24" y="95"/>
                    <a:pt x="14" y="97"/>
                    <a:pt x="5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101"/>
                    <a:pt x="9" y="99"/>
                    <a:pt x="13" y="101"/>
                  </a:cubicBezTo>
                  <a:cubicBezTo>
                    <a:pt x="20" y="101"/>
                    <a:pt x="26" y="99"/>
                    <a:pt x="32" y="96"/>
                  </a:cubicBezTo>
                  <a:cubicBezTo>
                    <a:pt x="36" y="93"/>
                    <a:pt x="36" y="87"/>
                    <a:pt x="41" y="86"/>
                  </a:cubicBezTo>
                  <a:cubicBezTo>
                    <a:pt x="45" y="78"/>
                    <a:pt x="48" y="68"/>
                    <a:pt x="43" y="61"/>
                  </a:cubicBezTo>
                  <a:close/>
                  <a:moveTo>
                    <a:pt x="163" y="67"/>
                  </a:moveTo>
                  <a:cubicBezTo>
                    <a:pt x="161" y="63"/>
                    <a:pt x="157" y="62"/>
                    <a:pt x="156" y="58"/>
                  </a:cubicBezTo>
                  <a:cubicBezTo>
                    <a:pt x="155" y="57"/>
                    <a:pt x="153" y="59"/>
                    <a:pt x="152" y="60"/>
                  </a:cubicBezTo>
                  <a:cubicBezTo>
                    <a:pt x="148" y="64"/>
                    <a:pt x="156" y="69"/>
                    <a:pt x="158" y="73"/>
                  </a:cubicBezTo>
                  <a:cubicBezTo>
                    <a:pt x="161" y="74"/>
                    <a:pt x="164" y="78"/>
                    <a:pt x="166" y="79"/>
                  </a:cubicBezTo>
                  <a:cubicBezTo>
                    <a:pt x="166" y="74"/>
                    <a:pt x="163" y="71"/>
                    <a:pt x="163" y="67"/>
                  </a:cubicBezTo>
                  <a:close/>
                  <a:moveTo>
                    <a:pt x="982" y="70"/>
                  </a:moveTo>
                  <a:cubicBezTo>
                    <a:pt x="982" y="66"/>
                    <a:pt x="980" y="62"/>
                    <a:pt x="978" y="59"/>
                  </a:cubicBezTo>
                  <a:cubicBezTo>
                    <a:pt x="977" y="58"/>
                    <a:pt x="975" y="59"/>
                    <a:pt x="973" y="59"/>
                  </a:cubicBezTo>
                  <a:cubicBezTo>
                    <a:pt x="969" y="59"/>
                    <a:pt x="969" y="63"/>
                    <a:pt x="969" y="67"/>
                  </a:cubicBezTo>
                  <a:cubicBezTo>
                    <a:pt x="968" y="72"/>
                    <a:pt x="963" y="75"/>
                    <a:pt x="962" y="80"/>
                  </a:cubicBezTo>
                  <a:cubicBezTo>
                    <a:pt x="965" y="83"/>
                    <a:pt x="970" y="80"/>
                    <a:pt x="974" y="80"/>
                  </a:cubicBezTo>
                  <a:cubicBezTo>
                    <a:pt x="979" y="78"/>
                    <a:pt x="984" y="75"/>
                    <a:pt x="982" y="70"/>
                  </a:cubicBezTo>
                  <a:close/>
                  <a:moveTo>
                    <a:pt x="516" y="68"/>
                  </a:moveTo>
                  <a:cubicBezTo>
                    <a:pt x="516" y="63"/>
                    <a:pt x="511" y="59"/>
                    <a:pt x="507" y="61"/>
                  </a:cubicBezTo>
                  <a:cubicBezTo>
                    <a:pt x="507" y="68"/>
                    <a:pt x="500" y="73"/>
                    <a:pt x="499" y="78"/>
                  </a:cubicBezTo>
                  <a:cubicBezTo>
                    <a:pt x="502" y="80"/>
                    <a:pt x="505" y="77"/>
                    <a:pt x="509" y="78"/>
                  </a:cubicBezTo>
                  <a:cubicBezTo>
                    <a:pt x="513" y="77"/>
                    <a:pt x="517" y="73"/>
                    <a:pt x="516" y="68"/>
                  </a:cubicBezTo>
                  <a:close/>
                  <a:moveTo>
                    <a:pt x="637" y="68"/>
                  </a:moveTo>
                  <a:cubicBezTo>
                    <a:pt x="636" y="65"/>
                    <a:pt x="637" y="61"/>
                    <a:pt x="633" y="60"/>
                  </a:cubicBezTo>
                  <a:cubicBezTo>
                    <a:pt x="631" y="61"/>
                    <a:pt x="628" y="64"/>
                    <a:pt x="628" y="67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55" y="85"/>
                    <a:pt x="663" y="92"/>
                    <a:pt x="672" y="96"/>
                  </a:cubicBezTo>
                  <a:cubicBezTo>
                    <a:pt x="674" y="98"/>
                    <a:pt x="677" y="97"/>
                    <a:pt x="678" y="95"/>
                  </a:cubicBezTo>
                  <a:cubicBezTo>
                    <a:pt x="679" y="94"/>
                    <a:pt x="681" y="91"/>
                    <a:pt x="679" y="89"/>
                  </a:cubicBezTo>
                  <a:cubicBezTo>
                    <a:pt x="675" y="89"/>
                    <a:pt x="672" y="86"/>
                    <a:pt x="668" y="85"/>
                  </a:cubicBezTo>
                  <a:cubicBezTo>
                    <a:pt x="655" y="84"/>
                    <a:pt x="644" y="79"/>
                    <a:pt x="637" y="68"/>
                  </a:cubicBezTo>
                  <a:close/>
                  <a:moveTo>
                    <a:pt x="1453" y="66"/>
                  </a:moveTo>
                  <a:cubicBezTo>
                    <a:pt x="1451" y="62"/>
                    <a:pt x="1448" y="61"/>
                    <a:pt x="1445" y="61"/>
                  </a:cubicBezTo>
                  <a:cubicBezTo>
                    <a:pt x="1437" y="62"/>
                    <a:pt x="1441" y="71"/>
                    <a:pt x="1438" y="76"/>
                  </a:cubicBezTo>
                  <a:cubicBezTo>
                    <a:pt x="1438" y="78"/>
                    <a:pt x="1436" y="80"/>
                    <a:pt x="1437" y="82"/>
                  </a:cubicBezTo>
                  <a:cubicBezTo>
                    <a:pt x="1442" y="83"/>
                    <a:pt x="1448" y="82"/>
                    <a:pt x="1452" y="79"/>
                  </a:cubicBezTo>
                  <a:cubicBezTo>
                    <a:pt x="1455" y="75"/>
                    <a:pt x="1454" y="70"/>
                    <a:pt x="1453" y="66"/>
                  </a:cubicBezTo>
                  <a:close/>
                  <a:moveTo>
                    <a:pt x="360" y="62"/>
                  </a:moveTo>
                  <a:cubicBezTo>
                    <a:pt x="355" y="62"/>
                    <a:pt x="354" y="68"/>
                    <a:pt x="352" y="71"/>
                  </a:cubicBezTo>
                  <a:cubicBezTo>
                    <a:pt x="345" y="81"/>
                    <a:pt x="335" y="92"/>
                    <a:pt x="321" y="92"/>
                  </a:cubicBezTo>
                  <a:cubicBezTo>
                    <a:pt x="312" y="97"/>
                    <a:pt x="304" y="99"/>
                    <a:pt x="296" y="103"/>
                  </a:cubicBezTo>
                  <a:cubicBezTo>
                    <a:pt x="296" y="108"/>
                    <a:pt x="291" y="112"/>
                    <a:pt x="293" y="115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1" y="110"/>
                    <a:pt x="314" y="106"/>
                    <a:pt x="318" y="106"/>
                  </a:cubicBezTo>
                  <a:cubicBezTo>
                    <a:pt x="335" y="98"/>
                    <a:pt x="352" y="89"/>
                    <a:pt x="365" y="74"/>
                  </a:cubicBezTo>
                  <a:cubicBezTo>
                    <a:pt x="368" y="69"/>
                    <a:pt x="362" y="66"/>
                    <a:pt x="360" y="62"/>
                  </a:cubicBezTo>
                  <a:close/>
                  <a:moveTo>
                    <a:pt x="39" y="68"/>
                  </a:moveTo>
                  <a:cubicBezTo>
                    <a:pt x="38" y="65"/>
                    <a:pt x="36" y="64"/>
                    <a:pt x="34" y="63"/>
                  </a:cubicBezTo>
                  <a:cubicBezTo>
                    <a:pt x="30" y="66"/>
                    <a:pt x="26" y="71"/>
                    <a:pt x="25" y="74"/>
                  </a:cubicBezTo>
                  <a:cubicBezTo>
                    <a:pt x="29" y="76"/>
                    <a:pt x="33" y="74"/>
                    <a:pt x="36" y="74"/>
                  </a:cubicBezTo>
                  <a:cubicBezTo>
                    <a:pt x="39" y="73"/>
                    <a:pt x="39" y="70"/>
                    <a:pt x="39" y="68"/>
                  </a:cubicBezTo>
                  <a:close/>
                  <a:moveTo>
                    <a:pt x="838" y="68"/>
                  </a:moveTo>
                  <a:cubicBezTo>
                    <a:pt x="837" y="67"/>
                    <a:pt x="836" y="64"/>
                    <a:pt x="834" y="64"/>
                  </a:cubicBezTo>
                  <a:cubicBezTo>
                    <a:pt x="832" y="66"/>
                    <a:pt x="833" y="70"/>
                    <a:pt x="831" y="72"/>
                  </a:cubicBezTo>
                  <a:cubicBezTo>
                    <a:pt x="831" y="73"/>
                    <a:pt x="832" y="73"/>
                    <a:pt x="833" y="73"/>
                  </a:cubicBezTo>
                  <a:cubicBezTo>
                    <a:pt x="835" y="72"/>
                    <a:pt x="838" y="71"/>
                    <a:pt x="838" y="68"/>
                  </a:cubicBezTo>
                  <a:close/>
                  <a:moveTo>
                    <a:pt x="1114" y="82"/>
                  </a:moveTo>
                  <a:cubicBezTo>
                    <a:pt x="1109" y="80"/>
                    <a:pt x="1106" y="74"/>
                    <a:pt x="1103" y="70"/>
                  </a:cubicBezTo>
                  <a:cubicBezTo>
                    <a:pt x="1099" y="70"/>
                    <a:pt x="1098" y="62"/>
                    <a:pt x="1095" y="66"/>
                  </a:cubicBezTo>
                  <a:cubicBezTo>
                    <a:pt x="1093" y="68"/>
                    <a:pt x="1095" y="70"/>
                    <a:pt x="1095" y="71"/>
                  </a:cubicBezTo>
                  <a:cubicBezTo>
                    <a:pt x="1105" y="86"/>
                    <a:pt x="1120" y="94"/>
                    <a:pt x="1133" y="105"/>
                  </a:cubicBezTo>
                  <a:cubicBezTo>
                    <a:pt x="1139" y="107"/>
                    <a:pt x="1144" y="112"/>
                    <a:pt x="1150" y="113"/>
                  </a:cubicBezTo>
                  <a:cubicBezTo>
                    <a:pt x="1151" y="112"/>
                    <a:pt x="1151" y="110"/>
                    <a:pt x="1150" y="108"/>
                  </a:cubicBezTo>
                  <a:cubicBezTo>
                    <a:pt x="1137" y="100"/>
                    <a:pt x="1124" y="92"/>
                    <a:pt x="1114" y="82"/>
                  </a:cubicBezTo>
                  <a:close/>
                  <a:moveTo>
                    <a:pt x="769" y="73"/>
                  </a:moveTo>
                  <a:cubicBezTo>
                    <a:pt x="770" y="62"/>
                    <a:pt x="760" y="72"/>
                    <a:pt x="757" y="74"/>
                  </a:cubicBezTo>
                  <a:cubicBezTo>
                    <a:pt x="758" y="76"/>
                    <a:pt x="759" y="77"/>
                    <a:pt x="760" y="78"/>
                  </a:cubicBezTo>
                  <a:cubicBezTo>
                    <a:pt x="764" y="77"/>
                    <a:pt x="768" y="77"/>
                    <a:pt x="769" y="73"/>
                  </a:cubicBezTo>
                  <a:close/>
                  <a:moveTo>
                    <a:pt x="1312" y="75"/>
                  </a:moveTo>
                  <a:cubicBezTo>
                    <a:pt x="1310" y="73"/>
                    <a:pt x="1309" y="67"/>
                    <a:pt x="1306" y="69"/>
                  </a:cubicBezTo>
                  <a:cubicBezTo>
                    <a:pt x="1304" y="74"/>
                    <a:pt x="1301" y="79"/>
                    <a:pt x="1297" y="83"/>
                  </a:cubicBezTo>
                  <a:cubicBezTo>
                    <a:pt x="1302" y="83"/>
                    <a:pt x="1307" y="78"/>
                    <a:pt x="1312" y="76"/>
                  </a:cubicBezTo>
                  <a:cubicBezTo>
                    <a:pt x="1312" y="75"/>
                    <a:pt x="1312" y="75"/>
                    <a:pt x="1312" y="75"/>
                  </a:cubicBezTo>
                  <a:close/>
                  <a:moveTo>
                    <a:pt x="306" y="76"/>
                  </a:moveTo>
                  <a:cubicBezTo>
                    <a:pt x="304" y="74"/>
                    <a:pt x="305" y="71"/>
                    <a:pt x="303" y="68"/>
                  </a:cubicBezTo>
                  <a:cubicBezTo>
                    <a:pt x="297" y="68"/>
                    <a:pt x="294" y="73"/>
                    <a:pt x="289" y="73"/>
                  </a:cubicBezTo>
                  <a:cubicBezTo>
                    <a:pt x="288" y="77"/>
                    <a:pt x="294" y="81"/>
                    <a:pt x="289" y="84"/>
                  </a:cubicBezTo>
                  <a:cubicBezTo>
                    <a:pt x="296" y="83"/>
                    <a:pt x="302" y="81"/>
                    <a:pt x="306" y="76"/>
                  </a:cubicBezTo>
                  <a:close/>
                  <a:moveTo>
                    <a:pt x="1712" y="68"/>
                  </a:moveTo>
                  <a:cubicBezTo>
                    <a:pt x="1709" y="69"/>
                    <a:pt x="1707" y="71"/>
                    <a:pt x="1705" y="73"/>
                  </a:cubicBezTo>
                  <a:cubicBezTo>
                    <a:pt x="1700" y="75"/>
                    <a:pt x="1693" y="74"/>
                    <a:pt x="1689" y="79"/>
                  </a:cubicBezTo>
                  <a:cubicBezTo>
                    <a:pt x="1691" y="81"/>
                    <a:pt x="1691" y="85"/>
                    <a:pt x="1694" y="86"/>
                  </a:cubicBezTo>
                  <a:cubicBezTo>
                    <a:pt x="1700" y="85"/>
                    <a:pt x="1706" y="82"/>
                    <a:pt x="1711" y="79"/>
                  </a:cubicBezTo>
                  <a:cubicBezTo>
                    <a:pt x="1712" y="76"/>
                    <a:pt x="1712" y="72"/>
                    <a:pt x="1712" y="68"/>
                  </a:cubicBezTo>
                  <a:close/>
                  <a:moveTo>
                    <a:pt x="1248" y="69"/>
                  </a:moveTo>
                  <a:cubicBezTo>
                    <a:pt x="1240" y="70"/>
                    <a:pt x="1233" y="74"/>
                    <a:pt x="1224" y="74"/>
                  </a:cubicBezTo>
                  <a:cubicBezTo>
                    <a:pt x="1222" y="76"/>
                    <a:pt x="1222" y="76"/>
                    <a:pt x="1222" y="76"/>
                  </a:cubicBezTo>
                  <a:cubicBezTo>
                    <a:pt x="1225" y="79"/>
                    <a:pt x="1225" y="79"/>
                    <a:pt x="1225" y="79"/>
                  </a:cubicBezTo>
                  <a:cubicBezTo>
                    <a:pt x="1233" y="80"/>
                    <a:pt x="1240" y="78"/>
                    <a:pt x="1247" y="75"/>
                  </a:cubicBezTo>
                  <a:cubicBezTo>
                    <a:pt x="1249" y="73"/>
                    <a:pt x="1247" y="70"/>
                    <a:pt x="1248" y="69"/>
                  </a:cubicBezTo>
                  <a:close/>
                  <a:moveTo>
                    <a:pt x="245" y="74"/>
                  </a:moveTo>
                  <a:cubicBezTo>
                    <a:pt x="244" y="69"/>
                    <a:pt x="237" y="70"/>
                    <a:pt x="232" y="70"/>
                  </a:cubicBezTo>
                  <a:cubicBezTo>
                    <a:pt x="231" y="70"/>
                    <a:pt x="228" y="72"/>
                    <a:pt x="229" y="74"/>
                  </a:cubicBezTo>
                  <a:cubicBezTo>
                    <a:pt x="234" y="77"/>
                    <a:pt x="241" y="75"/>
                    <a:pt x="245" y="74"/>
                  </a:cubicBezTo>
                  <a:close/>
                  <a:moveTo>
                    <a:pt x="649" y="89"/>
                  </a:moveTo>
                  <a:cubicBezTo>
                    <a:pt x="637" y="87"/>
                    <a:pt x="632" y="76"/>
                    <a:pt x="623" y="71"/>
                  </a:cubicBezTo>
                  <a:cubicBezTo>
                    <a:pt x="622" y="72"/>
                    <a:pt x="620" y="72"/>
                    <a:pt x="621" y="74"/>
                  </a:cubicBezTo>
                  <a:cubicBezTo>
                    <a:pt x="628" y="78"/>
                    <a:pt x="631" y="87"/>
                    <a:pt x="637" y="92"/>
                  </a:cubicBezTo>
                  <a:cubicBezTo>
                    <a:pt x="641" y="107"/>
                    <a:pt x="659" y="110"/>
                    <a:pt x="672" y="114"/>
                  </a:cubicBezTo>
                  <a:cubicBezTo>
                    <a:pt x="675" y="112"/>
                    <a:pt x="675" y="107"/>
                    <a:pt x="675" y="103"/>
                  </a:cubicBezTo>
                  <a:cubicBezTo>
                    <a:pt x="666" y="98"/>
                    <a:pt x="657" y="94"/>
                    <a:pt x="649" y="89"/>
                  </a:cubicBezTo>
                  <a:close/>
                  <a:moveTo>
                    <a:pt x="149" y="72"/>
                  </a:moveTo>
                  <a:cubicBezTo>
                    <a:pt x="143" y="71"/>
                    <a:pt x="143" y="71"/>
                    <a:pt x="143" y="71"/>
                  </a:cubicBezTo>
                  <a:cubicBezTo>
                    <a:pt x="143" y="73"/>
                    <a:pt x="146" y="76"/>
                    <a:pt x="149" y="77"/>
                  </a:cubicBezTo>
                  <a:cubicBezTo>
                    <a:pt x="155" y="85"/>
                    <a:pt x="163" y="92"/>
                    <a:pt x="166" y="102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187" y="116"/>
                    <a:pt x="192" y="125"/>
                    <a:pt x="201" y="123"/>
                  </a:cubicBezTo>
                  <a:cubicBezTo>
                    <a:pt x="202" y="119"/>
                    <a:pt x="204" y="115"/>
                    <a:pt x="201" y="112"/>
                  </a:cubicBezTo>
                  <a:cubicBezTo>
                    <a:pt x="190" y="105"/>
                    <a:pt x="178" y="97"/>
                    <a:pt x="167" y="90"/>
                  </a:cubicBezTo>
                  <a:cubicBezTo>
                    <a:pt x="161" y="84"/>
                    <a:pt x="157" y="77"/>
                    <a:pt x="149" y="72"/>
                  </a:cubicBezTo>
                  <a:close/>
                  <a:moveTo>
                    <a:pt x="716" y="75"/>
                  </a:moveTo>
                  <a:cubicBezTo>
                    <a:pt x="713" y="73"/>
                    <a:pt x="708" y="72"/>
                    <a:pt x="704" y="71"/>
                  </a:cubicBezTo>
                  <a:cubicBezTo>
                    <a:pt x="703" y="72"/>
                    <a:pt x="700" y="72"/>
                    <a:pt x="701" y="74"/>
                  </a:cubicBezTo>
                  <a:cubicBezTo>
                    <a:pt x="704" y="77"/>
                    <a:pt x="712" y="77"/>
                    <a:pt x="716" y="75"/>
                  </a:cubicBezTo>
                  <a:close/>
                  <a:moveTo>
                    <a:pt x="1089" y="73"/>
                  </a:moveTo>
                  <a:cubicBezTo>
                    <a:pt x="1086" y="73"/>
                    <a:pt x="1083" y="76"/>
                    <a:pt x="1081" y="79"/>
                  </a:cubicBezTo>
                  <a:cubicBezTo>
                    <a:pt x="1084" y="85"/>
                    <a:pt x="1089" y="91"/>
                    <a:pt x="1089" y="99"/>
                  </a:cubicBezTo>
                  <a:cubicBezTo>
                    <a:pt x="1094" y="107"/>
                    <a:pt x="1086" y="116"/>
                    <a:pt x="1095" y="124"/>
                  </a:cubicBezTo>
                  <a:cubicBezTo>
                    <a:pt x="1114" y="140"/>
                    <a:pt x="1137" y="149"/>
                    <a:pt x="1161" y="155"/>
                  </a:cubicBezTo>
                  <a:cubicBezTo>
                    <a:pt x="1162" y="162"/>
                    <a:pt x="1171" y="157"/>
                    <a:pt x="1175" y="159"/>
                  </a:cubicBezTo>
                  <a:cubicBezTo>
                    <a:pt x="1207" y="160"/>
                    <a:pt x="1242" y="159"/>
                    <a:pt x="1274" y="159"/>
                  </a:cubicBezTo>
                  <a:cubicBezTo>
                    <a:pt x="1280" y="153"/>
                    <a:pt x="1287" y="152"/>
                    <a:pt x="1294" y="150"/>
                  </a:cubicBezTo>
                  <a:cubicBezTo>
                    <a:pt x="1307" y="142"/>
                    <a:pt x="1319" y="132"/>
                    <a:pt x="1330" y="121"/>
                  </a:cubicBezTo>
                  <a:cubicBezTo>
                    <a:pt x="1336" y="116"/>
                    <a:pt x="1344" y="111"/>
                    <a:pt x="1346" y="103"/>
                  </a:cubicBezTo>
                  <a:cubicBezTo>
                    <a:pt x="1340" y="97"/>
                    <a:pt x="1332" y="94"/>
                    <a:pt x="1325" y="88"/>
                  </a:cubicBezTo>
                  <a:cubicBezTo>
                    <a:pt x="1309" y="100"/>
                    <a:pt x="1293" y="110"/>
                    <a:pt x="1276" y="119"/>
                  </a:cubicBezTo>
                  <a:cubicBezTo>
                    <a:pt x="1259" y="126"/>
                    <a:pt x="1242" y="133"/>
                    <a:pt x="1223" y="132"/>
                  </a:cubicBezTo>
                  <a:cubicBezTo>
                    <a:pt x="1214" y="138"/>
                    <a:pt x="1207" y="148"/>
                    <a:pt x="1195" y="149"/>
                  </a:cubicBezTo>
                  <a:cubicBezTo>
                    <a:pt x="1183" y="152"/>
                    <a:pt x="1173" y="145"/>
                    <a:pt x="1163" y="140"/>
                  </a:cubicBezTo>
                  <a:cubicBezTo>
                    <a:pt x="1156" y="136"/>
                    <a:pt x="1151" y="128"/>
                    <a:pt x="1149" y="120"/>
                  </a:cubicBezTo>
                  <a:cubicBezTo>
                    <a:pt x="1145" y="117"/>
                    <a:pt x="1141" y="115"/>
                    <a:pt x="1136" y="112"/>
                  </a:cubicBezTo>
                  <a:cubicBezTo>
                    <a:pt x="1118" y="103"/>
                    <a:pt x="1103" y="88"/>
                    <a:pt x="1089" y="73"/>
                  </a:cubicBezTo>
                  <a:close/>
                  <a:moveTo>
                    <a:pt x="1187" y="75"/>
                  </a:moveTo>
                  <a:cubicBezTo>
                    <a:pt x="1186" y="74"/>
                    <a:pt x="1183" y="73"/>
                    <a:pt x="1180" y="73"/>
                  </a:cubicBezTo>
                  <a:cubicBezTo>
                    <a:pt x="1178" y="73"/>
                    <a:pt x="1176" y="74"/>
                    <a:pt x="1175" y="75"/>
                  </a:cubicBezTo>
                  <a:cubicBezTo>
                    <a:pt x="1177" y="77"/>
                    <a:pt x="1179" y="77"/>
                    <a:pt x="1181" y="77"/>
                  </a:cubicBezTo>
                  <a:cubicBezTo>
                    <a:pt x="1183" y="77"/>
                    <a:pt x="1187" y="78"/>
                    <a:pt x="1187" y="75"/>
                  </a:cubicBezTo>
                  <a:close/>
                  <a:moveTo>
                    <a:pt x="1656" y="82"/>
                  </a:moveTo>
                  <a:cubicBezTo>
                    <a:pt x="1654" y="75"/>
                    <a:pt x="1646" y="73"/>
                    <a:pt x="1639" y="73"/>
                  </a:cubicBezTo>
                  <a:cubicBezTo>
                    <a:pt x="1635" y="74"/>
                    <a:pt x="1631" y="73"/>
                    <a:pt x="1629" y="77"/>
                  </a:cubicBezTo>
                  <a:cubicBezTo>
                    <a:pt x="1635" y="85"/>
                    <a:pt x="1647" y="86"/>
                    <a:pt x="1656" y="90"/>
                  </a:cubicBezTo>
                  <a:cubicBezTo>
                    <a:pt x="1659" y="89"/>
                    <a:pt x="1656" y="85"/>
                    <a:pt x="1656" y="82"/>
                  </a:cubicBezTo>
                  <a:close/>
                  <a:moveTo>
                    <a:pt x="1593" y="99"/>
                  </a:moveTo>
                  <a:cubicBezTo>
                    <a:pt x="1582" y="93"/>
                    <a:pt x="1579" y="78"/>
                    <a:pt x="1567" y="73"/>
                  </a:cubicBezTo>
                  <a:cubicBezTo>
                    <a:pt x="1566" y="74"/>
                    <a:pt x="1563" y="75"/>
                    <a:pt x="1564" y="77"/>
                  </a:cubicBezTo>
                  <a:cubicBezTo>
                    <a:pt x="1568" y="87"/>
                    <a:pt x="1577" y="96"/>
                    <a:pt x="1584" y="104"/>
                  </a:cubicBezTo>
                  <a:cubicBezTo>
                    <a:pt x="1593" y="110"/>
                    <a:pt x="1600" y="119"/>
                    <a:pt x="1609" y="123"/>
                  </a:cubicBezTo>
                  <a:cubicBezTo>
                    <a:pt x="1611" y="125"/>
                    <a:pt x="1614" y="127"/>
                    <a:pt x="1616" y="126"/>
                  </a:cubicBezTo>
                  <a:cubicBezTo>
                    <a:pt x="1617" y="121"/>
                    <a:pt x="1615" y="118"/>
                    <a:pt x="1614" y="114"/>
                  </a:cubicBezTo>
                  <a:cubicBezTo>
                    <a:pt x="1607" y="110"/>
                    <a:pt x="1599" y="105"/>
                    <a:pt x="1593" y="99"/>
                  </a:cubicBezTo>
                  <a:close/>
                  <a:moveTo>
                    <a:pt x="1767" y="76"/>
                  </a:moveTo>
                  <a:cubicBezTo>
                    <a:pt x="1766" y="75"/>
                    <a:pt x="1766" y="73"/>
                    <a:pt x="1764" y="73"/>
                  </a:cubicBezTo>
                  <a:cubicBezTo>
                    <a:pt x="1759" y="85"/>
                    <a:pt x="1759" y="85"/>
                    <a:pt x="1759" y="85"/>
                  </a:cubicBezTo>
                  <a:cubicBezTo>
                    <a:pt x="1751" y="92"/>
                    <a:pt x="1751" y="92"/>
                    <a:pt x="1751" y="92"/>
                  </a:cubicBezTo>
                  <a:cubicBezTo>
                    <a:pt x="1757" y="89"/>
                    <a:pt x="1765" y="83"/>
                    <a:pt x="1767" y="76"/>
                  </a:cubicBezTo>
                  <a:close/>
                  <a:moveTo>
                    <a:pt x="1914" y="82"/>
                  </a:moveTo>
                  <a:cubicBezTo>
                    <a:pt x="1911" y="77"/>
                    <a:pt x="1907" y="74"/>
                    <a:pt x="1901" y="74"/>
                  </a:cubicBezTo>
                  <a:cubicBezTo>
                    <a:pt x="1898" y="76"/>
                    <a:pt x="1896" y="80"/>
                    <a:pt x="1895" y="85"/>
                  </a:cubicBezTo>
                  <a:cubicBezTo>
                    <a:pt x="1900" y="88"/>
                    <a:pt x="1908" y="89"/>
                    <a:pt x="1914" y="88"/>
                  </a:cubicBezTo>
                  <a:cubicBezTo>
                    <a:pt x="1915" y="87"/>
                    <a:pt x="1915" y="84"/>
                    <a:pt x="1914" y="82"/>
                  </a:cubicBezTo>
                  <a:close/>
                  <a:moveTo>
                    <a:pt x="857" y="85"/>
                  </a:moveTo>
                  <a:cubicBezTo>
                    <a:pt x="846" y="75"/>
                    <a:pt x="846" y="75"/>
                    <a:pt x="846" y="75"/>
                  </a:cubicBezTo>
                  <a:cubicBezTo>
                    <a:pt x="837" y="73"/>
                    <a:pt x="833" y="83"/>
                    <a:pt x="825" y="83"/>
                  </a:cubicBezTo>
                  <a:cubicBezTo>
                    <a:pt x="818" y="91"/>
                    <a:pt x="807" y="93"/>
                    <a:pt x="800" y="103"/>
                  </a:cubicBezTo>
                  <a:cubicBezTo>
                    <a:pt x="790" y="109"/>
                    <a:pt x="781" y="118"/>
                    <a:pt x="770" y="121"/>
                  </a:cubicBezTo>
                  <a:cubicBezTo>
                    <a:pt x="766" y="127"/>
                    <a:pt x="766" y="127"/>
                    <a:pt x="766" y="127"/>
                  </a:cubicBezTo>
                  <a:cubicBezTo>
                    <a:pt x="762" y="137"/>
                    <a:pt x="752" y="141"/>
                    <a:pt x="744" y="147"/>
                  </a:cubicBezTo>
                  <a:cubicBezTo>
                    <a:pt x="731" y="152"/>
                    <a:pt x="713" y="157"/>
                    <a:pt x="699" y="151"/>
                  </a:cubicBezTo>
                  <a:cubicBezTo>
                    <a:pt x="686" y="146"/>
                    <a:pt x="680" y="132"/>
                    <a:pt x="675" y="121"/>
                  </a:cubicBezTo>
                  <a:cubicBezTo>
                    <a:pt x="666" y="117"/>
                    <a:pt x="655" y="116"/>
                    <a:pt x="647" y="111"/>
                  </a:cubicBezTo>
                  <a:cubicBezTo>
                    <a:pt x="637" y="104"/>
                    <a:pt x="644" y="119"/>
                    <a:pt x="637" y="121"/>
                  </a:cubicBezTo>
                  <a:cubicBezTo>
                    <a:pt x="643" y="126"/>
                    <a:pt x="636" y="132"/>
                    <a:pt x="639" y="138"/>
                  </a:cubicBezTo>
                  <a:cubicBezTo>
                    <a:pt x="646" y="143"/>
                    <a:pt x="654" y="147"/>
                    <a:pt x="663" y="151"/>
                  </a:cubicBezTo>
                  <a:cubicBezTo>
                    <a:pt x="668" y="152"/>
                    <a:pt x="675" y="153"/>
                    <a:pt x="677" y="159"/>
                  </a:cubicBezTo>
                  <a:cubicBezTo>
                    <a:pt x="777" y="159"/>
                    <a:pt x="777" y="159"/>
                    <a:pt x="777" y="159"/>
                  </a:cubicBezTo>
                  <a:cubicBezTo>
                    <a:pt x="803" y="151"/>
                    <a:pt x="825" y="136"/>
                    <a:pt x="847" y="119"/>
                  </a:cubicBezTo>
                  <a:cubicBezTo>
                    <a:pt x="854" y="111"/>
                    <a:pt x="867" y="105"/>
                    <a:pt x="870" y="94"/>
                  </a:cubicBezTo>
                  <a:cubicBezTo>
                    <a:pt x="857" y="85"/>
                    <a:pt x="857" y="85"/>
                    <a:pt x="857" y="85"/>
                  </a:cubicBezTo>
                  <a:close/>
                  <a:moveTo>
                    <a:pt x="229" y="81"/>
                  </a:moveTo>
                  <a:cubicBezTo>
                    <a:pt x="227" y="80"/>
                    <a:pt x="224" y="78"/>
                    <a:pt x="224" y="76"/>
                  </a:cubicBezTo>
                  <a:cubicBezTo>
                    <a:pt x="223" y="76"/>
                    <a:pt x="222" y="77"/>
                    <a:pt x="220" y="77"/>
                  </a:cubicBezTo>
                  <a:cubicBezTo>
                    <a:pt x="215" y="82"/>
                    <a:pt x="208" y="86"/>
                    <a:pt x="203" y="89"/>
                  </a:cubicBezTo>
                  <a:cubicBezTo>
                    <a:pt x="204" y="91"/>
                    <a:pt x="206" y="92"/>
                    <a:pt x="207" y="93"/>
                  </a:cubicBezTo>
                  <a:cubicBezTo>
                    <a:pt x="213" y="87"/>
                    <a:pt x="220" y="82"/>
                    <a:pt x="229" y="81"/>
                  </a:cubicBezTo>
                  <a:close/>
                  <a:moveTo>
                    <a:pt x="379" y="83"/>
                  </a:moveTo>
                  <a:cubicBezTo>
                    <a:pt x="376" y="81"/>
                    <a:pt x="374" y="77"/>
                    <a:pt x="370" y="77"/>
                  </a:cubicBezTo>
                  <a:cubicBezTo>
                    <a:pt x="362" y="87"/>
                    <a:pt x="350" y="94"/>
                    <a:pt x="339" y="101"/>
                  </a:cubicBezTo>
                  <a:cubicBezTo>
                    <a:pt x="328" y="106"/>
                    <a:pt x="318" y="114"/>
                    <a:pt x="305" y="114"/>
                  </a:cubicBezTo>
                  <a:cubicBezTo>
                    <a:pt x="300" y="115"/>
                    <a:pt x="296" y="119"/>
                    <a:pt x="290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3" y="125"/>
                    <a:pt x="288" y="123"/>
                    <a:pt x="285" y="126"/>
                  </a:cubicBezTo>
                  <a:cubicBezTo>
                    <a:pt x="279" y="135"/>
                    <a:pt x="279" y="135"/>
                    <a:pt x="279" y="135"/>
                  </a:cubicBezTo>
                  <a:cubicBezTo>
                    <a:pt x="293" y="132"/>
                    <a:pt x="307" y="127"/>
                    <a:pt x="320" y="122"/>
                  </a:cubicBezTo>
                  <a:cubicBezTo>
                    <a:pt x="341" y="113"/>
                    <a:pt x="359" y="100"/>
                    <a:pt x="378" y="86"/>
                  </a:cubicBezTo>
                  <a:cubicBezTo>
                    <a:pt x="379" y="83"/>
                    <a:pt x="379" y="83"/>
                    <a:pt x="379" y="83"/>
                  </a:cubicBezTo>
                  <a:close/>
                  <a:moveTo>
                    <a:pt x="716" y="82"/>
                  </a:moveTo>
                  <a:cubicBezTo>
                    <a:pt x="705" y="84"/>
                    <a:pt x="697" y="80"/>
                    <a:pt x="687" y="77"/>
                  </a:cubicBezTo>
                  <a:cubicBezTo>
                    <a:pt x="684" y="79"/>
                    <a:pt x="681" y="80"/>
                    <a:pt x="679" y="82"/>
                  </a:cubicBezTo>
                  <a:cubicBezTo>
                    <a:pt x="684" y="88"/>
                    <a:pt x="692" y="86"/>
                    <a:pt x="699" y="86"/>
                  </a:cubicBezTo>
                  <a:cubicBezTo>
                    <a:pt x="707" y="91"/>
                    <a:pt x="716" y="95"/>
                    <a:pt x="726" y="93"/>
                  </a:cubicBezTo>
                  <a:cubicBezTo>
                    <a:pt x="727" y="91"/>
                    <a:pt x="726" y="88"/>
                    <a:pt x="725" y="87"/>
                  </a:cubicBezTo>
                  <a:cubicBezTo>
                    <a:pt x="725" y="83"/>
                    <a:pt x="720" y="81"/>
                    <a:pt x="716" y="82"/>
                  </a:cubicBezTo>
                  <a:close/>
                  <a:moveTo>
                    <a:pt x="1188" y="83"/>
                  </a:moveTo>
                  <a:cubicBezTo>
                    <a:pt x="1181" y="81"/>
                    <a:pt x="1172" y="82"/>
                    <a:pt x="1165" y="78"/>
                  </a:cubicBezTo>
                  <a:cubicBezTo>
                    <a:pt x="1163" y="79"/>
                    <a:pt x="1161" y="80"/>
                    <a:pt x="1159" y="82"/>
                  </a:cubicBezTo>
                  <a:cubicBezTo>
                    <a:pt x="1163" y="83"/>
                    <a:pt x="1167" y="86"/>
                    <a:pt x="1171" y="86"/>
                  </a:cubicBezTo>
                  <a:cubicBezTo>
                    <a:pt x="1177" y="87"/>
                    <a:pt x="1184" y="89"/>
                    <a:pt x="1190" y="87"/>
                  </a:cubicBezTo>
                  <a:cubicBezTo>
                    <a:pt x="1191" y="86"/>
                    <a:pt x="1190" y="84"/>
                    <a:pt x="1188" y="83"/>
                  </a:cubicBezTo>
                  <a:close/>
                  <a:moveTo>
                    <a:pt x="1255" y="86"/>
                  </a:moveTo>
                  <a:cubicBezTo>
                    <a:pt x="1254" y="77"/>
                    <a:pt x="1245" y="80"/>
                    <a:pt x="1240" y="83"/>
                  </a:cubicBezTo>
                  <a:cubicBezTo>
                    <a:pt x="1236" y="85"/>
                    <a:pt x="1230" y="83"/>
                    <a:pt x="1226" y="86"/>
                  </a:cubicBezTo>
                  <a:cubicBezTo>
                    <a:pt x="1227" y="88"/>
                    <a:pt x="1227" y="91"/>
                    <a:pt x="1228" y="93"/>
                  </a:cubicBezTo>
                  <a:cubicBezTo>
                    <a:pt x="1239" y="95"/>
                    <a:pt x="1248" y="90"/>
                    <a:pt x="1255" y="86"/>
                  </a:cubicBezTo>
                  <a:close/>
                  <a:moveTo>
                    <a:pt x="250" y="80"/>
                  </a:moveTo>
                  <a:cubicBezTo>
                    <a:pt x="242" y="80"/>
                    <a:pt x="242" y="80"/>
                    <a:pt x="242" y="80"/>
                  </a:cubicBezTo>
                  <a:cubicBezTo>
                    <a:pt x="239" y="82"/>
                    <a:pt x="235" y="79"/>
                    <a:pt x="233" y="82"/>
                  </a:cubicBezTo>
                  <a:cubicBezTo>
                    <a:pt x="239" y="86"/>
                    <a:pt x="238" y="97"/>
                    <a:pt x="247" y="94"/>
                  </a:cubicBezTo>
                  <a:cubicBezTo>
                    <a:pt x="253" y="91"/>
                    <a:pt x="250" y="86"/>
                    <a:pt x="250" y="80"/>
                  </a:cubicBezTo>
                  <a:close/>
                  <a:moveTo>
                    <a:pt x="1635" y="88"/>
                  </a:moveTo>
                  <a:cubicBezTo>
                    <a:pt x="1630" y="86"/>
                    <a:pt x="1626" y="81"/>
                    <a:pt x="1621" y="80"/>
                  </a:cubicBezTo>
                  <a:cubicBezTo>
                    <a:pt x="1619" y="81"/>
                    <a:pt x="1614" y="81"/>
                    <a:pt x="1615" y="85"/>
                  </a:cubicBezTo>
                  <a:cubicBezTo>
                    <a:pt x="1621" y="88"/>
                    <a:pt x="1626" y="93"/>
                    <a:pt x="1633" y="96"/>
                  </a:cubicBezTo>
                  <a:cubicBezTo>
                    <a:pt x="1643" y="92"/>
                    <a:pt x="1647" y="105"/>
                    <a:pt x="1657" y="101"/>
                  </a:cubicBezTo>
                  <a:cubicBezTo>
                    <a:pt x="1658" y="100"/>
                    <a:pt x="1659" y="96"/>
                    <a:pt x="1656" y="95"/>
                  </a:cubicBezTo>
                  <a:cubicBezTo>
                    <a:pt x="1648" y="94"/>
                    <a:pt x="1642" y="90"/>
                    <a:pt x="1635" y="88"/>
                  </a:cubicBezTo>
                  <a:close/>
                  <a:moveTo>
                    <a:pt x="1319" y="83"/>
                  </a:moveTo>
                  <a:cubicBezTo>
                    <a:pt x="1319" y="82"/>
                    <a:pt x="1317" y="80"/>
                    <a:pt x="1315" y="80"/>
                  </a:cubicBezTo>
                  <a:cubicBezTo>
                    <a:pt x="1301" y="87"/>
                    <a:pt x="1301" y="87"/>
                    <a:pt x="1301" y="87"/>
                  </a:cubicBezTo>
                  <a:cubicBezTo>
                    <a:pt x="1286" y="97"/>
                    <a:pt x="1269" y="104"/>
                    <a:pt x="1252" y="111"/>
                  </a:cubicBezTo>
                  <a:cubicBezTo>
                    <a:pt x="1243" y="115"/>
                    <a:pt x="1227" y="112"/>
                    <a:pt x="1227" y="125"/>
                  </a:cubicBezTo>
                  <a:cubicBezTo>
                    <a:pt x="1227" y="126"/>
                    <a:pt x="1228" y="126"/>
                    <a:pt x="1229" y="127"/>
                  </a:cubicBezTo>
                  <a:cubicBezTo>
                    <a:pt x="1254" y="124"/>
                    <a:pt x="1277" y="115"/>
                    <a:pt x="1297" y="101"/>
                  </a:cubicBezTo>
                  <a:cubicBezTo>
                    <a:pt x="1305" y="96"/>
                    <a:pt x="1314" y="91"/>
                    <a:pt x="1319" y="83"/>
                  </a:cubicBezTo>
                  <a:close/>
                  <a:moveTo>
                    <a:pt x="779" y="90"/>
                  </a:moveTo>
                  <a:cubicBezTo>
                    <a:pt x="776" y="87"/>
                    <a:pt x="773" y="81"/>
                    <a:pt x="768" y="82"/>
                  </a:cubicBezTo>
                  <a:cubicBezTo>
                    <a:pt x="760" y="84"/>
                    <a:pt x="768" y="91"/>
                    <a:pt x="768" y="95"/>
                  </a:cubicBezTo>
                  <a:cubicBezTo>
                    <a:pt x="770" y="96"/>
                    <a:pt x="770" y="96"/>
                    <a:pt x="770" y="96"/>
                  </a:cubicBezTo>
                  <a:cubicBezTo>
                    <a:pt x="773" y="94"/>
                    <a:pt x="777" y="93"/>
                    <a:pt x="779" y="90"/>
                  </a:cubicBezTo>
                  <a:close/>
                  <a:moveTo>
                    <a:pt x="1778" y="88"/>
                  </a:moveTo>
                  <a:cubicBezTo>
                    <a:pt x="1777" y="86"/>
                    <a:pt x="1774" y="82"/>
                    <a:pt x="1771" y="82"/>
                  </a:cubicBezTo>
                  <a:cubicBezTo>
                    <a:pt x="1762" y="92"/>
                    <a:pt x="1752" y="99"/>
                    <a:pt x="1742" y="107"/>
                  </a:cubicBezTo>
                  <a:cubicBezTo>
                    <a:pt x="1728" y="115"/>
                    <a:pt x="1713" y="121"/>
                    <a:pt x="1697" y="124"/>
                  </a:cubicBezTo>
                  <a:cubicBezTo>
                    <a:pt x="1694" y="130"/>
                    <a:pt x="1690" y="136"/>
                    <a:pt x="1684" y="142"/>
                  </a:cubicBezTo>
                  <a:cubicBezTo>
                    <a:pt x="1674" y="152"/>
                    <a:pt x="1659" y="155"/>
                    <a:pt x="1645" y="154"/>
                  </a:cubicBezTo>
                  <a:cubicBezTo>
                    <a:pt x="1634" y="151"/>
                    <a:pt x="1622" y="143"/>
                    <a:pt x="1618" y="132"/>
                  </a:cubicBezTo>
                  <a:cubicBezTo>
                    <a:pt x="1608" y="131"/>
                    <a:pt x="1599" y="123"/>
                    <a:pt x="1591" y="116"/>
                  </a:cubicBezTo>
                  <a:cubicBezTo>
                    <a:pt x="1583" y="112"/>
                    <a:pt x="1577" y="103"/>
                    <a:pt x="1569" y="98"/>
                  </a:cubicBezTo>
                  <a:cubicBezTo>
                    <a:pt x="1568" y="96"/>
                    <a:pt x="1568" y="93"/>
                    <a:pt x="1566" y="93"/>
                  </a:cubicBezTo>
                  <a:cubicBezTo>
                    <a:pt x="1573" y="101"/>
                    <a:pt x="1572" y="113"/>
                    <a:pt x="1571" y="123"/>
                  </a:cubicBezTo>
                  <a:cubicBezTo>
                    <a:pt x="1571" y="128"/>
                    <a:pt x="1568" y="133"/>
                    <a:pt x="1568" y="138"/>
                  </a:cubicBezTo>
                  <a:cubicBezTo>
                    <a:pt x="1571" y="141"/>
                    <a:pt x="1574" y="145"/>
                    <a:pt x="1579" y="147"/>
                  </a:cubicBezTo>
                  <a:cubicBezTo>
                    <a:pt x="1584" y="153"/>
                    <a:pt x="1593" y="152"/>
                    <a:pt x="1597" y="159"/>
                  </a:cubicBezTo>
                  <a:cubicBezTo>
                    <a:pt x="1652" y="159"/>
                    <a:pt x="1708" y="159"/>
                    <a:pt x="1765" y="159"/>
                  </a:cubicBezTo>
                  <a:cubicBezTo>
                    <a:pt x="1767" y="155"/>
                    <a:pt x="1767" y="155"/>
                    <a:pt x="1767" y="155"/>
                  </a:cubicBezTo>
                  <a:cubicBezTo>
                    <a:pt x="1786" y="146"/>
                    <a:pt x="1798" y="130"/>
                    <a:pt x="1809" y="114"/>
                  </a:cubicBezTo>
                  <a:cubicBezTo>
                    <a:pt x="1802" y="106"/>
                    <a:pt x="1791" y="101"/>
                    <a:pt x="1783" y="94"/>
                  </a:cubicBezTo>
                  <a:cubicBezTo>
                    <a:pt x="1764" y="113"/>
                    <a:pt x="1741" y="130"/>
                    <a:pt x="1714" y="135"/>
                  </a:cubicBezTo>
                  <a:cubicBezTo>
                    <a:pt x="1708" y="135"/>
                    <a:pt x="1701" y="137"/>
                    <a:pt x="1696" y="135"/>
                  </a:cubicBezTo>
                  <a:cubicBezTo>
                    <a:pt x="1695" y="134"/>
                    <a:pt x="1696" y="132"/>
                    <a:pt x="1697" y="132"/>
                  </a:cubicBezTo>
                  <a:cubicBezTo>
                    <a:pt x="1712" y="130"/>
                    <a:pt x="1728" y="129"/>
                    <a:pt x="1740" y="120"/>
                  </a:cubicBezTo>
                  <a:cubicBezTo>
                    <a:pt x="1742" y="119"/>
                    <a:pt x="1744" y="119"/>
                    <a:pt x="1745" y="118"/>
                  </a:cubicBezTo>
                  <a:cubicBezTo>
                    <a:pt x="1758" y="111"/>
                    <a:pt x="1771" y="101"/>
                    <a:pt x="1778" y="88"/>
                  </a:cubicBezTo>
                  <a:close/>
                  <a:moveTo>
                    <a:pt x="311" y="89"/>
                  </a:moveTo>
                  <a:cubicBezTo>
                    <a:pt x="310" y="87"/>
                    <a:pt x="309" y="83"/>
                    <a:pt x="306" y="83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91"/>
                    <a:pt x="295" y="94"/>
                    <a:pt x="296" y="96"/>
                  </a:cubicBezTo>
                  <a:cubicBezTo>
                    <a:pt x="301" y="95"/>
                    <a:pt x="308" y="94"/>
                    <a:pt x="311" y="89"/>
                  </a:cubicBezTo>
                  <a:close/>
                  <a:moveTo>
                    <a:pt x="1720" y="92"/>
                  </a:moveTo>
                  <a:cubicBezTo>
                    <a:pt x="1718" y="89"/>
                    <a:pt x="1715" y="85"/>
                    <a:pt x="1711" y="85"/>
                  </a:cubicBezTo>
                  <a:cubicBezTo>
                    <a:pt x="1706" y="89"/>
                    <a:pt x="1700" y="88"/>
                    <a:pt x="1695" y="91"/>
                  </a:cubicBezTo>
                  <a:cubicBezTo>
                    <a:pt x="1698" y="99"/>
                    <a:pt x="1700" y="108"/>
                    <a:pt x="1700" y="116"/>
                  </a:cubicBezTo>
                  <a:cubicBezTo>
                    <a:pt x="1704" y="116"/>
                    <a:pt x="1704" y="116"/>
                    <a:pt x="1704" y="116"/>
                  </a:cubicBezTo>
                  <a:cubicBezTo>
                    <a:pt x="1722" y="113"/>
                    <a:pt x="1739" y="106"/>
                    <a:pt x="1751" y="92"/>
                  </a:cubicBezTo>
                  <a:cubicBezTo>
                    <a:pt x="1744" y="96"/>
                    <a:pt x="1735" y="97"/>
                    <a:pt x="1727" y="96"/>
                  </a:cubicBezTo>
                  <a:cubicBezTo>
                    <a:pt x="1720" y="101"/>
                    <a:pt x="1720" y="101"/>
                    <a:pt x="1720" y="101"/>
                  </a:cubicBezTo>
                  <a:cubicBezTo>
                    <a:pt x="1713" y="103"/>
                    <a:pt x="1707" y="107"/>
                    <a:pt x="1701" y="106"/>
                  </a:cubicBezTo>
                  <a:cubicBezTo>
                    <a:pt x="1700" y="100"/>
                    <a:pt x="1708" y="102"/>
                    <a:pt x="1712" y="100"/>
                  </a:cubicBezTo>
                  <a:cubicBezTo>
                    <a:pt x="1714" y="98"/>
                    <a:pt x="1720" y="98"/>
                    <a:pt x="1720" y="92"/>
                  </a:cubicBezTo>
                  <a:close/>
                  <a:moveTo>
                    <a:pt x="1623" y="97"/>
                  </a:moveTo>
                  <a:cubicBezTo>
                    <a:pt x="1608" y="87"/>
                    <a:pt x="1608" y="87"/>
                    <a:pt x="1608" y="87"/>
                  </a:cubicBezTo>
                  <a:cubicBezTo>
                    <a:pt x="1605" y="85"/>
                    <a:pt x="1600" y="87"/>
                    <a:pt x="1596" y="86"/>
                  </a:cubicBezTo>
                  <a:cubicBezTo>
                    <a:pt x="1594" y="87"/>
                    <a:pt x="1591" y="86"/>
                    <a:pt x="1590" y="88"/>
                  </a:cubicBezTo>
                  <a:cubicBezTo>
                    <a:pt x="1598" y="97"/>
                    <a:pt x="1606" y="104"/>
                    <a:pt x="1616" y="109"/>
                  </a:cubicBezTo>
                  <a:cubicBezTo>
                    <a:pt x="1618" y="105"/>
                    <a:pt x="1623" y="101"/>
                    <a:pt x="1623" y="97"/>
                  </a:cubicBezTo>
                  <a:close/>
                  <a:moveTo>
                    <a:pt x="392" y="92"/>
                  </a:moveTo>
                  <a:cubicBezTo>
                    <a:pt x="389" y="92"/>
                    <a:pt x="388" y="88"/>
                    <a:pt x="384" y="88"/>
                  </a:cubicBezTo>
                  <a:cubicBezTo>
                    <a:pt x="374" y="96"/>
                    <a:pt x="363" y="102"/>
                    <a:pt x="353" y="110"/>
                  </a:cubicBezTo>
                  <a:cubicBezTo>
                    <a:pt x="349" y="114"/>
                    <a:pt x="344" y="115"/>
                    <a:pt x="340" y="117"/>
                  </a:cubicBezTo>
                  <a:cubicBezTo>
                    <a:pt x="321" y="131"/>
                    <a:pt x="297" y="134"/>
                    <a:pt x="276" y="143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59" y="148"/>
                    <a:pt x="248" y="152"/>
                    <a:pt x="235" y="153"/>
                  </a:cubicBezTo>
                  <a:cubicBezTo>
                    <a:pt x="227" y="152"/>
                    <a:pt x="217" y="149"/>
                    <a:pt x="212" y="141"/>
                  </a:cubicBezTo>
                  <a:cubicBezTo>
                    <a:pt x="208" y="139"/>
                    <a:pt x="208" y="129"/>
                    <a:pt x="201" y="131"/>
                  </a:cubicBezTo>
                  <a:cubicBezTo>
                    <a:pt x="190" y="126"/>
                    <a:pt x="179" y="121"/>
                    <a:pt x="169" y="113"/>
                  </a:cubicBezTo>
                  <a:cubicBezTo>
                    <a:pt x="169" y="113"/>
                    <a:pt x="169" y="114"/>
                    <a:pt x="168" y="115"/>
                  </a:cubicBezTo>
                  <a:cubicBezTo>
                    <a:pt x="170" y="124"/>
                    <a:pt x="167" y="133"/>
                    <a:pt x="166" y="141"/>
                  </a:cubicBezTo>
                  <a:cubicBezTo>
                    <a:pt x="175" y="147"/>
                    <a:pt x="183" y="155"/>
                    <a:pt x="194" y="156"/>
                  </a:cubicBezTo>
                  <a:cubicBezTo>
                    <a:pt x="198" y="162"/>
                    <a:pt x="205" y="158"/>
                    <a:pt x="210" y="160"/>
                  </a:cubicBezTo>
                  <a:cubicBezTo>
                    <a:pt x="253" y="159"/>
                    <a:pt x="299" y="160"/>
                    <a:pt x="341" y="159"/>
                  </a:cubicBezTo>
                  <a:cubicBezTo>
                    <a:pt x="343" y="155"/>
                    <a:pt x="343" y="155"/>
                    <a:pt x="343" y="155"/>
                  </a:cubicBezTo>
                  <a:cubicBezTo>
                    <a:pt x="356" y="150"/>
                    <a:pt x="368" y="141"/>
                    <a:pt x="381" y="132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02"/>
                    <a:pt x="409" y="102"/>
                    <a:pt x="409" y="102"/>
                  </a:cubicBezTo>
                  <a:cubicBezTo>
                    <a:pt x="403" y="100"/>
                    <a:pt x="398" y="95"/>
                    <a:pt x="392" y="92"/>
                  </a:cubicBezTo>
                  <a:close/>
                  <a:moveTo>
                    <a:pt x="196" y="92"/>
                  </a:moveTo>
                  <a:cubicBezTo>
                    <a:pt x="190" y="92"/>
                    <a:pt x="183" y="87"/>
                    <a:pt x="178" y="89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86" y="96"/>
                    <a:pt x="193" y="103"/>
                    <a:pt x="203" y="105"/>
                  </a:cubicBezTo>
                  <a:cubicBezTo>
                    <a:pt x="209" y="99"/>
                    <a:pt x="199" y="96"/>
                    <a:pt x="196" y="92"/>
                  </a:cubicBezTo>
                  <a:close/>
                  <a:moveTo>
                    <a:pt x="1275" y="94"/>
                  </a:moveTo>
                  <a:cubicBezTo>
                    <a:pt x="1270" y="94"/>
                    <a:pt x="1265" y="92"/>
                    <a:pt x="1260" y="91"/>
                  </a:cubicBezTo>
                  <a:cubicBezTo>
                    <a:pt x="1254" y="92"/>
                    <a:pt x="1249" y="95"/>
                    <a:pt x="1244" y="97"/>
                  </a:cubicBezTo>
                  <a:cubicBezTo>
                    <a:pt x="1240" y="100"/>
                    <a:pt x="1233" y="96"/>
                    <a:pt x="1230" y="100"/>
                  </a:cubicBezTo>
                  <a:cubicBezTo>
                    <a:pt x="1230" y="103"/>
                    <a:pt x="1229" y="107"/>
                    <a:pt x="1231" y="110"/>
                  </a:cubicBezTo>
                  <a:cubicBezTo>
                    <a:pt x="1246" y="111"/>
                    <a:pt x="1257" y="101"/>
                    <a:pt x="1270" y="98"/>
                  </a:cubicBezTo>
                  <a:cubicBezTo>
                    <a:pt x="1272" y="98"/>
                    <a:pt x="1275" y="96"/>
                    <a:pt x="1275" y="94"/>
                  </a:cubicBezTo>
                  <a:close/>
                  <a:moveTo>
                    <a:pt x="1192" y="96"/>
                  </a:moveTo>
                  <a:cubicBezTo>
                    <a:pt x="1191" y="92"/>
                    <a:pt x="1184" y="93"/>
                    <a:pt x="1181" y="93"/>
                  </a:cubicBezTo>
                  <a:cubicBezTo>
                    <a:pt x="1183" y="98"/>
                    <a:pt x="1183" y="104"/>
                    <a:pt x="1188" y="106"/>
                  </a:cubicBezTo>
                  <a:cubicBezTo>
                    <a:pt x="1193" y="106"/>
                    <a:pt x="1191" y="100"/>
                    <a:pt x="1192" y="96"/>
                  </a:cubicBezTo>
                  <a:close/>
                  <a:moveTo>
                    <a:pt x="797" y="96"/>
                  </a:moveTo>
                  <a:cubicBezTo>
                    <a:pt x="793" y="95"/>
                    <a:pt x="790" y="95"/>
                    <a:pt x="786" y="94"/>
                  </a:cubicBezTo>
                  <a:cubicBezTo>
                    <a:pt x="781" y="99"/>
                    <a:pt x="775" y="99"/>
                    <a:pt x="770" y="104"/>
                  </a:cubicBezTo>
                  <a:cubicBezTo>
                    <a:pt x="771" y="107"/>
                    <a:pt x="768" y="112"/>
                    <a:pt x="772" y="113"/>
                  </a:cubicBezTo>
                  <a:cubicBezTo>
                    <a:pt x="781" y="111"/>
                    <a:pt x="788" y="104"/>
                    <a:pt x="795" y="99"/>
                  </a:cubicBezTo>
                  <a:cubicBezTo>
                    <a:pt x="797" y="96"/>
                    <a:pt x="797" y="96"/>
                    <a:pt x="797" y="96"/>
                  </a:cubicBezTo>
                  <a:close/>
                  <a:moveTo>
                    <a:pt x="96" y="105"/>
                  </a:moveTo>
                  <a:cubicBezTo>
                    <a:pt x="91" y="96"/>
                    <a:pt x="91" y="96"/>
                    <a:pt x="91" y="96"/>
                  </a:cubicBezTo>
                  <a:cubicBezTo>
                    <a:pt x="86" y="96"/>
                    <a:pt x="82" y="100"/>
                    <a:pt x="77" y="100"/>
                  </a:cubicBezTo>
                  <a:cubicBezTo>
                    <a:pt x="74" y="106"/>
                    <a:pt x="70" y="113"/>
                    <a:pt x="73" y="119"/>
                  </a:cubicBezTo>
                  <a:cubicBezTo>
                    <a:pt x="75" y="125"/>
                    <a:pt x="81" y="124"/>
                    <a:pt x="85" y="124"/>
                  </a:cubicBezTo>
                  <a:cubicBezTo>
                    <a:pt x="92" y="123"/>
                    <a:pt x="99" y="123"/>
                    <a:pt x="104" y="116"/>
                  </a:cubicBezTo>
                  <a:cubicBezTo>
                    <a:pt x="106" y="114"/>
                    <a:pt x="111" y="113"/>
                    <a:pt x="109" y="110"/>
                  </a:cubicBezTo>
                  <a:cubicBezTo>
                    <a:pt x="103" y="112"/>
                    <a:pt x="100" y="108"/>
                    <a:pt x="96" y="105"/>
                  </a:cubicBezTo>
                  <a:close/>
                  <a:moveTo>
                    <a:pt x="727" y="101"/>
                  </a:moveTo>
                  <a:cubicBezTo>
                    <a:pt x="727" y="95"/>
                    <a:pt x="718" y="99"/>
                    <a:pt x="714" y="99"/>
                  </a:cubicBezTo>
                  <a:cubicBezTo>
                    <a:pt x="714" y="114"/>
                    <a:pt x="714" y="114"/>
                    <a:pt x="714" y="114"/>
                  </a:cubicBezTo>
                  <a:cubicBezTo>
                    <a:pt x="715" y="115"/>
                    <a:pt x="717" y="114"/>
                    <a:pt x="718" y="114"/>
                  </a:cubicBezTo>
                  <a:cubicBezTo>
                    <a:pt x="723" y="112"/>
                    <a:pt x="725" y="106"/>
                    <a:pt x="727" y="101"/>
                  </a:cubicBezTo>
                  <a:close/>
                  <a:moveTo>
                    <a:pt x="890" y="107"/>
                  </a:moveTo>
                  <a:cubicBezTo>
                    <a:pt x="888" y="105"/>
                    <a:pt x="886" y="102"/>
                    <a:pt x="883" y="100"/>
                  </a:cubicBezTo>
                  <a:cubicBezTo>
                    <a:pt x="881" y="100"/>
                    <a:pt x="877" y="99"/>
                    <a:pt x="875" y="101"/>
                  </a:cubicBezTo>
                  <a:cubicBezTo>
                    <a:pt x="861" y="117"/>
                    <a:pt x="846" y="132"/>
                    <a:pt x="827" y="143"/>
                  </a:cubicBezTo>
                  <a:cubicBezTo>
                    <a:pt x="819" y="148"/>
                    <a:pt x="810" y="152"/>
                    <a:pt x="803" y="158"/>
                  </a:cubicBezTo>
                  <a:cubicBezTo>
                    <a:pt x="810" y="160"/>
                    <a:pt x="818" y="158"/>
                    <a:pt x="825" y="159"/>
                  </a:cubicBezTo>
                  <a:cubicBezTo>
                    <a:pt x="836" y="152"/>
                    <a:pt x="847" y="145"/>
                    <a:pt x="858" y="138"/>
                  </a:cubicBezTo>
                  <a:cubicBezTo>
                    <a:pt x="869" y="127"/>
                    <a:pt x="883" y="121"/>
                    <a:pt x="890" y="107"/>
                  </a:cubicBezTo>
                  <a:close/>
                  <a:moveTo>
                    <a:pt x="247" y="100"/>
                  </a:moveTo>
                  <a:cubicBezTo>
                    <a:pt x="244" y="99"/>
                    <a:pt x="242" y="103"/>
                    <a:pt x="243" y="106"/>
                  </a:cubicBezTo>
                  <a:cubicBezTo>
                    <a:pt x="244" y="106"/>
                    <a:pt x="244" y="106"/>
                    <a:pt x="244" y="106"/>
                  </a:cubicBezTo>
                  <a:cubicBezTo>
                    <a:pt x="246" y="105"/>
                    <a:pt x="248" y="102"/>
                    <a:pt x="247" y="100"/>
                  </a:cubicBezTo>
                  <a:close/>
                  <a:moveTo>
                    <a:pt x="580" y="116"/>
                  </a:moveTo>
                  <a:cubicBezTo>
                    <a:pt x="572" y="106"/>
                    <a:pt x="572" y="106"/>
                    <a:pt x="572" y="106"/>
                  </a:cubicBezTo>
                  <a:cubicBezTo>
                    <a:pt x="564" y="108"/>
                    <a:pt x="555" y="110"/>
                    <a:pt x="546" y="112"/>
                  </a:cubicBezTo>
                  <a:cubicBezTo>
                    <a:pt x="545" y="114"/>
                    <a:pt x="545" y="114"/>
                    <a:pt x="545" y="114"/>
                  </a:cubicBezTo>
                  <a:cubicBezTo>
                    <a:pt x="547" y="121"/>
                    <a:pt x="553" y="127"/>
                    <a:pt x="560" y="129"/>
                  </a:cubicBezTo>
                  <a:cubicBezTo>
                    <a:pt x="570" y="127"/>
                    <a:pt x="582" y="129"/>
                    <a:pt x="587" y="120"/>
                  </a:cubicBezTo>
                  <a:cubicBezTo>
                    <a:pt x="585" y="118"/>
                    <a:pt x="582" y="118"/>
                    <a:pt x="580" y="116"/>
                  </a:cubicBezTo>
                  <a:close/>
                  <a:moveTo>
                    <a:pt x="1034" y="115"/>
                  </a:moveTo>
                  <a:cubicBezTo>
                    <a:pt x="1026" y="107"/>
                    <a:pt x="1026" y="107"/>
                    <a:pt x="1026" y="107"/>
                  </a:cubicBezTo>
                  <a:cubicBezTo>
                    <a:pt x="1019" y="106"/>
                    <a:pt x="1015" y="111"/>
                    <a:pt x="1008" y="112"/>
                  </a:cubicBezTo>
                  <a:cubicBezTo>
                    <a:pt x="1007" y="115"/>
                    <a:pt x="1012" y="117"/>
                    <a:pt x="1013" y="120"/>
                  </a:cubicBezTo>
                  <a:cubicBezTo>
                    <a:pt x="1018" y="124"/>
                    <a:pt x="1026" y="124"/>
                    <a:pt x="1032" y="123"/>
                  </a:cubicBezTo>
                  <a:cubicBezTo>
                    <a:pt x="1035" y="122"/>
                    <a:pt x="1040" y="121"/>
                    <a:pt x="1041" y="117"/>
                  </a:cubicBezTo>
                  <a:cubicBezTo>
                    <a:pt x="1034" y="115"/>
                    <a:pt x="1034" y="115"/>
                    <a:pt x="1034" y="115"/>
                  </a:cubicBezTo>
                  <a:close/>
                  <a:moveTo>
                    <a:pt x="1655" y="110"/>
                  </a:moveTo>
                  <a:cubicBezTo>
                    <a:pt x="1656" y="107"/>
                    <a:pt x="1653" y="107"/>
                    <a:pt x="1651" y="108"/>
                  </a:cubicBezTo>
                  <a:cubicBezTo>
                    <a:pt x="1651" y="110"/>
                    <a:pt x="1651" y="113"/>
                    <a:pt x="1652" y="114"/>
                  </a:cubicBezTo>
                  <a:cubicBezTo>
                    <a:pt x="1654" y="113"/>
                    <a:pt x="1655" y="111"/>
                    <a:pt x="1655" y="110"/>
                  </a:cubicBezTo>
                  <a:close/>
                  <a:moveTo>
                    <a:pt x="1363" y="113"/>
                  </a:moveTo>
                  <a:cubicBezTo>
                    <a:pt x="1366" y="108"/>
                    <a:pt x="1357" y="110"/>
                    <a:pt x="1355" y="107"/>
                  </a:cubicBezTo>
                  <a:cubicBezTo>
                    <a:pt x="1350" y="111"/>
                    <a:pt x="1347" y="116"/>
                    <a:pt x="1343" y="119"/>
                  </a:cubicBezTo>
                  <a:cubicBezTo>
                    <a:pt x="1328" y="133"/>
                    <a:pt x="1312" y="149"/>
                    <a:pt x="1293" y="158"/>
                  </a:cubicBezTo>
                  <a:cubicBezTo>
                    <a:pt x="1293" y="159"/>
                    <a:pt x="1293" y="159"/>
                    <a:pt x="1293" y="159"/>
                  </a:cubicBezTo>
                  <a:cubicBezTo>
                    <a:pt x="1308" y="158"/>
                    <a:pt x="1308" y="158"/>
                    <a:pt x="1308" y="158"/>
                  </a:cubicBezTo>
                  <a:cubicBezTo>
                    <a:pt x="1308" y="156"/>
                    <a:pt x="1309" y="153"/>
                    <a:pt x="1312" y="152"/>
                  </a:cubicBezTo>
                  <a:cubicBezTo>
                    <a:pt x="1320" y="151"/>
                    <a:pt x="1327" y="144"/>
                    <a:pt x="1334" y="139"/>
                  </a:cubicBezTo>
                  <a:cubicBezTo>
                    <a:pt x="1343" y="131"/>
                    <a:pt x="1355" y="125"/>
                    <a:pt x="1363" y="113"/>
                  </a:cubicBezTo>
                  <a:close/>
                  <a:moveTo>
                    <a:pt x="428" y="113"/>
                  </a:moveTo>
                  <a:cubicBezTo>
                    <a:pt x="426" y="110"/>
                    <a:pt x="422" y="108"/>
                    <a:pt x="418" y="108"/>
                  </a:cubicBezTo>
                  <a:cubicBezTo>
                    <a:pt x="404" y="118"/>
                    <a:pt x="394" y="135"/>
                    <a:pt x="377" y="143"/>
                  </a:cubicBezTo>
                  <a:cubicBezTo>
                    <a:pt x="371" y="149"/>
                    <a:pt x="362" y="153"/>
                    <a:pt x="357" y="158"/>
                  </a:cubicBezTo>
                  <a:cubicBezTo>
                    <a:pt x="368" y="159"/>
                    <a:pt x="368" y="159"/>
                    <a:pt x="368" y="159"/>
                  </a:cubicBezTo>
                  <a:cubicBezTo>
                    <a:pt x="373" y="158"/>
                    <a:pt x="376" y="161"/>
                    <a:pt x="381" y="159"/>
                  </a:cubicBezTo>
                  <a:cubicBezTo>
                    <a:pt x="382" y="154"/>
                    <a:pt x="382" y="154"/>
                    <a:pt x="382" y="154"/>
                  </a:cubicBezTo>
                  <a:cubicBezTo>
                    <a:pt x="396" y="147"/>
                    <a:pt x="408" y="136"/>
                    <a:pt x="419" y="125"/>
                  </a:cubicBezTo>
                  <a:cubicBezTo>
                    <a:pt x="423" y="121"/>
                    <a:pt x="425" y="116"/>
                    <a:pt x="428" y="113"/>
                  </a:cubicBezTo>
                  <a:close/>
                  <a:moveTo>
                    <a:pt x="1188" y="112"/>
                  </a:moveTo>
                  <a:cubicBezTo>
                    <a:pt x="1187" y="111"/>
                    <a:pt x="1185" y="111"/>
                    <a:pt x="1184" y="112"/>
                  </a:cubicBezTo>
                  <a:cubicBezTo>
                    <a:pt x="1184" y="113"/>
                    <a:pt x="1183" y="116"/>
                    <a:pt x="1185" y="116"/>
                  </a:cubicBezTo>
                  <a:cubicBezTo>
                    <a:pt x="1187" y="115"/>
                    <a:pt x="1189" y="113"/>
                    <a:pt x="1188" y="112"/>
                  </a:cubicBezTo>
                  <a:close/>
                  <a:moveTo>
                    <a:pt x="1371" y="130"/>
                  </a:moveTo>
                  <a:cubicBezTo>
                    <a:pt x="1370" y="126"/>
                    <a:pt x="1371" y="120"/>
                    <a:pt x="1369" y="116"/>
                  </a:cubicBezTo>
                  <a:cubicBezTo>
                    <a:pt x="1366" y="117"/>
                    <a:pt x="1364" y="120"/>
                    <a:pt x="1363" y="122"/>
                  </a:cubicBezTo>
                  <a:cubicBezTo>
                    <a:pt x="1350" y="133"/>
                    <a:pt x="1337" y="144"/>
                    <a:pt x="1323" y="153"/>
                  </a:cubicBezTo>
                  <a:cubicBezTo>
                    <a:pt x="1321" y="156"/>
                    <a:pt x="1316" y="154"/>
                    <a:pt x="1315" y="158"/>
                  </a:cubicBezTo>
                  <a:cubicBezTo>
                    <a:pt x="1321" y="159"/>
                    <a:pt x="1327" y="159"/>
                    <a:pt x="1334" y="159"/>
                  </a:cubicBezTo>
                  <a:cubicBezTo>
                    <a:pt x="1350" y="149"/>
                    <a:pt x="1350" y="149"/>
                    <a:pt x="1350" y="149"/>
                  </a:cubicBezTo>
                  <a:cubicBezTo>
                    <a:pt x="1357" y="142"/>
                    <a:pt x="1366" y="139"/>
                    <a:pt x="1371" y="130"/>
                  </a:cubicBezTo>
                  <a:close/>
                  <a:moveTo>
                    <a:pt x="891" y="117"/>
                  </a:moveTo>
                  <a:cubicBezTo>
                    <a:pt x="890" y="117"/>
                    <a:pt x="890" y="117"/>
                    <a:pt x="890" y="117"/>
                  </a:cubicBezTo>
                  <a:cubicBezTo>
                    <a:pt x="874" y="135"/>
                    <a:pt x="855" y="145"/>
                    <a:pt x="837" y="158"/>
                  </a:cubicBezTo>
                  <a:cubicBezTo>
                    <a:pt x="845" y="161"/>
                    <a:pt x="853" y="159"/>
                    <a:pt x="861" y="159"/>
                  </a:cubicBezTo>
                  <a:cubicBezTo>
                    <a:pt x="863" y="160"/>
                    <a:pt x="865" y="157"/>
                    <a:pt x="865" y="155"/>
                  </a:cubicBezTo>
                  <a:cubicBezTo>
                    <a:pt x="871" y="147"/>
                    <a:pt x="879" y="144"/>
                    <a:pt x="886" y="136"/>
                  </a:cubicBezTo>
                  <a:cubicBezTo>
                    <a:pt x="894" y="133"/>
                    <a:pt x="890" y="124"/>
                    <a:pt x="891" y="117"/>
                  </a:cubicBezTo>
                  <a:close/>
                  <a:moveTo>
                    <a:pt x="940" y="121"/>
                  </a:moveTo>
                  <a:cubicBezTo>
                    <a:pt x="938" y="116"/>
                    <a:pt x="930" y="116"/>
                    <a:pt x="928" y="120"/>
                  </a:cubicBezTo>
                  <a:cubicBezTo>
                    <a:pt x="929" y="123"/>
                    <a:pt x="928" y="128"/>
                    <a:pt x="931" y="131"/>
                  </a:cubicBezTo>
                  <a:cubicBezTo>
                    <a:pt x="936" y="130"/>
                    <a:pt x="937" y="124"/>
                    <a:pt x="940" y="121"/>
                  </a:cubicBezTo>
                  <a:close/>
                  <a:moveTo>
                    <a:pt x="1822" y="121"/>
                  </a:moveTo>
                  <a:cubicBezTo>
                    <a:pt x="1819" y="121"/>
                    <a:pt x="1817" y="118"/>
                    <a:pt x="1815" y="118"/>
                  </a:cubicBezTo>
                  <a:cubicBezTo>
                    <a:pt x="1807" y="128"/>
                    <a:pt x="1800" y="140"/>
                    <a:pt x="1790" y="149"/>
                  </a:cubicBezTo>
                  <a:cubicBezTo>
                    <a:pt x="1786" y="151"/>
                    <a:pt x="1781" y="154"/>
                    <a:pt x="1778" y="158"/>
                  </a:cubicBezTo>
                  <a:cubicBezTo>
                    <a:pt x="1781" y="159"/>
                    <a:pt x="1783" y="159"/>
                    <a:pt x="1786" y="159"/>
                  </a:cubicBezTo>
                  <a:cubicBezTo>
                    <a:pt x="1796" y="151"/>
                    <a:pt x="1808" y="142"/>
                    <a:pt x="1817" y="134"/>
                  </a:cubicBezTo>
                  <a:cubicBezTo>
                    <a:pt x="1821" y="131"/>
                    <a:pt x="1820" y="125"/>
                    <a:pt x="1822" y="121"/>
                  </a:cubicBezTo>
                  <a:close/>
                  <a:moveTo>
                    <a:pt x="1417" y="123"/>
                  </a:moveTo>
                  <a:cubicBezTo>
                    <a:pt x="1415" y="120"/>
                    <a:pt x="1411" y="119"/>
                    <a:pt x="1408" y="119"/>
                  </a:cubicBezTo>
                  <a:cubicBezTo>
                    <a:pt x="1404" y="118"/>
                    <a:pt x="1402" y="121"/>
                    <a:pt x="1400" y="125"/>
                  </a:cubicBezTo>
                  <a:cubicBezTo>
                    <a:pt x="1402" y="127"/>
                    <a:pt x="1402" y="131"/>
                    <a:pt x="1402" y="135"/>
                  </a:cubicBezTo>
                  <a:cubicBezTo>
                    <a:pt x="1399" y="140"/>
                    <a:pt x="1394" y="147"/>
                    <a:pt x="1386" y="147"/>
                  </a:cubicBezTo>
                  <a:cubicBezTo>
                    <a:pt x="1382" y="149"/>
                    <a:pt x="1377" y="153"/>
                    <a:pt x="1374" y="158"/>
                  </a:cubicBezTo>
                  <a:cubicBezTo>
                    <a:pt x="1382" y="163"/>
                    <a:pt x="1387" y="153"/>
                    <a:pt x="1393" y="150"/>
                  </a:cubicBezTo>
                  <a:cubicBezTo>
                    <a:pt x="1399" y="141"/>
                    <a:pt x="1414" y="135"/>
                    <a:pt x="1417" y="123"/>
                  </a:cubicBezTo>
                  <a:close/>
                  <a:moveTo>
                    <a:pt x="284" y="121"/>
                  </a:moveTo>
                  <a:cubicBezTo>
                    <a:pt x="285" y="121"/>
                    <a:pt x="285" y="121"/>
                    <a:pt x="285" y="121"/>
                  </a:cubicBezTo>
                  <a:cubicBezTo>
                    <a:pt x="286" y="121"/>
                    <a:pt x="286" y="121"/>
                    <a:pt x="286" y="121"/>
                  </a:cubicBezTo>
                  <a:cubicBezTo>
                    <a:pt x="284" y="121"/>
                    <a:pt x="284" y="121"/>
                    <a:pt x="284" y="121"/>
                  </a:cubicBezTo>
                  <a:close/>
                  <a:moveTo>
                    <a:pt x="7" y="145"/>
                  </a:moveTo>
                  <a:cubicBezTo>
                    <a:pt x="8" y="137"/>
                    <a:pt x="10" y="128"/>
                    <a:pt x="4" y="123"/>
                  </a:cubicBezTo>
                  <a:cubicBezTo>
                    <a:pt x="4" y="131"/>
                    <a:pt x="3" y="140"/>
                    <a:pt x="4" y="148"/>
                  </a:cubicBezTo>
                  <a:cubicBezTo>
                    <a:pt x="7" y="145"/>
                    <a:pt x="7" y="145"/>
                    <a:pt x="7" y="145"/>
                  </a:cubicBezTo>
                  <a:close/>
                  <a:moveTo>
                    <a:pt x="475" y="125"/>
                  </a:moveTo>
                  <a:cubicBezTo>
                    <a:pt x="474" y="123"/>
                    <a:pt x="472" y="123"/>
                    <a:pt x="469" y="123"/>
                  </a:cubicBezTo>
                  <a:cubicBezTo>
                    <a:pt x="467" y="123"/>
                    <a:pt x="467" y="126"/>
                    <a:pt x="466" y="128"/>
                  </a:cubicBezTo>
                  <a:cubicBezTo>
                    <a:pt x="466" y="132"/>
                    <a:pt x="463" y="137"/>
                    <a:pt x="464" y="139"/>
                  </a:cubicBezTo>
                  <a:cubicBezTo>
                    <a:pt x="468" y="136"/>
                    <a:pt x="473" y="130"/>
                    <a:pt x="475" y="125"/>
                  </a:cubicBezTo>
                  <a:close/>
                  <a:moveTo>
                    <a:pt x="428" y="135"/>
                  </a:moveTo>
                  <a:cubicBezTo>
                    <a:pt x="427" y="126"/>
                    <a:pt x="427" y="126"/>
                    <a:pt x="427" y="126"/>
                  </a:cubicBezTo>
                  <a:cubicBezTo>
                    <a:pt x="423" y="128"/>
                    <a:pt x="420" y="130"/>
                    <a:pt x="417" y="134"/>
                  </a:cubicBezTo>
                  <a:cubicBezTo>
                    <a:pt x="408" y="144"/>
                    <a:pt x="397" y="151"/>
                    <a:pt x="387" y="158"/>
                  </a:cubicBezTo>
                  <a:cubicBezTo>
                    <a:pt x="394" y="160"/>
                    <a:pt x="399" y="159"/>
                    <a:pt x="406" y="159"/>
                  </a:cubicBezTo>
                  <a:cubicBezTo>
                    <a:pt x="406" y="158"/>
                    <a:pt x="405" y="155"/>
                    <a:pt x="407" y="154"/>
                  </a:cubicBezTo>
                  <a:cubicBezTo>
                    <a:pt x="415" y="150"/>
                    <a:pt x="422" y="142"/>
                    <a:pt x="428" y="135"/>
                  </a:cubicBezTo>
                  <a:close/>
                  <a:moveTo>
                    <a:pt x="944" y="138"/>
                  </a:moveTo>
                  <a:cubicBezTo>
                    <a:pt x="945" y="135"/>
                    <a:pt x="946" y="129"/>
                    <a:pt x="943" y="127"/>
                  </a:cubicBezTo>
                  <a:cubicBezTo>
                    <a:pt x="932" y="137"/>
                    <a:pt x="926" y="149"/>
                    <a:pt x="914" y="157"/>
                  </a:cubicBezTo>
                  <a:cubicBezTo>
                    <a:pt x="914" y="158"/>
                    <a:pt x="914" y="158"/>
                    <a:pt x="914" y="158"/>
                  </a:cubicBezTo>
                  <a:cubicBezTo>
                    <a:pt x="917" y="159"/>
                    <a:pt x="922" y="160"/>
                    <a:pt x="923" y="156"/>
                  </a:cubicBezTo>
                  <a:cubicBezTo>
                    <a:pt x="932" y="153"/>
                    <a:pt x="939" y="146"/>
                    <a:pt x="944" y="138"/>
                  </a:cubicBezTo>
                  <a:close/>
                  <a:moveTo>
                    <a:pt x="1109" y="143"/>
                  </a:moveTo>
                  <a:cubicBezTo>
                    <a:pt x="1103" y="138"/>
                    <a:pt x="1095" y="133"/>
                    <a:pt x="1088" y="128"/>
                  </a:cubicBezTo>
                  <a:cubicBezTo>
                    <a:pt x="1086" y="131"/>
                    <a:pt x="1086" y="131"/>
                    <a:pt x="1086" y="131"/>
                  </a:cubicBezTo>
                  <a:cubicBezTo>
                    <a:pt x="1082" y="136"/>
                    <a:pt x="1088" y="139"/>
                    <a:pt x="1091" y="142"/>
                  </a:cubicBezTo>
                  <a:cubicBezTo>
                    <a:pt x="1100" y="149"/>
                    <a:pt x="1111" y="151"/>
                    <a:pt x="1118" y="159"/>
                  </a:cubicBezTo>
                  <a:cubicBezTo>
                    <a:pt x="1140" y="159"/>
                    <a:pt x="1140" y="159"/>
                    <a:pt x="1140" y="159"/>
                  </a:cubicBezTo>
                  <a:cubicBezTo>
                    <a:pt x="1142" y="158"/>
                    <a:pt x="1142" y="158"/>
                    <a:pt x="1142" y="158"/>
                  </a:cubicBezTo>
                  <a:cubicBezTo>
                    <a:pt x="1141" y="156"/>
                    <a:pt x="1141" y="156"/>
                    <a:pt x="1141" y="156"/>
                  </a:cubicBezTo>
                  <a:cubicBezTo>
                    <a:pt x="1129" y="154"/>
                    <a:pt x="1121" y="146"/>
                    <a:pt x="1109" y="143"/>
                  </a:cubicBezTo>
                  <a:close/>
                  <a:moveTo>
                    <a:pt x="1830" y="128"/>
                  </a:moveTo>
                  <a:cubicBezTo>
                    <a:pt x="1829" y="128"/>
                    <a:pt x="1829" y="128"/>
                    <a:pt x="1829" y="128"/>
                  </a:cubicBezTo>
                  <a:cubicBezTo>
                    <a:pt x="1818" y="138"/>
                    <a:pt x="1808" y="150"/>
                    <a:pt x="1796" y="158"/>
                  </a:cubicBezTo>
                  <a:cubicBezTo>
                    <a:pt x="1801" y="159"/>
                    <a:pt x="1807" y="158"/>
                    <a:pt x="1813" y="159"/>
                  </a:cubicBezTo>
                  <a:cubicBezTo>
                    <a:pt x="1822" y="158"/>
                    <a:pt x="1827" y="149"/>
                    <a:pt x="1832" y="142"/>
                  </a:cubicBezTo>
                  <a:cubicBezTo>
                    <a:pt x="1835" y="138"/>
                    <a:pt x="1831" y="133"/>
                    <a:pt x="1830" y="128"/>
                  </a:cubicBezTo>
                  <a:close/>
                  <a:moveTo>
                    <a:pt x="482" y="139"/>
                  </a:moveTo>
                  <a:cubicBezTo>
                    <a:pt x="483" y="135"/>
                    <a:pt x="480" y="126"/>
                    <a:pt x="476" y="134"/>
                  </a:cubicBezTo>
                  <a:cubicBezTo>
                    <a:pt x="470" y="143"/>
                    <a:pt x="461" y="150"/>
                    <a:pt x="457" y="158"/>
                  </a:cubicBezTo>
                  <a:cubicBezTo>
                    <a:pt x="461" y="161"/>
                    <a:pt x="467" y="159"/>
                    <a:pt x="471" y="159"/>
                  </a:cubicBezTo>
                  <a:cubicBezTo>
                    <a:pt x="472" y="158"/>
                    <a:pt x="471" y="156"/>
                    <a:pt x="471" y="155"/>
                  </a:cubicBezTo>
                  <a:cubicBezTo>
                    <a:pt x="471" y="152"/>
                    <a:pt x="475" y="152"/>
                    <a:pt x="477" y="150"/>
                  </a:cubicBezTo>
                  <a:cubicBezTo>
                    <a:pt x="480" y="147"/>
                    <a:pt x="483" y="143"/>
                    <a:pt x="482" y="139"/>
                  </a:cubicBezTo>
                  <a:close/>
                  <a:moveTo>
                    <a:pt x="1420" y="145"/>
                  </a:moveTo>
                  <a:cubicBezTo>
                    <a:pt x="1420" y="141"/>
                    <a:pt x="1423" y="135"/>
                    <a:pt x="1419" y="132"/>
                  </a:cubicBezTo>
                  <a:cubicBezTo>
                    <a:pt x="1411" y="140"/>
                    <a:pt x="1401" y="150"/>
                    <a:pt x="1393" y="158"/>
                  </a:cubicBezTo>
                  <a:cubicBezTo>
                    <a:pt x="1396" y="159"/>
                    <a:pt x="1402" y="160"/>
                    <a:pt x="1406" y="158"/>
                  </a:cubicBezTo>
                  <a:cubicBezTo>
                    <a:pt x="1408" y="151"/>
                    <a:pt x="1417" y="151"/>
                    <a:pt x="1420" y="145"/>
                  </a:cubicBezTo>
                  <a:close/>
                  <a:moveTo>
                    <a:pt x="1874" y="138"/>
                  </a:moveTo>
                  <a:cubicBezTo>
                    <a:pt x="1869" y="133"/>
                    <a:pt x="1863" y="138"/>
                    <a:pt x="1858" y="139"/>
                  </a:cubicBezTo>
                  <a:cubicBezTo>
                    <a:pt x="1855" y="143"/>
                    <a:pt x="1855" y="149"/>
                    <a:pt x="1851" y="152"/>
                  </a:cubicBezTo>
                  <a:cubicBezTo>
                    <a:pt x="1844" y="156"/>
                    <a:pt x="1842" y="149"/>
                    <a:pt x="1836" y="148"/>
                  </a:cubicBezTo>
                  <a:cubicBezTo>
                    <a:pt x="1827" y="158"/>
                    <a:pt x="1827" y="158"/>
                    <a:pt x="1827" y="158"/>
                  </a:cubicBezTo>
                  <a:cubicBezTo>
                    <a:pt x="1837" y="158"/>
                    <a:pt x="1847" y="160"/>
                    <a:pt x="1857" y="157"/>
                  </a:cubicBezTo>
                  <a:cubicBezTo>
                    <a:pt x="1873" y="139"/>
                    <a:pt x="1873" y="139"/>
                    <a:pt x="1873" y="139"/>
                  </a:cubicBezTo>
                  <a:cubicBezTo>
                    <a:pt x="1874" y="138"/>
                    <a:pt x="1874" y="138"/>
                    <a:pt x="1874" y="138"/>
                  </a:cubicBezTo>
                  <a:close/>
                  <a:moveTo>
                    <a:pt x="899" y="142"/>
                  </a:moveTo>
                  <a:cubicBezTo>
                    <a:pt x="898" y="140"/>
                    <a:pt x="896" y="137"/>
                    <a:pt x="893" y="137"/>
                  </a:cubicBezTo>
                  <a:cubicBezTo>
                    <a:pt x="886" y="142"/>
                    <a:pt x="880" y="149"/>
                    <a:pt x="873" y="155"/>
                  </a:cubicBezTo>
                  <a:cubicBezTo>
                    <a:pt x="873" y="159"/>
                    <a:pt x="873" y="159"/>
                    <a:pt x="873" y="159"/>
                  </a:cubicBezTo>
                  <a:cubicBezTo>
                    <a:pt x="876" y="159"/>
                    <a:pt x="881" y="159"/>
                    <a:pt x="885" y="159"/>
                  </a:cubicBezTo>
                  <a:cubicBezTo>
                    <a:pt x="889" y="152"/>
                    <a:pt x="895" y="149"/>
                    <a:pt x="899" y="142"/>
                  </a:cubicBezTo>
                  <a:close/>
                  <a:moveTo>
                    <a:pt x="1379" y="144"/>
                  </a:moveTo>
                  <a:cubicBezTo>
                    <a:pt x="1376" y="141"/>
                    <a:pt x="1375" y="139"/>
                    <a:pt x="1372" y="138"/>
                  </a:cubicBezTo>
                  <a:cubicBezTo>
                    <a:pt x="1364" y="144"/>
                    <a:pt x="1356" y="152"/>
                    <a:pt x="1348" y="158"/>
                  </a:cubicBezTo>
                  <a:cubicBezTo>
                    <a:pt x="1353" y="159"/>
                    <a:pt x="1360" y="161"/>
                    <a:pt x="1364" y="156"/>
                  </a:cubicBezTo>
                  <a:cubicBezTo>
                    <a:pt x="1369" y="152"/>
                    <a:pt x="1376" y="149"/>
                    <a:pt x="1379" y="144"/>
                  </a:cubicBezTo>
                  <a:close/>
                  <a:moveTo>
                    <a:pt x="436" y="144"/>
                  </a:moveTo>
                  <a:cubicBezTo>
                    <a:pt x="434" y="141"/>
                    <a:pt x="434" y="141"/>
                    <a:pt x="434" y="141"/>
                  </a:cubicBezTo>
                  <a:cubicBezTo>
                    <a:pt x="430" y="138"/>
                    <a:pt x="429" y="143"/>
                    <a:pt x="426" y="145"/>
                  </a:cubicBezTo>
                  <a:cubicBezTo>
                    <a:pt x="422" y="150"/>
                    <a:pt x="415" y="153"/>
                    <a:pt x="413" y="158"/>
                  </a:cubicBezTo>
                  <a:cubicBezTo>
                    <a:pt x="422" y="159"/>
                    <a:pt x="433" y="160"/>
                    <a:pt x="443" y="159"/>
                  </a:cubicBezTo>
                  <a:cubicBezTo>
                    <a:pt x="449" y="155"/>
                    <a:pt x="456" y="151"/>
                    <a:pt x="460" y="143"/>
                  </a:cubicBezTo>
                  <a:cubicBezTo>
                    <a:pt x="454" y="146"/>
                    <a:pt x="449" y="148"/>
                    <a:pt x="443" y="147"/>
                  </a:cubicBezTo>
                  <a:cubicBezTo>
                    <a:pt x="438" y="149"/>
                    <a:pt x="435" y="156"/>
                    <a:pt x="429" y="158"/>
                  </a:cubicBezTo>
                  <a:cubicBezTo>
                    <a:pt x="423" y="152"/>
                    <a:pt x="435" y="150"/>
                    <a:pt x="436" y="144"/>
                  </a:cubicBezTo>
                  <a:close/>
                  <a:moveTo>
                    <a:pt x="1883" y="152"/>
                  </a:moveTo>
                  <a:cubicBezTo>
                    <a:pt x="1882" y="149"/>
                    <a:pt x="1883" y="144"/>
                    <a:pt x="1879" y="142"/>
                  </a:cubicBezTo>
                  <a:cubicBezTo>
                    <a:pt x="1874" y="147"/>
                    <a:pt x="1870" y="152"/>
                    <a:pt x="1866" y="158"/>
                  </a:cubicBezTo>
                  <a:cubicBezTo>
                    <a:pt x="1876" y="159"/>
                    <a:pt x="1876" y="159"/>
                    <a:pt x="1876" y="159"/>
                  </a:cubicBezTo>
                  <a:cubicBezTo>
                    <a:pt x="1880" y="158"/>
                    <a:pt x="1882" y="154"/>
                    <a:pt x="1883" y="152"/>
                  </a:cubicBezTo>
                  <a:close/>
                  <a:moveTo>
                    <a:pt x="1108" y="158"/>
                  </a:moveTo>
                  <a:cubicBezTo>
                    <a:pt x="1100" y="151"/>
                    <a:pt x="1090" y="149"/>
                    <a:pt x="1082" y="142"/>
                  </a:cubicBezTo>
                  <a:cubicBezTo>
                    <a:pt x="1073" y="151"/>
                    <a:pt x="1090" y="152"/>
                    <a:pt x="1091" y="159"/>
                  </a:cubicBezTo>
                  <a:cubicBezTo>
                    <a:pt x="1096" y="160"/>
                    <a:pt x="1102" y="159"/>
                    <a:pt x="1108" y="158"/>
                  </a:cubicBezTo>
                  <a:close/>
                  <a:moveTo>
                    <a:pt x="653" y="153"/>
                  </a:moveTo>
                  <a:cubicBezTo>
                    <a:pt x="647" y="152"/>
                    <a:pt x="642" y="146"/>
                    <a:pt x="636" y="145"/>
                  </a:cubicBezTo>
                  <a:cubicBezTo>
                    <a:pt x="632" y="149"/>
                    <a:pt x="628" y="153"/>
                    <a:pt x="627" y="159"/>
                  </a:cubicBezTo>
                  <a:cubicBezTo>
                    <a:pt x="637" y="161"/>
                    <a:pt x="648" y="159"/>
                    <a:pt x="658" y="158"/>
                  </a:cubicBezTo>
                  <a:cubicBezTo>
                    <a:pt x="658" y="155"/>
                    <a:pt x="654" y="155"/>
                    <a:pt x="653" y="153"/>
                  </a:cubicBezTo>
                  <a:close/>
                  <a:moveTo>
                    <a:pt x="1581" y="158"/>
                  </a:moveTo>
                  <a:cubicBezTo>
                    <a:pt x="1576" y="153"/>
                    <a:pt x="1570" y="149"/>
                    <a:pt x="1564" y="145"/>
                  </a:cubicBezTo>
                  <a:cubicBezTo>
                    <a:pt x="1561" y="150"/>
                    <a:pt x="1556" y="154"/>
                    <a:pt x="1554" y="158"/>
                  </a:cubicBezTo>
                  <a:cubicBezTo>
                    <a:pt x="1561" y="160"/>
                    <a:pt x="1571" y="158"/>
                    <a:pt x="1579" y="159"/>
                  </a:cubicBezTo>
                  <a:cubicBezTo>
                    <a:pt x="1581" y="158"/>
                    <a:pt x="1581" y="158"/>
                    <a:pt x="1581" y="158"/>
                  </a:cubicBezTo>
                  <a:close/>
                  <a:moveTo>
                    <a:pt x="913" y="148"/>
                  </a:moveTo>
                  <a:cubicBezTo>
                    <a:pt x="904" y="146"/>
                    <a:pt x="904" y="146"/>
                    <a:pt x="904" y="146"/>
                  </a:cubicBezTo>
                  <a:cubicBezTo>
                    <a:pt x="896" y="155"/>
                    <a:pt x="896" y="155"/>
                    <a:pt x="896" y="155"/>
                  </a:cubicBezTo>
                  <a:cubicBezTo>
                    <a:pt x="896" y="156"/>
                    <a:pt x="894" y="158"/>
                    <a:pt x="896" y="159"/>
                  </a:cubicBezTo>
                  <a:cubicBezTo>
                    <a:pt x="902" y="157"/>
                    <a:pt x="910" y="154"/>
                    <a:pt x="913" y="148"/>
                  </a:cubicBezTo>
                  <a:close/>
                  <a:moveTo>
                    <a:pt x="178" y="158"/>
                  </a:moveTo>
                  <a:cubicBezTo>
                    <a:pt x="174" y="153"/>
                    <a:pt x="168" y="151"/>
                    <a:pt x="162" y="148"/>
                  </a:cubicBezTo>
                  <a:cubicBezTo>
                    <a:pt x="160" y="152"/>
                    <a:pt x="156" y="154"/>
                    <a:pt x="155" y="158"/>
                  </a:cubicBezTo>
                  <a:cubicBezTo>
                    <a:pt x="163" y="160"/>
                    <a:pt x="171" y="160"/>
                    <a:pt x="178" y="158"/>
                  </a:cubicBezTo>
                  <a:close/>
                  <a:moveTo>
                    <a:pt x="1081" y="158"/>
                  </a:moveTo>
                  <a:cubicBezTo>
                    <a:pt x="1080" y="156"/>
                    <a:pt x="1079" y="154"/>
                    <a:pt x="1077" y="153"/>
                  </a:cubicBezTo>
                  <a:cubicBezTo>
                    <a:pt x="1073" y="150"/>
                    <a:pt x="1070" y="154"/>
                    <a:pt x="1068" y="158"/>
                  </a:cubicBezTo>
                  <a:cubicBezTo>
                    <a:pt x="1072" y="159"/>
                    <a:pt x="1077" y="160"/>
                    <a:pt x="1081" y="158"/>
                  </a:cubicBezTo>
                  <a:close/>
                  <a:moveTo>
                    <a:pt x="67" y="180"/>
                  </a:moveTo>
                  <a:cubicBezTo>
                    <a:pt x="69" y="180"/>
                    <a:pt x="67" y="185"/>
                    <a:pt x="70" y="182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85" y="180"/>
                    <a:pt x="101" y="180"/>
                    <a:pt x="117" y="180"/>
                  </a:cubicBezTo>
                  <a:cubicBezTo>
                    <a:pt x="141" y="181"/>
                    <a:pt x="165" y="180"/>
                    <a:pt x="191" y="181"/>
                  </a:cubicBezTo>
                  <a:cubicBezTo>
                    <a:pt x="326" y="179"/>
                    <a:pt x="462" y="183"/>
                    <a:pt x="597" y="181"/>
                  </a:cubicBezTo>
                  <a:cubicBezTo>
                    <a:pt x="755" y="181"/>
                    <a:pt x="755" y="181"/>
                    <a:pt x="755" y="181"/>
                  </a:cubicBezTo>
                  <a:cubicBezTo>
                    <a:pt x="820" y="181"/>
                    <a:pt x="885" y="181"/>
                    <a:pt x="949" y="181"/>
                  </a:cubicBezTo>
                  <a:cubicBezTo>
                    <a:pt x="1023" y="180"/>
                    <a:pt x="1098" y="181"/>
                    <a:pt x="1174" y="181"/>
                  </a:cubicBezTo>
                  <a:cubicBezTo>
                    <a:pt x="1226" y="181"/>
                    <a:pt x="1275" y="182"/>
                    <a:pt x="1327" y="181"/>
                  </a:cubicBezTo>
                  <a:cubicBezTo>
                    <a:pt x="1365" y="183"/>
                    <a:pt x="1400" y="179"/>
                    <a:pt x="1438" y="183"/>
                  </a:cubicBezTo>
                  <a:cubicBezTo>
                    <a:pt x="1447" y="180"/>
                    <a:pt x="1455" y="182"/>
                    <a:pt x="1464" y="182"/>
                  </a:cubicBezTo>
                  <a:cubicBezTo>
                    <a:pt x="1481" y="182"/>
                    <a:pt x="1497" y="182"/>
                    <a:pt x="1514" y="183"/>
                  </a:cubicBezTo>
                  <a:cubicBezTo>
                    <a:pt x="1517" y="182"/>
                    <a:pt x="1517" y="182"/>
                    <a:pt x="1517" y="182"/>
                  </a:cubicBezTo>
                  <a:cubicBezTo>
                    <a:pt x="1567" y="183"/>
                    <a:pt x="1621" y="181"/>
                    <a:pt x="1670" y="181"/>
                  </a:cubicBezTo>
                  <a:cubicBezTo>
                    <a:pt x="1682" y="180"/>
                    <a:pt x="1693" y="183"/>
                    <a:pt x="1705" y="181"/>
                  </a:cubicBezTo>
                  <a:cubicBezTo>
                    <a:pt x="1755" y="182"/>
                    <a:pt x="1801" y="181"/>
                    <a:pt x="1853" y="182"/>
                  </a:cubicBezTo>
                  <a:cubicBezTo>
                    <a:pt x="1875" y="181"/>
                    <a:pt x="1899" y="182"/>
                    <a:pt x="1923" y="181"/>
                  </a:cubicBezTo>
                  <a:cubicBezTo>
                    <a:pt x="1944" y="181"/>
                    <a:pt x="1963" y="182"/>
                    <a:pt x="1985" y="182"/>
                  </a:cubicBezTo>
                  <a:cubicBezTo>
                    <a:pt x="1986" y="183"/>
                    <a:pt x="1986" y="185"/>
                    <a:pt x="1986" y="186"/>
                  </a:cubicBezTo>
                  <a:cubicBezTo>
                    <a:pt x="1983" y="188"/>
                    <a:pt x="1983" y="188"/>
                    <a:pt x="1983" y="188"/>
                  </a:cubicBezTo>
                  <a:cubicBezTo>
                    <a:pt x="1898" y="188"/>
                    <a:pt x="1809" y="188"/>
                    <a:pt x="1722" y="187"/>
                  </a:cubicBezTo>
                  <a:cubicBezTo>
                    <a:pt x="1718" y="186"/>
                    <a:pt x="1713" y="186"/>
                    <a:pt x="1709" y="187"/>
                  </a:cubicBezTo>
                  <a:cubicBezTo>
                    <a:pt x="1686" y="188"/>
                    <a:pt x="1660" y="187"/>
                    <a:pt x="1636" y="187"/>
                  </a:cubicBezTo>
                  <a:cubicBezTo>
                    <a:pt x="1618" y="187"/>
                    <a:pt x="1600" y="187"/>
                    <a:pt x="1582" y="186"/>
                  </a:cubicBezTo>
                  <a:cubicBezTo>
                    <a:pt x="1567" y="189"/>
                    <a:pt x="1550" y="186"/>
                    <a:pt x="1533" y="187"/>
                  </a:cubicBezTo>
                  <a:cubicBezTo>
                    <a:pt x="1525" y="187"/>
                    <a:pt x="1516" y="188"/>
                    <a:pt x="1508" y="187"/>
                  </a:cubicBezTo>
                  <a:cubicBezTo>
                    <a:pt x="1505" y="187"/>
                    <a:pt x="1505" y="187"/>
                    <a:pt x="1505" y="187"/>
                  </a:cubicBezTo>
                  <a:cubicBezTo>
                    <a:pt x="1484" y="187"/>
                    <a:pt x="1484" y="187"/>
                    <a:pt x="1484" y="187"/>
                  </a:cubicBezTo>
                  <a:cubicBezTo>
                    <a:pt x="1479" y="187"/>
                    <a:pt x="1472" y="188"/>
                    <a:pt x="1467" y="187"/>
                  </a:cubicBezTo>
                  <a:cubicBezTo>
                    <a:pt x="1411" y="189"/>
                    <a:pt x="1357" y="186"/>
                    <a:pt x="1300" y="188"/>
                  </a:cubicBezTo>
                  <a:cubicBezTo>
                    <a:pt x="1226" y="188"/>
                    <a:pt x="1155" y="186"/>
                    <a:pt x="1083" y="187"/>
                  </a:cubicBezTo>
                  <a:cubicBezTo>
                    <a:pt x="1046" y="186"/>
                    <a:pt x="1010" y="188"/>
                    <a:pt x="972" y="187"/>
                  </a:cubicBezTo>
                  <a:cubicBezTo>
                    <a:pt x="930" y="186"/>
                    <a:pt x="891" y="187"/>
                    <a:pt x="850" y="187"/>
                  </a:cubicBezTo>
                  <a:cubicBezTo>
                    <a:pt x="819" y="187"/>
                    <a:pt x="787" y="186"/>
                    <a:pt x="755" y="187"/>
                  </a:cubicBezTo>
                  <a:cubicBezTo>
                    <a:pt x="706" y="186"/>
                    <a:pt x="654" y="187"/>
                    <a:pt x="604" y="187"/>
                  </a:cubicBezTo>
                  <a:cubicBezTo>
                    <a:pt x="577" y="186"/>
                    <a:pt x="547" y="188"/>
                    <a:pt x="520" y="186"/>
                  </a:cubicBezTo>
                  <a:cubicBezTo>
                    <a:pt x="489" y="187"/>
                    <a:pt x="458" y="186"/>
                    <a:pt x="425" y="187"/>
                  </a:cubicBezTo>
                  <a:cubicBezTo>
                    <a:pt x="326" y="185"/>
                    <a:pt x="231" y="186"/>
                    <a:pt x="131" y="186"/>
                  </a:cubicBezTo>
                  <a:cubicBezTo>
                    <a:pt x="88" y="186"/>
                    <a:pt x="46" y="186"/>
                    <a:pt x="3" y="185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25" y="179"/>
                    <a:pt x="45" y="181"/>
                    <a:pt x="67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矩形: 圆顶角 9">
              <a:extLst>
                <a:ext uri="{FF2B5EF4-FFF2-40B4-BE49-F238E27FC236}">
                  <a16:creationId xmlns:a16="http://schemas.microsoft.com/office/drawing/2014/main" id="{58F0C49B-F316-4A8E-BADF-FF84C6906D4D}"/>
                </a:ext>
              </a:extLst>
            </p:cNvPr>
            <p:cNvSpPr/>
            <p:nvPr/>
          </p:nvSpPr>
          <p:spPr>
            <a:xfrm>
              <a:off x="3889213" y="2875790"/>
              <a:ext cx="244445" cy="1118496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8979F596-5D2E-4393-B49A-CA31BDCF46FF}"/>
              </a:ext>
            </a:extLst>
          </p:cNvPr>
          <p:cNvGrpSpPr/>
          <p:nvPr/>
        </p:nvGrpSpPr>
        <p:grpSpPr>
          <a:xfrm>
            <a:off x="6366357" y="1476982"/>
            <a:ext cx="257050" cy="2671591"/>
            <a:chOff x="4245272" y="1322695"/>
            <a:chExt cx="257050" cy="2671591"/>
          </a:xfrm>
          <a:solidFill>
            <a:schemeClr val="bg1">
              <a:lumMod val="95000"/>
            </a:schemeClr>
          </a:solidFill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A51E5D86-3265-46D9-B5BC-89DF7930BE0D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3038001" y="2529966"/>
              <a:ext cx="2671591" cy="257050"/>
            </a:xfrm>
            <a:custGeom>
              <a:avLst/>
              <a:gdLst>
                <a:gd name="T0" fmla="*/ 1935 w 1993"/>
                <a:gd name="T1" fmla="*/ 45 h 189"/>
                <a:gd name="T2" fmla="*/ 1949 w 1993"/>
                <a:gd name="T3" fmla="*/ 132 h 189"/>
                <a:gd name="T4" fmla="*/ 1890 w 1993"/>
                <a:gd name="T5" fmla="*/ 154 h 189"/>
                <a:gd name="T6" fmla="*/ 146 w 1993"/>
                <a:gd name="T7" fmla="*/ 159 h 189"/>
                <a:gd name="T8" fmla="*/ 4 w 1993"/>
                <a:gd name="T9" fmla="*/ 12 h 189"/>
                <a:gd name="T10" fmla="*/ 181 w 1993"/>
                <a:gd name="T11" fmla="*/ 42 h 189"/>
                <a:gd name="T12" fmla="*/ 282 w 1993"/>
                <a:gd name="T13" fmla="*/ 77 h 189"/>
                <a:gd name="T14" fmla="*/ 143 w 1993"/>
                <a:gd name="T15" fmla="*/ 8 h 189"/>
                <a:gd name="T16" fmla="*/ 81 w 1993"/>
                <a:gd name="T17" fmla="*/ 65 h 189"/>
                <a:gd name="T18" fmla="*/ 449 w 1993"/>
                <a:gd name="T19" fmla="*/ 78 h 189"/>
                <a:gd name="T20" fmla="*/ 471 w 1993"/>
                <a:gd name="T21" fmla="*/ 9 h 189"/>
                <a:gd name="T22" fmla="*/ 732 w 1993"/>
                <a:gd name="T23" fmla="*/ 109 h 189"/>
                <a:gd name="T24" fmla="*/ 802 w 1993"/>
                <a:gd name="T25" fmla="*/ 9 h 189"/>
                <a:gd name="T26" fmla="*/ 669 w 1993"/>
                <a:gd name="T27" fmla="*/ 11 h 189"/>
                <a:gd name="T28" fmla="*/ 975 w 1993"/>
                <a:gd name="T29" fmla="*/ 86 h 189"/>
                <a:gd name="T30" fmla="*/ 869 w 1993"/>
                <a:gd name="T31" fmla="*/ 15 h 189"/>
                <a:gd name="T32" fmla="*/ 1088 w 1993"/>
                <a:gd name="T33" fmla="*/ 18 h 189"/>
                <a:gd name="T34" fmla="*/ 1143 w 1993"/>
                <a:gd name="T35" fmla="*/ 47 h 189"/>
                <a:gd name="T36" fmla="*/ 1272 w 1993"/>
                <a:gd name="T37" fmla="*/ 60 h 189"/>
                <a:gd name="T38" fmla="*/ 1076 w 1993"/>
                <a:gd name="T39" fmla="*/ 23 h 189"/>
                <a:gd name="T40" fmla="*/ 1321 w 1993"/>
                <a:gd name="T41" fmla="*/ 12 h 189"/>
                <a:gd name="T42" fmla="*/ 1642 w 1993"/>
                <a:gd name="T43" fmla="*/ 66 h 189"/>
                <a:gd name="T44" fmla="*/ 1352 w 1993"/>
                <a:gd name="T45" fmla="*/ 11 h 189"/>
                <a:gd name="T46" fmla="*/ 1517 w 1993"/>
                <a:gd name="T47" fmla="*/ 112 h 189"/>
                <a:gd name="T48" fmla="*/ 1498 w 1993"/>
                <a:gd name="T49" fmla="*/ 11 h 189"/>
                <a:gd name="T50" fmla="*/ 1910 w 1993"/>
                <a:gd name="T51" fmla="*/ 94 h 189"/>
                <a:gd name="T52" fmla="*/ 1864 w 1993"/>
                <a:gd name="T53" fmla="*/ 42 h 189"/>
                <a:gd name="T54" fmla="*/ 1165 w 1993"/>
                <a:gd name="T55" fmla="*/ 38 h 189"/>
                <a:gd name="T56" fmla="*/ 978 w 1993"/>
                <a:gd name="T57" fmla="*/ 51 h 189"/>
                <a:gd name="T58" fmla="*/ 998 w 1993"/>
                <a:gd name="T59" fmla="*/ 100 h 189"/>
                <a:gd name="T60" fmla="*/ 520 w 1993"/>
                <a:gd name="T61" fmla="*/ 160 h 189"/>
                <a:gd name="T62" fmla="*/ 757 w 1993"/>
                <a:gd name="T63" fmla="*/ 38 h 189"/>
                <a:gd name="T64" fmla="*/ 211 w 1993"/>
                <a:gd name="T65" fmla="*/ 44 h 189"/>
                <a:gd name="T66" fmla="*/ 1688 w 1993"/>
                <a:gd name="T67" fmla="*/ 65 h 189"/>
                <a:gd name="T68" fmla="*/ 1428 w 1993"/>
                <a:gd name="T69" fmla="*/ 132 h 189"/>
                <a:gd name="T70" fmla="*/ 1161 w 1993"/>
                <a:gd name="T71" fmla="*/ 51 h 189"/>
                <a:gd name="T72" fmla="*/ 32 w 1993"/>
                <a:gd name="T73" fmla="*/ 55 h 189"/>
                <a:gd name="T74" fmla="*/ 962 w 1993"/>
                <a:gd name="T75" fmla="*/ 80 h 189"/>
                <a:gd name="T76" fmla="*/ 360 w 1993"/>
                <a:gd name="T77" fmla="*/ 62 h 189"/>
                <a:gd name="T78" fmla="*/ 1133 w 1993"/>
                <a:gd name="T79" fmla="*/ 105 h 189"/>
                <a:gd name="T80" fmla="*/ 1712 w 1993"/>
                <a:gd name="T81" fmla="*/ 68 h 189"/>
                <a:gd name="T82" fmla="*/ 201 w 1993"/>
                <a:gd name="T83" fmla="*/ 123 h 189"/>
                <a:gd name="T84" fmla="*/ 1149 w 1993"/>
                <a:gd name="T85" fmla="*/ 120 h 189"/>
                <a:gd name="T86" fmla="*/ 1759 w 1993"/>
                <a:gd name="T87" fmla="*/ 85 h 189"/>
                <a:gd name="T88" fmla="*/ 847 w 1993"/>
                <a:gd name="T89" fmla="*/ 119 h 189"/>
                <a:gd name="T90" fmla="*/ 699 w 1993"/>
                <a:gd name="T91" fmla="*/ 86 h 189"/>
                <a:gd name="T92" fmla="*/ 1633 w 1993"/>
                <a:gd name="T93" fmla="*/ 96 h 189"/>
                <a:gd name="T94" fmla="*/ 1618 w 1993"/>
                <a:gd name="T95" fmla="*/ 132 h 189"/>
                <a:gd name="T96" fmla="*/ 1720 w 1993"/>
                <a:gd name="T97" fmla="*/ 92 h 189"/>
                <a:gd name="T98" fmla="*/ 235 w 1993"/>
                <a:gd name="T99" fmla="*/ 153 h 189"/>
                <a:gd name="T100" fmla="*/ 1231 w 1993"/>
                <a:gd name="T101" fmla="*/ 110 h 189"/>
                <a:gd name="T102" fmla="*/ 714 w 1993"/>
                <a:gd name="T103" fmla="*/ 114 h 189"/>
                <a:gd name="T104" fmla="*/ 1026 w 1993"/>
                <a:gd name="T105" fmla="*/ 107 h 189"/>
                <a:gd name="T106" fmla="*/ 368 w 1993"/>
                <a:gd name="T107" fmla="*/ 159 h 189"/>
                <a:gd name="T108" fmla="*/ 891 w 1993"/>
                <a:gd name="T109" fmla="*/ 117 h 189"/>
                <a:gd name="T110" fmla="*/ 284 w 1993"/>
                <a:gd name="T111" fmla="*/ 121 h 189"/>
                <a:gd name="T112" fmla="*/ 1109 w 1993"/>
                <a:gd name="T113" fmla="*/ 143 h 189"/>
                <a:gd name="T114" fmla="*/ 1419 w 1993"/>
                <a:gd name="T115" fmla="*/ 132 h 189"/>
                <a:gd name="T116" fmla="*/ 436 w 1993"/>
                <a:gd name="T117" fmla="*/ 144 h 189"/>
                <a:gd name="T118" fmla="*/ 1581 w 1993"/>
                <a:gd name="T119" fmla="*/ 158 h 189"/>
                <a:gd name="T120" fmla="*/ 597 w 1993"/>
                <a:gd name="T121" fmla="*/ 181 h 189"/>
                <a:gd name="T122" fmla="*/ 1484 w 1993"/>
                <a:gd name="T123" fmla="*/ 18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93" h="189">
                  <a:moveTo>
                    <a:pt x="295" y="2"/>
                  </a:moveTo>
                  <a:cubicBezTo>
                    <a:pt x="311" y="2"/>
                    <a:pt x="311" y="2"/>
                    <a:pt x="311" y="2"/>
                  </a:cubicBezTo>
                  <a:cubicBezTo>
                    <a:pt x="428" y="3"/>
                    <a:pt x="428" y="3"/>
                    <a:pt x="428" y="3"/>
                  </a:cubicBezTo>
                  <a:cubicBezTo>
                    <a:pt x="431" y="1"/>
                    <a:pt x="436" y="4"/>
                    <a:pt x="440" y="3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92" y="3"/>
                    <a:pt x="509" y="2"/>
                    <a:pt x="526" y="3"/>
                  </a:cubicBezTo>
                  <a:cubicBezTo>
                    <a:pt x="552" y="4"/>
                    <a:pt x="576" y="3"/>
                    <a:pt x="602" y="4"/>
                  </a:cubicBezTo>
                  <a:cubicBezTo>
                    <a:pt x="674" y="2"/>
                    <a:pt x="747" y="4"/>
                    <a:pt x="819" y="4"/>
                  </a:cubicBezTo>
                  <a:cubicBezTo>
                    <a:pt x="856" y="4"/>
                    <a:pt x="856" y="4"/>
                    <a:pt x="856" y="4"/>
                  </a:cubicBezTo>
                  <a:cubicBezTo>
                    <a:pt x="1029" y="4"/>
                    <a:pt x="1029" y="4"/>
                    <a:pt x="1029" y="4"/>
                  </a:cubicBezTo>
                  <a:cubicBezTo>
                    <a:pt x="1036" y="4"/>
                    <a:pt x="1036" y="4"/>
                    <a:pt x="1036" y="4"/>
                  </a:cubicBezTo>
                  <a:cubicBezTo>
                    <a:pt x="1056" y="5"/>
                    <a:pt x="1076" y="5"/>
                    <a:pt x="1094" y="5"/>
                  </a:cubicBezTo>
                  <a:cubicBezTo>
                    <a:pt x="1159" y="5"/>
                    <a:pt x="1222" y="4"/>
                    <a:pt x="1289" y="5"/>
                  </a:cubicBezTo>
                  <a:cubicBezTo>
                    <a:pt x="1430" y="6"/>
                    <a:pt x="1566" y="5"/>
                    <a:pt x="1710" y="6"/>
                  </a:cubicBezTo>
                  <a:cubicBezTo>
                    <a:pt x="1717" y="8"/>
                    <a:pt x="1726" y="4"/>
                    <a:pt x="1733" y="7"/>
                  </a:cubicBezTo>
                  <a:cubicBezTo>
                    <a:pt x="1759" y="5"/>
                    <a:pt x="1783" y="8"/>
                    <a:pt x="1808" y="6"/>
                  </a:cubicBezTo>
                  <a:cubicBezTo>
                    <a:pt x="1837" y="6"/>
                    <a:pt x="1869" y="6"/>
                    <a:pt x="1900" y="7"/>
                  </a:cubicBezTo>
                  <a:cubicBezTo>
                    <a:pt x="1928" y="6"/>
                    <a:pt x="1961" y="8"/>
                    <a:pt x="1989" y="7"/>
                  </a:cubicBezTo>
                  <a:cubicBezTo>
                    <a:pt x="1990" y="7"/>
                    <a:pt x="1991" y="8"/>
                    <a:pt x="1992" y="9"/>
                  </a:cubicBezTo>
                  <a:cubicBezTo>
                    <a:pt x="1992" y="11"/>
                    <a:pt x="1990" y="12"/>
                    <a:pt x="1989" y="12"/>
                  </a:cubicBezTo>
                  <a:cubicBezTo>
                    <a:pt x="1975" y="13"/>
                    <a:pt x="1975" y="13"/>
                    <a:pt x="1975" y="13"/>
                  </a:cubicBezTo>
                  <a:cubicBezTo>
                    <a:pt x="1975" y="21"/>
                    <a:pt x="1966" y="21"/>
                    <a:pt x="1962" y="26"/>
                  </a:cubicBezTo>
                  <a:cubicBezTo>
                    <a:pt x="1955" y="34"/>
                    <a:pt x="1944" y="40"/>
                    <a:pt x="1935" y="45"/>
                  </a:cubicBezTo>
                  <a:cubicBezTo>
                    <a:pt x="1936" y="50"/>
                    <a:pt x="1941" y="53"/>
                    <a:pt x="1945" y="57"/>
                  </a:cubicBezTo>
                  <a:cubicBezTo>
                    <a:pt x="1948" y="54"/>
                    <a:pt x="1951" y="52"/>
                    <a:pt x="1955" y="52"/>
                  </a:cubicBezTo>
                  <a:cubicBezTo>
                    <a:pt x="1963" y="46"/>
                    <a:pt x="1972" y="41"/>
                    <a:pt x="1979" y="34"/>
                  </a:cubicBezTo>
                  <a:cubicBezTo>
                    <a:pt x="1983" y="30"/>
                    <a:pt x="1985" y="22"/>
                    <a:pt x="1991" y="22"/>
                  </a:cubicBezTo>
                  <a:cubicBezTo>
                    <a:pt x="1991" y="29"/>
                    <a:pt x="1985" y="34"/>
                    <a:pt x="1980" y="38"/>
                  </a:cubicBezTo>
                  <a:cubicBezTo>
                    <a:pt x="1970" y="47"/>
                    <a:pt x="1960" y="56"/>
                    <a:pt x="1948" y="60"/>
                  </a:cubicBezTo>
                  <a:cubicBezTo>
                    <a:pt x="1947" y="61"/>
                    <a:pt x="1947" y="61"/>
                    <a:pt x="1947" y="61"/>
                  </a:cubicBezTo>
                  <a:cubicBezTo>
                    <a:pt x="1950" y="64"/>
                    <a:pt x="1947" y="74"/>
                    <a:pt x="1954" y="72"/>
                  </a:cubicBezTo>
                  <a:cubicBezTo>
                    <a:pt x="1968" y="66"/>
                    <a:pt x="1978" y="56"/>
                    <a:pt x="1989" y="45"/>
                  </a:cubicBezTo>
                  <a:cubicBezTo>
                    <a:pt x="1991" y="45"/>
                    <a:pt x="1993" y="45"/>
                    <a:pt x="1993" y="47"/>
                  </a:cubicBezTo>
                  <a:cubicBezTo>
                    <a:pt x="1983" y="58"/>
                    <a:pt x="1971" y="70"/>
                    <a:pt x="1956" y="75"/>
                  </a:cubicBezTo>
                  <a:cubicBezTo>
                    <a:pt x="1955" y="78"/>
                    <a:pt x="1951" y="76"/>
                    <a:pt x="1950" y="79"/>
                  </a:cubicBezTo>
                  <a:cubicBezTo>
                    <a:pt x="1951" y="81"/>
                    <a:pt x="1950" y="85"/>
                    <a:pt x="1953" y="86"/>
                  </a:cubicBezTo>
                  <a:cubicBezTo>
                    <a:pt x="1966" y="83"/>
                    <a:pt x="1977" y="75"/>
                    <a:pt x="1988" y="68"/>
                  </a:cubicBezTo>
                  <a:cubicBezTo>
                    <a:pt x="1989" y="68"/>
                    <a:pt x="1991" y="69"/>
                    <a:pt x="1991" y="70"/>
                  </a:cubicBezTo>
                  <a:cubicBezTo>
                    <a:pt x="1980" y="81"/>
                    <a:pt x="1965" y="86"/>
                    <a:pt x="1951" y="91"/>
                  </a:cubicBezTo>
                  <a:cubicBezTo>
                    <a:pt x="1950" y="95"/>
                    <a:pt x="1949" y="100"/>
                    <a:pt x="1948" y="105"/>
                  </a:cubicBezTo>
                  <a:cubicBezTo>
                    <a:pt x="1952" y="108"/>
                    <a:pt x="1954" y="103"/>
                    <a:pt x="1957" y="103"/>
                  </a:cubicBezTo>
                  <a:cubicBezTo>
                    <a:pt x="1967" y="101"/>
                    <a:pt x="1976" y="95"/>
                    <a:pt x="1985" y="89"/>
                  </a:cubicBezTo>
                  <a:cubicBezTo>
                    <a:pt x="1987" y="89"/>
                    <a:pt x="1988" y="91"/>
                    <a:pt x="1988" y="93"/>
                  </a:cubicBezTo>
                  <a:cubicBezTo>
                    <a:pt x="1977" y="99"/>
                    <a:pt x="1966" y="107"/>
                    <a:pt x="1954" y="109"/>
                  </a:cubicBezTo>
                  <a:cubicBezTo>
                    <a:pt x="1947" y="109"/>
                    <a:pt x="1944" y="115"/>
                    <a:pt x="1944" y="121"/>
                  </a:cubicBezTo>
                  <a:cubicBezTo>
                    <a:pt x="1944" y="125"/>
                    <a:pt x="1945" y="130"/>
                    <a:pt x="1949" y="132"/>
                  </a:cubicBezTo>
                  <a:cubicBezTo>
                    <a:pt x="1961" y="135"/>
                    <a:pt x="1971" y="134"/>
                    <a:pt x="1982" y="130"/>
                  </a:cubicBezTo>
                  <a:cubicBezTo>
                    <a:pt x="1984" y="131"/>
                    <a:pt x="1985" y="130"/>
                    <a:pt x="1986" y="132"/>
                  </a:cubicBezTo>
                  <a:cubicBezTo>
                    <a:pt x="1985" y="138"/>
                    <a:pt x="1978" y="136"/>
                    <a:pt x="1975" y="139"/>
                  </a:cubicBezTo>
                  <a:cubicBezTo>
                    <a:pt x="1964" y="140"/>
                    <a:pt x="1952" y="143"/>
                    <a:pt x="1943" y="136"/>
                  </a:cubicBezTo>
                  <a:cubicBezTo>
                    <a:pt x="1931" y="124"/>
                    <a:pt x="1943" y="109"/>
                    <a:pt x="1945" y="95"/>
                  </a:cubicBezTo>
                  <a:cubicBezTo>
                    <a:pt x="1944" y="82"/>
                    <a:pt x="1947" y="66"/>
                    <a:pt x="1935" y="57"/>
                  </a:cubicBezTo>
                  <a:cubicBezTo>
                    <a:pt x="1926" y="47"/>
                    <a:pt x="1914" y="44"/>
                    <a:pt x="1902" y="40"/>
                  </a:cubicBezTo>
                  <a:cubicBezTo>
                    <a:pt x="1895" y="40"/>
                    <a:pt x="1886" y="39"/>
                    <a:pt x="1880" y="43"/>
                  </a:cubicBezTo>
                  <a:cubicBezTo>
                    <a:pt x="1870" y="44"/>
                    <a:pt x="1863" y="53"/>
                    <a:pt x="1858" y="61"/>
                  </a:cubicBezTo>
                  <a:cubicBezTo>
                    <a:pt x="1857" y="68"/>
                    <a:pt x="1855" y="77"/>
                    <a:pt x="1860" y="83"/>
                  </a:cubicBezTo>
                  <a:cubicBezTo>
                    <a:pt x="1863" y="87"/>
                    <a:pt x="1869" y="88"/>
                    <a:pt x="1874" y="88"/>
                  </a:cubicBezTo>
                  <a:cubicBezTo>
                    <a:pt x="1885" y="87"/>
                    <a:pt x="1891" y="76"/>
                    <a:pt x="1896" y="67"/>
                  </a:cubicBezTo>
                  <a:cubicBezTo>
                    <a:pt x="1903" y="66"/>
                    <a:pt x="1911" y="67"/>
                    <a:pt x="1916" y="73"/>
                  </a:cubicBezTo>
                  <a:cubicBezTo>
                    <a:pt x="1921" y="77"/>
                    <a:pt x="1922" y="83"/>
                    <a:pt x="1922" y="89"/>
                  </a:cubicBezTo>
                  <a:cubicBezTo>
                    <a:pt x="1924" y="92"/>
                    <a:pt x="1924" y="92"/>
                    <a:pt x="1924" y="92"/>
                  </a:cubicBezTo>
                  <a:cubicBezTo>
                    <a:pt x="1917" y="95"/>
                    <a:pt x="1916" y="105"/>
                    <a:pt x="1908" y="106"/>
                  </a:cubicBezTo>
                  <a:cubicBezTo>
                    <a:pt x="1900" y="108"/>
                    <a:pt x="1892" y="113"/>
                    <a:pt x="1884" y="108"/>
                  </a:cubicBezTo>
                  <a:cubicBezTo>
                    <a:pt x="1871" y="105"/>
                    <a:pt x="1853" y="100"/>
                    <a:pt x="1842" y="111"/>
                  </a:cubicBezTo>
                  <a:cubicBezTo>
                    <a:pt x="1838" y="116"/>
                    <a:pt x="1837" y="123"/>
                    <a:pt x="1837" y="129"/>
                  </a:cubicBezTo>
                  <a:cubicBezTo>
                    <a:pt x="1840" y="135"/>
                    <a:pt x="1840" y="140"/>
                    <a:pt x="1844" y="144"/>
                  </a:cubicBezTo>
                  <a:cubicBezTo>
                    <a:pt x="1850" y="144"/>
                    <a:pt x="1850" y="136"/>
                    <a:pt x="1855" y="133"/>
                  </a:cubicBezTo>
                  <a:cubicBezTo>
                    <a:pt x="1861" y="128"/>
                    <a:pt x="1871" y="126"/>
                    <a:pt x="1879" y="131"/>
                  </a:cubicBezTo>
                  <a:cubicBezTo>
                    <a:pt x="1886" y="136"/>
                    <a:pt x="1892" y="144"/>
                    <a:pt x="1890" y="154"/>
                  </a:cubicBezTo>
                  <a:cubicBezTo>
                    <a:pt x="1890" y="155"/>
                    <a:pt x="1888" y="157"/>
                    <a:pt x="1889" y="158"/>
                  </a:cubicBezTo>
                  <a:cubicBezTo>
                    <a:pt x="1984" y="160"/>
                    <a:pt x="1984" y="160"/>
                    <a:pt x="1984" y="160"/>
                  </a:cubicBezTo>
                  <a:cubicBezTo>
                    <a:pt x="1985" y="160"/>
                    <a:pt x="1986" y="161"/>
                    <a:pt x="1986" y="161"/>
                  </a:cubicBezTo>
                  <a:cubicBezTo>
                    <a:pt x="1984" y="163"/>
                    <a:pt x="1984" y="163"/>
                    <a:pt x="1984" y="163"/>
                  </a:cubicBezTo>
                  <a:cubicBezTo>
                    <a:pt x="1831" y="164"/>
                    <a:pt x="1831" y="164"/>
                    <a:pt x="1831" y="164"/>
                  </a:cubicBezTo>
                  <a:cubicBezTo>
                    <a:pt x="1813" y="165"/>
                    <a:pt x="1794" y="162"/>
                    <a:pt x="1775" y="164"/>
                  </a:cubicBezTo>
                  <a:cubicBezTo>
                    <a:pt x="1481" y="164"/>
                    <a:pt x="1481" y="164"/>
                    <a:pt x="1481" y="164"/>
                  </a:cubicBezTo>
                  <a:cubicBezTo>
                    <a:pt x="1463" y="164"/>
                    <a:pt x="1463" y="164"/>
                    <a:pt x="1463" y="164"/>
                  </a:cubicBezTo>
                  <a:cubicBezTo>
                    <a:pt x="1330" y="164"/>
                    <a:pt x="1330" y="164"/>
                    <a:pt x="1330" y="164"/>
                  </a:cubicBezTo>
                  <a:cubicBezTo>
                    <a:pt x="1304" y="163"/>
                    <a:pt x="1282" y="165"/>
                    <a:pt x="1255" y="164"/>
                  </a:cubicBezTo>
                  <a:cubicBezTo>
                    <a:pt x="1206" y="163"/>
                    <a:pt x="1206" y="163"/>
                    <a:pt x="1206" y="163"/>
                  </a:cubicBezTo>
                  <a:cubicBezTo>
                    <a:pt x="907" y="164"/>
                    <a:pt x="907" y="164"/>
                    <a:pt x="907" y="164"/>
                  </a:cubicBezTo>
                  <a:cubicBezTo>
                    <a:pt x="862" y="164"/>
                    <a:pt x="818" y="164"/>
                    <a:pt x="772" y="164"/>
                  </a:cubicBezTo>
                  <a:cubicBezTo>
                    <a:pt x="669" y="164"/>
                    <a:pt x="669" y="164"/>
                    <a:pt x="669" y="164"/>
                  </a:cubicBezTo>
                  <a:cubicBezTo>
                    <a:pt x="545" y="164"/>
                    <a:pt x="545" y="164"/>
                    <a:pt x="545" y="164"/>
                  </a:cubicBezTo>
                  <a:cubicBezTo>
                    <a:pt x="480" y="164"/>
                    <a:pt x="414" y="164"/>
                    <a:pt x="349" y="164"/>
                  </a:cubicBezTo>
                  <a:cubicBezTo>
                    <a:pt x="342" y="164"/>
                    <a:pt x="333" y="164"/>
                    <a:pt x="325" y="164"/>
                  </a:cubicBezTo>
                  <a:cubicBezTo>
                    <a:pt x="206" y="164"/>
                    <a:pt x="206" y="164"/>
                    <a:pt x="206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13" y="164"/>
                    <a:pt x="57" y="164"/>
                    <a:pt x="3" y="164"/>
                  </a:cubicBezTo>
                  <a:cubicBezTo>
                    <a:pt x="3" y="162"/>
                    <a:pt x="3" y="160"/>
                    <a:pt x="5" y="160"/>
                  </a:cubicBezTo>
                  <a:cubicBezTo>
                    <a:pt x="39" y="160"/>
                    <a:pt x="73" y="160"/>
                    <a:pt x="107" y="159"/>
                  </a:cubicBezTo>
                  <a:cubicBezTo>
                    <a:pt x="120" y="160"/>
                    <a:pt x="133" y="160"/>
                    <a:pt x="146" y="159"/>
                  </a:cubicBezTo>
                  <a:cubicBezTo>
                    <a:pt x="146" y="155"/>
                    <a:pt x="151" y="154"/>
                    <a:pt x="152" y="151"/>
                  </a:cubicBezTo>
                  <a:cubicBezTo>
                    <a:pt x="163" y="137"/>
                    <a:pt x="164" y="117"/>
                    <a:pt x="158" y="101"/>
                  </a:cubicBezTo>
                  <a:cubicBezTo>
                    <a:pt x="151" y="88"/>
                    <a:pt x="139" y="74"/>
                    <a:pt x="123" y="74"/>
                  </a:cubicBezTo>
                  <a:cubicBezTo>
                    <a:pt x="116" y="72"/>
                    <a:pt x="111" y="75"/>
                    <a:pt x="105" y="79"/>
                  </a:cubicBezTo>
                  <a:cubicBezTo>
                    <a:pt x="100" y="84"/>
                    <a:pt x="99" y="92"/>
                    <a:pt x="99" y="98"/>
                  </a:cubicBezTo>
                  <a:cubicBezTo>
                    <a:pt x="103" y="108"/>
                    <a:pt x="115" y="100"/>
                    <a:pt x="122" y="105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11" y="121"/>
                    <a:pt x="97" y="133"/>
                    <a:pt x="79" y="130"/>
                  </a:cubicBezTo>
                  <a:cubicBezTo>
                    <a:pt x="75" y="129"/>
                    <a:pt x="70" y="128"/>
                    <a:pt x="68" y="123"/>
                  </a:cubicBezTo>
                  <a:cubicBezTo>
                    <a:pt x="61" y="109"/>
                    <a:pt x="72" y="97"/>
                    <a:pt x="74" y="84"/>
                  </a:cubicBezTo>
                  <a:cubicBezTo>
                    <a:pt x="77" y="68"/>
                    <a:pt x="69" y="52"/>
                    <a:pt x="59" y="40"/>
                  </a:cubicBezTo>
                  <a:cubicBezTo>
                    <a:pt x="51" y="31"/>
                    <a:pt x="36" y="30"/>
                    <a:pt x="25" y="34"/>
                  </a:cubicBezTo>
                  <a:cubicBezTo>
                    <a:pt x="17" y="38"/>
                    <a:pt x="7" y="44"/>
                    <a:pt x="4" y="5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37"/>
                    <a:pt x="10" y="36"/>
                    <a:pt x="11" y="34"/>
                  </a:cubicBezTo>
                  <a:cubicBezTo>
                    <a:pt x="11" y="30"/>
                    <a:pt x="7" y="31"/>
                    <a:pt x="5" y="30"/>
                  </a:cubicBezTo>
                  <a:cubicBezTo>
                    <a:pt x="4" y="28"/>
                    <a:pt x="4" y="26"/>
                    <a:pt x="4" y="24"/>
                  </a:cubicBezTo>
                  <a:cubicBezTo>
                    <a:pt x="15" y="30"/>
                    <a:pt x="28" y="25"/>
                    <a:pt x="40" y="25"/>
                  </a:cubicBezTo>
                  <a:cubicBezTo>
                    <a:pt x="48" y="27"/>
                    <a:pt x="57" y="22"/>
                    <a:pt x="65" y="18"/>
                  </a:cubicBezTo>
                  <a:cubicBezTo>
                    <a:pt x="67" y="14"/>
                    <a:pt x="73" y="13"/>
                    <a:pt x="73" y="8"/>
                  </a:cubicBezTo>
                  <a:cubicBezTo>
                    <a:pt x="68" y="6"/>
                    <a:pt x="63" y="7"/>
                    <a:pt x="58" y="8"/>
                  </a:cubicBezTo>
                  <a:cubicBezTo>
                    <a:pt x="44" y="22"/>
                    <a:pt x="23" y="20"/>
                    <a:pt x="5" y="19"/>
                  </a:cubicBezTo>
                  <a:cubicBezTo>
                    <a:pt x="3" y="17"/>
                    <a:pt x="5" y="15"/>
                    <a:pt x="4" y="12"/>
                  </a:cubicBezTo>
                  <a:cubicBezTo>
                    <a:pt x="19" y="17"/>
                    <a:pt x="35" y="18"/>
                    <a:pt x="47" y="8"/>
                  </a:cubicBezTo>
                  <a:cubicBezTo>
                    <a:pt x="47" y="6"/>
                    <a:pt x="43" y="7"/>
                    <a:pt x="40" y="7"/>
                  </a:cubicBezTo>
                  <a:cubicBezTo>
                    <a:pt x="28" y="5"/>
                    <a:pt x="16" y="7"/>
                    <a:pt x="5" y="7"/>
                  </a:cubicBezTo>
                  <a:cubicBezTo>
                    <a:pt x="4" y="6"/>
                    <a:pt x="4" y="3"/>
                    <a:pt x="5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2" y="0"/>
                    <a:pt x="80" y="2"/>
                    <a:pt x="86" y="2"/>
                  </a:cubicBezTo>
                  <a:cubicBezTo>
                    <a:pt x="155" y="0"/>
                    <a:pt x="225" y="3"/>
                    <a:pt x="295" y="2"/>
                  </a:cubicBezTo>
                  <a:close/>
                  <a:moveTo>
                    <a:pt x="119" y="8"/>
                  </a:moveTo>
                  <a:cubicBezTo>
                    <a:pt x="115" y="7"/>
                    <a:pt x="111" y="7"/>
                    <a:pt x="106" y="8"/>
                  </a:cubicBezTo>
                  <a:cubicBezTo>
                    <a:pt x="96" y="20"/>
                    <a:pt x="82" y="33"/>
                    <a:pt x="67" y="39"/>
                  </a:cubicBezTo>
                  <a:cubicBezTo>
                    <a:pt x="69" y="42"/>
                    <a:pt x="70" y="46"/>
                    <a:pt x="74" y="47"/>
                  </a:cubicBezTo>
                  <a:cubicBezTo>
                    <a:pt x="84" y="43"/>
                    <a:pt x="92" y="35"/>
                    <a:pt x="101" y="29"/>
                  </a:cubicBezTo>
                  <a:cubicBezTo>
                    <a:pt x="109" y="23"/>
                    <a:pt x="115" y="16"/>
                    <a:pt x="119" y="8"/>
                  </a:cubicBezTo>
                  <a:close/>
                  <a:moveTo>
                    <a:pt x="334" y="8"/>
                  </a:moveTo>
                  <a:cubicBezTo>
                    <a:pt x="312" y="7"/>
                    <a:pt x="291" y="9"/>
                    <a:pt x="271" y="7"/>
                  </a:cubicBezTo>
                  <a:cubicBezTo>
                    <a:pt x="250" y="8"/>
                    <a:pt x="230" y="7"/>
                    <a:pt x="209" y="7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10" y="16"/>
                    <a:pt x="221" y="17"/>
                    <a:pt x="225" y="26"/>
                  </a:cubicBezTo>
                  <a:cubicBezTo>
                    <a:pt x="228" y="32"/>
                    <a:pt x="226" y="37"/>
                    <a:pt x="224" y="43"/>
                  </a:cubicBezTo>
                  <a:cubicBezTo>
                    <a:pt x="217" y="51"/>
                    <a:pt x="209" y="64"/>
                    <a:pt x="196" y="62"/>
                  </a:cubicBezTo>
                  <a:cubicBezTo>
                    <a:pt x="183" y="61"/>
                    <a:pt x="196" y="51"/>
                    <a:pt x="192" y="45"/>
                  </a:cubicBezTo>
                  <a:cubicBezTo>
                    <a:pt x="190" y="41"/>
                    <a:pt x="185" y="43"/>
                    <a:pt x="181" y="42"/>
                  </a:cubicBezTo>
                  <a:cubicBezTo>
                    <a:pt x="177" y="44"/>
                    <a:pt x="172" y="47"/>
                    <a:pt x="170" y="52"/>
                  </a:cubicBezTo>
                  <a:cubicBezTo>
                    <a:pt x="169" y="61"/>
                    <a:pt x="170" y="71"/>
                    <a:pt x="176" y="79"/>
                  </a:cubicBezTo>
                  <a:cubicBezTo>
                    <a:pt x="179" y="82"/>
                    <a:pt x="184" y="81"/>
                    <a:pt x="188" y="82"/>
                  </a:cubicBezTo>
                  <a:cubicBezTo>
                    <a:pt x="194" y="83"/>
                    <a:pt x="200" y="82"/>
                    <a:pt x="205" y="79"/>
                  </a:cubicBezTo>
                  <a:cubicBezTo>
                    <a:pt x="215" y="72"/>
                    <a:pt x="224" y="64"/>
                    <a:pt x="235" y="62"/>
                  </a:cubicBezTo>
                  <a:cubicBezTo>
                    <a:pt x="244" y="61"/>
                    <a:pt x="251" y="66"/>
                    <a:pt x="256" y="72"/>
                  </a:cubicBezTo>
                  <a:cubicBezTo>
                    <a:pt x="255" y="74"/>
                    <a:pt x="259" y="76"/>
                    <a:pt x="256" y="77"/>
                  </a:cubicBezTo>
                  <a:cubicBezTo>
                    <a:pt x="258" y="83"/>
                    <a:pt x="258" y="83"/>
                    <a:pt x="258" y="83"/>
                  </a:cubicBezTo>
                  <a:cubicBezTo>
                    <a:pt x="260" y="91"/>
                    <a:pt x="257" y="99"/>
                    <a:pt x="254" y="106"/>
                  </a:cubicBezTo>
                  <a:cubicBezTo>
                    <a:pt x="251" y="113"/>
                    <a:pt x="245" y="115"/>
                    <a:pt x="239" y="118"/>
                  </a:cubicBezTo>
                  <a:cubicBezTo>
                    <a:pt x="236" y="120"/>
                    <a:pt x="232" y="118"/>
                    <a:pt x="230" y="116"/>
                  </a:cubicBezTo>
                  <a:cubicBezTo>
                    <a:pt x="228" y="113"/>
                    <a:pt x="232" y="111"/>
                    <a:pt x="234" y="109"/>
                  </a:cubicBezTo>
                  <a:cubicBezTo>
                    <a:pt x="236" y="101"/>
                    <a:pt x="235" y="94"/>
                    <a:pt x="229" y="89"/>
                  </a:cubicBezTo>
                  <a:cubicBezTo>
                    <a:pt x="224" y="87"/>
                    <a:pt x="221" y="91"/>
                    <a:pt x="217" y="93"/>
                  </a:cubicBezTo>
                  <a:cubicBezTo>
                    <a:pt x="210" y="100"/>
                    <a:pt x="207" y="112"/>
                    <a:pt x="210" y="123"/>
                  </a:cubicBezTo>
                  <a:cubicBezTo>
                    <a:pt x="214" y="130"/>
                    <a:pt x="217" y="138"/>
                    <a:pt x="224" y="143"/>
                  </a:cubicBezTo>
                  <a:cubicBezTo>
                    <a:pt x="238" y="146"/>
                    <a:pt x="238" y="146"/>
                    <a:pt x="238" y="146"/>
                  </a:cubicBezTo>
                  <a:cubicBezTo>
                    <a:pt x="242" y="145"/>
                    <a:pt x="246" y="143"/>
                    <a:pt x="251" y="143"/>
                  </a:cubicBezTo>
                  <a:cubicBezTo>
                    <a:pt x="261" y="141"/>
                    <a:pt x="269" y="134"/>
                    <a:pt x="275" y="127"/>
                  </a:cubicBezTo>
                  <a:cubicBezTo>
                    <a:pt x="278" y="126"/>
                    <a:pt x="280" y="125"/>
                    <a:pt x="282" y="122"/>
                  </a:cubicBezTo>
                  <a:cubicBezTo>
                    <a:pt x="280" y="119"/>
                    <a:pt x="284" y="116"/>
                    <a:pt x="284" y="113"/>
                  </a:cubicBezTo>
                  <a:cubicBezTo>
                    <a:pt x="289" y="108"/>
                    <a:pt x="287" y="100"/>
                    <a:pt x="288" y="93"/>
                  </a:cubicBezTo>
                  <a:cubicBezTo>
                    <a:pt x="284" y="89"/>
                    <a:pt x="285" y="82"/>
                    <a:pt x="282" y="77"/>
                  </a:cubicBezTo>
                  <a:cubicBezTo>
                    <a:pt x="278" y="67"/>
                    <a:pt x="262" y="63"/>
                    <a:pt x="266" y="50"/>
                  </a:cubicBezTo>
                  <a:cubicBezTo>
                    <a:pt x="270" y="40"/>
                    <a:pt x="280" y="32"/>
                    <a:pt x="290" y="29"/>
                  </a:cubicBezTo>
                  <a:cubicBezTo>
                    <a:pt x="298" y="28"/>
                    <a:pt x="306" y="27"/>
                    <a:pt x="314" y="27"/>
                  </a:cubicBezTo>
                  <a:cubicBezTo>
                    <a:pt x="322" y="28"/>
                    <a:pt x="331" y="34"/>
                    <a:pt x="332" y="43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3" y="51"/>
                    <a:pt x="320" y="55"/>
                    <a:pt x="317" y="57"/>
                  </a:cubicBezTo>
                  <a:cubicBezTo>
                    <a:pt x="313" y="62"/>
                    <a:pt x="310" y="68"/>
                    <a:pt x="313" y="74"/>
                  </a:cubicBezTo>
                  <a:cubicBezTo>
                    <a:pt x="314" y="77"/>
                    <a:pt x="311" y="81"/>
                    <a:pt x="315" y="83"/>
                  </a:cubicBezTo>
                  <a:cubicBezTo>
                    <a:pt x="319" y="88"/>
                    <a:pt x="325" y="83"/>
                    <a:pt x="329" y="83"/>
                  </a:cubicBezTo>
                  <a:cubicBezTo>
                    <a:pt x="344" y="75"/>
                    <a:pt x="353" y="59"/>
                    <a:pt x="355" y="42"/>
                  </a:cubicBezTo>
                  <a:cubicBezTo>
                    <a:pt x="356" y="33"/>
                    <a:pt x="355" y="21"/>
                    <a:pt x="345" y="16"/>
                  </a:cubicBezTo>
                  <a:cubicBezTo>
                    <a:pt x="340" y="14"/>
                    <a:pt x="335" y="13"/>
                    <a:pt x="334" y="8"/>
                  </a:cubicBezTo>
                  <a:close/>
                  <a:moveTo>
                    <a:pt x="96" y="8"/>
                  </a:moveTo>
                  <a:cubicBezTo>
                    <a:pt x="93" y="6"/>
                    <a:pt x="87" y="8"/>
                    <a:pt x="84" y="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68" y="24"/>
                    <a:pt x="60" y="24"/>
                    <a:pt x="58" y="30"/>
                  </a:cubicBezTo>
                  <a:cubicBezTo>
                    <a:pt x="60" y="32"/>
                    <a:pt x="62" y="34"/>
                    <a:pt x="65" y="3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7" y="29"/>
                    <a:pt x="85" y="21"/>
                    <a:pt x="93" y="15"/>
                  </a:cubicBezTo>
                  <a:cubicBezTo>
                    <a:pt x="94" y="13"/>
                    <a:pt x="96" y="11"/>
                    <a:pt x="96" y="8"/>
                  </a:cubicBezTo>
                  <a:close/>
                  <a:moveTo>
                    <a:pt x="171" y="13"/>
                  </a:moveTo>
                  <a:cubicBezTo>
                    <a:pt x="172" y="8"/>
                    <a:pt x="172" y="8"/>
                    <a:pt x="172" y="8"/>
                  </a:cubicBezTo>
                  <a:cubicBezTo>
                    <a:pt x="164" y="8"/>
                    <a:pt x="152" y="7"/>
                    <a:pt x="143" y="8"/>
                  </a:cubicBezTo>
                  <a:cubicBezTo>
                    <a:pt x="142" y="16"/>
                    <a:pt x="139" y="22"/>
                    <a:pt x="135" y="28"/>
                  </a:cubicBezTo>
                  <a:cubicBezTo>
                    <a:pt x="123" y="44"/>
                    <a:pt x="106" y="61"/>
                    <a:pt x="89" y="69"/>
                  </a:cubicBezTo>
                  <a:cubicBezTo>
                    <a:pt x="86" y="71"/>
                    <a:pt x="83" y="69"/>
                    <a:pt x="81" y="73"/>
                  </a:cubicBezTo>
                  <a:cubicBezTo>
                    <a:pt x="82" y="79"/>
                    <a:pt x="80" y="86"/>
                    <a:pt x="81" y="92"/>
                  </a:cubicBezTo>
                  <a:cubicBezTo>
                    <a:pt x="94" y="93"/>
                    <a:pt x="92" y="78"/>
                    <a:pt x="102" y="73"/>
                  </a:cubicBezTo>
                  <a:cubicBezTo>
                    <a:pt x="111" y="67"/>
                    <a:pt x="122" y="65"/>
                    <a:pt x="132" y="67"/>
                  </a:cubicBezTo>
                  <a:cubicBezTo>
                    <a:pt x="153" y="55"/>
                    <a:pt x="159" y="32"/>
                    <a:pt x="171" y="13"/>
                  </a:cubicBezTo>
                  <a:close/>
                  <a:moveTo>
                    <a:pt x="193" y="8"/>
                  </a:moveTo>
                  <a:cubicBezTo>
                    <a:pt x="189" y="7"/>
                    <a:pt x="185" y="7"/>
                    <a:pt x="181" y="8"/>
                  </a:cubicBezTo>
                  <a:cubicBezTo>
                    <a:pt x="180" y="12"/>
                    <a:pt x="177" y="16"/>
                    <a:pt x="177" y="20"/>
                  </a:cubicBezTo>
                  <a:cubicBezTo>
                    <a:pt x="186" y="29"/>
                    <a:pt x="198" y="34"/>
                    <a:pt x="211" y="38"/>
                  </a:cubicBezTo>
                  <a:cubicBezTo>
                    <a:pt x="213" y="38"/>
                    <a:pt x="216" y="39"/>
                    <a:pt x="218" y="36"/>
                  </a:cubicBezTo>
                  <a:cubicBezTo>
                    <a:pt x="218" y="34"/>
                    <a:pt x="219" y="31"/>
                    <a:pt x="217" y="30"/>
                  </a:cubicBezTo>
                  <a:cubicBezTo>
                    <a:pt x="205" y="25"/>
                    <a:pt x="193" y="23"/>
                    <a:pt x="183" y="17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82" y="13"/>
                    <a:pt x="183" y="12"/>
                    <a:pt x="184" y="12"/>
                  </a:cubicBezTo>
                  <a:cubicBezTo>
                    <a:pt x="190" y="14"/>
                    <a:pt x="196" y="18"/>
                    <a:pt x="202" y="19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199" y="15"/>
                    <a:pt x="196" y="11"/>
                    <a:pt x="193" y="8"/>
                  </a:cubicBezTo>
                  <a:close/>
                  <a:moveTo>
                    <a:pt x="137" y="8"/>
                  </a:moveTo>
                  <a:cubicBezTo>
                    <a:pt x="126" y="3"/>
                    <a:pt x="123" y="18"/>
                    <a:pt x="115" y="22"/>
                  </a:cubicBezTo>
                  <a:cubicBezTo>
                    <a:pt x="103" y="35"/>
                    <a:pt x="91" y="44"/>
                    <a:pt x="77" y="53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90" y="64"/>
                    <a:pt x="98" y="57"/>
                    <a:pt x="106" y="51"/>
                  </a:cubicBezTo>
                  <a:cubicBezTo>
                    <a:pt x="108" y="49"/>
                    <a:pt x="109" y="47"/>
                    <a:pt x="112" y="46"/>
                  </a:cubicBezTo>
                  <a:cubicBezTo>
                    <a:pt x="121" y="34"/>
                    <a:pt x="136" y="24"/>
                    <a:pt x="137" y="8"/>
                  </a:cubicBezTo>
                  <a:close/>
                  <a:moveTo>
                    <a:pt x="465" y="13"/>
                  </a:moveTo>
                  <a:cubicBezTo>
                    <a:pt x="462" y="7"/>
                    <a:pt x="453" y="8"/>
                    <a:pt x="447" y="8"/>
                  </a:cubicBezTo>
                  <a:cubicBezTo>
                    <a:pt x="445" y="8"/>
                    <a:pt x="441" y="7"/>
                    <a:pt x="440" y="9"/>
                  </a:cubicBezTo>
                  <a:cubicBezTo>
                    <a:pt x="452" y="21"/>
                    <a:pt x="466" y="27"/>
                    <a:pt x="479" y="34"/>
                  </a:cubicBezTo>
                  <a:cubicBezTo>
                    <a:pt x="491" y="25"/>
                    <a:pt x="507" y="22"/>
                    <a:pt x="523" y="27"/>
                  </a:cubicBezTo>
                  <a:cubicBezTo>
                    <a:pt x="532" y="24"/>
                    <a:pt x="541" y="19"/>
                    <a:pt x="546" y="9"/>
                  </a:cubicBezTo>
                  <a:cubicBezTo>
                    <a:pt x="543" y="7"/>
                    <a:pt x="537" y="9"/>
                    <a:pt x="533" y="8"/>
                  </a:cubicBezTo>
                  <a:cubicBezTo>
                    <a:pt x="524" y="15"/>
                    <a:pt x="513" y="18"/>
                    <a:pt x="502" y="21"/>
                  </a:cubicBezTo>
                  <a:cubicBezTo>
                    <a:pt x="488" y="23"/>
                    <a:pt x="477" y="18"/>
                    <a:pt x="465" y="13"/>
                  </a:cubicBezTo>
                  <a:close/>
                  <a:moveTo>
                    <a:pt x="363" y="9"/>
                  </a:moveTo>
                  <a:cubicBezTo>
                    <a:pt x="359" y="9"/>
                    <a:pt x="353" y="6"/>
                    <a:pt x="350" y="9"/>
                  </a:cubicBezTo>
                  <a:cubicBezTo>
                    <a:pt x="355" y="16"/>
                    <a:pt x="362" y="22"/>
                    <a:pt x="363" y="31"/>
                  </a:cubicBezTo>
                  <a:cubicBezTo>
                    <a:pt x="365" y="37"/>
                    <a:pt x="361" y="44"/>
                    <a:pt x="361" y="51"/>
                  </a:cubicBezTo>
                  <a:cubicBezTo>
                    <a:pt x="361" y="54"/>
                    <a:pt x="365" y="56"/>
                    <a:pt x="367" y="57"/>
                  </a:cubicBezTo>
                  <a:cubicBezTo>
                    <a:pt x="380" y="82"/>
                    <a:pt x="408" y="95"/>
                    <a:pt x="432" y="106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58" y="97"/>
                    <a:pt x="458" y="97"/>
                    <a:pt x="458" y="97"/>
                  </a:cubicBezTo>
                  <a:cubicBezTo>
                    <a:pt x="472" y="95"/>
                    <a:pt x="484" y="105"/>
                    <a:pt x="496" y="96"/>
                  </a:cubicBezTo>
                  <a:cubicBezTo>
                    <a:pt x="501" y="93"/>
                    <a:pt x="507" y="89"/>
                    <a:pt x="506" y="84"/>
                  </a:cubicBezTo>
                  <a:cubicBezTo>
                    <a:pt x="487" y="88"/>
                    <a:pt x="467" y="86"/>
                    <a:pt x="449" y="78"/>
                  </a:cubicBezTo>
                  <a:cubicBezTo>
                    <a:pt x="440" y="75"/>
                    <a:pt x="431" y="71"/>
                    <a:pt x="422" y="65"/>
                  </a:cubicBezTo>
                  <a:cubicBezTo>
                    <a:pt x="413" y="56"/>
                    <a:pt x="399" y="49"/>
                    <a:pt x="390" y="39"/>
                  </a:cubicBezTo>
                  <a:cubicBezTo>
                    <a:pt x="386" y="33"/>
                    <a:pt x="380" y="26"/>
                    <a:pt x="373" y="21"/>
                  </a:cubicBezTo>
                  <a:cubicBezTo>
                    <a:pt x="370" y="17"/>
                    <a:pt x="367" y="13"/>
                    <a:pt x="363" y="9"/>
                  </a:cubicBezTo>
                  <a:close/>
                  <a:moveTo>
                    <a:pt x="383" y="8"/>
                  </a:moveTo>
                  <a:cubicBezTo>
                    <a:pt x="380" y="8"/>
                    <a:pt x="376" y="8"/>
                    <a:pt x="374" y="9"/>
                  </a:cubicBezTo>
                  <a:cubicBezTo>
                    <a:pt x="374" y="11"/>
                    <a:pt x="374" y="12"/>
                    <a:pt x="375" y="13"/>
                  </a:cubicBezTo>
                  <a:cubicBezTo>
                    <a:pt x="387" y="25"/>
                    <a:pt x="396" y="40"/>
                    <a:pt x="411" y="50"/>
                  </a:cubicBezTo>
                  <a:cubicBezTo>
                    <a:pt x="426" y="62"/>
                    <a:pt x="443" y="71"/>
                    <a:pt x="461" y="78"/>
                  </a:cubicBezTo>
                  <a:cubicBezTo>
                    <a:pt x="467" y="78"/>
                    <a:pt x="472" y="80"/>
                    <a:pt x="479" y="80"/>
                  </a:cubicBezTo>
                  <a:cubicBezTo>
                    <a:pt x="475" y="75"/>
                    <a:pt x="469" y="72"/>
                    <a:pt x="467" y="65"/>
                  </a:cubicBezTo>
                  <a:cubicBezTo>
                    <a:pt x="453" y="60"/>
                    <a:pt x="439" y="53"/>
                    <a:pt x="425" y="47"/>
                  </a:cubicBezTo>
                  <a:cubicBezTo>
                    <a:pt x="409" y="37"/>
                    <a:pt x="393" y="24"/>
                    <a:pt x="383" y="8"/>
                  </a:cubicBezTo>
                  <a:close/>
                  <a:moveTo>
                    <a:pt x="404" y="15"/>
                  </a:moveTo>
                  <a:cubicBezTo>
                    <a:pt x="401" y="13"/>
                    <a:pt x="401" y="8"/>
                    <a:pt x="397" y="8"/>
                  </a:cubicBezTo>
                  <a:cubicBezTo>
                    <a:pt x="395" y="9"/>
                    <a:pt x="391" y="8"/>
                    <a:pt x="392" y="10"/>
                  </a:cubicBezTo>
                  <a:cubicBezTo>
                    <a:pt x="396" y="15"/>
                    <a:pt x="400" y="22"/>
                    <a:pt x="405" y="26"/>
                  </a:cubicBezTo>
                  <a:cubicBezTo>
                    <a:pt x="422" y="41"/>
                    <a:pt x="443" y="49"/>
                    <a:pt x="464" y="58"/>
                  </a:cubicBezTo>
                  <a:cubicBezTo>
                    <a:pt x="466" y="57"/>
                    <a:pt x="466" y="57"/>
                    <a:pt x="466" y="57"/>
                  </a:cubicBezTo>
                  <a:cubicBezTo>
                    <a:pt x="466" y="55"/>
                    <a:pt x="467" y="53"/>
                    <a:pt x="465" y="51"/>
                  </a:cubicBezTo>
                  <a:cubicBezTo>
                    <a:pt x="443" y="43"/>
                    <a:pt x="422" y="32"/>
                    <a:pt x="404" y="15"/>
                  </a:cubicBezTo>
                  <a:close/>
                  <a:moveTo>
                    <a:pt x="517" y="9"/>
                  </a:moveTo>
                  <a:cubicBezTo>
                    <a:pt x="501" y="7"/>
                    <a:pt x="486" y="8"/>
                    <a:pt x="471" y="9"/>
                  </a:cubicBezTo>
                  <a:cubicBezTo>
                    <a:pt x="476" y="14"/>
                    <a:pt x="484" y="14"/>
                    <a:pt x="491" y="16"/>
                  </a:cubicBezTo>
                  <a:cubicBezTo>
                    <a:pt x="500" y="16"/>
                    <a:pt x="509" y="14"/>
                    <a:pt x="517" y="9"/>
                  </a:cubicBezTo>
                  <a:close/>
                  <a:moveTo>
                    <a:pt x="430" y="9"/>
                  </a:moveTo>
                  <a:cubicBezTo>
                    <a:pt x="423" y="9"/>
                    <a:pt x="415" y="7"/>
                    <a:pt x="409" y="10"/>
                  </a:cubicBezTo>
                  <a:cubicBezTo>
                    <a:pt x="415" y="20"/>
                    <a:pt x="427" y="27"/>
                    <a:pt x="438" y="33"/>
                  </a:cubicBezTo>
                  <a:cubicBezTo>
                    <a:pt x="448" y="37"/>
                    <a:pt x="457" y="46"/>
                    <a:pt x="469" y="45"/>
                  </a:cubicBezTo>
                  <a:cubicBezTo>
                    <a:pt x="470" y="42"/>
                    <a:pt x="475" y="40"/>
                    <a:pt x="474" y="37"/>
                  </a:cubicBezTo>
                  <a:cubicBezTo>
                    <a:pt x="458" y="32"/>
                    <a:pt x="444" y="20"/>
                    <a:pt x="430" y="9"/>
                  </a:cubicBezTo>
                  <a:close/>
                  <a:moveTo>
                    <a:pt x="802" y="9"/>
                  </a:moveTo>
                  <a:cubicBezTo>
                    <a:pt x="785" y="8"/>
                    <a:pt x="771" y="11"/>
                    <a:pt x="755" y="8"/>
                  </a:cubicBezTo>
                  <a:cubicBezTo>
                    <a:pt x="748" y="10"/>
                    <a:pt x="740" y="9"/>
                    <a:pt x="734" y="9"/>
                  </a:cubicBezTo>
                  <a:cubicBezTo>
                    <a:pt x="722" y="10"/>
                    <a:pt x="709" y="8"/>
                    <a:pt x="698" y="9"/>
                  </a:cubicBezTo>
                  <a:cubicBezTo>
                    <a:pt x="693" y="12"/>
                    <a:pt x="699" y="16"/>
                    <a:pt x="698" y="20"/>
                  </a:cubicBezTo>
                  <a:cubicBezTo>
                    <a:pt x="698" y="32"/>
                    <a:pt x="698" y="45"/>
                    <a:pt x="685" y="51"/>
                  </a:cubicBezTo>
                  <a:cubicBezTo>
                    <a:pt x="679" y="55"/>
                    <a:pt x="669" y="58"/>
                    <a:pt x="663" y="52"/>
                  </a:cubicBezTo>
                  <a:cubicBezTo>
                    <a:pt x="663" y="51"/>
                    <a:pt x="663" y="49"/>
                    <a:pt x="664" y="48"/>
                  </a:cubicBezTo>
                  <a:cubicBezTo>
                    <a:pt x="667" y="43"/>
                    <a:pt x="666" y="37"/>
                    <a:pt x="662" y="34"/>
                  </a:cubicBezTo>
                  <a:cubicBezTo>
                    <a:pt x="658" y="32"/>
                    <a:pt x="653" y="33"/>
                    <a:pt x="649" y="34"/>
                  </a:cubicBezTo>
                  <a:cubicBezTo>
                    <a:pt x="641" y="41"/>
                    <a:pt x="641" y="52"/>
                    <a:pt x="643" y="61"/>
                  </a:cubicBezTo>
                  <a:cubicBezTo>
                    <a:pt x="645" y="68"/>
                    <a:pt x="652" y="72"/>
                    <a:pt x="658" y="75"/>
                  </a:cubicBezTo>
                  <a:cubicBezTo>
                    <a:pt x="676" y="82"/>
                    <a:pt x="688" y="62"/>
                    <a:pt x="705" y="63"/>
                  </a:cubicBezTo>
                  <a:cubicBezTo>
                    <a:pt x="715" y="65"/>
                    <a:pt x="723" y="69"/>
                    <a:pt x="729" y="77"/>
                  </a:cubicBezTo>
                  <a:cubicBezTo>
                    <a:pt x="737" y="86"/>
                    <a:pt x="734" y="99"/>
                    <a:pt x="732" y="109"/>
                  </a:cubicBezTo>
                  <a:cubicBezTo>
                    <a:pt x="728" y="117"/>
                    <a:pt x="720" y="124"/>
                    <a:pt x="710" y="123"/>
                  </a:cubicBezTo>
                  <a:cubicBezTo>
                    <a:pt x="707" y="122"/>
                    <a:pt x="703" y="122"/>
                    <a:pt x="703" y="118"/>
                  </a:cubicBezTo>
                  <a:cubicBezTo>
                    <a:pt x="705" y="113"/>
                    <a:pt x="708" y="106"/>
                    <a:pt x="706" y="100"/>
                  </a:cubicBezTo>
                  <a:cubicBezTo>
                    <a:pt x="704" y="97"/>
                    <a:pt x="700" y="96"/>
                    <a:pt x="697" y="95"/>
                  </a:cubicBezTo>
                  <a:cubicBezTo>
                    <a:pt x="693" y="96"/>
                    <a:pt x="688" y="93"/>
                    <a:pt x="686" y="99"/>
                  </a:cubicBezTo>
                  <a:cubicBezTo>
                    <a:pt x="679" y="108"/>
                    <a:pt x="682" y="122"/>
                    <a:pt x="688" y="131"/>
                  </a:cubicBezTo>
                  <a:cubicBezTo>
                    <a:pt x="693" y="142"/>
                    <a:pt x="704" y="146"/>
                    <a:pt x="715" y="147"/>
                  </a:cubicBezTo>
                  <a:cubicBezTo>
                    <a:pt x="734" y="147"/>
                    <a:pt x="752" y="138"/>
                    <a:pt x="762" y="121"/>
                  </a:cubicBezTo>
                  <a:cubicBezTo>
                    <a:pt x="762" y="115"/>
                    <a:pt x="764" y="110"/>
                    <a:pt x="763" y="104"/>
                  </a:cubicBezTo>
                  <a:cubicBezTo>
                    <a:pt x="760" y="84"/>
                    <a:pt x="738" y="69"/>
                    <a:pt x="742" y="47"/>
                  </a:cubicBezTo>
                  <a:cubicBezTo>
                    <a:pt x="743" y="39"/>
                    <a:pt x="750" y="32"/>
                    <a:pt x="757" y="30"/>
                  </a:cubicBezTo>
                  <a:cubicBezTo>
                    <a:pt x="762" y="27"/>
                    <a:pt x="767" y="27"/>
                    <a:pt x="772" y="26"/>
                  </a:cubicBezTo>
                  <a:cubicBezTo>
                    <a:pt x="780" y="23"/>
                    <a:pt x="788" y="27"/>
                    <a:pt x="794" y="31"/>
                  </a:cubicBezTo>
                  <a:cubicBezTo>
                    <a:pt x="802" y="35"/>
                    <a:pt x="802" y="43"/>
                    <a:pt x="803" y="48"/>
                  </a:cubicBezTo>
                  <a:cubicBezTo>
                    <a:pt x="804" y="52"/>
                    <a:pt x="804" y="58"/>
                    <a:pt x="800" y="61"/>
                  </a:cubicBezTo>
                  <a:cubicBezTo>
                    <a:pt x="795" y="65"/>
                    <a:pt x="795" y="58"/>
                    <a:pt x="792" y="56"/>
                  </a:cubicBezTo>
                  <a:cubicBezTo>
                    <a:pt x="787" y="53"/>
                    <a:pt x="782" y="56"/>
                    <a:pt x="779" y="58"/>
                  </a:cubicBezTo>
                  <a:cubicBezTo>
                    <a:pt x="777" y="63"/>
                    <a:pt x="776" y="68"/>
                    <a:pt x="777" y="74"/>
                  </a:cubicBezTo>
                  <a:cubicBezTo>
                    <a:pt x="779" y="82"/>
                    <a:pt x="787" y="87"/>
                    <a:pt x="795" y="89"/>
                  </a:cubicBezTo>
                  <a:cubicBezTo>
                    <a:pt x="808" y="89"/>
                    <a:pt x="820" y="80"/>
                    <a:pt x="824" y="69"/>
                  </a:cubicBezTo>
                  <a:cubicBezTo>
                    <a:pt x="827" y="61"/>
                    <a:pt x="829" y="53"/>
                    <a:pt x="828" y="45"/>
                  </a:cubicBezTo>
                  <a:cubicBezTo>
                    <a:pt x="825" y="32"/>
                    <a:pt x="816" y="24"/>
                    <a:pt x="806" y="16"/>
                  </a:cubicBezTo>
                  <a:cubicBezTo>
                    <a:pt x="805" y="14"/>
                    <a:pt x="804" y="10"/>
                    <a:pt x="802" y="9"/>
                  </a:cubicBezTo>
                  <a:close/>
                  <a:moveTo>
                    <a:pt x="569" y="9"/>
                  </a:moveTo>
                  <a:cubicBezTo>
                    <a:pt x="565" y="8"/>
                    <a:pt x="559" y="8"/>
                    <a:pt x="555" y="9"/>
                  </a:cubicBezTo>
                  <a:cubicBezTo>
                    <a:pt x="548" y="17"/>
                    <a:pt x="540" y="25"/>
                    <a:pt x="532" y="31"/>
                  </a:cubicBezTo>
                  <a:cubicBezTo>
                    <a:pt x="532" y="33"/>
                    <a:pt x="533" y="35"/>
                    <a:pt x="536" y="34"/>
                  </a:cubicBezTo>
                  <a:cubicBezTo>
                    <a:pt x="558" y="22"/>
                    <a:pt x="558" y="22"/>
                    <a:pt x="558" y="22"/>
                  </a:cubicBezTo>
                  <a:cubicBezTo>
                    <a:pt x="562" y="19"/>
                    <a:pt x="568" y="15"/>
                    <a:pt x="569" y="9"/>
                  </a:cubicBezTo>
                  <a:close/>
                  <a:moveTo>
                    <a:pt x="591" y="9"/>
                  </a:moveTo>
                  <a:cubicBezTo>
                    <a:pt x="591" y="9"/>
                    <a:pt x="591" y="9"/>
                    <a:pt x="591" y="9"/>
                  </a:cubicBezTo>
                  <a:cubicBezTo>
                    <a:pt x="586" y="8"/>
                    <a:pt x="582" y="9"/>
                    <a:pt x="577" y="10"/>
                  </a:cubicBezTo>
                  <a:cubicBezTo>
                    <a:pt x="569" y="23"/>
                    <a:pt x="554" y="30"/>
                    <a:pt x="542" y="38"/>
                  </a:cubicBezTo>
                  <a:cubicBezTo>
                    <a:pt x="538" y="41"/>
                    <a:pt x="545" y="44"/>
                    <a:pt x="545" y="47"/>
                  </a:cubicBezTo>
                  <a:cubicBezTo>
                    <a:pt x="547" y="49"/>
                    <a:pt x="550" y="47"/>
                    <a:pt x="553" y="46"/>
                  </a:cubicBezTo>
                  <a:cubicBezTo>
                    <a:pt x="568" y="37"/>
                    <a:pt x="581" y="23"/>
                    <a:pt x="591" y="9"/>
                  </a:cubicBezTo>
                  <a:close/>
                  <a:moveTo>
                    <a:pt x="615" y="10"/>
                  </a:moveTo>
                  <a:cubicBezTo>
                    <a:pt x="610" y="8"/>
                    <a:pt x="603" y="9"/>
                    <a:pt x="598" y="10"/>
                  </a:cubicBezTo>
                  <a:cubicBezTo>
                    <a:pt x="597" y="15"/>
                    <a:pt x="592" y="17"/>
                    <a:pt x="591" y="21"/>
                  </a:cubicBezTo>
                  <a:cubicBezTo>
                    <a:pt x="577" y="33"/>
                    <a:pt x="565" y="48"/>
                    <a:pt x="548" y="55"/>
                  </a:cubicBezTo>
                  <a:cubicBezTo>
                    <a:pt x="547" y="58"/>
                    <a:pt x="546" y="63"/>
                    <a:pt x="549" y="66"/>
                  </a:cubicBezTo>
                  <a:cubicBezTo>
                    <a:pt x="563" y="61"/>
                    <a:pt x="563" y="61"/>
                    <a:pt x="563" y="61"/>
                  </a:cubicBezTo>
                  <a:cubicBezTo>
                    <a:pt x="576" y="51"/>
                    <a:pt x="590" y="41"/>
                    <a:pt x="602" y="29"/>
                  </a:cubicBezTo>
                  <a:cubicBezTo>
                    <a:pt x="604" y="27"/>
                    <a:pt x="605" y="22"/>
                    <a:pt x="608" y="24"/>
                  </a:cubicBezTo>
                  <a:cubicBezTo>
                    <a:pt x="609" y="19"/>
                    <a:pt x="614" y="16"/>
                    <a:pt x="615" y="10"/>
                  </a:cubicBezTo>
                  <a:close/>
                  <a:moveTo>
                    <a:pt x="669" y="11"/>
                  </a:moveTo>
                  <a:cubicBezTo>
                    <a:pt x="668" y="9"/>
                    <a:pt x="668" y="9"/>
                    <a:pt x="668" y="9"/>
                  </a:cubicBezTo>
                  <a:cubicBezTo>
                    <a:pt x="627" y="9"/>
                    <a:pt x="627" y="9"/>
                    <a:pt x="627" y="9"/>
                  </a:cubicBezTo>
                  <a:cubicBezTo>
                    <a:pt x="623" y="8"/>
                    <a:pt x="624" y="12"/>
                    <a:pt x="621" y="14"/>
                  </a:cubicBezTo>
                  <a:cubicBezTo>
                    <a:pt x="609" y="33"/>
                    <a:pt x="591" y="47"/>
                    <a:pt x="572" y="61"/>
                  </a:cubicBezTo>
                  <a:cubicBezTo>
                    <a:pt x="565" y="67"/>
                    <a:pt x="556" y="69"/>
                    <a:pt x="548" y="74"/>
                  </a:cubicBezTo>
                  <a:cubicBezTo>
                    <a:pt x="547" y="83"/>
                    <a:pt x="541" y="91"/>
                    <a:pt x="542" y="101"/>
                  </a:cubicBezTo>
                  <a:cubicBezTo>
                    <a:pt x="543" y="103"/>
                    <a:pt x="544" y="106"/>
                    <a:pt x="546" y="105"/>
                  </a:cubicBezTo>
                  <a:cubicBezTo>
                    <a:pt x="554" y="103"/>
                    <a:pt x="561" y="102"/>
                    <a:pt x="568" y="100"/>
                  </a:cubicBezTo>
                  <a:cubicBezTo>
                    <a:pt x="574" y="98"/>
                    <a:pt x="570" y="91"/>
                    <a:pt x="574" y="87"/>
                  </a:cubicBezTo>
                  <a:cubicBezTo>
                    <a:pt x="581" y="72"/>
                    <a:pt x="597" y="70"/>
                    <a:pt x="611" y="70"/>
                  </a:cubicBezTo>
                  <a:cubicBezTo>
                    <a:pt x="620" y="64"/>
                    <a:pt x="627" y="53"/>
                    <a:pt x="635" y="45"/>
                  </a:cubicBezTo>
                  <a:cubicBezTo>
                    <a:pt x="636" y="38"/>
                    <a:pt x="639" y="33"/>
                    <a:pt x="645" y="28"/>
                  </a:cubicBezTo>
                  <a:cubicBezTo>
                    <a:pt x="650" y="26"/>
                    <a:pt x="655" y="26"/>
                    <a:pt x="660" y="24"/>
                  </a:cubicBezTo>
                  <a:cubicBezTo>
                    <a:pt x="669" y="11"/>
                    <a:pt x="669" y="11"/>
                    <a:pt x="669" y="11"/>
                  </a:cubicBezTo>
                  <a:close/>
                  <a:moveTo>
                    <a:pt x="836" y="14"/>
                  </a:moveTo>
                  <a:cubicBezTo>
                    <a:pt x="833" y="7"/>
                    <a:pt x="824" y="11"/>
                    <a:pt x="818" y="9"/>
                  </a:cubicBezTo>
                  <a:cubicBezTo>
                    <a:pt x="816" y="10"/>
                    <a:pt x="813" y="9"/>
                    <a:pt x="813" y="12"/>
                  </a:cubicBezTo>
                  <a:cubicBezTo>
                    <a:pt x="823" y="23"/>
                    <a:pt x="838" y="34"/>
                    <a:pt x="835" y="52"/>
                  </a:cubicBezTo>
                  <a:cubicBezTo>
                    <a:pt x="844" y="65"/>
                    <a:pt x="855" y="75"/>
                    <a:pt x="867" y="84"/>
                  </a:cubicBezTo>
                  <a:cubicBezTo>
                    <a:pt x="878" y="89"/>
                    <a:pt x="888" y="98"/>
                    <a:pt x="900" y="101"/>
                  </a:cubicBezTo>
                  <a:cubicBezTo>
                    <a:pt x="909" y="95"/>
                    <a:pt x="919" y="92"/>
                    <a:pt x="930" y="93"/>
                  </a:cubicBezTo>
                  <a:cubicBezTo>
                    <a:pt x="939" y="95"/>
                    <a:pt x="947" y="100"/>
                    <a:pt x="956" y="99"/>
                  </a:cubicBezTo>
                  <a:cubicBezTo>
                    <a:pt x="963" y="96"/>
                    <a:pt x="972" y="93"/>
                    <a:pt x="975" y="86"/>
                  </a:cubicBezTo>
                  <a:cubicBezTo>
                    <a:pt x="961" y="87"/>
                    <a:pt x="948" y="86"/>
                    <a:pt x="934" y="84"/>
                  </a:cubicBezTo>
                  <a:cubicBezTo>
                    <a:pt x="930" y="83"/>
                    <a:pt x="927" y="80"/>
                    <a:pt x="923" y="80"/>
                  </a:cubicBezTo>
                  <a:cubicBezTo>
                    <a:pt x="913" y="75"/>
                    <a:pt x="902" y="71"/>
                    <a:pt x="892" y="65"/>
                  </a:cubicBezTo>
                  <a:cubicBezTo>
                    <a:pt x="878" y="54"/>
                    <a:pt x="862" y="45"/>
                    <a:pt x="849" y="32"/>
                  </a:cubicBezTo>
                  <a:cubicBezTo>
                    <a:pt x="846" y="26"/>
                    <a:pt x="840" y="20"/>
                    <a:pt x="836" y="14"/>
                  </a:cubicBezTo>
                  <a:close/>
                  <a:moveTo>
                    <a:pt x="858" y="10"/>
                  </a:moveTo>
                  <a:cubicBezTo>
                    <a:pt x="844" y="9"/>
                    <a:pt x="844" y="9"/>
                    <a:pt x="844" y="9"/>
                  </a:cubicBezTo>
                  <a:cubicBezTo>
                    <a:pt x="843" y="10"/>
                    <a:pt x="841" y="9"/>
                    <a:pt x="841" y="11"/>
                  </a:cubicBezTo>
                  <a:cubicBezTo>
                    <a:pt x="850" y="28"/>
                    <a:pt x="866" y="41"/>
                    <a:pt x="883" y="52"/>
                  </a:cubicBezTo>
                  <a:cubicBezTo>
                    <a:pt x="897" y="65"/>
                    <a:pt x="915" y="69"/>
                    <a:pt x="931" y="78"/>
                  </a:cubicBezTo>
                  <a:cubicBezTo>
                    <a:pt x="940" y="79"/>
                    <a:pt x="940" y="79"/>
                    <a:pt x="940" y="79"/>
                  </a:cubicBezTo>
                  <a:cubicBezTo>
                    <a:pt x="937" y="73"/>
                    <a:pt x="932" y="67"/>
                    <a:pt x="931" y="60"/>
                  </a:cubicBezTo>
                  <a:cubicBezTo>
                    <a:pt x="918" y="53"/>
                    <a:pt x="903" y="50"/>
                    <a:pt x="891" y="40"/>
                  </a:cubicBezTo>
                  <a:cubicBezTo>
                    <a:pt x="879" y="32"/>
                    <a:pt x="867" y="22"/>
                    <a:pt x="858" y="10"/>
                  </a:cubicBezTo>
                  <a:close/>
                  <a:moveTo>
                    <a:pt x="913" y="9"/>
                  </a:moveTo>
                  <a:cubicBezTo>
                    <a:pt x="903" y="9"/>
                    <a:pt x="903" y="9"/>
                    <a:pt x="903" y="9"/>
                  </a:cubicBezTo>
                  <a:cubicBezTo>
                    <a:pt x="899" y="10"/>
                    <a:pt x="896" y="8"/>
                    <a:pt x="892" y="10"/>
                  </a:cubicBezTo>
                  <a:cubicBezTo>
                    <a:pt x="897" y="21"/>
                    <a:pt x="910" y="23"/>
                    <a:pt x="918" y="32"/>
                  </a:cubicBezTo>
                  <a:cubicBezTo>
                    <a:pt x="926" y="33"/>
                    <a:pt x="937" y="44"/>
                    <a:pt x="943" y="34"/>
                  </a:cubicBezTo>
                  <a:cubicBezTo>
                    <a:pt x="944" y="33"/>
                    <a:pt x="945" y="31"/>
                    <a:pt x="944" y="30"/>
                  </a:cubicBezTo>
                  <a:cubicBezTo>
                    <a:pt x="933" y="25"/>
                    <a:pt x="922" y="20"/>
                    <a:pt x="913" y="9"/>
                  </a:cubicBezTo>
                  <a:close/>
                  <a:moveTo>
                    <a:pt x="881" y="10"/>
                  </a:moveTo>
                  <a:cubicBezTo>
                    <a:pt x="877" y="11"/>
                    <a:pt x="863" y="6"/>
                    <a:pt x="869" y="15"/>
                  </a:cubicBezTo>
                  <a:cubicBezTo>
                    <a:pt x="885" y="29"/>
                    <a:pt x="900" y="42"/>
                    <a:pt x="918" y="50"/>
                  </a:cubicBezTo>
                  <a:cubicBezTo>
                    <a:pt x="923" y="51"/>
                    <a:pt x="927" y="55"/>
                    <a:pt x="932" y="53"/>
                  </a:cubicBezTo>
                  <a:cubicBezTo>
                    <a:pt x="933" y="50"/>
                    <a:pt x="937" y="45"/>
                    <a:pt x="933" y="43"/>
                  </a:cubicBezTo>
                  <a:cubicBezTo>
                    <a:pt x="912" y="38"/>
                    <a:pt x="897" y="23"/>
                    <a:pt x="881" y="10"/>
                  </a:cubicBezTo>
                  <a:close/>
                  <a:moveTo>
                    <a:pt x="1011" y="9"/>
                  </a:moveTo>
                  <a:cubicBezTo>
                    <a:pt x="1000" y="10"/>
                    <a:pt x="988" y="10"/>
                    <a:pt x="977" y="9"/>
                  </a:cubicBezTo>
                  <a:cubicBezTo>
                    <a:pt x="960" y="10"/>
                    <a:pt x="941" y="9"/>
                    <a:pt x="925" y="10"/>
                  </a:cubicBezTo>
                  <a:cubicBezTo>
                    <a:pt x="925" y="11"/>
                    <a:pt x="925" y="11"/>
                    <a:pt x="925" y="11"/>
                  </a:cubicBezTo>
                  <a:cubicBezTo>
                    <a:pt x="931" y="19"/>
                    <a:pt x="941" y="23"/>
                    <a:pt x="951" y="26"/>
                  </a:cubicBezTo>
                  <a:cubicBezTo>
                    <a:pt x="959" y="29"/>
                    <a:pt x="964" y="19"/>
                    <a:pt x="973" y="22"/>
                  </a:cubicBezTo>
                  <a:cubicBezTo>
                    <a:pt x="978" y="21"/>
                    <a:pt x="982" y="22"/>
                    <a:pt x="987" y="23"/>
                  </a:cubicBezTo>
                  <a:cubicBezTo>
                    <a:pt x="994" y="20"/>
                    <a:pt x="1002" y="18"/>
                    <a:pt x="1009" y="15"/>
                  </a:cubicBezTo>
                  <a:cubicBezTo>
                    <a:pt x="1010" y="13"/>
                    <a:pt x="1013" y="12"/>
                    <a:pt x="1011" y="9"/>
                  </a:cubicBezTo>
                  <a:close/>
                  <a:moveTo>
                    <a:pt x="1044" y="12"/>
                  </a:moveTo>
                  <a:cubicBezTo>
                    <a:pt x="1044" y="10"/>
                    <a:pt x="1044" y="10"/>
                    <a:pt x="1044" y="10"/>
                  </a:cubicBezTo>
                  <a:cubicBezTo>
                    <a:pt x="1037" y="10"/>
                    <a:pt x="1030" y="9"/>
                    <a:pt x="1023" y="10"/>
                  </a:cubicBezTo>
                  <a:cubicBezTo>
                    <a:pt x="1016" y="16"/>
                    <a:pt x="1009" y="21"/>
                    <a:pt x="1002" y="25"/>
                  </a:cubicBezTo>
                  <a:cubicBezTo>
                    <a:pt x="1002" y="29"/>
                    <a:pt x="1006" y="33"/>
                    <a:pt x="1010" y="34"/>
                  </a:cubicBezTo>
                  <a:cubicBezTo>
                    <a:pt x="1023" y="30"/>
                    <a:pt x="1032" y="20"/>
                    <a:pt x="1044" y="12"/>
                  </a:cubicBezTo>
                  <a:close/>
                  <a:moveTo>
                    <a:pt x="1118" y="9"/>
                  </a:moveTo>
                  <a:cubicBezTo>
                    <a:pt x="1112" y="10"/>
                    <a:pt x="1112" y="10"/>
                    <a:pt x="1112" y="10"/>
                  </a:cubicBezTo>
                  <a:cubicBezTo>
                    <a:pt x="1105" y="10"/>
                    <a:pt x="1098" y="10"/>
                    <a:pt x="1092" y="10"/>
                  </a:cubicBezTo>
                  <a:cubicBezTo>
                    <a:pt x="1087" y="10"/>
                    <a:pt x="1091" y="16"/>
                    <a:pt x="1088" y="18"/>
                  </a:cubicBezTo>
                  <a:cubicBezTo>
                    <a:pt x="1076" y="34"/>
                    <a:pt x="1063" y="52"/>
                    <a:pt x="1046" y="64"/>
                  </a:cubicBezTo>
                  <a:cubicBezTo>
                    <a:pt x="1036" y="72"/>
                    <a:pt x="1025" y="74"/>
                    <a:pt x="1014" y="80"/>
                  </a:cubicBezTo>
                  <a:cubicBezTo>
                    <a:pt x="1013" y="88"/>
                    <a:pt x="1005" y="95"/>
                    <a:pt x="1007" y="103"/>
                  </a:cubicBezTo>
                  <a:cubicBezTo>
                    <a:pt x="1011" y="104"/>
                    <a:pt x="1013" y="101"/>
                    <a:pt x="1017" y="100"/>
                  </a:cubicBezTo>
                  <a:cubicBezTo>
                    <a:pt x="1021" y="100"/>
                    <a:pt x="1024" y="99"/>
                    <a:pt x="1026" y="95"/>
                  </a:cubicBezTo>
                  <a:cubicBezTo>
                    <a:pt x="1025" y="86"/>
                    <a:pt x="1032" y="80"/>
                    <a:pt x="1038" y="75"/>
                  </a:cubicBezTo>
                  <a:cubicBezTo>
                    <a:pt x="1048" y="67"/>
                    <a:pt x="1063" y="70"/>
                    <a:pt x="1074" y="74"/>
                  </a:cubicBezTo>
                  <a:cubicBezTo>
                    <a:pt x="1078" y="70"/>
                    <a:pt x="1085" y="68"/>
                    <a:pt x="1089" y="61"/>
                  </a:cubicBezTo>
                  <a:cubicBezTo>
                    <a:pt x="1100" y="47"/>
                    <a:pt x="1111" y="31"/>
                    <a:pt x="1119" y="15"/>
                  </a:cubicBezTo>
                  <a:cubicBezTo>
                    <a:pt x="1119" y="14"/>
                    <a:pt x="1121" y="10"/>
                    <a:pt x="1118" y="9"/>
                  </a:cubicBezTo>
                  <a:close/>
                  <a:moveTo>
                    <a:pt x="687" y="15"/>
                  </a:moveTo>
                  <a:cubicBezTo>
                    <a:pt x="685" y="13"/>
                    <a:pt x="684" y="9"/>
                    <a:pt x="681" y="9"/>
                  </a:cubicBezTo>
                  <a:cubicBezTo>
                    <a:pt x="678" y="10"/>
                    <a:pt x="677" y="12"/>
                    <a:pt x="677" y="14"/>
                  </a:cubicBezTo>
                  <a:cubicBezTo>
                    <a:pt x="678" y="17"/>
                    <a:pt x="681" y="18"/>
                    <a:pt x="684" y="18"/>
                  </a:cubicBezTo>
                  <a:cubicBezTo>
                    <a:pt x="686" y="19"/>
                    <a:pt x="688" y="17"/>
                    <a:pt x="687" y="15"/>
                  </a:cubicBezTo>
                  <a:close/>
                  <a:moveTo>
                    <a:pt x="1269" y="11"/>
                  </a:moveTo>
                  <a:cubicBezTo>
                    <a:pt x="1246" y="10"/>
                    <a:pt x="1219" y="10"/>
                    <a:pt x="1197" y="10"/>
                  </a:cubicBezTo>
                  <a:cubicBezTo>
                    <a:pt x="1174" y="10"/>
                    <a:pt x="1174" y="10"/>
                    <a:pt x="1174" y="10"/>
                  </a:cubicBezTo>
                  <a:cubicBezTo>
                    <a:pt x="1171" y="12"/>
                    <a:pt x="1165" y="7"/>
                    <a:pt x="1165" y="12"/>
                  </a:cubicBezTo>
                  <a:cubicBezTo>
                    <a:pt x="1172" y="20"/>
                    <a:pt x="1174" y="30"/>
                    <a:pt x="1174" y="41"/>
                  </a:cubicBezTo>
                  <a:cubicBezTo>
                    <a:pt x="1171" y="49"/>
                    <a:pt x="1166" y="61"/>
                    <a:pt x="1155" y="63"/>
                  </a:cubicBezTo>
                  <a:cubicBezTo>
                    <a:pt x="1151" y="64"/>
                    <a:pt x="1146" y="63"/>
                    <a:pt x="1142" y="60"/>
                  </a:cubicBezTo>
                  <a:cubicBezTo>
                    <a:pt x="1137" y="56"/>
                    <a:pt x="1143" y="51"/>
                    <a:pt x="1143" y="47"/>
                  </a:cubicBezTo>
                  <a:cubicBezTo>
                    <a:pt x="1143" y="42"/>
                    <a:pt x="1140" y="37"/>
                    <a:pt x="1136" y="35"/>
                  </a:cubicBezTo>
                  <a:cubicBezTo>
                    <a:pt x="1130" y="34"/>
                    <a:pt x="1125" y="38"/>
                    <a:pt x="1122" y="43"/>
                  </a:cubicBezTo>
                  <a:cubicBezTo>
                    <a:pt x="1120" y="52"/>
                    <a:pt x="1121" y="62"/>
                    <a:pt x="1128" y="69"/>
                  </a:cubicBezTo>
                  <a:cubicBezTo>
                    <a:pt x="1139" y="82"/>
                    <a:pt x="1157" y="73"/>
                    <a:pt x="1170" y="69"/>
                  </a:cubicBezTo>
                  <a:cubicBezTo>
                    <a:pt x="1174" y="66"/>
                    <a:pt x="1178" y="65"/>
                    <a:pt x="1184" y="65"/>
                  </a:cubicBezTo>
                  <a:cubicBezTo>
                    <a:pt x="1188" y="67"/>
                    <a:pt x="1194" y="69"/>
                    <a:pt x="1196" y="74"/>
                  </a:cubicBezTo>
                  <a:cubicBezTo>
                    <a:pt x="1200" y="88"/>
                    <a:pt x="1201" y="102"/>
                    <a:pt x="1196" y="115"/>
                  </a:cubicBezTo>
                  <a:cubicBezTo>
                    <a:pt x="1192" y="120"/>
                    <a:pt x="1190" y="126"/>
                    <a:pt x="1182" y="125"/>
                  </a:cubicBezTo>
                  <a:cubicBezTo>
                    <a:pt x="1173" y="122"/>
                    <a:pt x="1177" y="113"/>
                    <a:pt x="1178" y="107"/>
                  </a:cubicBezTo>
                  <a:cubicBezTo>
                    <a:pt x="1176" y="103"/>
                    <a:pt x="1176" y="97"/>
                    <a:pt x="1172" y="95"/>
                  </a:cubicBezTo>
                  <a:cubicBezTo>
                    <a:pt x="1168" y="96"/>
                    <a:pt x="1165" y="96"/>
                    <a:pt x="1162" y="98"/>
                  </a:cubicBezTo>
                  <a:cubicBezTo>
                    <a:pt x="1158" y="104"/>
                    <a:pt x="1159" y="111"/>
                    <a:pt x="1158" y="117"/>
                  </a:cubicBezTo>
                  <a:cubicBezTo>
                    <a:pt x="1156" y="130"/>
                    <a:pt x="1170" y="136"/>
                    <a:pt x="1178" y="141"/>
                  </a:cubicBezTo>
                  <a:cubicBezTo>
                    <a:pt x="1193" y="142"/>
                    <a:pt x="1193" y="142"/>
                    <a:pt x="1193" y="142"/>
                  </a:cubicBezTo>
                  <a:cubicBezTo>
                    <a:pt x="1206" y="140"/>
                    <a:pt x="1217" y="130"/>
                    <a:pt x="1223" y="118"/>
                  </a:cubicBezTo>
                  <a:cubicBezTo>
                    <a:pt x="1224" y="111"/>
                    <a:pt x="1225" y="101"/>
                    <a:pt x="1218" y="96"/>
                  </a:cubicBezTo>
                  <a:cubicBezTo>
                    <a:pt x="1216" y="94"/>
                    <a:pt x="1219" y="93"/>
                    <a:pt x="1220" y="91"/>
                  </a:cubicBezTo>
                  <a:cubicBezTo>
                    <a:pt x="1218" y="84"/>
                    <a:pt x="1214" y="78"/>
                    <a:pt x="1212" y="73"/>
                  </a:cubicBezTo>
                  <a:cubicBezTo>
                    <a:pt x="1212" y="69"/>
                    <a:pt x="1206" y="70"/>
                    <a:pt x="1209" y="67"/>
                  </a:cubicBezTo>
                  <a:cubicBezTo>
                    <a:pt x="1207" y="58"/>
                    <a:pt x="1208" y="47"/>
                    <a:pt x="1213" y="39"/>
                  </a:cubicBezTo>
                  <a:cubicBezTo>
                    <a:pt x="1220" y="26"/>
                    <a:pt x="1234" y="26"/>
                    <a:pt x="1247" y="25"/>
                  </a:cubicBezTo>
                  <a:cubicBezTo>
                    <a:pt x="1259" y="23"/>
                    <a:pt x="1269" y="32"/>
                    <a:pt x="1275" y="41"/>
                  </a:cubicBezTo>
                  <a:cubicBezTo>
                    <a:pt x="1275" y="47"/>
                    <a:pt x="1280" y="55"/>
                    <a:pt x="1272" y="60"/>
                  </a:cubicBezTo>
                  <a:cubicBezTo>
                    <a:pt x="1268" y="65"/>
                    <a:pt x="1265" y="58"/>
                    <a:pt x="1261" y="61"/>
                  </a:cubicBezTo>
                  <a:cubicBezTo>
                    <a:pt x="1256" y="63"/>
                    <a:pt x="1255" y="68"/>
                    <a:pt x="1255" y="72"/>
                  </a:cubicBezTo>
                  <a:cubicBezTo>
                    <a:pt x="1257" y="77"/>
                    <a:pt x="1260" y="80"/>
                    <a:pt x="1264" y="84"/>
                  </a:cubicBezTo>
                  <a:cubicBezTo>
                    <a:pt x="1268" y="88"/>
                    <a:pt x="1276" y="87"/>
                    <a:pt x="1281" y="86"/>
                  </a:cubicBezTo>
                  <a:cubicBezTo>
                    <a:pt x="1294" y="75"/>
                    <a:pt x="1294" y="75"/>
                    <a:pt x="1294" y="75"/>
                  </a:cubicBezTo>
                  <a:cubicBezTo>
                    <a:pt x="1300" y="64"/>
                    <a:pt x="1307" y="47"/>
                    <a:pt x="1297" y="35"/>
                  </a:cubicBezTo>
                  <a:cubicBezTo>
                    <a:pt x="1287" y="27"/>
                    <a:pt x="1277" y="21"/>
                    <a:pt x="1269" y="11"/>
                  </a:cubicBezTo>
                  <a:close/>
                  <a:moveTo>
                    <a:pt x="1066" y="12"/>
                  </a:moveTo>
                  <a:cubicBezTo>
                    <a:pt x="1066" y="10"/>
                    <a:pt x="1066" y="10"/>
                    <a:pt x="1066" y="10"/>
                  </a:cubicBezTo>
                  <a:cubicBezTo>
                    <a:pt x="1062" y="9"/>
                    <a:pt x="1058" y="10"/>
                    <a:pt x="1054" y="10"/>
                  </a:cubicBezTo>
                  <a:cubicBezTo>
                    <a:pt x="1050" y="9"/>
                    <a:pt x="1050" y="13"/>
                    <a:pt x="1049" y="15"/>
                  </a:cubicBezTo>
                  <a:cubicBezTo>
                    <a:pt x="1025" y="33"/>
                    <a:pt x="1025" y="33"/>
                    <a:pt x="1025" y="33"/>
                  </a:cubicBezTo>
                  <a:cubicBezTo>
                    <a:pt x="1022" y="37"/>
                    <a:pt x="1015" y="36"/>
                    <a:pt x="1014" y="42"/>
                  </a:cubicBezTo>
                  <a:cubicBezTo>
                    <a:pt x="1015" y="44"/>
                    <a:pt x="1015" y="47"/>
                    <a:pt x="1017" y="47"/>
                  </a:cubicBezTo>
                  <a:cubicBezTo>
                    <a:pt x="1019" y="47"/>
                    <a:pt x="1022" y="45"/>
                    <a:pt x="1020" y="42"/>
                  </a:cubicBezTo>
                  <a:cubicBezTo>
                    <a:pt x="1028" y="41"/>
                    <a:pt x="1035" y="37"/>
                    <a:pt x="1041" y="32"/>
                  </a:cubicBezTo>
                  <a:cubicBezTo>
                    <a:pt x="1050" y="27"/>
                    <a:pt x="1058" y="21"/>
                    <a:pt x="1066" y="12"/>
                  </a:cubicBezTo>
                  <a:close/>
                  <a:moveTo>
                    <a:pt x="1084" y="11"/>
                  </a:moveTo>
                  <a:cubicBezTo>
                    <a:pt x="1080" y="10"/>
                    <a:pt x="1072" y="8"/>
                    <a:pt x="1072" y="14"/>
                  </a:cubicBezTo>
                  <a:cubicBezTo>
                    <a:pt x="1063" y="20"/>
                    <a:pt x="1059" y="31"/>
                    <a:pt x="1048" y="34"/>
                  </a:cubicBezTo>
                  <a:cubicBezTo>
                    <a:pt x="1040" y="43"/>
                    <a:pt x="1027" y="47"/>
                    <a:pt x="1017" y="54"/>
                  </a:cubicBezTo>
                  <a:cubicBezTo>
                    <a:pt x="1017" y="59"/>
                    <a:pt x="1015" y="65"/>
                    <a:pt x="1017" y="71"/>
                  </a:cubicBezTo>
                  <a:cubicBezTo>
                    <a:pt x="1043" y="66"/>
                    <a:pt x="1061" y="43"/>
                    <a:pt x="1076" y="23"/>
                  </a:cubicBezTo>
                  <a:cubicBezTo>
                    <a:pt x="1080" y="20"/>
                    <a:pt x="1084" y="16"/>
                    <a:pt x="1084" y="11"/>
                  </a:cubicBezTo>
                  <a:close/>
                  <a:moveTo>
                    <a:pt x="1151" y="10"/>
                  </a:moveTo>
                  <a:cubicBezTo>
                    <a:pt x="1147" y="10"/>
                    <a:pt x="1140" y="9"/>
                    <a:pt x="1137" y="11"/>
                  </a:cubicBezTo>
                  <a:cubicBezTo>
                    <a:pt x="1140" y="15"/>
                    <a:pt x="1144" y="15"/>
                    <a:pt x="1147" y="17"/>
                  </a:cubicBezTo>
                  <a:cubicBezTo>
                    <a:pt x="1151" y="17"/>
                    <a:pt x="1155" y="23"/>
                    <a:pt x="1160" y="19"/>
                  </a:cubicBezTo>
                  <a:cubicBezTo>
                    <a:pt x="1158" y="15"/>
                    <a:pt x="1154" y="12"/>
                    <a:pt x="1151" y="10"/>
                  </a:cubicBezTo>
                  <a:close/>
                  <a:moveTo>
                    <a:pt x="1314" y="11"/>
                  </a:moveTo>
                  <a:cubicBezTo>
                    <a:pt x="1283" y="10"/>
                    <a:pt x="1283" y="10"/>
                    <a:pt x="1283" y="10"/>
                  </a:cubicBezTo>
                  <a:cubicBezTo>
                    <a:pt x="1281" y="12"/>
                    <a:pt x="1281" y="12"/>
                    <a:pt x="1281" y="12"/>
                  </a:cubicBezTo>
                  <a:cubicBezTo>
                    <a:pt x="1285" y="20"/>
                    <a:pt x="1294" y="23"/>
                    <a:pt x="1300" y="28"/>
                  </a:cubicBezTo>
                  <a:cubicBezTo>
                    <a:pt x="1308" y="36"/>
                    <a:pt x="1312" y="47"/>
                    <a:pt x="1309" y="57"/>
                  </a:cubicBezTo>
                  <a:cubicBezTo>
                    <a:pt x="1311" y="59"/>
                    <a:pt x="1311" y="59"/>
                    <a:pt x="1311" y="59"/>
                  </a:cubicBezTo>
                  <a:cubicBezTo>
                    <a:pt x="1315" y="71"/>
                    <a:pt x="1328" y="79"/>
                    <a:pt x="1336" y="88"/>
                  </a:cubicBezTo>
                  <a:cubicBezTo>
                    <a:pt x="1348" y="95"/>
                    <a:pt x="1359" y="103"/>
                    <a:pt x="1373" y="106"/>
                  </a:cubicBezTo>
                  <a:cubicBezTo>
                    <a:pt x="1383" y="99"/>
                    <a:pt x="1383" y="99"/>
                    <a:pt x="1383" y="99"/>
                  </a:cubicBezTo>
                  <a:cubicBezTo>
                    <a:pt x="1401" y="91"/>
                    <a:pt x="1420" y="103"/>
                    <a:pt x="1438" y="96"/>
                  </a:cubicBezTo>
                  <a:cubicBezTo>
                    <a:pt x="1442" y="94"/>
                    <a:pt x="1448" y="91"/>
                    <a:pt x="1449" y="87"/>
                  </a:cubicBezTo>
                  <a:cubicBezTo>
                    <a:pt x="1440" y="88"/>
                    <a:pt x="1431" y="87"/>
                    <a:pt x="1423" y="90"/>
                  </a:cubicBezTo>
                  <a:cubicBezTo>
                    <a:pt x="1417" y="88"/>
                    <a:pt x="1411" y="87"/>
                    <a:pt x="1407" y="82"/>
                  </a:cubicBezTo>
                  <a:cubicBezTo>
                    <a:pt x="1390" y="78"/>
                    <a:pt x="1377" y="69"/>
                    <a:pt x="1363" y="59"/>
                  </a:cubicBezTo>
                  <a:cubicBezTo>
                    <a:pt x="1345" y="45"/>
                    <a:pt x="1324" y="32"/>
                    <a:pt x="1314" y="11"/>
                  </a:cubicBezTo>
                  <a:close/>
                  <a:moveTo>
                    <a:pt x="1342" y="11"/>
                  </a:moveTo>
                  <a:cubicBezTo>
                    <a:pt x="1336" y="10"/>
                    <a:pt x="1328" y="11"/>
                    <a:pt x="1321" y="12"/>
                  </a:cubicBezTo>
                  <a:cubicBezTo>
                    <a:pt x="1321" y="13"/>
                    <a:pt x="1322" y="14"/>
                    <a:pt x="1322" y="15"/>
                  </a:cubicBezTo>
                  <a:cubicBezTo>
                    <a:pt x="1333" y="29"/>
                    <a:pt x="1347" y="41"/>
                    <a:pt x="1362" y="52"/>
                  </a:cubicBezTo>
                  <a:cubicBezTo>
                    <a:pt x="1375" y="61"/>
                    <a:pt x="1387" y="71"/>
                    <a:pt x="1402" y="74"/>
                  </a:cubicBezTo>
                  <a:cubicBezTo>
                    <a:pt x="1402" y="60"/>
                    <a:pt x="1402" y="60"/>
                    <a:pt x="1402" y="60"/>
                  </a:cubicBezTo>
                  <a:cubicBezTo>
                    <a:pt x="1377" y="52"/>
                    <a:pt x="1358" y="32"/>
                    <a:pt x="1342" y="11"/>
                  </a:cubicBezTo>
                  <a:close/>
                  <a:moveTo>
                    <a:pt x="1460" y="12"/>
                  </a:moveTo>
                  <a:cubicBezTo>
                    <a:pt x="1457" y="11"/>
                    <a:pt x="1453" y="11"/>
                    <a:pt x="1450" y="10"/>
                  </a:cubicBezTo>
                  <a:cubicBezTo>
                    <a:pt x="1436" y="12"/>
                    <a:pt x="1422" y="10"/>
                    <a:pt x="1408" y="12"/>
                  </a:cubicBezTo>
                  <a:cubicBezTo>
                    <a:pt x="1408" y="13"/>
                    <a:pt x="1408" y="13"/>
                    <a:pt x="1408" y="13"/>
                  </a:cubicBezTo>
                  <a:cubicBezTo>
                    <a:pt x="1413" y="17"/>
                    <a:pt x="1418" y="20"/>
                    <a:pt x="1424" y="21"/>
                  </a:cubicBezTo>
                  <a:cubicBezTo>
                    <a:pt x="1437" y="22"/>
                    <a:pt x="1452" y="22"/>
                    <a:pt x="1460" y="12"/>
                  </a:cubicBezTo>
                  <a:close/>
                  <a:moveTo>
                    <a:pt x="1739" y="12"/>
                  </a:moveTo>
                  <a:cubicBezTo>
                    <a:pt x="1717" y="12"/>
                    <a:pt x="1717" y="12"/>
                    <a:pt x="1717" y="12"/>
                  </a:cubicBezTo>
                  <a:cubicBezTo>
                    <a:pt x="1680" y="12"/>
                    <a:pt x="1642" y="10"/>
                    <a:pt x="1606" y="12"/>
                  </a:cubicBezTo>
                  <a:cubicBezTo>
                    <a:pt x="1604" y="13"/>
                    <a:pt x="1606" y="15"/>
                    <a:pt x="1606" y="17"/>
                  </a:cubicBezTo>
                  <a:cubicBezTo>
                    <a:pt x="1609" y="26"/>
                    <a:pt x="1619" y="30"/>
                    <a:pt x="1626" y="36"/>
                  </a:cubicBezTo>
                  <a:cubicBezTo>
                    <a:pt x="1629" y="44"/>
                    <a:pt x="1624" y="50"/>
                    <a:pt x="1619" y="56"/>
                  </a:cubicBezTo>
                  <a:cubicBezTo>
                    <a:pt x="1612" y="62"/>
                    <a:pt x="1600" y="64"/>
                    <a:pt x="1591" y="60"/>
                  </a:cubicBezTo>
                  <a:cubicBezTo>
                    <a:pt x="1584" y="55"/>
                    <a:pt x="1593" y="47"/>
                    <a:pt x="1587" y="42"/>
                  </a:cubicBezTo>
                  <a:cubicBezTo>
                    <a:pt x="1585" y="41"/>
                    <a:pt x="1582" y="41"/>
                    <a:pt x="1580" y="43"/>
                  </a:cubicBezTo>
                  <a:cubicBezTo>
                    <a:pt x="1574" y="47"/>
                    <a:pt x="1571" y="53"/>
                    <a:pt x="1571" y="61"/>
                  </a:cubicBezTo>
                  <a:cubicBezTo>
                    <a:pt x="1574" y="66"/>
                    <a:pt x="1575" y="73"/>
                    <a:pt x="1581" y="75"/>
                  </a:cubicBezTo>
                  <a:cubicBezTo>
                    <a:pt x="1603" y="88"/>
                    <a:pt x="1621" y="65"/>
                    <a:pt x="1642" y="66"/>
                  </a:cubicBezTo>
                  <a:cubicBezTo>
                    <a:pt x="1651" y="66"/>
                    <a:pt x="1660" y="71"/>
                    <a:pt x="1662" y="80"/>
                  </a:cubicBezTo>
                  <a:cubicBezTo>
                    <a:pt x="1668" y="92"/>
                    <a:pt x="1665" y="108"/>
                    <a:pt x="1659" y="118"/>
                  </a:cubicBezTo>
                  <a:cubicBezTo>
                    <a:pt x="1655" y="123"/>
                    <a:pt x="1650" y="126"/>
                    <a:pt x="1644" y="125"/>
                  </a:cubicBezTo>
                  <a:cubicBezTo>
                    <a:pt x="1634" y="120"/>
                    <a:pt x="1650" y="113"/>
                    <a:pt x="1642" y="106"/>
                  </a:cubicBezTo>
                  <a:cubicBezTo>
                    <a:pt x="1640" y="104"/>
                    <a:pt x="1638" y="102"/>
                    <a:pt x="1635" y="103"/>
                  </a:cubicBezTo>
                  <a:cubicBezTo>
                    <a:pt x="1630" y="102"/>
                    <a:pt x="1626" y="106"/>
                    <a:pt x="1623" y="110"/>
                  </a:cubicBezTo>
                  <a:cubicBezTo>
                    <a:pt x="1621" y="118"/>
                    <a:pt x="1623" y="126"/>
                    <a:pt x="1626" y="134"/>
                  </a:cubicBezTo>
                  <a:cubicBezTo>
                    <a:pt x="1633" y="143"/>
                    <a:pt x="1644" y="148"/>
                    <a:pt x="1656" y="148"/>
                  </a:cubicBezTo>
                  <a:cubicBezTo>
                    <a:pt x="1671" y="147"/>
                    <a:pt x="1683" y="136"/>
                    <a:pt x="1690" y="123"/>
                  </a:cubicBezTo>
                  <a:cubicBezTo>
                    <a:pt x="1695" y="112"/>
                    <a:pt x="1691" y="97"/>
                    <a:pt x="1686" y="87"/>
                  </a:cubicBezTo>
                  <a:cubicBezTo>
                    <a:pt x="1682" y="78"/>
                    <a:pt x="1669" y="72"/>
                    <a:pt x="1671" y="60"/>
                  </a:cubicBezTo>
                  <a:cubicBezTo>
                    <a:pt x="1674" y="45"/>
                    <a:pt x="1688" y="39"/>
                    <a:pt x="1701" y="35"/>
                  </a:cubicBezTo>
                  <a:cubicBezTo>
                    <a:pt x="1710" y="34"/>
                    <a:pt x="1724" y="31"/>
                    <a:pt x="1731" y="38"/>
                  </a:cubicBezTo>
                  <a:cubicBezTo>
                    <a:pt x="1736" y="42"/>
                    <a:pt x="1738" y="48"/>
                    <a:pt x="1738" y="54"/>
                  </a:cubicBezTo>
                  <a:cubicBezTo>
                    <a:pt x="1735" y="61"/>
                    <a:pt x="1727" y="58"/>
                    <a:pt x="1723" y="63"/>
                  </a:cubicBezTo>
                  <a:cubicBezTo>
                    <a:pt x="1721" y="69"/>
                    <a:pt x="1717" y="74"/>
                    <a:pt x="1720" y="81"/>
                  </a:cubicBezTo>
                  <a:cubicBezTo>
                    <a:pt x="1723" y="85"/>
                    <a:pt x="1726" y="89"/>
                    <a:pt x="1731" y="89"/>
                  </a:cubicBezTo>
                  <a:cubicBezTo>
                    <a:pt x="1740" y="92"/>
                    <a:pt x="1748" y="86"/>
                    <a:pt x="1754" y="79"/>
                  </a:cubicBezTo>
                  <a:cubicBezTo>
                    <a:pt x="1756" y="73"/>
                    <a:pt x="1761" y="67"/>
                    <a:pt x="1758" y="60"/>
                  </a:cubicBezTo>
                  <a:cubicBezTo>
                    <a:pt x="1761" y="45"/>
                    <a:pt x="1745" y="36"/>
                    <a:pt x="1740" y="23"/>
                  </a:cubicBezTo>
                  <a:cubicBezTo>
                    <a:pt x="1739" y="20"/>
                    <a:pt x="1741" y="15"/>
                    <a:pt x="1739" y="12"/>
                  </a:cubicBezTo>
                  <a:close/>
                  <a:moveTo>
                    <a:pt x="1373" y="11"/>
                  </a:moveTo>
                  <a:cubicBezTo>
                    <a:pt x="1352" y="11"/>
                    <a:pt x="1352" y="11"/>
                    <a:pt x="1352" y="11"/>
                  </a:cubicBezTo>
                  <a:cubicBezTo>
                    <a:pt x="1351" y="12"/>
                    <a:pt x="1351" y="12"/>
                    <a:pt x="1351" y="12"/>
                  </a:cubicBezTo>
                  <a:cubicBezTo>
                    <a:pt x="1363" y="31"/>
                    <a:pt x="1380" y="46"/>
                    <a:pt x="1401" y="54"/>
                  </a:cubicBezTo>
                  <a:cubicBezTo>
                    <a:pt x="1407" y="56"/>
                    <a:pt x="1408" y="47"/>
                    <a:pt x="1411" y="44"/>
                  </a:cubicBezTo>
                  <a:cubicBezTo>
                    <a:pt x="1396" y="38"/>
                    <a:pt x="1382" y="26"/>
                    <a:pt x="1373" y="11"/>
                  </a:cubicBezTo>
                  <a:close/>
                  <a:moveTo>
                    <a:pt x="1545" y="14"/>
                  </a:moveTo>
                  <a:cubicBezTo>
                    <a:pt x="1544" y="11"/>
                    <a:pt x="1544" y="11"/>
                    <a:pt x="1544" y="11"/>
                  </a:cubicBezTo>
                  <a:cubicBezTo>
                    <a:pt x="1539" y="11"/>
                    <a:pt x="1532" y="11"/>
                    <a:pt x="1526" y="12"/>
                  </a:cubicBezTo>
                  <a:cubicBezTo>
                    <a:pt x="1519" y="21"/>
                    <a:pt x="1519" y="21"/>
                    <a:pt x="1519" y="21"/>
                  </a:cubicBezTo>
                  <a:cubicBezTo>
                    <a:pt x="1509" y="34"/>
                    <a:pt x="1493" y="40"/>
                    <a:pt x="1482" y="51"/>
                  </a:cubicBezTo>
                  <a:cubicBezTo>
                    <a:pt x="1489" y="62"/>
                    <a:pt x="1489" y="62"/>
                    <a:pt x="1489" y="62"/>
                  </a:cubicBezTo>
                  <a:cubicBezTo>
                    <a:pt x="1490" y="62"/>
                    <a:pt x="1490" y="62"/>
                    <a:pt x="1490" y="62"/>
                  </a:cubicBezTo>
                  <a:cubicBezTo>
                    <a:pt x="1506" y="55"/>
                    <a:pt x="1520" y="42"/>
                    <a:pt x="1532" y="28"/>
                  </a:cubicBezTo>
                  <a:cubicBezTo>
                    <a:pt x="1535" y="23"/>
                    <a:pt x="1542" y="21"/>
                    <a:pt x="1545" y="14"/>
                  </a:cubicBezTo>
                  <a:close/>
                  <a:moveTo>
                    <a:pt x="1598" y="19"/>
                  </a:moveTo>
                  <a:cubicBezTo>
                    <a:pt x="1595" y="12"/>
                    <a:pt x="1595" y="12"/>
                    <a:pt x="1595" y="12"/>
                  </a:cubicBezTo>
                  <a:cubicBezTo>
                    <a:pt x="1581" y="12"/>
                    <a:pt x="1568" y="10"/>
                    <a:pt x="1554" y="12"/>
                  </a:cubicBezTo>
                  <a:cubicBezTo>
                    <a:pt x="1549" y="17"/>
                    <a:pt x="1545" y="25"/>
                    <a:pt x="1538" y="28"/>
                  </a:cubicBezTo>
                  <a:cubicBezTo>
                    <a:pt x="1525" y="46"/>
                    <a:pt x="1509" y="59"/>
                    <a:pt x="1490" y="69"/>
                  </a:cubicBezTo>
                  <a:cubicBezTo>
                    <a:pt x="1491" y="82"/>
                    <a:pt x="1491" y="82"/>
                    <a:pt x="1491" y="82"/>
                  </a:cubicBezTo>
                  <a:cubicBezTo>
                    <a:pt x="1491" y="93"/>
                    <a:pt x="1481" y="101"/>
                    <a:pt x="1483" y="113"/>
                  </a:cubicBezTo>
                  <a:cubicBezTo>
                    <a:pt x="1484" y="117"/>
                    <a:pt x="1486" y="122"/>
                    <a:pt x="1490" y="123"/>
                  </a:cubicBezTo>
                  <a:cubicBezTo>
                    <a:pt x="1497" y="125"/>
                    <a:pt x="1502" y="123"/>
                    <a:pt x="1508" y="122"/>
                  </a:cubicBezTo>
                  <a:cubicBezTo>
                    <a:pt x="1511" y="119"/>
                    <a:pt x="1519" y="118"/>
                    <a:pt x="1517" y="112"/>
                  </a:cubicBezTo>
                  <a:cubicBezTo>
                    <a:pt x="1511" y="110"/>
                    <a:pt x="1507" y="103"/>
                    <a:pt x="1505" y="98"/>
                  </a:cubicBezTo>
                  <a:cubicBezTo>
                    <a:pt x="1506" y="90"/>
                    <a:pt x="1508" y="82"/>
                    <a:pt x="1515" y="77"/>
                  </a:cubicBezTo>
                  <a:cubicBezTo>
                    <a:pt x="1526" y="69"/>
                    <a:pt x="1541" y="74"/>
                    <a:pt x="1551" y="80"/>
                  </a:cubicBezTo>
                  <a:cubicBezTo>
                    <a:pt x="1555" y="75"/>
                    <a:pt x="1559" y="70"/>
                    <a:pt x="1564" y="64"/>
                  </a:cubicBezTo>
                  <a:cubicBezTo>
                    <a:pt x="1565" y="50"/>
                    <a:pt x="1565" y="50"/>
                    <a:pt x="1565" y="50"/>
                  </a:cubicBezTo>
                  <a:cubicBezTo>
                    <a:pt x="1568" y="45"/>
                    <a:pt x="1572" y="38"/>
                    <a:pt x="1579" y="35"/>
                  </a:cubicBezTo>
                  <a:cubicBezTo>
                    <a:pt x="1584" y="33"/>
                    <a:pt x="1589" y="36"/>
                    <a:pt x="1594" y="39"/>
                  </a:cubicBezTo>
                  <a:cubicBezTo>
                    <a:pt x="1597" y="43"/>
                    <a:pt x="1595" y="49"/>
                    <a:pt x="1596" y="54"/>
                  </a:cubicBezTo>
                  <a:cubicBezTo>
                    <a:pt x="1602" y="55"/>
                    <a:pt x="1610" y="55"/>
                    <a:pt x="1615" y="50"/>
                  </a:cubicBezTo>
                  <a:cubicBezTo>
                    <a:pt x="1618" y="47"/>
                    <a:pt x="1620" y="44"/>
                    <a:pt x="1619" y="39"/>
                  </a:cubicBezTo>
                  <a:cubicBezTo>
                    <a:pt x="1610" y="35"/>
                    <a:pt x="1603" y="28"/>
                    <a:pt x="1598" y="19"/>
                  </a:cubicBezTo>
                  <a:close/>
                  <a:moveTo>
                    <a:pt x="1399" y="11"/>
                  </a:moveTo>
                  <a:cubicBezTo>
                    <a:pt x="1385" y="11"/>
                    <a:pt x="1385" y="11"/>
                    <a:pt x="1385" y="11"/>
                  </a:cubicBezTo>
                  <a:cubicBezTo>
                    <a:pt x="1383" y="11"/>
                    <a:pt x="1382" y="13"/>
                    <a:pt x="1382" y="15"/>
                  </a:cubicBezTo>
                  <a:cubicBezTo>
                    <a:pt x="1391" y="25"/>
                    <a:pt x="1402" y="39"/>
                    <a:pt x="1417" y="40"/>
                  </a:cubicBezTo>
                  <a:cubicBezTo>
                    <a:pt x="1427" y="37"/>
                    <a:pt x="1437" y="32"/>
                    <a:pt x="1448" y="34"/>
                  </a:cubicBezTo>
                  <a:cubicBezTo>
                    <a:pt x="1464" y="40"/>
                    <a:pt x="1476" y="25"/>
                    <a:pt x="1488" y="17"/>
                  </a:cubicBezTo>
                  <a:cubicBezTo>
                    <a:pt x="1488" y="15"/>
                    <a:pt x="1491" y="12"/>
                    <a:pt x="1488" y="11"/>
                  </a:cubicBezTo>
                  <a:cubicBezTo>
                    <a:pt x="1471" y="11"/>
                    <a:pt x="1471" y="11"/>
                    <a:pt x="1471" y="11"/>
                  </a:cubicBezTo>
                  <a:cubicBezTo>
                    <a:pt x="1461" y="21"/>
                    <a:pt x="1449" y="26"/>
                    <a:pt x="1435" y="27"/>
                  </a:cubicBezTo>
                  <a:cubicBezTo>
                    <a:pt x="1421" y="27"/>
                    <a:pt x="1408" y="22"/>
                    <a:pt x="1399" y="11"/>
                  </a:cubicBezTo>
                  <a:close/>
                  <a:moveTo>
                    <a:pt x="1517" y="12"/>
                  </a:moveTo>
                  <a:cubicBezTo>
                    <a:pt x="1498" y="11"/>
                    <a:pt x="1498" y="11"/>
                    <a:pt x="1498" y="11"/>
                  </a:cubicBezTo>
                  <a:cubicBezTo>
                    <a:pt x="1496" y="12"/>
                    <a:pt x="1496" y="12"/>
                    <a:pt x="1496" y="12"/>
                  </a:cubicBezTo>
                  <a:cubicBezTo>
                    <a:pt x="1492" y="23"/>
                    <a:pt x="1480" y="30"/>
                    <a:pt x="1470" y="36"/>
                  </a:cubicBezTo>
                  <a:cubicBezTo>
                    <a:pt x="1468" y="41"/>
                    <a:pt x="1475" y="42"/>
                    <a:pt x="1477" y="45"/>
                  </a:cubicBezTo>
                  <a:cubicBezTo>
                    <a:pt x="1489" y="38"/>
                    <a:pt x="1502" y="32"/>
                    <a:pt x="1511" y="21"/>
                  </a:cubicBezTo>
                  <a:cubicBezTo>
                    <a:pt x="1513" y="18"/>
                    <a:pt x="1518" y="16"/>
                    <a:pt x="1517" y="12"/>
                  </a:cubicBezTo>
                  <a:close/>
                  <a:moveTo>
                    <a:pt x="1777" y="12"/>
                  </a:moveTo>
                  <a:cubicBezTo>
                    <a:pt x="1767" y="12"/>
                    <a:pt x="1758" y="12"/>
                    <a:pt x="1749" y="12"/>
                  </a:cubicBezTo>
                  <a:cubicBezTo>
                    <a:pt x="1746" y="14"/>
                    <a:pt x="1747" y="18"/>
                    <a:pt x="1747" y="21"/>
                  </a:cubicBezTo>
                  <a:cubicBezTo>
                    <a:pt x="1753" y="34"/>
                    <a:pt x="1767" y="46"/>
                    <a:pt x="1766" y="62"/>
                  </a:cubicBezTo>
                  <a:cubicBezTo>
                    <a:pt x="1778" y="82"/>
                    <a:pt x="1796" y="96"/>
                    <a:pt x="1814" y="109"/>
                  </a:cubicBezTo>
                  <a:cubicBezTo>
                    <a:pt x="1820" y="110"/>
                    <a:pt x="1824" y="118"/>
                    <a:pt x="1831" y="116"/>
                  </a:cubicBezTo>
                  <a:cubicBezTo>
                    <a:pt x="1832" y="109"/>
                    <a:pt x="1840" y="103"/>
                    <a:pt x="1845" y="99"/>
                  </a:cubicBezTo>
                  <a:cubicBezTo>
                    <a:pt x="1834" y="91"/>
                    <a:pt x="1823" y="81"/>
                    <a:pt x="1814" y="71"/>
                  </a:cubicBezTo>
                  <a:cubicBezTo>
                    <a:pt x="1800" y="59"/>
                    <a:pt x="1791" y="44"/>
                    <a:pt x="1782" y="27"/>
                  </a:cubicBezTo>
                  <a:cubicBezTo>
                    <a:pt x="1780" y="22"/>
                    <a:pt x="1780" y="16"/>
                    <a:pt x="1777" y="12"/>
                  </a:cubicBezTo>
                  <a:close/>
                  <a:moveTo>
                    <a:pt x="1804" y="28"/>
                  </a:moveTo>
                  <a:cubicBezTo>
                    <a:pt x="1800" y="22"/>
                    <a:pt x="1800" y="10"/>
                    <a:pt x="1790" y="12"/>
                  </a:cubicBezTo>
                  <a:cubicBezTo>
                    <a:pt x="1788" y="13"/>
                    <a:pt x="1784" y="11"/>
                    <a:pt x="1784" y="13"/>
                  </a:cubicBezTo>
                  <a:cubicBezTo>
                    <a:pt x="1789" y="29"/>
                    <a:pt x="1797" y="42"/>
                    <a:pt x="1805" y="56"/>
                  </a:cubicBezTo>
                  <a:cubicBezTo>
                    <a:pt x="1818" y="69"/>
                    <a:pt x="1833" y="86"/>
                    <a:pt x="1849" y="94"/>
                  </a:cubicBezTo>
                  <a:cubicBezTo>
                    <a:pt x="1855" y="100"/>
                    <a:pt x="1865" y="96"/>
                    <a:pt x="1873" y="99"/>
                  </a:cubicBezTo>
                  <a:cubicBezTo>
                    <a:pt x="1881" y="99"/>
                    <a:pt x="1887" y="104"/>
                    <a:pt x="1895" y="102"/>
                  </a:cubicBezTo>
                  <a:cubicBezTo>
                    <a:pt x="1901" y="100"/>
                    <a:pt x="1909" y="100"/>
                    <a:pt x="1910" y="94"/>
                  </a:cubicBezTo>
                  <a:cubicBezTo>
                    <a:pt x="1903" y="95"/>
                    <a:pt x="1896" y="91"/>
                    <a:pt x="1890" y="89"/>
                  </a:cubicBezTo>
                  <a:cubicBezTo>
                    <a:pt x="1883" y="94"/>
                    <a:pt x="1874" y="95"/>
                    <a:pt x="1866" y="95"/>
                  </a:cubicBezTo>
                  <a:cubicBezTo>
                    <a:pt x="1857" y="92"/>
                    <a:pt x="1851" y="84"/>
                    <a:pt x="1850" y="76"/>
                  </a:cubicBezTo>
                  <a:cubicBezTo>
                    <a:pt x="1847" y="74"/>
                    <a:pt x="1844" y="71"/>
                    <a:pt x="1841" y="68"/>
                  </a:cubicBezTo>
                  <a:cubicBezTo>
                    <a:pt x="1827" y="56"/>
                    <a:pt x="1815" y="42"/>
                    <a:pt x="1804" y="28"/>
                  </a:cubicBezTo>
                  <a:close/>
                  <a:moveTo>
                    <a:pt x="1813" y="21"/>
                  </a:moveTo>
                  <a:cubicBezTo>
                    <a:pt x="1809" y="19"/>
                    <a:pt x="1812" y="10"/>
                    <a:pt x="1804" y="12"/>
                  </a:cubicBezTo>
                  <a:cubicBezTo>
                    <a:pt x="1803" y="12"/>
                    <a:pt x="1803" y="13"/>
                    <a:pt x="1803" y="14"/>
                  </a:cubicBezTo>
                  <a:cubicBezTo>
                    <a:pt x="1814" y="32"/>
                    <a:pt x="1814" y="32"/>
                    <a:pt x="1814" y="32"/>
                  </a:cubicBezTo>
                  <a:cubicBezTo>
                    <a:pt x="1817" y="40"/>
                    <a:pt x="1826" y="44"/>
                    <a:pt x="1830" y="51"/>
                  </a:cubicBezTo>
                  <a:cubicBezTo>
                    <a:pt x="1836" y="56"/>
                    <a:pt x="1842" y="64"/>
                    <a:pt x="1850" y="67"/>
                  </a:cubicBezTo>
                  <a:cubicBezTo>
                    <a:pt x="1851" y="63"/>
                    <a:pt x="1852" y="60"/>
                    <a:pt x="1853" y="56"/>
                  </a:cubicBezTo>
                  <a:cubicBezTo>
                    <a:pt x="1837" y="47"/>
                    <a:pt x="1827" y="34"/>
                    <a:pt x="1813" y="21"/>
                  </a:cubicBezTo>
                  <a:close/>
                  <a:moveTo>
                    <a:pt x="1829" y="12"/>
                  </a:moveTo>
                  <a:cubicBezTo>
                    <a:pt x="1824" y="13"/>
                    <a:pt x="1819" y="10"/>
                    <a:pt x="1815" y="13"/>
                  </a:cubicBezTo>
                  <a:cubicBezTo>
                    <a:pt x="1818" y="22"/>
                    <a:pt x="1828" y="27"/>
                    <a:pt x="1833" y="34"/>
                  </a:cubicBezTo>
                  <a:cubicBezTo>
                    <a:pt x="1840" y="40"/>
                    <a:pt x="1847" y="47"/>
                    <a:pt x="1856" y="51"/>
                  </a:cubicBezTo>
                  <a:cubicBezTo>
                    <a:pt x="1857" y="49"/>
                    <a:pt x="1860" y="48"/>
                    <a:pt x="1859" y="46"/>
                  </a:cubicBezTo>
                  <a:cubicBezTo>
                    <a:pt x="1846" y="38"/>
                    <a:pt x="1838" y="24"/>
                    <a:pt x="1829" y="12"/>
                  </a:cubicBezTo>
                  <a:close/>
                  <a:moveTo>
                    <a:pt x="1856" y="22"/>
                  </a:moveTo>
                  <a:cubicBezTo>
                    <a:pt x="1852" y="18"/>
                    <a:pt x="1852" y="9"/>
                    <a:pt x="1843" y="12"/>
                  </a:cubicBezTo>
                  <a:cubicBezTo>
                    <a:pt x="1841" y="13"/>
                    <a:pt x="1836" y="11"/>
                    <a:pt x="1837" y="15"/>
                  </a:cubicBezTo>
                  <a:cubicBezTo>
                    <a:pt x="1845" y="24"/>
                    <a:pt x="1851" y="37"/>
                    <a:pt x="1864" y="42"/>
                  </a:cubicBezTo>
                  <a:cubicBezTo>
                    <a:pt x="1867" y="40"/>
                    <a:pt x="1870" y="40"/>
                    <a:pt x="1871" y="36"/>
                  </a:cubicBezTo>
                  <a:cubicBezTo>
                    <a:pt x="1866" y="32"/>
                    <a:pt x="1861" y="28"/>
                    <a:pt x="1856" y="22"/>
                  </a:cubicBezTo>
                  <a:close/>
                  <a:moveTo>
                    <a:pt x="1882" y="13"/>
                  </a:moveTo>
                  <a:cubicBezTo>
                    <a:pt x="1860" y="12"/>
                    <a:pt x="1860" y="12"/>
                    <a:pt x="1860" y="12"/>
                  </a:cubicBezTo>
                  <a:cubicBezTo>
                    <a:pt x="1858" y="14"/>
                    <a:pt x="1858" y="14"/>
                    <a:pt x="1858" y="14"/>
                  </a:cubicBezTo>
                  <a:cubicBezTo>
                    <a:pt x="1860" y="21"/>
                    <a:pt x="1868" y="28"/>
                    <a:pt x="1875" y="32"/>
                  </a:cubicBezTo>
                  <a:cubicBezTo>
                    <a:pt x="1877" y="35"/>
                    <a:pt x="1881" y="30"/>
                    <a:pt x="1883" y="34"/>
                  </a:cubicBezTo>
                  <a:cubicBezTo>
                    <a:pt x="1899" y="30"/>
                    <a:pt x="1913" y="36"/>
                    <a:pt x="1926" y="42"/>
                  </a:cubicBezTo>
                  <a:cubicBezTo>
                    <a:pt x="1938" y="41"/>
                    <a:pt x="1948" y="33"/>
                    <a:pt x="1957" y="25"/>
                  </a:cubicBezTo>
                  <a:cubicBezTo>
                    <a:pt x="1960" y="20"/>
                    <a:pt x="1969" y="20"/>
                    <a:pt x="1968" y="13"/>
                  </a:cubicBezTo>
                  <a:cubicBezTo>
                    <a:pt x="1949" y="13"/>
                    <a:pt x="1949" y="13"/>
                    <a:pt x="1949" y="13"/>
                  </a:cubicBezTo>
                  <a:cubicBezTo>
                    <a:pt x="1939" y="25"/>
                    <a:pt x="1923" y="30"/>
                    <a:pt x="1908" y="28"/>
                  </a:cubicBezTo>
                  <a:cubicBezTo>
                    <a:pt x="1897" y="26"/>
                    <a:pt x="1890" y="19"/>
                    <a:pt x="1882" y="13"/>
                  </a:cubicBezTo>
                  <a:close/>
                  <a:moveTo>
                    <a:pt x="1940" y="14"/>
                  </a:moveTo>
                  <a:cubicBezTo>
                    <a:pt x="1930" y="11"/>
                    <a:pt x="1921" y="13"/>
                    <a:pt x="1911" y="12"/>
                  </a:cubicBezTo>
                  <a:cubicBezTo>
                    <a:pt x="1904" y="14"/>
                    <a:pt x="1897" y="11"/>
                    <a:pt x="1892" y="13"/>
                  </a:cubicBezTo>
                  <a:cubicBezTo>
                    <a:pt x="1895" y="18"/>
                    <a:pt x="1902" y="21"/>
                    <a:pt x="1908" y="23"/>
                  </a:cubicBezTo>
                  <a:cubicBezTo>
                    <a:pt x="1920" y="25"/>
                    <a:pt x="1933" y="23"/>
                    <a:pt x="1940" y="14"/>
                  </a:cubicBezTo>
                  <a:close/>
                  <a:moveTo>
                    <a:pt x="1162" y="25"/>
                  </a:moveTo>
                  <a:cubicBezTo>
                    <a:pt x="1149" y="25"/>
                    <a:pt x="1140" y="18"/>
                    <a:pt x="1128" y="14"/>
                  </a:cubicBezTo>
                  <a:cubicBezTo>
                    <a:pt x="1127" y="17"/>
                    <a:pt x="1124" y="19"/>
                    <a:pt x="1125" y="22"/>
                  </a:cubicBezTo>
                  <a:cubicBezTo>
                    <a:pt x="1130" y="27"/>
                    <a:pt x="1136" y="28"/>
                    <a:pt x="1142" y="31"/>
                  </a:cubicBezTo>
                  <a:cubicBezTo>
                    <a:pt x="1147" y="38"/>
                    <a:pt x="1157" y="39"/>
                    <a:pt x="1165" y="38"/>
                  </a:cubicBezTo>
                  <a:cubicBezTo>
                    <a:pt x="1166" y="34"/>
                    <a:pt x="1167" y="28"/>
                    <a:pt x="1162" y="25"/>
                  </a:cubicBezTo>
                  <a:close/>
                  <a:moveTo>
                    <a:pt x="690" y="26"/>
                  </a:moveTo>
                  <a:cubicBezTo>
                    <a:pt x="686" y="21"/>
                    <a:pt x="678" y="24"/>
                    <a:pt x="672" y="22"/>
                  </a:cubicBezTo>
                  <a:cubicBezTo>
                    <a:pt x="670" y="23"/>
                    <a:pt x="668" y="26"/>
                    <a:pt x="669" y="28"/>
                  </a:cubicBezTo>
                  <a:cubicBezTo>
                    <a:pt x="674" y="33"/>
                    <a:pt x="681" y="33"/>
                    <a:pt x="687" y="34"/>
                  </a:cubicBezTo>
                  <a:cubicBezTo>
                    <a:pt x="690" y="33"/>
                    <a:pt x="690" y="29"/>
                    <a:pt x="690" y="26"/>
                  </a:cubicBezTo>
                  <a:close/>
                  <a:moveTo>
                    <a:pt x="184" y="34"/>
                  </a:moveTo>
                  <a:cubicBezTo>
                    <a:pt x="181" y="30"/>
                    <a:pt x="177" y="28"/>
                    <a:pt x="173" y="27"/>
                  </a:cubicBezTo>
                  <a:cubicBezTo>
                    <a:pt x="170" y="28"/>
                    <a:pt x="170" y="31"/>
                    <a:pt x="169" y="33"/>
                  </a:cubicBezTo>
                  <a:cubicBezTo>
                    <a:pt x="168" y="34"/>
                    <a:pt x="166" y="38"/>
                    <a:pt x="169" y="38"/>
                  </a:cubicBezTo>
                  <a:cubicBezTo>
                    <a:pt x="174" y="37"/>
                    <a:pt x="178" y="35"/>
                    <a:pt x="184" y="34"/>
                  </a:cubicBezTo>
                  <a:close/>
                  <a:moveTo>
                    <a:pt x="1122" y="29"/>
                  </a:moveTo>
                  <a:cubicBezTo>
                    <a:pt x="1120" y="29"/>
                    <a:pt x="1119" y="32"/>
                    <a:pt x="1118" y="34"/>
                  </a:cubicBezTo>
                  <a:cubicBezTo>
                    <a:pt x="1118" y="34"/>
                    <a:pt x="1120" y="34"/>
                    <a:pt x="1120" y="34"/>
                  </a:cubicBezTo>
                  <a:cubicBezTo>
                    <a:pt x="1121" y="32"/>
                    <a:pt x="1123" y="31"/>
                    <a:pt x="1122" y="29"/>
                  </a:cubicBezTo>
                  <a:close/>
                  <a:moveTo>
                    <a:pt x="1005" y="44"/>
                  </a:moveTo>
                  <a:cubicBezTo>
                    <a:pt x="1002" y="39"/>
                    <a:pt x="998" y="33"/>
                    <a:pt x="992" y="31"/>
                  </a:cubicBezTo>
                  <a:cubicBezTo>
                    <a:pt x="984" y="31"/>
                    <a:pt x="976" y="28"/>
                    <a:pt x="967" y="30"/>
                  </a:cubicBezTo>
                  <a:cubicBezTo>
                    <a:pt x="956" y="34"/>
                    <a:pt x="943" y="39"/>
                    <a:pt x="940" y="53"/>
                  </a:cubicBezTo>
                  <a:cubicBezTo>
                    <a:pt x="940" y="58"/>
                    <a:pt x="939" y="65"/>
                    <a:pt x="944" y="69"/>
                  </a:cubicBezTo>
                  <a:cubicBezTo>
                    <a:pt x="946" y="72"/>
                    <a:pt x="950" y="74"/>
                    <a:pt x="954" y="73"/>
                  </a:cubicBezTo>
                  <a:cubicBezTo>
                    <a:pt x="965" y="69"/>
                    <a:pt x="958" y="58"/>
                    <a:pt x="965" y="52"/>
                  </a:cubicBezTo>
                  <a:cubicBezTo>
                    <a:pt x="970" y="51"/>
                    <a:pt x="974" y="49"/>
                    <a:pt x="978" y="51"/>
                  </a:cubicBezTo>
                  <a:cubicBezTo>
                    <a:pt x="985" y="53"/>
                    <a:pt x="988" y="59"/>
                    <a:pt x="990" y="64"/>
                  </a:cubicBezTo>
                  <a:cubicBezTo>
                    <a:pt x="993" y="75"/>
                    <a:pt x="988" y="84"/>
                    <a:pt x="981" y="91"/>
                  </a:cubicBezTo>
                  <a:cubicBezTo>
                    <a:pt x="972" y="100"/>
                    <a:pt x="960" y="110"/>
                    <a:pt x="946" y="106"/>
                  </a:cubicBezTo>
                  <a:cubicBezTo>
                    <a:pt x="933" y="102"/>
                    <a:pt x="915" y="96"/>
                    <a:pt x="905" y="109"/>
                  </a:cubicBezTo>
                  <a:cubicBezTo>
                    <a:pt x="899" y="114"/>
                    <a:pt x="898" y="121"/>
                    <a:pt x="899" y="128"/>
                  </a:cubicBezTo>
                  <a:cubicBezTo>
                    <a:pt x="901" y="132"/>
                    <a:pt x="903" y="138"/>
                    <a:pt x="909" y="139"/>
                  </a:cubicBezTo>
                  <a:cubicBezTo>
                    <a:pt x="913" y="141"/>
                    <a:pt x="917" y="140"/>
                    <a:pt x="919" y="136"/>
                  </a:cubicBezTo>
                  <a:cubicBezTo>
                    <a:pt x="921" y="133"/>
                    <a:pt x="922" y="129"/>
                    <a:pt x="921" y="126"/>
                  </a:cubicBezTo>
                  <a:cubicBezTo>
                    <a:pt x="916" y="122"/>
                    <a:pt x="921" y="116"/>
                    <a:pt x="922" y="112"/>
                  </a:cubicBezTo>
                  <a:cubicBezTo>
                    <a:pt x="927" y="109"/>
                    <a:pt x="935" y="110"/>
                    <a:pt x="941" y="110"/>
                  </a:cubicBezTo>
                  <a:cubicBezTo>
                    <a:pt x="949" y="115"/>
                    <a:pt x="955" y="125"/>
                    <a:pt x="953" y="135"/>
                  </a:cubicBezTo>
                  <a:cubicBezTo>
                    <a:pt x="952" y="144"/>
                    <a:pt x="944" y="151"/>
                    <a:pt x="939" y="158"/>
                  </a:cubicBezTo>
                  <a:cubicBezTo>
                    <a:pt x="939" y="158"/>
                    <a:pt x="939" y="158"/>
                    <a:pt x="939" y="158"/>
                  </a:cubicBezTo>
                  <a:cubicBezTo>
                    <a:pt x="977" y="159"/>
                    <a:pt x="1015" y="159"/>
                    <a:pt x="1053" y="159"/>
                  </a:cubicBezTo>
                  <a:cubicBezTo>
                    <a:pt x="1056" y="160"/>
                    <a:pt x="1056" y="156"/>
                    <a:pt x="1057" y="154"/>
                  </a:cubicBezTo>
                  <a:cubicBezTo>
                    <a:pt x="1073" y="150"/>
                    <a:pt x="1078" y="133"/>
                    <a:pt x="1083" y="120"/>
                  </a:cubicBezTo>
                  <a:cubicBezTo>
                    <a:pt x="1086" y="106"/>
                    <a:pt x="1083" y="90"/>
                    <a:pt x="1071" y="81"/>
                  </a:cubicBezTo>
                  <a:cubicBezTo>
                    <a:pt x="1063" y="78"/>
                    <a:pt x="1052" y="75"/>
                    <a:pt x="1044" y="80"/>
                  </a:cubicBezTo>
                  <a:cubicBezTo>
                    <a:pt x="1035" y="85"/>
                    <a:pt x="1033" y="95"/>
                    <a:pt x="1033" y="104"/>
                  </a:cubicBezTo>
                  <a:cubicBezTo>
                    <a:pt x="1039" y="116"/>
                    <a:pt x="1052" y="100"/>
                    <a:pt x="1057" y="111"/>
                  </a:cubicBezTo>
                  <a:cubicBezTo>
                    <a:pt x="1053" y="122"/>
                    <a:pt x="1041" y="129"/>
                    <a:pt x="1030" y="129"/>
                  </a:cubicBezTo>
                  <a:cubicBezTo>
                    <a:pt x="1022" y="133"/>
                    <a:pt x="1015" y="129"/>
                    <a:pt x="1008" y="126"/>
                  </a:cubicBezTo>
                  <a:cubicBezTo>
                    <a:pt x="1000" y="119"/>
                    <a:pt x="996" y="110"/>
                    <a:pt x="998" y="100"/>
                  </a:cubicBezTo>
                  <a:cubicBezTo>
                    <a:pt x="1004" y="87"/>
                    <a:pt x="1010" y="72"/>
                    <a:pt x="1008" y="56"/>
                  </a:cubicBezTo>
                  <a:cubicBezTo>
                    <a:pt x="1006" y="53"/>
                    <a:pt x="1009" y="47"/>
                    <a:pt x="1005" y="44"/>
                  </a:cubicBezTo>
                  <a:close/>
                  <a:moveTo>
                    <a:pt x="538" y="50"/>
                  </a:moveTo>
                  <a:cubicBezTo>
                    <a:pt x="526" y="36"/>
                    <a:pt x="526" y="36"/>
                    <a:pt x="526" y="36"/>
                  </a:cubicBezTo>
                  <a:cubicBezTo>
                    <a:pt x="514" y="30"/>
                    <a:pt x="499" y="31"/>
                    <a:pt x="488" y="38"/>
                  </a:cubicBezTo>
                  <a:cubicBezTo>
                    <a:pt x="481" y="43"/>
                    <a:pt x="472" y="50"/>
                    <a:pt x="474" y="60"/>
                  </a:cubicBezTo>
                  <a:cubicBezTo>
                    <a:pt x="475" y="65"/>
                    <a:pt x="478" y="70"/>
                    <a:pt x="483" y="73"/>
                  </a:cubicBezTo>
                  <a:cubicBezTo>
                    <a:pt x="486" y="73"/>
                    <a:pt x="489" y="75"/>
                    <a:pt x="492" y="73"/>
                  </a:cubicBezTo>
                  <a:cubicBezTo>
                    <a:pt x="496" y="68"/>
                    <a:pt x="501" y="63"/>
                    <a:pt x="499" y="56"/>
                  </a:cubicBezTo>
                  <a:cubicBezTo>
                    <a:pt x="500" y="53"/>
                    <a:pt x="504" y="52"/>
                    <a:pt x="507" y="52"/>
                  </a:cubicBezTo>
                  <a:cubicBezTo>
                    <a:pt x="512" y="54"/>
                    <a:pt x="519" y="55"/>
                    <a:pt x="522" y="61"/>
                  </a:cubicBezTo>
                  <a:cubicBezTo>
                    <a:pt x="525" y="70"/>
                    <a:pt x="521" y="78"/>
                    <a:pt x="516" y="85"/>
                  </a:cubicBezTo>
                  <a:cubicBezTo>
                    <a:pt x="509" y="97"/>
                    <a:pt x="497" y="107"/>
                    <a:pt x="482" y="107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54" y="105"/>
                    <a:pt x="445" y="106"/>
                    <a:pt x="439" y="113"/>
                  </a:cubicBezTo>
                  <a:cubicBezTo>
                    <a:pt x="433" y="118"/>
                    <a:pt x="434" y="128"/>
                    <a:pt x="437" y="135"/>
                  </a:cubicBezTo>
                  <a:cubicBezTo>
                    <a:pt x="440" y="139"/>
                    <a:pt x="444" y="139"/>
                    <a:pt x="449" y="139"/>
                  </a:cubicBezTo>
                  <a:cubicBezTo>
                    <a:pt x="462" y="139"/>
                    <a:pt x="455" y="123"/>
                    <a:pt x="463" y="117"/>
                  </a:cubicBezTo>
                  <a:cubicBezTo>
                    <a:pt x="467" y="115"/>
                    <a:pt x="472" y="115"/>
                    <a:pt x="477" y="116"/>
                  </a:cubicBezTo>
                  <a:cubicBezTo>
                    <a:pt x="481" y="118"/>
                    <a:pt x="486" y="122"/>
                    <a:pt x="487" y="127"/>
                  </a:cubicBezTo>
                  <a:cubicBezTo>
                    <a:pt x="491" y="135"/>
                    <a:pt x="489" y="145"/>
                    <a:pt x="484" y="152"/>
                  </a:cubicBezTo>
                  <a:cubicBezTo>
                    <a:pt x="482" y="156"/>
                    <a:pt x="478" y="155"/>
                    <a:pt x="477" y="159"/>
                  </a:cubicBezTo>
                  <a:cubicBezTo>
                    <a:pt x="490" y="160"/>
                    <a:pt x="506" y="159"/>
                    <a:pt x="520" y="160"/>
                  </a:cubicBezTo>
                  <a:cubicBezTo>
                    <a:pt x="612" y="159"/>
                    <a:pt x="612" y="159"/>
                    <a:pt x="612" y="159"/>
                  </a:cubicBezTo>
                  <a:cubicBezTo>
                    <a:pt x="621" y="154"/>
                    <a:pt x="621" y="154"/>
                    <a:pt x="621" y="154"/>
                  </a:cubicBezTo>
                  <a:cubicBezTo>
                    <a:pt x="633" y="140"/>
                    <a:pt x="632" y="121"/>
                    <a:pt x="636" y="104"/>
                  </a:cubicBezTo>
                  <a:cubicBezTo>
                    <a:pt x="634" y="102"/>
                    <a:pt x="633" y="100"/>
                    <a:pt x="633" y="99"/>
                  </a:cubicBezTo>
                  <a:cubicBezTo>
                    <a:pt x="626" y="92"/>
                    <a:pt x="623" y="81"/>
                    <a:pt x="613" y="78"/>
                  </a:cubicBezTo>
                  <a:cubicBezTo>
                    <a:pt x="605" y="76"/>
                    <a:pt x="597" y="78"/>
                    <a:pt x="590" y="81"/>
                  </a:cubicBezTo>
                  <a:cubicBezTo>
                    <a:pt x="585" y="84"/>
                    <a:pt x="579" y="89"/>
                    <a:pt x="578" y="96"/>
                  </a:cubicBezTo>
                  <a:cubicBezTo>
                    <a:pt x="578" y="101"/>
                    <a:pt x="581" y="106"/>
                    <a:pt x="584" y="110"/>
                  </a:cubicBezTo>
                  <a:cubicBezTo>
                    <a:pt x="590" y="115"/>
                    <a:pt x="600" y="105"/>
                    <a:pt x="604" y="116"/>
                  </a:cubicBezTo>
                  <a:cubicBezTo>
                    <a:pt x="603" y="119"/>
                    <a:pt x="600" y="122"/>
                    <a:pt x="598" y="123"/>
                  </a:cubicBezTo>
                  <a:cubicBezTo>
                    <a:pt x="596" y="127"/>
                    <a:pt x="590" y="126"/>
                    <a:pt x="588" y="130"/>
                  </a:cubicBezTo>
                  <a:cubicBezTo>
                    <a:pt x="576" y="133"/>
                    <a:pt x="565" y="139"/>
                    <a:pt x="552" y="134"/>
                  </a:cubicBezTo>
                  <a:cubicBezTo>
                    <a:pt x="540" y="126"/>
                    <a:pt x="534" y="111"/>
                    <a:pt x="535" y="97"/>
                  </a:cubicBezTo>
                  <a:cubicBezTo>
                    <a:pt x="539" y="82"/>
                    <a:pt x="542" y="65"/>
                    <a:pt x="538" y="50"/>
                  </a:cubicBezTo>
                  <a:close/>
                  <a:moveTo>
                    <a:pt x="1259" y="36"/>
                  </a:moveTo>
                  <a:cubicBezTo>
                    <a:pt x="1258" y="34"/>
                    <a:pt x="1258" y="34"/>
                    <a:pt x="1258" y="34"/>
                  </a:cubicBezTo>
                  <a:cubicBezTo>
                    <a:pt x="1246" y="31"/>
                    <a:pt x="1232" y="32"/>
                    <a:pt x="1223" y="39"/>
                  </a:cubicBezTo>
                  <a:cubicBezTo>
                    <a:pt x="1220" y="43"/>
                    <a:pt x="1216" y="47"/>
                    <a:pt x="1217" y="51"/>
                  </a:cubicBezTo>
                  <a:cubicBezTo>
                    <a:pt x="1222" y="51"/>
                    <a:pt x="1227" y="50"/>
                    <a:pt x="1232" y="49"/>
                  </a:cubicBezTo>
                  <a:cubicBezTo>
                    <a:pt x="1243" y="48"/>
                    <a:pt x="1251" y="41"/>
                    <a:pt x="1259" y="36"/>
                  </a:cubicBezTo>
                  <a:close/>
                  <a:moveTo>
                    <a:pt x="773" y="34"/>
                  </a:moveTo>
                  <a:cubicBezTo>
                    <a:pt x="770" y="34"/>
                    <a:pt x="770" y="34"/>
                    <a:pt x="770" y="34"/>
                  </a:cubicBezTo>
                  <a:cubicBezTo>
                    <a:pt x="766" y="36"/>
                    <a:pt x="761" y="35"/>
                    <a:pt x="757" y="38"/>
                  </a:cubicBezTo>
                  <a:cubicBezTo>
                    <a:pt x="754" y="41"/>
                    <a:pt x="749" y="44"/>
                    <a:pt x="750" y="49"/>
                  </a:cubicBezTo>
                  <a:cubicBezTo>
                    <a:pt x="756" y="48"/>
                    <a:pt x="760" y="44"/>
                    <a:pt x="765" y="42"/>
                  </a:cubicBezTo>
                  <a:cubicBezTo>
                    <a:pt x="768" y="40"/>
                    <a:pt x="772" y="37"/>
                    <a:pt x="773" y="34"/>
                  </a:cubicBezTo>
                  <a:close/>
                  <a:moveTo>
                    <a:pt x="316" y="36"/>
                  </a:moveTo>
                  <a:cubicBezTo>
                    <a:pt x="314" y="34"/>
                    <a:pt x="311" y="35"/>
                    <a:pt x="309" y="34"/>
                  </a:cubicBezTo>
                  <a:cubicBezTo>
                    <a:pt x="301" y="37"/>
                    <a:pt x="290" y="34"/>
                    <a:pt x="283" y="40"/>
                  </a:cubicBezTo>
                  <a:cubicBezTo>
                    <a:pt x="280" y="42"/>
                    <a:pt x="275" y="47"/>
                    <a:pt x="274" y="51"/>
                  </a:cubicBezTo>
                  <a:cubicBezTo>
                    <a:pt x="283" y="49"/>
                    <a:pt x="294" y="47"/>
                    <a:pt x="302" y="43"/>
                  </a:cubicBezTo>
                  <a:cubicBezTo>
                    <a:pt x="307" y="41"/>
                    <a:pt x="312" y="40"/>
                    <a:pt x="316" y="36"/>
                  </a:cubicBezTo>
                  <a:close/>
                  <a:moveTo>
                    <a:pt x="794" y="45"/>
                  </a:moveTo>
                  <a:cubicBezTo>
                    <a:pt x="794" y="40"/>
                    <a:pt x="789" y="35"/>
                    <a:pt x="783" y="35"/>
                  </a:cubicBezTo>
                  <a:cubicBezTo>
                    <a:pt x="773" y="43"/>
                    <a:pt x="762" y="51"/>
                    <a:pt x="751" y="57"/>
                  </a:cubicBezTo>
                  <a:cubicBezTo>
                    <a:pt x="751" y="59"/>
                    <a:pt x="751" y="59"/>
                    <a:pt x="751" y="59"/>
                  </a:cubicBezTo>
                  <a:cubicBezTo>
                    <a:pt x="751" y="62"/>
                    <a:pt x="751" y="67"/>
                    <a:pt x="755" y="68"/>
                  </a:cubicBezTo>
                  <a:cubicBezTo>
                    <a:pt x="765" y="65"/>
                    <a:pt x="771" y="57"/>
                    <a:pt x="778" y="49"/>
                  </a:cubicBezTo>
                  <a:cubicBezTo>
                    <a:pt x="783" y="48"/>
                    <a:pt x="788" y="46"/>
                    <a:pt x="793" y="48"/>
                  </a:cubicBezTo>
                  <a:cubicBezTo>
                    <a:pt x="794" y="48"/>
                    <a:pt x="794" y="46"/>
                    <a:pt x="794" y="45"/>
                  </a:cubicBezTo>
                  <a:close/>
                  <a:moveTo>
                    <a:pt x="685" y="40"/>
                  </a:moveTo>
                  <a:cubicBezTo>
                    <a:pt x="682" y="38"/>
                    <a:pt x="679" y="38"/>
                    <a:pt x="676" y="38"/>
                  </a:cubicBezTo>
                  <a:cubicBezTo>
                    <a:pt x="673" y="40"/>
                    <a:pt x="672" y="43"/>
                    <a:pt x="673" y="47"/>
                  </a:cubicBezTo>
                  <a:cubicBezTo>
                    <a:pt x="676" y="47"/>
                    <a:pt x="676" y="47"/>
                    <a:pt x="676" y="47"/>
                  </a:cubicBezTo>
                  <a:cubicBezTo>
                    <a:pt x="680" y="46"/>
                    <a:pt x="683" y="42"/>
                    <a:pt x="685" y="40"/>
                  </a:cubicBezTo>
                  <a:close/>
                  <a:moveTo>
                    <a:pt x="211" y="44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9" y="40"/>
                    <a:pt x="198" y="40"/>
                    <a:pt x="198" y="41"/>
                  </a:cubicBezTo>
                  <a:cubicBezTo>
                    <a:pt x="201" y="45"/>
                    <a:pt x="200" y="50"/>
                    <a:pt x="201" y="54"/>
                  </a:cubicBezTo>
                  <a:cubicBezTo>
                    <a:pt x="204" y="54"/>
                    <a:pt x="206" y="52"/>
                    <a:pt x="208" y="50"/>
                  </a:cubicBezTo>
                  <a:cubicBezTo>
                    <a:pt x="209" y="48"/>
                    <a:pt x="213" y="47"/>
                    <a:pt x="211" y="44"/>
                  </a:cubicBezTo>
                  <a:close/>
                  <a:moveTo>
                    <a:pt x="324" y="42"/>
                  </a:moveTo>
                  <a:cubicBezTo>
                    <a:pt x="323" y="41"/>
                    <a:pt x="322" y="40"/>
                    <a:pt x="321" y="40"/>
                  </a:cubicBezTo>
                  <a:cubicBezTo>
                    <a:pt x="312" y="46"/>
                    <a:pt x="302" y="49"/>
                    <a:pt x="293" y="52"/>
                  </a:cubicBezTo>
                  <a:cubicBezTo>
                    <a:pt x="287" y="54"/>
                    <a:pt x="281" y="56"/>
                    <a:pt x="275" y="58"/>
                  </a:cubicBezTo>
                  <a:cubicBezTo>
                    <a:pt x="280" y="61"/>
                    <a:pt x="281" y="69"/>
                    <a:pt x="288" y="67"/>
                  </a:cubicBezTo>
                  <a:cubicBezTo>
                    <a:pt x="298" y="64"/>
                    <a:pt x="309" y="61"/>
                    <a:pt x="314" y="50"/>
                  </a:cubicBezTo>
                  <a:cubicBezTo>
                    <a:pt x="317" y="47"/>
                    <a:pt x="323" y="47"/>
                    <a:pt x="324" y="42"/>
                  </a:cubicBezTo>
                  <a:close/>
                  <a:moveTo>
                    <a:pt x="1712" y="44"/>
                  </a:moveTo>
                  <a:cubicBezTo>
                    <a:pt x="1712" y="41"/>
                    <a:pt x="1712" y="41"/>
                    <a:pt x="1712" y="41"/>
                  </a:cubicBezTo>
                  <a:cubicBezTo>
                    <a:pt x="1708" y="40"/>
                    <a:pt x="1708" y="40"/>
                    <a:pt x="1708" y="40"/>
                  </a:cubicBezTo>
                  <a:cubicBezTo>
                    <a:pt x="1697" y="44"/>
                    <a:pt x="1684" y="47"/>
                    <a:pt x="1678" y="58"/>
                  </a:cubicBezTo>
                  <a:cubicBezTo>
                    <a:pt x="1678" y="60"/>
                    <a:pt x="1677" y="63"/>
                    <a:pt x="1679" y="64"/>
                  </a:cubicBezTo>
                  <a:cubicBezTo>
                    <a:pt x="1692" y="61"/>
                    <a:pt x="1701" y="52"/>
                    <a:pt x="1712" y="44"/>
                  </a:cubicBezTo>
                  <a:close/>
                  <a:moveTo>
                    <a:pt x="1730" y="50"/>
                  </a:moveTo>
                  <a:cubicBezTo>
                    <a:pt x="1728" y="44"/>
                    <a:pt x="1728" y="44"/>
                    <a:pt x="1728" y="44"/>
                  </a:cubicBezTo>
                  <a:cubicBezTo>
                    <a:pt x="1726" y="43"/>
                    <a:pt x="1723" y="39"/>
                    <a:pt x="1720" y="41"/>
                  </a:cubicBezTo>
                  <a:cubicBezTo>
                    <a:pt x="1717" y="47"/>
                    <a:pt x="1710" y="51"/>
                    <a:pt x="1705" y="56"/>
                  </a:cubicBezTo>
                  <a:cubicBezTo>
                    <a:pt x="1699" y="60"/>
                    <a:pt x="1694" y="64"/>
                    <a:pt x="1688" y="65"/>
                  </a:cubicBezTo>
                  <a:cubicBezTo>
                    <a:pt x="1686" y="68"/>
                    <a:pt x="1682" y="68"/>
                    <a:pt x="1683" y="71"/>
                  </a:cubicBezTo>
                  <a:cubicBezTo>
                    <a:pt x="1684" y="73"/>
                    <a:pt x="1685" y="74"/>
                    <a:pt x="1687" y="74"/>
                  </a:cubicBezTo>
                  <a:cubicBezTo>
                    <a:pt x="1693" y="70"/>
                    <a:pt x="1701" y="72"/>
                    <a:pt x="1707" y="65"/>
                  </a:cubicBezTo>
                  <a:cubicBezTo>
                    <a:pt x="1714" y="64"/>
                    <a:pt x="1718" y="59"/>
                    <a:pt x="1723" y="54"/>
                  </a:cubicBezTo>
                  <a:cubicBezTo>
                    <a:pt x="1726" y="52"/>
                    <a:pt x="1731" y="54"/>
                    <a:pt x="1730" y="50"/>
                  </a:cubicBezTo>
                  <a:close/>
                  <a:moveTo>
                    <a:pt x="1470" y="49"/>
                  </a:moveTo>
                  <a:cubicBezTo>
                    <a:pt x="1463" y="39"/>
                    <a:pt x="1453" y="44"/>
                    <a:pt x="1444" y="41"/>
                  </a:cubicBezTo>
                  <a:cubicBezTo>
                    <a:pt x="1431" y="41"/>
                    <a:pt x="1418" y="46"/>
                    <a:pt x="1411" y="58"/>
                  </a:cubicBezTo>
                  <a:cubicBezTo>
                    <a:pt x="1409" y="64"/>
                    <a:pt x="1407" y="73"/>
                    <a:pt x="1412" y="78"/>
                  </a:cubicBezTo>
                  <a:cubicBezTo>
                    <a:pt x="1416" y="81"/>
                    <a:pt x="1421" y="83"/>
                    <a:pt x="1425" y="82"/>
                  </a:cubicBezTo>
                  <a:cubicBezTo>
                    <a:pt x="1434" y="78"/>
                    <a:pt x="1431" y="69"/>
                    <a:pt x="1433" y="62"/>
                  </a:cubicBezTo>
                  <a:cubicBezTo>
                    <a:pt x="1435" y="57"/>
                    <a:pt x="1440" y="56"/>
                    <a:pt x="1444" y="54"/>
                  </a:cubicBezTo>
                  <a:cubicBezTo>
                    <a:pt x="1451" y="52"/>
                    <a:pt x="1456" y="60"/>
                    <a:pt x="1460" y="63"/>
                  </a:cubicBezTo>
                  <a:cubicBezTo>
                    <a:pt x="1461" y="69"/>
                    <a:pt x="1462" y="75"/>
                    <a:pt x="1460" y="82"/>
                  </a:cubicBezTo>
                  <a:cubicBezTo>
                    <a:pt x="1454" y="99"/>
                    <a:pt x="1437" y="107"/>
                    <a:pt x="1419" y="106"/>
                  </a:cubicBezTo>
                  <a:cubicBezTo>
                    <a:pt x="1406" y="105"/>
                    <a:pt x="1389" y="99"/>
                    <a:pt x="1380" y="112"/>
                  </a:cubicBezTo>
                  <a:cubicBezTo>
                    <a:pt x="1378" y="117"/>
                    <a:pt x="1376" y="125"/>
                    <a:pt x="1378" y="131"/>
                  </a:cubicBezTo>
                  <a:cubicBezTo>
                    <a:pt x="1380" y="134"/>
                    <a:pt x="1383" y="140"/>
                    <a:pt x="1388" y="139"/>
                  </a:cubicBezTo>
                  <a:cubicBezTo>
                    <a:pt x="1390" y="138"/>
                    <a:pt x="1393" y="137"/>
                    <a:pt x="1394" y="134"/>
                  </a:cubicBezTo>
                  <a:cubicBezTo>
                    <a:pt x="1396" y="131"/>
                    <a:pt x="1393" y="128"/>
                    <a:pt x="1391" y="126"/>
                  </a:cubicBezTo>
                  <a:cubicBezTo>
                    <a:pt x="1389" y="120"/>
                    <a:pt x="1397" y="116"/>
                    <a:pt x="1401" y="113"/>
                  </a:cubicBezTo>
                  <a:cubicBezTo>
                    <a:pt x="1407" y="110"/>
                    <a:pt x="1413" y="113"/>
                    <a:pt x="1418" y="114"/>
                  </a:cubicBezTo>
                  <a:cubicBezTo>
                    <a:pt x="1425" y="118"/>
                    <a:pt x="1425" y="126"/>
                    <a:pt x="1428" y="132"/>
                  </a:cubicBezTo>
                  <a:cubicBezTo>
                    <a:pt x="1430" y="142"/>
                    <a:pt x="1425" y="152"/>
                    <a:pt x="1418" y="158"/>
                  </a:cubicBezTo>
                  <a:cubicBezTo>
                    <a:pt x="1418" y="159"/>
                    <a:pt x="1419" y="159"/>
                    <a:pt x="1420" y="159"/>
                  </a:cubicBezTo>
                  <a:cubicBezTo>
                    <a:pt x="1444" y="158"/>
                    <a:pt x="1467" y="159"/>
                    <a:pt x="1490" y="159"/>
                  </a:cubicBezTo>
                  <a:cubicBezTo>
                    <a:pt x="1507" y="158"/>
                    <a:pt x="1524" y="159"/>
                    <a:pt x="1540" y="158"/>
                  </a:cubicBezTo>
                  <a:cubicBezTo>
                    <a:pt x="1550" y="153"/>
                    <a:pt x="1558" y="143"/>
                    <a:pt x="1562" y="132"/>
                  </a:cubicBezTo>
                  <a:cubicBezTo>
                    <a:pt x="1568" y="116"/>
                    <a:pt x="1564" y="99"/>
                    <a:pt x="1551" y="88"/>
                  </a:cubicBezTo>
                  <a:cubicBezTo>
                    <a:pt x="1542" y="84"/>
                    <a:pt x="1530" y="76"/>
                    <a:pt x="1519" y="83"/>
                  </a:cubicBezTo>
                  <a:cubicBezTo>
                    <a:pt x="1515" y="86"/>
                    <a:pt x="1513" y="90"/>
                    <a:pt x="1512" y="95"/>
                  </a:cubicBezTo>
                  <a:cubicBezTo>
                    <a:pt x="1513" y="102"/>
                    <a:pt x="1520" y="105"/>
                    <a:pt x="1525" y="109"/>
                  </a:cubicBezTo>
                  <a:cubicBezTo>
                    <a:pt x="1527" y="112"/>
                    <a:pt x="1525" y="115"/>
                    <a:pt x="1524" y="118"/>
                  </a:cubicBezTo>
                  <a:cubicBezTo>
                    <a:pt x="1516" y="128"/>
                    <a:pt x="1503" y="133"/>
                    <a:pt x="1490" y="131"/>
                  </a:cubicBezTo>
                  <a:cubicBezTo>
                    <a:pt x="1486" y="129"/>
                    <a:pt x="1482" y="126"/>
                    <a:pt x="1480" y="123"/>
                  </a:cubicBezTo>
                  <a:cubicBezTo>
                    <a:pt x="1474" y="118"/>
                    <a:pt x="1475" y="109"/>
                    <a:pt x="1476" y="103"/>
                  </a:cubicBezTo>
                  <a:cubicBezTo>
                    <a:pt x="1482" y="93"/>
                    <a:pt x="1487" y="79"/>
                    <a:pt x="1481" y="67"/>
                  </a:cubicBezTo>
                  <a:cubicBezTo>
                    <a:pt x="1481" y="60"/>
                    <a:pt x="1475" y="55"/>
                    <a:pt x="1470" y="49"/>
                  </a:cubicBezTo>
                  <a:close/>
                  <a:moveTo>
                    <a:pt x="1113" y="41"/>
                  </a:moveTo>
                  <a:cubicBezTo>
                    <a:pt x="1112" y="43"/>
                    <a:pt x="1109" y="45"/>
                    <a:pt x="1109" y="48"/>
                  </a:cubicBezTo>
                  <a:cubicBezTo>
                    <a:pt x="1109" y="50"/>
                    <a:pt x="1110" y="51"/>
                    <a:pt x="1112" y="52"/>
                  </a:cubicBezTo>
                  <a:cubicBezTo>
                    <a:pt x="1113" y="48"/>
                    <a:pt x="1114" y="45"/>
                    <a:pt x="1113" y="41"/>
                  </a:cubicBezTo>
                  <a:close/>
                  <a:moveTo>
                    <a:pt x="1162" y="44"/>
                  </a:moveTo>
                  <a:cubicBezTo>
                    <a:pt x="1159" y="44"/>
                    <a:pt x="1154" y="41"/>
                    <a:pt x="1150" y="42"/>
                  </a:cubicBezTo>
                  <a:cubicBezTo>
                    <a:pt x="1151" y="47"/>
                    <a:pt x="1148" y="52"/>
                    <a:pt x="1149" y="56"/>
                  </a:cubicBezTo>
                  <a:cubicBezTo>
                    <a:pt x="1155" y="59"/>
                    <a:pt x="1157" y="54"/>
                    <a:pt x="1161" y="51"/>
                  </a:cubicBezTo>
                  <a:cubicBezTo>
                    <a:pt x="1162" y="49"/>
                    <a:pt x="1164" y="47"/>
                    <a:pt x="1162" y="44"/>
                  </a:cubicBezTo>
                  <a:close/>
                  <a:moveTo>
                    <a:pt x="1269" y="48"/>
                  </a:moveTo>
                  <a:cubicBezTo>
                    <a:pt x="1267" y="43"/>
                    <a:pt x="1267" y="43"/>
                    <a:pt x="1267" y="43"/>
                  </a:cubicBezTo>
                  <a:cubicBezTo>
                    <a:pt x="1265" y="41"/>
                    <a:pt x="1263" y="44"/>
                    <a:pt x="1261" y="43"/>
                  </a:cubicBezTo>
                  <a:cubicBezTo>
                    <a:pt x="1248" y="53"/>
                    <a:pt x="1231" y="54"/>
                    <a:pt x="1216" y="58"/>
                  </a:cubicBezTo>
                  <a:cubicBezTo>
                    <a:pt x="1215" y="62"/>
                    <a:pt x="1215" y="67"/>
                    <a:pt x="1219" y="70"/>
                  </a:cubicBezTo>
                  <a:cubicBezTo>
                    <a:pt x="1234" y="69"/>
                    <a:pt x="1247" y="64"/>
                    <a:pt x="1257" y="55"/>
                  </a:cubicBezTo>
                  <a:cubicBezTo>
                    <a:pt x="1261" y="51"/>
                    <a:pt x="1270" y="56"/>
                    <a:pt x="1269" y="48"/>
                  </a:cubicBezTo>
                  <a:close/>
                  <a:moveTo>
                    <a:pt x="162" y="53"/>
                  </a:moveTo>
                  <a:cubicBezTo>
                    <a:pt x="163" y="51"/>
                    <a:pt x="163" y="48"/>
                    <a:pt x="163" y="46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60" y="52"/>
                    <a:pt x="160" y="53"/>
                    <a:pt x="162" y="53"/>
                  </a:cubicBezTo>
                  <a:close/>
                  <a:moveTo>
                    <a:pt x="1113" y="62"/>
                  </a:moveTo>
                  <a:cubicBezTo>
                    <a:pt x="1110" y="60"/>
                    <a:pt x="1109" y="55"/>
                    <a:pt x="1105" y="54"/>
                  </a:cubicBezTo>
                  <a:cubicBezTo>
                    <a:pt x="1103" y="55"/>
                    <a:pt x="1102" y="57"/>
                    <a:pt x="1102" y="58"/>
                  </a:cubicBezTo>
                  <a:cubicBezTo>
                    <a:pt x="1105" y="67"/>
                    <a:pt x="1110" y="74"/>
                    <a:pt x="1119" y="79"/>
                  </a:cubicBezTo>
                  <a:cubicBezTo>
                    <a:pt x="1127" y="89"/>
                    <a:pt x="1139" y="94"/>
                    <a:pt x="1149" y="101"/>
                  </a:cubicBezTo>
                  <a:cubicBezTo>
                    <a:pt x="1153" y="103"/>
                    <a:pt x="1155" y="97"/>
                    <a:pt x="1157" y="94"/>
                  </a:cubicBezTo>
                  <a:cubicBezTo>
                    <a:pt x="1158" y="91"/>
                    <a:pt x="1162" y="92"/>
                    <a:pt x="1162" y="89"/>
                  </a:cubicBezTo>
                  <a:cubicBezTo>
                    <a:pt x="1153" y="84"/>
                    <a:pt x="1144" y="82"/>
                    <a:pt x="1134" y="81"/>
                  </a:cubicBezTo>
                  <a:cubicBezTo>
                    <a:pt x="1124" y="78"/>
                    <a:pt x="1120" y="68"/>
                    <a:pt x="1113" y="62"/>
                  </a:cubicBezTo>
                  <a:close/>
                  <a:moveTo>
                    <a:pt x="43" y="61"/>
                  </a:moveTo>
                  <a:cubicBezTo>
                    <a:pt x="40" y="58"/>
                    <a:pt x="36" y="55"/>
                    <a:pt x="32" y="55"/>
                  </a:cubicBezTo>
                  <a:cubicBezTo>
                    <a:pt x="25" y="56"/>
                    <a:pt x="25" y="63"/>
                    <a:pt x="20" y="67"/>
                  </a:cubicBezTo>
                  <a:cubicBezTo>
                    <a:pt x="17" y="71"/>
                    <a:pt x="12" y="70"/>
                    <a:pt x="9" y="68"/>
                  </a:cubicBezTo>
                  <a:cubicBezTo>
                    <a:pt x="7" y="68"/>
                    <a:pt x="6" y="64"/>
                    <a:pt x="4" y="64"/>
                  </a:cubicBezTo>
                  <a:cubicBezTo>
                    <a:pt x="4" y="69"/>
                    <a:pt x="5" y="74"/>
                    <a:pt x="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3"/>
                    <a:pt x="33" y="86"/>
                    <a:pt x="31" y="87"/>
                  </a:cubicBezTo>
                  <a:cubicBezTo>
                    <a:pt x="24" y="95"/>
                    <a:pt x="14" y="97"/>
                    <a:pt x="5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101"/>
                    <a:pt x="9" y="99"/>
                    <a:pt x="13" y="101"/>
                  </a:cubicBezTo>
                  <a:cubicBezTo>
                    <a:pt x="20" y="101"/>
                    <a:pt x="26" y="99"/>
                    <a:pt x="32" y="96"/>
                  </a:cubicBezTo>
                  <a:cubicBezTo>
                    <a:pt x="36" y="93"/>
                    <a:pt x="36" y="87"/>
                    <a:pt x="41" y="86"/>
                  </a:cubicBezTo>
                  <a:cubicBezTo>
                    <a:pt x="45" y="78"/>
                    <a:pt x="48" y="68"/>
                    <a:pt x="43" y="61"/>
                  </a:cubicBezTo>
                  <a:close/>
                  <a:moveTo>
                    <a:pt x="163" y="67"/>
                  </a:moveTo>
                  <a:cubicBezTo>
                    <a:pt x="161" y="63"/>
                    <a:pt x="157" y="62"/>
                    <a:pt x="156" y="58"/>
                  </a:cubicBezTo>
                  <a:cubicBezTo>
                    <a:pt x="155" y="57"/>
                    <a:pt x="153" y="59"/>
                    <a:pt x="152" y="60"/>
                  </a:cubicBezTo>
                  <a:cubicBezTo>
                    <a:pt x="148" y="64"/>
                    <a:pt x="156" y="69"/>
                    <a:pt x="158" y="73"/>
                  </a:cubicBezTo>
                  <a:cubicBezTo>
                    <a:pt x="161" y="74"/>
                    <a:pt x="164" y="78"/>
                    <a:pt x="166" y="79"/>
                  </a:cubicBezTo>
                  <a:cubicBezTo>
                    <a:pt x="166" y="74"/>
                    <a:pt x="163" y="71"/>
                    <a:pt x="163" y="67"/>
                  </a:cubicBezTo>
                  <a:close/>
                  <a:moveTo>
                    <a:pt x="982" y="70"/>
                  </a:moveTo>
                  <a:cubicBezTo>
                    <a:pt x="982" y="66"/>
                    <a:pt x="980" y="62"/>
                    <a:pt x="978" y="59"/>
                  </a:cubicBezTo>
                  <a:cubicBezTo>
                    <a:pt x="977" y="58"/>
                    <a:pt x="975" y="59"/>
                    <a:pt x="973" y="59"/>
                  </a:cubicBezTo>
                  <a:cubicBezTo>
                    <a:pt x="969" y="59"/>
                    <a:pt x="969" y="63"/>
                    <a:pt x="969" y="67"/>
                  </a:cubicBezTo>
                  <a:cubicBezTo>
                    <a:pt x="968" y="72"/>
                    <a:pt x="963" y="75"/>
                    <a:pt x="962" y="80"/>
                  </a:cubicBezTo>
                  <a:cubicBezTo>
                    <a:pt x="965" y="83"/>
                    <a:pt x="970" y="80"/>
                    <a:pt x="974" y="80"/>
                  </a:cubicBezTo>
                  <a:cubicBezTo>
                    <a:pt x="979" y="78"/>
                    <a:pt x="984" y="75"/>
                    <a:pt x="982" y="70"/>
                  </a:cubicBezTo>
                  <a:close/>
                  <a:moveTo>
                    <a:pt x="516" y="68"/>
                  </a:moveTo>
                  <a:cubicBezTo>
                    <a:pt x="516" y="63"/>
                    <a:pt x="511" y="59"/>
                    <a:pt x="507" y="61"/>
                  </a:cubicBezTo>
                  <a:cubicBezTo>
                    <a:pt x="507" y="68"/>
                    <a:pt x="500" y="73"/>
                    <a:pt x="499" y="78"/>
                  </a:cubicBezTo>
                  <a:cubicBezTo>
                    <a:pt x="502" y="80"/>
                    <a:pt x="505" y="77"/>
                    <a:pt x="509" y="78"/>
                  </a:cubicBezTo>
                  <a:cubicBezTo>
                    <a:pt x="513" y="77"/>
                    <a:pt x="517" y="73"/>
                    <a:pt x="516" y="68"/>
                  </a:cubicBezTo>
                  <a:close/>
                  <a:moveTo>
                    <a:pt x="637" y="68"/>
                  </a:moveTo>
                  <a:cubicBezTo>
                    <a:pt x="636" y="65"/>
                    <a:pt x="637" y="61"/>
                    <a:pt x="633" y="60"/>
                  </a:cubicBezTo>
                  <a:cubicBezTo>
                    <a:pt x="631" y="61"/>
                    <a:pt x="628" y="64"/>
                    <a:pt x="628" y="67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55" y="85"/>
                    <a:pt x="663" y="92"/>
                    <a:pt x="672" y="96"/>
                  </a:cubicBezTo>
                  <a:cubicBezTo>
                    <a:pt x="674" y="98"/>
                    <a:pt x="677" y="97"/>
                    <a:pt x="678" y="95"/>
                  </a:cubicBezTo>
                  <a:cubicBezTo>
                    <a:pt x="679" y="94"/>
                    <a:pt x="681" y="91"/>
                    <a:pt x="679" y="89"/>
                  </a:cubicBezTo>
                  <a:cubicBezTo>
                    <a:pt x="675" y="89"/>
                    <a:pt x="672" y="86"/>
                    <a:pt x="668" y="85"/>
                  </a:cubicBezTo>
                  <a:cubicBezTo>
                    <a:pt x="655" y="84"/>
                    <a:pt x="644" y="79"/>
                    <a:pt x="637" y="68"/>
                  </a:cubicBezTo>
                  <a:close/>
                  <a:moveTo>
                    <a:pt x="1453" y="66"/>
                  </a:moveTo>
                  <a:cubicBezTo>
                    <a:pt x="1451" y="62"/>
                    <a:pt x="1448" y="61"/>
                    <a:pt x="1445" y="61"/>
                  </a:cubicBezTo>
                  <a:cubicBezTo>
                    <a:pt x="1437" y="62"/>
                    <a:pt x="1441" y="71"/>
                    <a:pt x="1438" y="76"/>
                  </a:cubicBezTo>
                  <a:cubicBezTo>
                    <a:pt x="1438" y="78"/>
                    <a:pt x="1436" y="80"/>
                    <a:pt x="1437" y="82"/>
                  </a:cubicBezTo>
                  <a:cubicBezTo>
                    <a:pt x="1442" y="83"/>
                    <a:pt x="1448" y="82"/>
                    <a:pt x="1452" y="79"/>
                  </a:cubicBezTo>
                  <a:cubicBezTo>
                    <a:pt x="1455" y="75"/>
                    <a:pt x="1454" y="70"/>
                    <a:pt x="1453" y="66"/>
                  </a:cubicBezTo>
                  <a:close/>
                  <a:moveTo>
                    <a:pt x="360" y="62"/>
                  </a:moveTo>
                  <a:cubicBezTo>
                    <a:pt x="355" y="62"/>
                    <a:pt x="354" y="68"/>
                    <a:pt x="352" y="71"/>
                  </a:cubicBezTo>
                  <a:cubicBezTo>
                    <a:pt x="345" y="81"/>
                    <a:pt x="335" y="92"/>
                    <a:pt x="321" y="92"/>
                  </a:cubicBezTo>
                  <a:cubicBezTo>
                    <a:pt x="312" y="97"/>
                    <a:pt x="304" y="99"/>
                    <a:pt x="296" y="103"/>
                  </a:cubicBezTo>
                  <a:cubicBezTo>
                    <a:pt x="296" y="108"/>
                    <a:pt x="291" y="112"/>
                    <a:pt x="293" y="115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1" y="110"/>
                    <a:pt x="314" y="106"/>
                    <a:pt x="318" y="106"/>
                  </a:cubicBezTo>
                  <a:cubicBezTo>
                    <a:pt x="335" y="98"/>
                    <a:pt x="352" y="89"/>
                    <a:pt x="365" y="74"/>
                  </a:cubicBezTo>
                  <a:cubicBezTo>
                    <a:pt x="368" y="69"/>
                    <a:pt x="362" y="66"/>
                    <a:pt x="360" y="62"/>
                  </a:cubicBezTo>
                  <a:close/>
                  <a:moveTo>
                    <a:pt x="39" y="68"/>
                  </a:moveTo>
                  <a:cubicBezTo>
                    <a:pt x="38" y="65"/>
                    <a:pt x="36" y="64"/>
                    <a:pt x="34" y="63"/>
                  </a:cubicBezTo>
                  <a:cubicBezTo>
                    <a:pt x="30" y="66"/>
                    <a:pt x="26" y="71"/>
                    <a:pt x="25" y="74"/>
                  </a:cubicBezTo>
                  <a:cubicBezTo>
                    <a:pt x="29" y="76"/>
                    <a:pt x="33" y="74"/>
                    <a:pt x="36" y="74"/>
                  </a:cubicBezTo>
                  <a:cubicBezTo>
                    <a:pt x="39" y="73"/>
                    <a:pt x="39" y="70"/>
                    <a:pt x="39" y="68"/>
                  </a:cubicBezTo>
                  <a:close/>
                  <a:moveTo>
                    <a:pt x="838" y="68"/>
                  </a:moveTo>
                  <a:cubicBezTo>
                    <a:pt x="837" y="67"/>
                    <a:pt x="836" y="64"/>
                    <a:pt x="834" y="64"/>
                  </a:cubicBezTo>
                  <a:cubicBezTo>
                    <a:pt x="832" y="66"/>
                    <a:pt x="833" y="70"/>
                    <a:pt x="831" y="72"/>
                  </a:cubicBezTo>
                  <a:cubicBezTo>
                    <a:pt x="831" y="73"/>
                    <a:pt x="832" y="73"/>
                    <a:pt x="833" y="73"/>
                  </a:cubicBezTo>
                  <a:cubicBezTo>
                    <a:pt x="835" y="72"/>
                    <a:pt x="838" y="71"/>
                    <a:pt x="838" y="68"/>
                  </a:cubicBezTo>
                  <a:close/>
                  <a:moveTo>
                    <a:pt x="1114" y="82"/>
                  </a:moveTo>
                  <a:cubicBezTo>
                    <a:pt x="1109" y="80"/>
                    <a:pt x="1106" y="74"/>
                    <a:pt x="1103" y="70"/>
                  </a:cubicBezTo>
                  <a:cubicBezTo>
                    <a:pt x="1099" y="70"/>
                    <a:pt x="1098" y="62"/>
                    <a:pt x="1095" y="66"/>
                  </a:cubicBezTo>
                  <a:cubicBezTo>
                    <a:pt x="1093" y="68"/>
                    <a:pt x="1095" y="70"/>
                    <a:pt x="1095" y="71"/>
                  </a:cubicBezTo>
                  <a:cubicBezTo>
                    <a:pt x="1105" y="86"/>
                    <a:pt x="1120" y="94"/>
                    <a:pt x="1133" y="105"/>
                  </a:cubicBezTo>
                  <a:cubicBezTo>
                    <a:pt x="1139" y="107"/>
                    <a:pt x="1144" y="112"/>
                    <a:pt x="1150" y="113"/>
                  </a:cubicBezTo>
                  <a:cubicBezTo>
                    <a:pt x="1151" y="112"/>
                    <a:pt x="1151" y="110"/>
                    <a:pt x="1150" y="108"/>
                  </a:cubicBezTo>
                  <a:cubicBezTo>
                    <a:pt x="1137" y="100"/>
                    <a:pt x="1124" y="92"/>
                    <a:pt x="1114" y="82"/>
                  </a:cubicBezTo>
                  <a:close/>
                  <a:moveTo>
                    <a:pt x="769" y="73"/>
                  </a:moveTo>
                  <a:cubicBezTo>
                    <a:pt x="770" y="62"/>
                    <a:pt x="760" y="72"/>
                    <a:pt x="757" y="74"/>
                  </a:cubicBezTo>
                  <a:cubicBezTo>
                    <a:pt x="758" y="76"/>
                    <a:pt x="759" y="77"/>
                    <a:pt x="760" y="78"/>
                  </a:cubicBezTo>
                  <a:cubicBezTo>
                    <a:pt x="764" y="77"/>
                    <a:pt x="768" y="77"/>
                    <a:pt x="769" y="73"/>
                  </a:cubicBezTo>
                  <a:close/>
                  <a:moveTo>
                    <a:pt x="1312" y="75"/>
                  </a:moveTo>
                  <a:cubicBezTo>
                    <a:pt x="1310" y="73"/>
                    <a:pt x="1309" y="67"/>
                    <a:pt x="1306" y="69"/>
                  </a:cubicBezTo>
                  <a:cubicBezTo>
                    <a:pt x="1304" y="74"/>
                    <a:pt x="1301" y="79"/>
                    <a:pt x="1297" y="83"/>
                  </a:cubicBezTo>
                  <a:cubicBezTo>
                    <a:pt x="1302" y="83"/>
                    <a:pt x="1307" y="78"/>
                    <a:pt x="1312" y="76"/>
                  </a:cubicBezTo>
                  <a:cubicBezTo>
                    <a:pt x="1312" y="75"/>
                    <a:pt x="1312" y="75"/>
                    <a:pt x="1312" y="75"/>
                  </a:cubicBezTo>
                  <a:close/>
                  <a:moveTo>
                    <a:pt x="306" y="76"/>
                  </a:moveTo>
                  <a:cubicBezTo>
                    <a:pt x="304" y="74"/>
                    <a:pt x="305" y="71"/>
                    <a:pt x="303" y="68"/>
                  </a:cubicBezTo>
                  <a:cubicBezTo>
                    <a:pt x="297" y="68"/>
                    <a:pt x="294" y="73"/>
                    <a:pt x="289" y="73"/>
                  </a:cubicBezTo>
                  <a:cubicBezTo>
                    <a:pt x="288" y="77"/>
                    <a:pt x="294" y="81"/>
                    <a:pt x="289" y="84"/>
                  </a:cubicBezTo>
                  <a:cubicBezTo>
                    <a:pt x="296" y="83"/>
                    <a:pt x="302" y="81"/>
                    <a:pt x="306" y="76"/>
                  </a:cubicBezTo>
                  <a:close/>
                  <a:moveTo>
                    <a:pt x="1712" y="68"/>
                  </a:moveTo>
                  <a:cubicBezTo>
                    <a:pt x="1709" y="69"/>
                    <a:pt x="1707" y="71"/>
                    <a:pt x="1705" y="73"/>
                  </a:cubicBezTo>
                  <a:cubicBezTo>
                    <a:pt x="1700" y="75"/>
                    <a:pt x="1693" y="74"/>
                    <a:pt x="1689" y="79"/>
                  </a:cubicBezTo>
                  <a:cubicBezTo>
                    <a:pt x="1691" y="81"/>
                    <a:pt x="1691" y="85"/>
                    <a:pt x="1694" y="86"/>
                  </a:cubicBezTo>
                  <a:cubicBezTo>
                    <a:pt x="1700" y="85"/>
                    <a:pt x="1706" y="82"/>
                    <a:pt x="1711" y="79"/>
                  </a:cubicBezTo>
                  <a:cubicBezTo>
                    <a:pt x="1712" y="76"/>
                    <a:pt x="1712" y="72"/>
                    <a:pt x="1712" y="68"/>
                  </a:cubicBezTo>
                  <a:close/>
                  <a:moveTo>
                    <a:pt x="1248" y="69"/>
                  </a:moveTo>
                  <a:cubicBezTo>
                    <a:pt x="1240" y="70"/>
                    <a:pt x="1233" y="74"/>
                    <a:pt x="1224" y="74"/>
                  </a:cubicBezTo>
                  <a:cubicBezTo>
                    <a:pt x="1222" y="76"/>
                    <a:pt x="1222" y="76"/>
                    <a:pt x="1222" y="76"/>
                  </a:cubicBezTo>
                  <a:cubicBezTo>
                    <a:pt x="1225" y="79"/>
                    <a:pt x="1225" y="79"/>
                    <a:pt x="1225" y="79"/>
                  </a:cubicBezTo>
                  <a:cubicBezTo>
                    <a:pt x="1233" y="80"/>
                    <a:pt x="1240" y="78"/>
                    <a:pt x="1247" y="75"/>
                  </a:cubicBezTo>
                  <a:cubicBezTo>
                    <a:pt x="1249" y="73"/>
                    <a:pt x="1247" y="70"/>
                    <a:pt x="1248" y="69"/>
                  </a:cubicBezTo>
                  <a:close/>
                  <a:moveTo>
                    <a:pt x="245" y="74"/>
                  </a:moveTo>
                  <a:cubicBezTo>
                    <a:pt x="244" y="69"/>
                    <a:pt x="237" y="70"/>
                    <a:pt x="232" y="70"/>
                  </a:cubicBezTo>
                  <a:cubicBezTo>
                    <a:pt x="231" y="70"/>
                    <a:pt x="228" y="72"/>
                    <a:pt x="229" y="74"/>
                  </a:cubicBezTo>
                  <a:cubicBezTo>
                    <a:pt x="234" y="77"/>
                    <a:pt x="241" y="75"/>
                    <a:pt x="245" y="74"/>
                  </a:cubicBezTo>
                  <a:close/>
                  <a:moveTo>
                    <a:pt x="649" y="89"/>
                  </a:moveTo>
                  <a:cubicBezTo>
                    <a:pt x="637" y="87"/>
                    <a:pt x="632" y="76"/>
                    <a:pt x="623" y="71"/>
                  </a:cubicBezTo>
                  <a:cubicBezTo>
                    <a:pt x="622" y="72"/>
                    <a:pt x="620" y="72"/>
                    <a:pt x="621" y="74"/>
                  </a:cubicBezTo>
                  <a:cubicBezTo>
                    <a:pt x="628" y="78"/>
                    <a:pt x="631" y="87"/>
                    <a:pt x="637" y="92"/>
                  </a:cubicBezTo>
                  <a:cubicBezTo>
                    <a:pt x="641" y="107"/>
                    <a:pt x="659" y="110"/>
                    <a:pt x="672" y="114"/>
                  </a:cubicBezTo>
                  <a:cubicBezTo>
                    <a:pt x="675" y="112"/>
                    <a:pt x="675" y="107"/>
                    <a:pt x="675" y="103"/>
                  </a:cubicBezTo>
                  <a:cubicBezTo>
                    <a:pt x="666" y="98"/>
                    <a:pt x="657" y="94"/>
                    <a:pt x="649" y="89"/>
                  </a:cubicBezTo>
                  <a:close/>
                  <a:moveTo>
                    <a:pt x="149" y="72"/>
                  </a:moveTo>
                  <a:cubicBezTo>
                    <a:pt x="143" y="71"/>
                    <a:pt x="143" y="71"/>
                    <a:pt x="143" y="71"/>
                  </a:cubicBezTo>
                  <a:cubicBezTo>
                    <a:pt x="143" y="73"/>
                    <a:pt x="146" y="76"/>
                    <a:pt x="149" y="77"/>
                  </a:cubicBezTo>
                  <a:cubicBezTo>
                    <a:pt x="155" y="85"/>
                    <a:pt x="163" y="92"/>
                    <a:pt x="166" y="102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187" y="116"/>
                    <a:pt x="192" y="125"/>
                    <a:pt x="201" y="123"/>
                  </a:cubicBezTo>
                  <a:cubicBezTo>
                    <a:pt x="202" y="119"/>
                    <a:pt x="204" y="115"/>
                    <a:pt x="201" y="112"/>
                  </a:cubicBezTo>
                  <a:cubicBezTo>
                    <a:pt x="190" y="105"/>
                    <a:pt x="178" y="97"/>
                    <a:pt x="167" y="90"/>
                  </a:cubicBezTo>
                  <a:cubicBezTo>
                    <a:pt x="161" y="84"/>
                    <a:pt x="157" y="77"/>
                    <a:pt x="149" y="72"/>
                  </a:cubicBezTo>
                  <a:close/>
                  <a:moveTo>
                    <a:pt x="716" y="75"/>
                  </a:moveTo>
                  <a:cubicBezTo>
                    <a:pt x="713" y="73"/>
                    <a:pt x="708" y="72"/>
                    <a:pt x="704" y="71"/>
                  </a:cubicBezTo>
                  <a:cubicBezTo>
                    <a:pt x="703" y="72"/>
                    <a:pt x="700" y="72"/>
                    <a:pt x="701" y="74"/>
                  </a:cubicBezTo>
                  <a:cubicBezTo>
                    <a:pt x="704" y="77"/>
                    <a:pt x="712" y="77"/>
                    <a:pt x="716" y="75"/>
                  </a:cubicBezTo>
                  <a:close/>
                  <a:moveTo>
                    <a:pt x="1089" y="73"/>
                  </a:moveTo>
                  <a:cubicBezTo>
                    <a:pt x="1086" y="73"/>
                    <a:pt x="1083" y="76"/>
                    <a:pt x="1081" y="79"/>
                  </a:cubicBezTo>
                  <a:cubicBezTo>
                    <a:pt x="1084" y="85"/>
                    <a:pt x="1089" y="91"/>
                    <a:pt x="1089" y="99"/>
                  </a:cubicBezTo>
                  <a:cubicBezTo>
                    <a:pt x="1094" y="107"/>
                    <a:pt x="1086" y="116"/>
                    <a:pt x="1095" y="124"/>
                  </a:cubicBezTo>
                  <a:cubicBezTo>
                    <a:pt x="1114" y="140"/>
                    <a:pt x="1137" y="149"/>
                    <a:pt x="1161" y="155"/>
                  </a:cubicBezTo>
                  <a:cubicBezTo>
                    <a:pt x="1162" y="162"/>
                    <a:pt x="1171" y="157"/>
                    <a:pt x="1175" y="159"/>
                  </a:cubicBezTo>
                  <a:cubicBezTo>
                    <a:pt x="1207" y="160"/>
                    <a:pt x="1242" y="159"/>
                    <a:pt x="1274" y="159"/>
                  </a:cubicBezTo>
                  <a:cubicBezTo>
                    <a:pt x="1280" y="153"/>
                    <a:pt x="1287" y="152"/>
                    <a:pt x="1294" y="150"/>
                  </a:cubicBezTo>
                  <a:cubicBezTo>
                    <a:pt x="1307" y="142"/>
                    <a:pt x="1319" y="132"/>
                    <a:pt x="1330" y="121"/>
                  </a:cubicBezTo>
                  <a:cubicBezTo>
                    <a:pt x="1336" y="116"/>
                    <a:pt x="1344" y="111"/>
                    <a:pt x="1346" y="103"/>
                  </a:cubicBezTo>
                  <a:cubicBezTo>
                    <a:pt x="1340" y="97"/>
                    <a:pt x="1332" y="94"/>
                    <a:pt x="1325" y="88"/>
                  </a:cubicBezTo>
                  <a:cubicBezTo>
                    <a:pt x="1309" y="100"/>
                    <a:pt x="1293" y="110"/>
                    <a:pt x="1276" y="119"/>
                  </a:cubicBezTo>
                  <a:cubicBezTo>
                    <a:pt x="1259" y="126"/>
                    <a:pt x="1242" y="133"/>
                    <a:pt x="1223" y="132"/>
                  </a:cubicBezTo>
                  <a:cubicBezTo>
                    <a:pt x="1214" y="138"/>
                    <a:pt x="1207" y="148"/>
                    <a:pt x="1195" y="149"/>
                  </a:cubicBezTo>
                  <a:cubicBezTo>
                    <a:pt x="1183" y="152"/>
                    <a:pt x="1173" y="145"/>
                    <a:pt x="1163" y="140"/>
                  </a:cubicBezTo>
                  <a:cubicBezTo>
                    <a:pt x="1156" y="136"/>
                    <a:pt x="1151" y="128"/>
                    <a:pt x="1149" y="120"/>
                  </a:cubicBezTo>
                  <a:cubicBezTo>
                    <a:pt x="1145" y="117"/>
                    <a:pt x="1141" y="115"/>
                    <a:pt x="1136" y="112"/>
                  </a:cubicBezTo>
                  <a:cubicBezTo>
                    <a:pt x="1118" y="103"/>
                    <a:pt x="1103" y="88"/>
                    <a:pt x="1089" y="73"/>
                  </a:cubicBezTo>
                  <a:close/>
                  <a:moveTo>
                    <a:pt x="1187" y="75"/>
                  </a:moveTo>
                  <a:cubicBezTo>
                    <a:pt x="1186" y="74"/>
                    <a:pt x="1183" y="73"/>
                    <a:pt x="1180" y="73"/>
                  </a:cubicBezTo>
                  <a:cubicBezTo>
                    <a:pt x="1178" y="73"/>
                    <a:pt x="1176" y="74"/>
                    <a:pt x="1175" y="75"/>
                  </a:cubicBezTo>
                  <a:cubicBezTo>
                    <a:pt x="1177" y="77"/>
                    <a:pt x="1179" y="77"/>
                    <a:pt x="1181" y="77"/>
                  </a:cubicBezTo>
                  <a:cubicBezTo>
                    <a:pt x="1183" y="77"/>
                    <a:pt x="1187" y="78"/>
                    <a:pt x="1187" y="75"/>
                  </a:cubicBezTo>
                  <a:close/>
                  <a:moveTo>
                    <a:pt x="1656" y="82"/>
                  </a:moveTo>
                  <a:cubicBezTo>
                    <a:pt x="1654" y="75"/>
                    <a:pt x="1646" y="73"/>
                    <a:pt x="1639" y="73"/>
                  </a:cubicBezTo>
                  <a:cubicBezTo>
                    <a:pt x="1635" y="74"/>
                    <a:pt x="1631" y="73"/>
                    <a:pt x="1629" y="77"/>
                  </a:cubicBezTo>
                  <a:cubicBezTo>
                    <a:pt x="1635" y="85"/>
                    <a:pt x="1647" y="86"/>
                    <a:pt x="1656" y="90"/>
                  </a:cubicBezTo>
                  <a:cubicBezTo>
                    <a:pt x="1659" y="89"/>
                    <a:pt x="1656" y="85"/>
                    <a:pt x="1656" y="82"/>
                  </a:cubicBezTo>
                  <a:close/>
                  <a:moveTo>
                    <a:pt x="1593" y="99"/>
                  </a:moveTo>
                  <a:cubicBezTo>
                    <a:pt x="1582" y="93"/>
                    <a:pt x="1579" y="78"/>
                    <a:pt x="1567" y="73"/>
                  </a:cubicBezTo>
                  <a:cubicBezTo>
                    <a:pt x="1566" y="74"/>
                    <a:pt x="1563" y="75"/>
                    <a:pt x="1564" y="77"/>
                  </a:cubicBezTo>
                  <a:cubicBezTo>
                    <a:pt x="1568" y="87"/>
                    <a:pt x="1577" y="96"/>
                    <a:pt x="1584" y="104"/>
                  </a:cubicBezTo>
                  <a:cubicBezTo>
                    <a:pt x="1593" y="110"/>
                    <a:pt x="1600" y="119"/>
                    <a:pt x="1609" y="123"/>
                  </a:cubicBezTo>
                  <a:cubicBezTo>
                    <a:pt x="1611" y="125"/>
                    <a:pt x="1614" y="127"/>
                    <a:pt x="1616" y="126"/>
                  </a:cubicBezTo>
                  <a:cubicBezTo>
                    <a:pt x="1617" y="121"/>
                    <a:pt x="1615" y="118"/>
                    <a:pt x="1614" y="114"/>
                  </a:cubicBezTo>
                  <a:cubicBezTo>
                    <a:pt x="1607" y="110"/>
                    <a:pt x="1599" y="105"/>
                    <a:pt x="1593" y="99"/>
                  </a:cubicBezTo>
                  <a:close/>
                  <a:moveTo>
                    <a:pt x="1767" y="76"/>
                  </a:moveTo>
                  <a:cubicBezTo>
                    <a:pt x="1766" y="75"/>
                    <a:pt x="1766" y="73"/>
                    <a:pt x="1764" y="73"/>
                  </a:cubicBezTo>
                  <a:cubicBezTo>
                    <a:pt x="1759" y="85"/>
                    <a:pt x="1759" y="85"/>
                    <a:pt x="1759" y="85"/>
                  </a:cubicBezTo>
                  <a:cubicBezTo>
                    <a:pt x="1751" y="92"/>
                    <a:pt x="1751" y="92"/>
                    <a:pt x="1751" y="92"/>
                  </a:cubicBezTo>
                  <a:cubicBezTo>
                    <a:pt x="1757" y="89"/>
                    <a:pt x="1765" y="83"/>
                    <a:pt x="1767" y="76"/>
                  </a:cubicBezTo>
                  <a:close/>
                  <a:moveTo>
                    <a:pt x="1914" y="82"/>
                  </a:moveTo>
                  <a:cubicBezTo>
                    <a:pt x="1911" y="77"/>
                    <a:pt x="1907" y="74"/>
                    <a:pt x="1901" y="74"/>
                  </a:cubicBezTo>
                  <a:cubicBezTo>
                    <a:pt x="1898" y="76"/>
                    <a:pt x="1896" y="80"/>
                    <a:pt x="1895" y="85"/>
                  </a:cubicBezTo>
                  <a:cubicBezTo>
                    <a:pt x="1900" y="88"/>
                    <a:pt x="1908" y="89"/>
                    <a:pt x="1914" y="88"/>
                  </a:cubicBezTo>
                  <a:cubicBezTo>
                    <a:pt x="1915" y="87"/>
                    <a:pt x="1915" y="84"/>
                    <a:pt x="1914" y="82"/>
                  </a:cubicBezTo>
                  <a:close/>
                  <a:moveTo>
                    <a:pt x="857" y="85"/>
                  </a:moveTo>
                  <a:cubicBezTo>
                    <a:pt x="846" y="75"/>
                    <a:pt x="846" y="75"/>
                    <a:pt x="846" y="75"/>
                  </a:cubicBezTo>
                  <a:cubicBezTo>
                    <a:pt x="837" y="73"/>
                    <a:pt x="833" y="83"/>
                    <a:pt x="825" y="83"/>
                  </a:cubicBezTo>
                  <a:cubicBezTo>
                    <a:pt x="818" y="91"/>
                    <a:pt x="807" y="93"/>
                    <a:pt x="800" y="103"/>
                  </a:cubicBezTo>
                  <a:cubicBezTo>
                    <a:pt x="790" y="109"/>
                    <a:pt x="781" y="118"/>
                    <a:pt x="770" y="121"/>
                  </a:cubicBezTo>
                  <a:cubicBezTo>
                    <a:pt x="766" y="127"/>
                    <a:pt x="766" y="127"/>
                    <a:pt x="766" y="127"/>
                  </a:cubicBezTo>
                  <a:cubicBezTo>
                    <a:pt x="762" y="137"/>
                    <a:pt x="752" y="141"/>
                    <a:pt x="744" y="147"/>
                  </a:cubicBezTo>
                  <a:cubicBezTo>
                    <a:pt x="731" y="152"/>
                    <a:pt x="713" y="157"/>
                    <a:pt x="699" y="151"/>
                  </a:cubicBezTo>
                  <a:cubicBezTo>
                    <a:pt x="686" y="146"/>
                    <a:pt x="680" y="132"/>
                    <a:pt x="675" y="121"/>
                  </a:cubicBezTo>
                  <a:cubicBezTo>
                    <a:pt x="666" y="117"/>
                    <a:pt x="655" y="116"/>
                    <a:pt x="647" y="111"/>
                  </a:cubicBezTo>
                  <a:cubicBezTo>
                    <a:pt x="637" y="104"/>
                    <a:pt x="644" y="119"/>
                    <a:pt x="637" y="121"/>
                  </a:cubicBezTo>
                  <a:cubicBezTo>
                    <a:pt x="643" y="126"/>
                    <a:pt x="636" y="132"/>
                    <a:pt x="639" y="138"/>
                  </a:cubicBezTo>
                  <a:cubicBezTo>
                    <a:pt x="646" y="143"/>
                    <a:pt x="654" y="147"/>
                    <a:pt x="663" y="151"/>
                  </a:cubicBezTo>
                  <a:cubicBezTo>
                    <a:pt x="668" y="152"/>
                    <a:pt x="675" y="153"/>
                    <a:pt x="677" y="159"/>
                  </a:cubicBezTo>
                  <a:cubicBezTo>
                    <a:pt x="777" y="159"/>
                    <a:pt x="777" y="159"/>
                    <a:pt x="777" y="159"/>
                  </a:cubicBezTo>
                  <a:cubicBezTo>
                    <a:pt x="803" y="151"/>
                    <a:pt x="825" y="136"/>
                    <a:pt x="847" y="119"/>
                  </a:cubicBezTo>
                  <a:cubicBezTo>
                    <a:pt x="854" y="111"/>
                    <a:pt x="867" y="105"/>
                    <a:pt x="870" y="94"/>
                  </a:cubicBezTo>
                  <a:cubicBezTo>
                    <a:pt x="857" y="85"/>
                    <a:pt x="857" y="85"/>
                    <a:pt x="857" y="85"/>
                  </a:cubicBezTo>
                  <a:close/>
                  <a:moveTo>
                    <a:pt x="229" y="81"/>
                  </a:moveTo>
                  <a:cubicBezTo>
                    <a:pt x="227" y="80"/>
                    <a:pt x="224" y="78"/>
                    <a:pt x="224" y="76"/>
                  </a:cubicBezTo>
                  <a:cubicBezTo>
                    <a:pt x="223" y="76"/>
                    <a:pt x="222" y="77"/>
                    <a:pt x="220" y="77"/>
                  </a:cubicBezTo>
                  <a:cubicBezTo>
                    <a:pt x="215" y="82"/>
                    <a:pt x="208" y="86"/>
                    <a:pt x="203" y="89"/>
                  </a:cubicBezTo>
                  <a:cubicBezTo>
                    <a:pt x="204" y="91"/>
                    <a:pt x="206" y="92"/>
                    <a:pt x="207" y="93"/>
                  </a:cubicBezTo>
                  <a:cubicBezTo>
                    <a:pt x="213" y="87"/>
                    <a:pt x="220" y="82"/>
                    <a:pt x="229" y="81"/>
                  </a:cubicBezTo>
                  <a:close/>
                  <a:moveTo>
                    <a:pt x="379" y="83"/>
                  </a:moveTo>
                  <a:cubicBezTo>
                    <a:pt x="376" y="81"/>
                    <a:pt x="374" y="77"/>
                    <a:pt x="370" y="77"/>
                  </a:cubicBezTo>
                  <a:cubicBezTo>
                    <a:pt x="362" y="87"/>
                    <a:pt x="350" y="94"/>
                    <a:pt x="339" y="101"/>
                  </a:cubicBezTo>
                  <a:cubicBezTo>
                    <a:pt x="328" y="106"/>
                    <a:pt x="318" y="114"/>
                    <a:pt x="305" y="114"/>
                  </a:cubicBezTo>
                  <a:cubicBezTo>
                    <a:pt x="300" y="115"/>
                    <a:pt x="296" y="119"/>
                    <a:pt x="290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3" y="125"/>
                    <a:pt x="288" y="123"/>
                    <a:pt x="285" y="126"/>
                  </a:cubicBezTo>
                  <a:cubicBezTo>
                    <a:pt x="279" y="135"/>
                    <a:pt x="279" y="135"/>
                    <a:pt x="279" y="135"/>
                  </a:cubicBezTo>
                  <a:cubicBezTo>
                    <a:pt x="293" y="132"/>
                    <a:pt x="307" y="127"/>
                    <a:pt x="320" y="122"/>
                  </a:cubicBezTo>
                  <a:cubicBezTo>
                    <a:pt x="341" y="113"/>
                    <a:pt x="359" y="100"/>
                    <a:pt x="378" y="86"/>
                  </a:cubicBezTo>
                  <a:cubicBezTo>
                    <a:pt x="379" y="83"/>
                    <a:pt x="379" y="83"/>
                    <a:pt x="379" y="83"/>
                  </a:cubicBezTo>
                  <a:close/>
                  <a:moveTo>
                    <a:pt x="716" y="82"/>
                  </a:moveTo>
                  <a:cubicBezTo>
                    <a:pt x="705" y="84"/>
                    <a:pt x="697" y="80"/>
                    <a:pt x="687" y="77"/>
                  </a:cubicBezTo>
                  <a:cubicBezTo>
                    <a:pt x="684" y="79"/>
                    <a:pt x="681" y="80"/>
                    <a:pt x="679" y="82"/>
                  </a:cubicBezTo>
                  <a:cubicBezTo>
                    <a:pt x="684" y="88"/>
                    <a:pt x="692" y="86"/>
                    <a:pt x="699" y="86"/>
                  </a:cubicBezTo>
                  <a:cubicBezTo>
                    <a:pt x="707" y="91"/>
                    <a:pt x="716" y="95"/>
                    <a:pt x="726" y="93"/>
                  </a:cubicBezTo>
                  <a:cubicBezTo>
                    <a:pt x="727" y="91"/>
                    <a:pt x="726" y="88"/>
                    <a:pt x="725" y="87"/>
                  </a:cubicBezTo>
                  <a:cubicBezTo>
                    <a:pt x="725" y="83"/>
                    <a:pt x="720" y="81"/>
                    <a:pt x="716" y="82"/>
                  </a:cubicBezTo>
                  <a:close/>
                  <a:moveTo>
                    <a:pt x="1188" y="83"/>
                  </a:moveTo>
                  <a:cubicBezTo>
                    <a:pt x="1181" y="81"/>
                    <a:pt x="1172" y="82"/>
                    <a:pt x="1165" y="78"/>
                  </a:cubicBezTo>
                  <a:cubicBezTo>
                    <a:pt x="1163" y="79"/>
                    <a:pt x="1161" y="80"/>
                    <a:pt x="1159" y="82"/>
                  </a:cubicBezTo>
                  <a:cubicBezTo>
                    <a:pt x="1163" y="83"/>
                    <a:pt x="1167" y="86"/>
                    <a:pt x="1171" y="86"/>
                  </a:cubicBezTo>
                  <a:cubicBezTo>
                    <a:pt x="1177" y="87"/>
                    <a:pt x="1184" y="89"/>
                    <a:pt x="1190" y="87"/>
                  </a:cubicBezTo>
                  <a:cubicBezTo>
                    <a:pt x="1191" y="86"/>
                    <a:pt x="1190" y="84"/>
                    <a:pt x="1188" y="83"/>
                  </a:cubicBezTo>
                  <a:close/>
                  <a:moveTo>
                    <a:pt x="1255" y="86"/>
                  </a:moveTo>
                  <a:cubicBezTo>
                    <a:pt x="1254" y="77"/>
                    <a:pt x="1245" y="80"/>
                    <a:pt x="1240" y="83"/>
                  </a:cubicBezTo>
                  <a:cubicBezTo>
                    <a:pt x="1236" y="85"/>
                    <a:pt x="1230" y="83"/>
                    <a:pt x="1226" y="86"/>
                  </a:cubicBezTo>
                  <a:cubicBezTo>
                    <a:pt x="1227" y="88"/>
                    <a:pt x="1227" y="91"/>
                    <a:pt x="1228" y="93"/>
                  </a:cubicBezTo>
                  <a:cubicBezTo>
                    <a:pt x="1239" y="95"/>
                    <a:pt x="1248" y="90"/>
                    <a:pt x="1255" y="86"/>
                  </a:cubicBezTo>
                  <a:close/>
                  <a:moveTo>
                    <a:pt x="250" y="80"/>
                  </a:moveTo>
                  <a:cubicBezTo>
                    <a:pt x="242" y="80"/>
                    <a:pt x="242" y="80"/>
                    <a:pt x="242" y="80"/>
                  </a:cubicBezTo>
                  <a:cubicBezTo>
                    <a:pt x="239" y="82"/>
                    <a:pt x="235" y="79"/>
                    <a:pt x="233" y="82"/>
                  </a:cubicBezTo>
                  <a:cubicBezTo>
                    <a:pt x="239" y="86"/>
                    <a:pt x="238" y="97"/>
                    <a:pt x="247" y="94"/>
                  </a:cubicBezTo>
                  <a:cubicBezTo>
                    <a:pt x="253" y="91"/>
                    <a:pt x="250" y="86"/>
                    <a:pt x="250" y="80"/>
                  </a:cubicBezTo>
                  <a:close/>
                  <a:moveTo>
                    <a:pt x="1635" y="88"/>
                  </a:moveTo>
                  <a:cubicBezTo>
                    <a:pt x="1630" y="86"/>
                    <a:pt x="1626" y="81"/>
                    <a:pt x="1621" y="80"/>
                  </a:cubicBezTo>
                  <a:cubicBezTo>
                    <a:pt x="1619" y="81"/>
                    <a:pt x="1614" y="81"/>
                    <a:pt x="1615" y="85"/>
                  </a:cubicBezTo>
                  <a:cubicBezTo>
                    <a:pt x="1621" y="88"/>
                    <a:pt x="1626" y="93"/>
                    <a:pt x="1633" y="96"/>
                  </a:cubicBezTo>
                  <a:cubicBezTo>
                    <a:pt x="1643" y="92"/>
                    <a:pt x="1647" y="105"/>
                    <a:pt x="1657" y="101"/>
                  </a:cubicBezTo>
                  <a:cubicBezTo>
                    <a:pt x="1658" y="100"/>
                    <a:pt x="1659" y="96"/>
                    <a:pt x="1656" y="95"/>
                  </a:cubicBezTo>
                  <a:cubicBezTo>
                    <a:pt x="1648" y="94"/>
                    <a:pt x="1642" y="90"/>
                    <a:pt x="1635" y="88"/>
                  </a:cubicBezTo>
                  <a:close/>
                  <a:moveTo>
                    <a:pt x="1319" y="83"/>
                  </a:moveTo>
                  <a:cubicBezTo>
                    <a:pt x="1319" y="82"/>
                    <a:pt x="1317" y="80"/>
                    <a:pt x="1315" y="80"/>
                  </a:cubicBezTo>
                  <a:cubicBezTo>
                    <a:pt x="1301" y="87"/>
                    <a:pt x="1301" y="87"/>
                    <a:pt x="1301" y="87"/>
                  </a:cubicBezTo>
                  <a:cubicBezTo>
                    <a:pt x="1286" y="97"/>
                    <a:pt x="1269" y="104"/>
                    <a:pt x="1252" y="111"/>
                  </a:cubicBezTo>
                  <a:cubicBezTo>
                    <a:pt x="1243" y="115"/>
                    <a:pt x="1227" y="112"/>
                    <a:pt x="1227" y="125"/>
                  </a:cubicBezTo>
                  <a:cubicBezTo>
                    <a:pt x="1227" y="126"/>
                    <a:pt x="1228" y="126"/>
                    <a:pt x="1229" y="127"/>
                  </a:cubicBezTo>
                  <a:cubicBezTo>
                    <a:pt x="1254" y="124"/>
                    <a:pt x="1277" y="115"/>
                    <a:pt x="1297" y="101"/>
                  </a:cubicBezTo>
                  <a:cubicBezTo>
                    <a:pt x="1305" y="96"/>
                    <a:pt x="1314" y="91"/>
                    <a:pt x="1319" y="83"/>
                  </a:cubicBezTo>
                  <a:close/>
                  <a:moveTo>
                    <a:pt x="779" y="90"/>
                  </a:moveTo>
                  <a:cubicBezTo>
                    <a:pt x="776" y="87"/>
                    <a:pt x="773" y="81"/>
                    <a:pt x="768" y="82"/>
                  </a:cubicBezTo>
                  <a:cubicBezTo>
                    <a:pt x="760" y="84"/>
                    <a:pt x="768" y="91"/>
                    <a:pt x="768" y="95"/>
                  </a:cubicBezTo>
                  <a:cubicBezTo>
                    <a:pt x="770" y="96"/>
                    <a:pt x="770" y="96"/>
                    <a:pt x="770" y="96"/>
                  </a:cubicBezTo>
                  <a:cubicBezTo>
                    <a:pt x="773" y="94"/>
                    <a:pt x="777" y="93"/>
                    <a:pt x="779" y="90"/>
                  </a:cubicBezTo>
                  <a:close/>
                  <a:moveTo>
                    <a:pt x="1778" y="88"/>
                  </a:moveTo>
                  <a:cubicBezTo>
                    <a:pt x="1777" y="86"/>
                    <a:pt x="1774" y="82"/>
                    <a:pt x="1771" y="82"/>
                  </a:cubicBezTo>
                  <a:cubicBezTo>
                    <a:pt x="1762" y="92"/>
                    <a:pt x="1752" y="99"/>
                    <a:pt x="1742" y="107"/>
                  </a:cubicBezTo>
                  <a:cubicBezTo>
                    <a:pt x="1728" y="115"/>
                    <a:pt x="1713" y="121"/>
                    <a:pt x="1697" y="124"/>
                  </a:cubicBezTo>
                  <a:cubicBezTo>
                    <a:pt x="1694" y="130"/>
                    <a:pt x="1690" y="136"/>
                    <a:pt x="1684" y="142"/>
                  </a:cubicBezTo>
                  <a:cubicBezTo>
                    <a:pt x="1674" y="152"/>
                    <a:pt x="1659" y="155"/>
                    <a:pt x="1645" y="154"/>
                  </a:cubicBezTo>
                  <a:cubicBezTo>
                    <a:pt x="1634" y="151"/>
                    <a:pt x="1622" y="143"/>
                    <a:pt x="1618" y="132"/>
                  </a:cubicBezTo>
                  <a:cubicBezTo>
                    <a:pt x="1608" y="131"/>
                    <a:pt x="1599" y="123"/>
                    <a:pt x="1591" y="116"/>
                  </a:cubicBezTo>
                  <a:cubicBezTo>
                    <a:pt x="1583" y="112"/>
                    <a:pt x="1577" y="103"/>
                    <a:pt x="1569" y="98"/>
                  </a:cubicBezTo>
                  <a:cubicBezTo>
                    <a:pt x="1568" y="96"/>
                    <a:pt x="1568" y="93"/>
                    <a:pt x="1566" y="93"/>
                  </a:cubicBezTo>
                  <a:cubicBezTo>
                    <a:pt x="1573" y="101"/>
                    <a:pt x="1572" y="113"/>
                    <a:pt x="1571" y="123"/>
                  </a:cubicBezTo>
                  <a:cubicBezTo>
                    <a:pt x="1571" y="128"/>
                    <a:pt x="1568" y="133"/>
                    <a:pt x="1568" y="138"/>
                  </a:cubicBezTo>
                  <a:cubicBezTo>
                    <a:pt x="1571" y="141"/>
                    <a:pt x="1574" y="145"/>
                    <a:pt x="1579" y="147"/>
                  </a:cubicBezTo>
                  <a:cubicBezTo>
                    <a:pt x="1584" y="153"/>
                    <a:pt x="1593" y="152"/>
                    <a:pt x="1597" y="159"/>
                  </a:cubicBezTo>
                  <a:cubicBezTo>
                    <a:pt x="1652" y="159"/>
                    <a:pt x="1708" y="159"/>
                    <a:pt x="1765" y="159"/>
                  </a:cubicBezTo>
                  <a:cubicBezTo>
                    <a:pt x="1767" y="155"/>
                    <a:pt x="1767" y="155"/>
                    <a:pt x="1767" y="155"/>
                  </a:cubicBezTo>
                  <a:cubicBezTo>
                    <a:pt x="1786" y="146"/>
                    <a:pt x="1798" y="130"/>
                    <a:pt x="1809" y="114"/>
                  </a:cubicBezTo>
                  <a:cubicBezTo>
                    <a:pt x="1802" y="106"/>
                    <a:pt x="1791" y="101"/>
                    <a:pt x="1783" y="94"/>
                  </a:cubicBezTo>
                  <a:cubicBezTo>
                    <a:pt x="1764" y="113"/>
                    <a:pt x="1741" y="130"/>
                    <a:pt x="1714" y="135"/>
                  </a:cubicBezTo>
                  <a:cubicBezTo>
                    <a:pt x="1708" y="135"/>
                    <a:pt x="1701" y="137"/>
                    <a:pt x="1696" y="135"/>
                  </a:cubicBezTo>
                  <a:cubicBezTo>
                    <a:pt x="1695" y="134"/>
                    <a:pt x="1696" y="132"/>
                    <a:pt x="1697" y="132"/>
                  </a:cubicBezTo>
                  <a:cubicBezTo>
                    <a:pt x="1712" y="130"/>
                    <a:pt x="1728" y="129"/>
                    <a:pt x="1740" y="120"/>
                  </a:cubicBezTo>
                  <a:cubicBezTo>
                    <a:pt x="1742" y="119"/>
                    <a:pt x="1744" y="119"/>
                    <a:pt x="1745" y="118"/>
                  </a:cubicBezTo>
                  <a:cubicBezTo>
                    <a:pt x="1758" y="111"/>
                    <a:pt x="1771" y="101"/>
                    <a:pt x="1778" y="88"/>
                  </a:cubicBezTo>
                  <a:close/>
                  <a:moveTo>
                    <a:pt x="311" y="89"/>
                  </a:moveTo>
                  <a:cubicBezTo>
                    <a:pt x="310" y="87"/>
                    <a:pt x="309" y="83"/>
                    <a:pt x="306" y="83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91"/>
                    <a:pt x="295" y="94"/>
                    <a:pt x="296" y="96"/>
                  </a:cubicBezTo>
                  <a:cubicBezTo>
                    <a:pt x="301" y="95"/>
                    <a:pt x="308" y="94"/>
                    <a:pt x="311" y="89"/>
                  </a:cubicBezTo>
                  <a:close/>
                  <a:moveTo>
                    <a:pt x="1720" y="92"/>
                  </a:moveTo>
                  <a:cubicBezTo>
                    <a:pt x="1718" y="89"/>
                    <a:pt x="1715" y="85"/>
                    <a:pt x="1711" y="85"/>
                  </a:cubicBezTo>
                  <a:cubicBezTo>
                    <a:pt x="1706" y="89"/>
                    <a:pt x="1700" y="88"/>
                    <a:pt x="1695" y="91"/>
                  </a:cubicBezTo>
                  <a:cubicBezTo>
                    <a:pt x="1698" y="99"/>
                    <a:pt x="1700" y="108"/>
                    <a:pt x="1700" y="116"/>
                  </a:cubicBezTo>
                  <a:cubicBezTo>
                    <a:pt x="1704" y="116"/>
                    <a:pt x="1704" y="116"/>
                    <a:pt x="1704" y="116"/>
                  </a:cubicBezTo>
                  <a:cubicBezTo>
                    <a:pt x="1722" y="113"/>
                    <a:pt x="1739" y="106"/>
                    <a:pt x="1751" y="92"/>
                  </a:cubicBezTo>
                  <a:cubicBezTo>
                    <a:pt x="1744" y="96"/>
                    <a:pt x="1735" y="97"/>
                    <a:pt x="1727" y="96"/>
                  </a:cubicBezTo>
                  <a:cubicBezTo>
                    <a:pt x="1720" y="101"/>
                    <a:pt x="1720" y="101"/>
                    <a:pt x="1720" y="101"/>
                  </a:cubicBezTo>
                  <a:cubicBezTo>
                    <a:pt x="1713" y="103"/>
                    <a:pt x="1707" y="107"/>
                    <a:pt x="1701" y="106"/>
                  </a:cubicBezTo>
                  <a:cubicBezTo>
                    <a:pt x="1700" y="100"/>
                    <a:pt x="1708" y="102"/>
                    <a:pt x="1712" y="100"/>
                  </a:cubicBezTo>
                  <a:cubicBezTo>
                    <a:pt x="1714" y="98"/>
                    <a:pt x="1720" y="98"/>
                    <a:pt x="1720" y="92"/>
                  </a:cubicBezTo>
                  <a:close/>
                  <a:moveTo>
                    <a:pt x="1623" y="97"/>
                  </a:moveTo>
                  <a:cubicBezTo>
                    <a:pt x="1608" y="87"/>
                    <a:pt x="1608" y="87"/>
                    <a:pt x="1608" y="87"/>
                  </a:cubicBezTo>
                  <a:cubicBezTo>
                    <a:pt x="1605" y="85"/>
                    <a:pt x="1600" y="87"/>
                    <a:pt x="1596" y="86"/>
                  </a:cubicBezTo>
                  <a:cubicBezTo>
                    <a:pt x="1594" y="87"/>
                    <a:pt x="1591" y="86"/>
                    <a:pt x="1590" y="88"/>
                  </a:cubicBezTo>
                  <a:cubicBezTo>
                    <a:pt x="1598" y="97"/>
                    <a:pt x="1606" y="104"/>
                    <a:pt x="1616" y="109"/>
                  </a:cubicBezTo>
                  <a:cubicBezTo>
                    <a:pt x="1618" y="105"/>
                    <a:pt x="1623" y="101"/>
                    <a:pt x="1623" y="97"/>
                  </a:cubicBezTo>
                  <a:close/>
                  <a:moveTo>
                    <a:pt x="392" y="92"/>
                  </a:moveTo>
                  <a:cubicBezTo>
                    <a:pt x="389" y="92"/>
                    <a:pt x="388" y="88"/>
                    <a:pt x="384" y="88"/>
                  </a:cubicBezTo>
                  <a:cubicBezTo>
                    <a:pt x="374" y="96"/>
                    <a:pt x="363" y="102"/>
                    <a:pt x="353" y="110"/>
                  </a:cubicBezTo>
                  <a:cubicBezTo>
                    <a:pt x="349" y="114"/>
                    <a:pt x="344" y="115"/>
                    <a:pt x="340" y="117"/>
                  </a:cubicBezTo>
                  <a:cubicBezTo>
                    <a:pt x="321" y="131"/>
                    <a:pt x="297" y="134"/>
                    <a:pt x="276" y="143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59" y="148"/>
                    <a:pt x="248" y="152"/>
                    <a:pt x="235" y="153"/>
                  </a:cubicBezTo>
                  <a:cubicBezTo>
                    <a:pt x="227" y="152"/>
                    <a:pt x="217" y="149"/>
                    <a:pt x="212" y="141"/>
                  </a:cubicBezTo>
                  <a:cubicBezTo>
                    <a:pt x="208" y="139"/>
                    <a:pt x="208" y="129"/>
                    <a:pt x="201" y="131"/>
                  </a:cubicBezTo>
                  <a:cubicBezTo>
                    <a:pt x="190" y="126"/>
                    <a:pt x="179" y="121"/>
                    <a:pt x="169" y="113"/>
                  </a:cubicBezTo>
                  <a:cubicBezTo>
                    <a:pt x="169" y="113"/>
                    <a:pt x="169" y="114"/>
                    <a:pt x="168" y="115"/>
                  </a:cubicBezTo>
                  <a:cubicBezTo>
                    <a:pt x="170" y="124"/>
                    <a:pt x="167" y="133"/>
                    <a:pt x="166" y="141"/>
                  </a:cubicBezTo>
                  <a:cubicBezTo>
                    <a:pt x="175" y="147"/>
                    <a:pt x="183" y="155"/>
                    <a:pt x="194" y="156"/>
                  </a:cubicBezTo>
                  <a:cubicBezTo>
                    <a:pt x="198" y="162"/>
                    <a:pt x="205" y="158"/>
                    <a:pt x="210" y="160"/>
                  </a:cubicBezTo>
                  <a:cubicBezTo>
                    <a:pt x="253" y="159"/>
                    <a:pt x="299" y="160"/>
                    <a:pt x="341" y="159"/>
                  </a:cubicBezTo>
                  <a:cubicBezTo>
                    <a:pt x="343" y="155"/>
                    <a:pt x="343" y="155"/>
                    <a:pt x="343" y="155"/>
                  </a:cubicBezTo>
                  <a:cubicBezTo>
                    <a:pt x="356" y="150"/>
                    <a:pt x="368" y="141"/>
                    <a:pt x="381" y="132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02"/>
                    <a:pt x="409" y="102"/>
                    <a:pt x="409" y="102"/>
                  </a:cubicBezTo>
                  <a:cubicBezTo>
                    <a:pt x="403" y="100"/>
                    <a:pt x="398" y="95"/>
                    <a:pt x="392" y="92"/>
                  </a:cubicBezTo>
                  <a:close/>
                  <a:moveTo>
                    <a:pt x="196" y="92"/>
                  </a:moveTo>
                  <a:cubicBezTo>
                    <a:pt x="190" y="92"/>
                    <a:pt x="183" y="87"/>
                    <a:pt x="178" y="89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86" y="96"/>
                    <a:pt x="193" y="103"/>
                    <a:pt x="203" y="105"/>
                  </a:cubicBezTo>
                  <a:cubicBezTo>
                    <a:pt x="209" y="99"/>
                    <a:pt x="199" y="96"/>
                    <a:pt x="196" y="92"/>
                  </a:cubicBezTo>
                  <a:close/>
                  <a:moveTo>
                    <a:pt x="1275" y="94"/>
                  </a:moveTo>
                  <a:cubicBezTo>
                    <a:pt x="1270" y="94"/>
                    <a:pt x="1265" y="92"/>
                    <a:pt x="1260" y="91"/>
                  </a:cubicBezTo>
                  <a:cubicBezTo>
                    <a:pt x="1254" y="92"/>
                    <a:pt x="1249" y="95"/>
                    <a:pt x="1244" y="97"/>
                  </a:cubicBezTo>
                  <a:cubicBezTo>
                    <a:pt x="1240" y="100"/>
                    <a:pt x="1233" y="96"/>
                    <a:pt x="1230" y="100"/>
                  </a:cubicBezTo>
                  <a:cubicBezTo>
                    <a:pt x="1230" y="103"/>
                    <a:pt x="1229" y="107"/>
                    <a:pt x="1231" y="110"/>
                  </a:cubicBezTo>
                  <a:cubicBezTo>
                    <a:pt x="1246" y="111"/>
                    <a:pt x="1257" y="101"/>
                    <a:pt x="1270" y="98"/>
                  </a:cubicBezTo>
                  <a:cubicBezTo>
                    <a:pt x="1272" y="98"/>
                    <a:pt x="1275" y="96"/>
                    <a:pt x="1275" y="94"/>
                  </a:cubicBezTo>
                  <a:close/>
                  <a:moveTo>
                    <a:pt x="1192" y="96"/>
                  </a:moveTo>
                  <a:cubicBezTo>
                    <a:pt x="1191" y="92"/>
                    <a:pt x="1184" y="93"/>
                    <a:pt x="1181" y="93"/>
                  </a:cubicBezTo>
                  <a:cubicBezTo>
                    <a:pt x="1183" y="98"/>
                    <a:pt x="1183" y="104"/>
                    <a:pt x="1188" y="106"/>
                  </a:cubicBezTo>
                  <a:cubicBezTo>
                    <a:pt x="1193" y="106"/>
                    <a:pt x="1191" y="100"/>
                    <a:pt x="1192" y="96"/>
                  </a:cubicBezTo>
                  <a:close/>
                  <a:moveTo>
                    <a:pt x="797" y="96"/>
                  </a:moveTo>
                  <a:cubicBezTo>
                    <a:pt x="793" y="95"/>
                    <a:pt x="790" y="95"/>
                    <a:pt x="786" y="94"/>
                  </a:cubicBezTo>
                  <a:cubicBezTo>
                    <a:pt x="781" y="99"/>
                    <a:pt x="775" y="99"/>
                    <a:pt x="770" y="104"/>
                  </a:cubicBezTo>
                  <a:cubicBezTo>
                    <a:pt x="771" y="107"/>
                    <a:pt x="768" y="112"/>
                    <a:pt x="772" y="113"/>
                  </a:cubicBezTo>
                  <a:cubicBezTo>
                    <a:pt x="781" y="111"/>
                    <a:pt x="788" y="104"/>
                    <a:pt x="795" y="99"/>
                  </a:cubicBezTo>
                  <a:cubicBezTo>
                    <a:pt x="797" y="96"/>
                    <a:pt x="797" y="96"/>
                    <a:pt x="797" y="96"/>
                  </a:cubicBezTo>
                  <a:close/>
                  <a:moveTo>
                    <a:pt x="96" y="105"/>
                  </a:moveTo>
                  <a:cubicBezTo>
                    <a:pt x="91" y="96"/>
                    <a:pt x="91" y="96"/>
                    <a:pt x="91" y="96"/>
                  </a:cubicBezTo>
                  <a:cubicBezTo>
                    <a:pt x="86" y="96"/>
                    <a:pt x="82" y="100"/>
                    <a:pt x="77" y="100"/>
                  </a:cubicBezTo>
                  <a:cubicBezTo>
                    <a:pt x="74" y="106"/>
                    <a:pt x="70" y="113"/>
                    <a:pt x="73" y="119"/>
                  </a:cubicBezTo>
                  <a:cubicBezTo>
                    <a:pt x="75" y="125"/>
                    <a:pt x="81" y="124"/>
                    <a:pt x="85" y="124"/>
                  </a:cubicBezTo>
                  <a:cubicBezTo>
                    <a:pt x="92" y="123"/>
                    <a:pt x="99" y="123"/>
                    <a:pt x="104" y="116"/>
                  </a:cubicBezTo>
                  <a:cubicBezTo>
                    <a:pt x="106" y="114"/>
                    <a:pt x="111" y="113"/>
                    <a:pt x="109" y="110"/>
                  </a:cubicBezTo>
                  <a:cubicBezTo>
                    <a:pt x="103" y="112"/>
                    <a:pt x="100" y="108"/>
                    <a:pt x="96" y="105"/>
                  </a:cubicBezTo>
                  <a:close/>
                  <a:moveTo>
                    <a:pt x="727" y="101"/>
                  </a:moveTo>
                  <a:cubicBezTo>
                    <a:pt x="727" y="95"/>
                    <a:pt x="718" y="99"/>
                    <a:pt x="714" y="99"/>
                  </a:cubicBezTo>
                  <a:cubicBezTo>
                    <a:pt x="714" y="114"/>
                    <a:pt x="714" y="114"/>
                    <a:pt x="714" y="114"/>
                  </a:cubicBezTo>
                  <a:cubicBezTo>
                    <a:pt x="715" y="115"/>
                    <a:pt x="717" y="114"/>
                    <a:pt x="718" y="114"/>
                  </a:cubicBezTo>
                  <a:cubicBezTo>
                    <a:pt x="723" y="112"/>
                    <a:pt x="725" y="106"/>
                    <a:pt x="727" y="101"/>
                  </a:cubicBezTo>
                  <a:close/>
                  <a:moveTo>
                    <a:pt x="890" y="107"/>
                  </a:moveTo>
                  <a:cubicBezTo>
                    <a:pt x="888" y="105"/>
                    <a:pt x="886" y="102"/>
                    <a:pt x="883" y="100"/>
                  </a:cubicBezTo>
                  <a:cubicBezTo>
                    <a:pt x="881" y="100"/>
                    <a:pt x="877" y="99"/>
                    <a:pt x="875" y="101"/>
                  </a:cubicBezTo>
                  <a:cubicBezTo>
                    <a:pt x="861" y="117"/>
                    <a:pt x="846" y="132"/>
                    <a:pt x="827" y="143"/>
                  </a:cubicBezTo>
                  <a:cubicBezTo>
                    <a:pt x="819" y="148"/>
                    <a:pt x="810" y="152"/>
                    <a:pt x="803" y="158"/>
                  </a:cubicBezTo>
                  <a:cubicBezTo>
                    <a:pt x="810" y="160"/>
                    <a:pt x="818" y="158"/>
                    <a:pt x="825" y="159"/>
                  </a:cubicBezTo>
                  <a:cubicBezTo>
                    <a:pt x="836" y="152"/>
                    <a:pt x="847" y="145"/>
                    <a:pt x="858" y="138"/>
                  </a:cubicBezTo>
                  <a:cubicBezTo>
                    <a:pt x="869" y="127"/>
                    <a:pt x="883" y="121"/>
                    <a:pt x="890" y="107"/>
                  </a:cubicBezTo>
                  <a:close/>
                  <a:moveTo>
                    <a:pt x="247" y="100"/>
                  </a:moveTo>
                  <a:cubicBezTo>
                    <a:pt x="244" y="99"/>
                    <a:pt x="242" y="103"/>
                    <a:pt x="243" y="106"/>
                  </a:cubicBezTo>
                  <a:cubicBezTo>
                    <a:pt x="244" y="106"/>
                    <a:pt x="244" y="106"/>
                    <a:pt x="244" y="106"/>
                  </a:cubicBezTo>
                  <a:cubicBezTo>
                    <a:pt x="246" y="105"/>
                    <a:pt x="248" y="102"/>
                    <a:pt x="247" y="100"/>
                  </a:cubicBezTo>
                  <a:close/>
                  <a:moveTo>
                    <a:pt x="580" y="116"/>
                  </a:moveTo>
                  <a:cubicBezTo>
                    <a:pt x="572" y="106"/>
                    <a:pt x="572" y="106"/>
                    <a:pt x="572" y="106"/>
                  </a:cubicBezTo>
                  <a:cubicBezTo>
                    <a:pt x="564" y="108"/>
                    <a:pt x="555" y="110"/>
                    <a:pt x="546" y="112"/>
                  </a:cubicBezTo>
                  <a:cubicBezTo>
                    <a:pt x="545" y="114"/>
                    <a:pt x="545" y="114"/>
                    <a:pt x="545" y="114"/>
                  </a:cubicBezTo>
                  <a:cubicBezTo>
                    <a:pt x="547" y="121"/>
                    <a:pt x="553" y="127"/>
                    <a:pt x="560" y="129"/>
                  </a:cubicBezTo>
                  <a:cubicBezTo>
                    <a:pt x="570" y="127"/>
                    <a:pt x="582" y="129"/>
                    <a:pt x="587" y="120"/>
                  </a:cubicBezTo>
                  <a:cubicBezTo>
                    <a:pt x="585" y="118"/>
                    <a:pt x="582" y="118"/>
                    <a:pt x="580" y="116"/>
                  </a:cubicBezTo>
                  <a:close/>
                  <a:moveTo>
                    <a:pt x="1034" y="115"/>
                  </a:moveTo>
                  <a:cubicBezTo>
                    <a:pt x="1026" y="107"/>
                    <a:pt x="1026" y="107"/>
                    <a:pt x="1026" y="107"/>
                  </a:cubicBezTo>
                  <a:cubicBezTo>
                    <a:pt x="1019" y="106"/>
                    <a:pt x="1015" y="111"/>
                    <a:pt x="1008" y="112"/>
                  </a:cubicBezTo>
                  <a:cubicBezTo>
                    <a:pt x="1007" y="115"/>
                    <a:pt x="1012" y="117"/>
                    <a:pt x="1013" y="120"/>
                  </a:cubicBezTo>
                  <a:cubicBezTo>
                    <a:pt x="1018" y="124"/>
                    <a:pt x="1026" y="124"/>
                    <a:pt x="1032" y="123"/>
                  </a:cubicBezTo>
                  <a:cubicBezTo>
                    <a:pt x="1035" y="122"/>
                    <a:pt x="1040" y="121"/>
                    <a:pt x="1041" y="117"/>
                  </a:cubicBezTo>
                  <a:cubicBezTo>
                    <a:pt x="1034" y="115"/>
                    <a:pt x="1034" y="115"/>
                    <a:pt x="1034" y="115"/>
                  </a:cubicBezTo>
                  <a:close/>
                  <a:moveTo>
                    <a:pt x="1655" y="110"/>
                  </a:moveTo>
                  <a:cubicBezTo>
                    <a:pt x="1656" y="107"/>
                    <a:pt x="1653" y="107"/>
                    <a:pt x="1651" y="108"/>
                  </a:cubicBezTo>
                  <a:cubicBezTo>
                    <a:pt x="1651" y="110"/>
                    <a:pt x="1651" y="113"/>
                    <a:pt x="1652" y="114"/>
                  </a:cubicBezTo>
                  <a:cubicBezTo>
                    <a:pt x="1654" y="113"/>
                    <a:pt x="1655" y="111"/>
                    <a:pt x="1655" y="110"/>
                  </a:cubicBezTo>
                  <a:close/>
                  <a:moveTo>
                    <a:pt x="1363" y="113"/>
                  </a:moveTo>
                  <a:cubicBezTo>
                    <a:pt x="1366" y="108"/>
                    <a:pt x="1357" y="110"/>
                    <a:pt x="1355" y="107"/>
                  </a:cubicBezTo>
                  <a:cubicBezTo>
                    <a:pt x="1350" y="111"/>
                    <a:pt x="1347" y="116"/>
                    <a:pt x="1343" y="119"/>
                  </a:cubicBezTo>
                  <a:cubicBezTo>
                    <a:pt x="1328" y="133"/>
                    <a:pt x="1312" y="149"/>
                    <a:pt x="1293" y="158"/>
                  </a:cubicBezTo>
                  <a:cubicBezTo>
                    <a:pt x="1293" y="159"/>
                    <a:pt x="1293" y="159"/>
                    <a:pt x="1293" y="159"/>
                  </a:cubicBezTo>
                  <a:cubicBezTo>
                    <a:pt x="1308" y="158"/>
                    <a:pt x="1308" y="158"/>
                    <a:pt x="1308" y="158"/>
                  </a:cubicBezTo>
                  <a:cubicBezTo>
                    <a:pt x="1308" y="156"/>
                    <a:pt x="1309" y="153"/>
                    <a:pt x="1312" y="152"/>
                  </a:cubicBezTo>
                  <a:cubicBezTo>
                    <a:pt x="1320" y="151"/>
                    <a:pt x="1327" y="144"/>
                    <a:pt x="1334" y="139"/>
                  </a:cubicBezTo>
                  <a:cubicBezTo>
                    <a:pt x="1343" y="131"/>
                    <a:pt x="1355" y="125"/>
                    <a:pt x="1363" y="113"/>
                  </a:cubicBezTo>
                  <a:close/>
                  <a:moveTo>
                    <a:pt x="428" y="113"/>
                  </a:moveTo>
                  <a:cubicBezTo>
                    <a:pt x="426" y="110"/>
                    <a:pt x="422" y="108"/>
                    <a:pt x="418" y="108"/>
                  </a:cubicBezTo>
                  <a:cubicBezTo>
                    <a:pt x="404" y="118"/>
                    <a:pt x="394" y="135"/>
                    <a:pt x="377" y="143"/>
                  </a:cubicBezTo>
                  <a:cubicBezTo>
                    <a:pt x="371" y="149"/>
                    <a:pt x="362" y="153"/>
                    <a:pt x="357" y="158"/>
                  </a:cubicBezTo>
                  <a:cubicBezTo>
                    <a:pt x="368" y="159"/>
                    <a:pt x="368" y="159"/>
                    <a:pt x="368" y="159"/>
                  </a:cubicBezTo>
                  <a:cubicBezTo>
                    <a:pt x="373" y="158"/>
                    <a:pt x="376" y="161"/>
                    <a:pt x="381" y="159"/>
                  </a:cubicBezTo>
                  <a:cubicBezTo>
                    <a:pt x="382" y="154"/>
                    <a:pt x="382" y="154"/>
                    <a:pt x="382" y="154"/>
                  </a:cubicBezTo>
                  <a:cubicBezTo>
                    <a:pt x="396" y="147"/>
                    <a:pt x="408" y="136"/>
                    <a:pt x="419" y="125"/>
                  </a:cubicBezTo>
                  <a:cubicBezTo>
                    <a:pt x="423" y="121"/>
                    <a:pt x="425" y="116"/>
                    <a:pt x="428" y="113"/>
                  </a:cubicBezTo>
                  <a:close/>
                  <a:moveTo>
                    <a:pt x="1188" y="112"/>
                  </a:moveTo>
                  <a:cubicBezTo>
                    <a:pt x="1187" y="111"/>
                    <a:pt x="1185" y="111"/>
                    <a:pt x="1184" y="112"/>
                  </a:cubicBezTo>
                  <a:cubicBezTo>
                    <a:pt x="1184" y="113"/>
                    <a:pt x="1183" y="116"/>
                    <a:pt x="1185" y="116"/>
                  </a:cubicBezTo>
                  <a:cubicBezTo>
                    <a:pt x="1187" y="115"/>
                    <a:pt x="1189" y="113"/>
                    <a:pt x="1188" y="112"/>
                  </a:cubicBezTo>
                  <a:close/>
                  <a:moveTo>
                    <a:pt x="1371" y="130"/>
                  </a:moveTo>
                  <a:cubicBezTo>
                    <a:pt x="1370" y="126"/>
                    <a:pt x="1371" y="120"/>
                    <a:pt x="1369" y="116"/>
                  </a:cubicBezTo>
                  <a:cubicBezTo>
                    <a:pt x="1366" y="117"/>
                    <a:pt x="1364" y="120"/>
                    <a:pt x="1363" y="122"/>
                  </a:cubicBezTo>
                  <a:cubicBezTo>
                    <a:pt x="1350" y="133"/>
                    <a:pt x="1337" y="144"/>
                    <a:pt x="1323" y="153"/>
                  </a:cubicBezTo>
                  <a:cubicBezTo>
                    <a:pt x="1321" y="156"/>
                    <a:pt x="1316" y="154"/>
                    <a:pt x="1315" y="158"/>
                  </a:cubicBezTo>
                  <a:cubicBezTo>
                    <a:pt x="1321" y="159"/>
                    <a:pt x="1327" y="159"/>
                    <a:pt x="1334" y="159"/>
                  </a:cubicBezTo>
                  <a:cubicBezTo>
                    <a:pt x="1350" y="149"/>
                    <a:pt x="1350" y="149"/>
                    <a:pt x="1350" y="149"/>
                  </a:cubicBezTo>
                  <a:cubicBezTo>
                    <a:pt x="1357" y="142"/>
                    <a:pt x="1366" y="139"/>
                    <a:pt x="1371" y="130"/>
                  </a:cubicBezTo>
                  <a:close/>
                  <a:moveTo>
                    <a:pt x="891" y="117"/>
                  </a:moveTo>
                  <a:cubicBezTo>
                    <a:pt x="890" y="117"/>
                    <a:pt x="890" y="117"/>
                    <a:pt x="890" y="117"/>
                  </a:cubicBezTo>
                  <a:cubicBezTo>
                    <a:pt x="874" y="135"/>
                    <a:pt x="855" y="145"/>
                    <a:pt x="837" y="158"/>
                  </a:cubicBezTo>
                  <a:cubicBezTo>
                    <a:pt x="845" y="161"/>
                    <a:pt x="853" y="159"/>
                    <a:pt x="861" y="159"/>
                  </a:cubicBezTo>
                  <a:cubicBezTo>
                    <a:pt x="863" y="160"/>
                    <a:pt x="865" y="157"/>
                    <a:pt x="865" y="155"/>
                  </a:cubicBezTo>
                  <a:cubicBezTo>
                    <a:pt x="871" y="147"/>
                    <a:pt x="879" y="144"/>
                    <a:pt x="886" y="136"/>
                  </a:cubicBezTo>
                  <a:cubicBezTo>
                    <a:pt x="894" y="133"/>
                    <a:pt x="890" y="124"/>
                    <a:pt x="891" y="117"/>
                  </a:cubicBezTo>
                  <a:close/>
                  <a:moveTo>
                    <a:pt x="940" y="121"/>
                  </a:moveTo>
                  <a:cubicBezTo>
                    <a:pt x="938" y="116"/>
                    <a:pt x="930" y="116"/>
                    <a:pt x="928" y="120"/>
                  </a:cubicBezTo>
                  <a:cubicBezTo>
                    <a:pt x="929" y="123"/>
                    <a:pt x="928" y="128"/>
                    <a:pt x="931" y="131"/>
                  </a:cubicBezTo>
                  <a:cubicBezTo>
                    <a:pt x="936" y="130"/>
                    <a:pt x="937" y="124"/>
                    <a:pt x="940" y="121"/>
                  </a:cubicBezTo>
                  <a:close/>
                  <a:moveTo>
                    <a:pt x="1822" y="121"/>
                  </a:moveTo>
                  <a:cubicBezTo>
                    <a:pt x="1819" y="121"/>
                    <a:pt x="1817" y="118"/>
                    <a:pt x="1815" y="118"/>
                  </a:cubicBezTo>
                  <a:cubicBezTo>
                    <a:pt x="1807" y="128"/>
                    <a:pt x="1800" y="140"/>
                    <a:pt x="1790" y="149"/>
                  </a:cubicBezTo>
                  <a:cubicBezTo>
                    <a:pt x="1786" y="151"/>
                    <a:pt x="1781" y="154"/>
                    <a:pt x="1778" y="158"/>
                  </a:cubicBezTo>
                  <a:cubicBezTo>
                    <a:pt x="1781" y="159"/>
                    <a:pt x="1783" y="159"/>
                    <a:pt x="1786" y="159"/>
                  </a:cubicBezTo>
                  <a:cubicBezTo>
                    <a:pt x="1796" y="151"/>
                    <a:pt x="1808" y="142"/>
                    <a:pt x="1817" y="134"/>
                  </a:cubicBezTo>
                  <a:cubicBezTo>
                    <a:pt x="1821" y="131"/>
                    <a:pt x="1820" y="125"/>
                    <a:pt x="1822" y="121"/>
                  </a:cubicBezTo>
                  <a:close/>
                  <a:moveTo>
                    <a:pt x="1417" y="123"/>
                  </a:moveTo>
                  <a:cubicBezTo>
                    <a:pt x="1415" y="120"/>
                    <a:pt x="1411" y="119"/>
                    <a:pt x="1408" y="119"/>
                  </a:cubicBezTo>
                  <a:cubicBezTo>
                    <a:pt x="1404" y="118"/>
                    <a:pt x="1402" y="121"/>
                    <a:pt x="1400" y="125"/>
                  </a:cubicBezTo>
                  <a:cubicBezTo>
                    <a:pt x="1402" y="127"/>
                    <a:pt x="1402" y="131"/>
                    <a:pt x="1402" y="135"/>
                  </a:cubicBezTo>
                  <a:cubicBezTo>
                    <a:pt x="1399" y="140"/>
                    <a:pt x="1394" y="147"/>
                    <a:pt x="1386" y="147"/>
                  </a:cubicBezTo>
                  <a:cubicBezTo>
                    <a:pt x="1382" y="149"/>
                    <a:pt x="1377" y="153"/>
                    <a:pt x="1374" y="158"/>
                  </a:cubicBezTo>
                  <a:cubicBezTo>
                    <a:pt x="1382" y="163"/>
                    <a:pt x="1387" y="153"/>
                    <a:pt x="1393" y="150"/>
                  </a:cubicBezTo>
                  <a:cubicBezTo>
                    <a:pt x="1399" y="141"/>
                    <a:pt x="1414" y="135"/>
                    <a:pt x="1417" y="123"/>
                  </a:cubicBezTo>
                  <a:close/>
                  <a:moveTo>
                    <a:pt x="284" y="121"/>
                  </a:moveTo>
                  <a:cubicBezTo>
                    <a:pt x="285" y="121"/>
                    <a:pt x="285" y="121"/>
                    <a:pt x="285" y="121"/>
                  </a:cubicBezTo>
                  <a:cubicBezTo>
                    <a:pt x="286" y="121"/>
                    <a:pt x="286" y="121"/>
                    <a:pt x="286" y="121"/>
                  </a:cubicBezTo>
                  <a:cubicBezTo>
                    <a:pt x="284" y="121"/>
                    <a:pt x="284" y="121"/>
                    <a:pt x="284" y="121"/>
                  </a:cubicBezTo>
                  <a:close/>
                  <a:moveTo>
                    <a:pt x="7" y="145"/>
                  </a:moveTo>
                  <a:cubicBezTo>
                    <a:pt x="8" y="137"/>
                    <a:pt x="10" y="128"/>
                    <a:pt x="4" y="123"/>
                  </a:cubicBezTo>
                  <a:cubicBezTo>
                    <a:pt x="4" y="131"/>
                    <a:pt x="3" y="140"/>
                    <a:pt x="4" y="148"/>
                  </a:cubicBezTo>
                  <a:cubicBezTo>
                    <a:pt x="7" y="145"/>
                    <a:pt x="7" y="145"/>
                    <a:pt x="7" y="145"/>
                  </a:cubicBezTo>
                  <a:close/>
                  <a:moveTo>
                    <a:pt x="475" y="125"/>
                  </a:moveTo>
                  <a:cubicBezTo>
                    <a:pt x="474" y="123"/>
                    <a:pt x="472" y="123"/>
                    <a:pt x="469" y="123"/>
                  </a:cubicBezTo>
                  <a:cubicBezTo>
                    <a:pt x="467" y="123"/>
                    <a:pt x="467" y="126"/>
                    <a:pt x="466" y="128"/>
                  </a:cubicBezTo>
                  <a:cubicBezTo>
                    <a:pt x="466" y="132"/>
                    <a:pt x="463" y="137"/>
                    <a:pt x="464" y="139"/>
                  </a:cubicBezTo>
                  <a:cubicBezTo>
                    <a:pt x="468" y="136"/>
                    <a:pt x="473" y="130"/>
                    <a:pt x="475" y="125"/>
                  </a:cubicBezTo>
                  <a:close/>
                  <a:moveTo>
                    <a:pt x="428" y="135"/>
                  </a:moveTo>
                  <a:cubicBezTo>
                    <a:pt x="427" y="126"/>
                    <a:pt x="427" y="126"/>
                    <a:pt x="427" y="126"/>
                  </a:cubicBezTo>
                  <a:cubicBezTo>
                    <a:pt x="423" y="128"/>
                    <a:pt x="420" y="130"/>
                    <a:pt x="417" y="134"/>
                  </a:cubicBezTo>
                  <a:cubicBezTo>
                    <a:pt x="408" y="144"/>
                    <a:pt x="397" y="151"/>
                    <a:pt x="387" y="158"/>
                  </a:cubicBezTo>
                  <a:cubicBezTo>
                    <a:pt x="394" y="160"/>
                    <a:pt x="399" y="159"/>
                    <a:pt x="406" y="159"/>
                  </a:cubicBezTo>
                  <a:cubicBezTo>
                    <a:pt x="406" y="158"/>
                    <a:pt x="405" y="155"/>
                    <a:pt x="407" y="154"/>
                  </a:cubicBezTo>
                  <a:cubicBezTo>
                    <a:pt x="415" y="150"/>
                    <a:pt x="422" y="142"/>
                    <a:pt x="428" y="135"/>
                  </a:cubicBezTo>
                  <a:close/>
                  <a:moveTo>
                    <a:pt x="944" y="138"/>
                  </a:moveTo>
                  <a:cubicBezTo>
                    <a:pt x="945" y="135"/>
                    <a:pt x="946" y="129"/>
                    <a:pt x="943" y="127"/>
                  </a:cubicBezTo>
                  <a:cubicBezTo>
                    <a:pt x="932" y="137"/>
                    <a:pt x="926" y="149"/>
                    <a:pt x="914" y="157"/>
                  </a:cubicBezTo>
                  <a:cubicBezTo>
                    <a:pt x="914" y="158"/>
                    <a:pt x="914" y="158"/>
                    <a:pt x="914" y="158"/>
                  </a:cubicBezTo>
                  <a:cubicBezTo>
                    <a:pt x="917" y="159"/>
                    <a:pt x="922" y="160"/>
                    <a:pt x="923" y="156"/>
                  </a:cubicBezTo>
                  <a:cubicBezTo>
                    <a:pt x="932" y="153"/>
                    <a:pt x="939" y="146"/>
                    <a:pt x="944" y="138"/>
                  </a:cubicBezTo>
                  <a:close/>
                  <a:moveTo>
                    <a:pt x="1109" y="143"/>
                  </a:moveTo>
                  <a:cubicBezTo>
                    <a:pt x="1103" y="138"/>
                    <a:pt x="1095" y="133"/>
                    <a:pt x="1088" y="128"/>
                  </a:cubicBezTo>
                  <a:cubicBezTo>
                    <a:pt x="1086" y="131"/>
                    <a:pt x="1086" y="131"/>
                    <a:pt x="1086" y="131"/>
                  </a:cubicBezTo>
                  <a:cubicBezTo>
                    <a:pt x="1082" y="136"/>
                    <a:pt x="1088" y="139"/>
                    <a:pt x="1091" y="142"/>
                  </a:cubicBezTo>
                  <a:cubicBezTo>
                    <a:pt x="1100" y="149"/>
                    <a:pt x="1111" y="151"/>
                    <a:pt x="1118" y="159"/>
                  </a:cubicBezTo>
                  <a:cubicBezTo>
                    <a:pt x="1140" y="159"/>
                    <a:pt x="1140" y="159"/>
                    <a:pt x="1140" y="159"/>
                  </a:cubicBezTo>
                  <a:cubicBezTo>
                    <a:pt x="1142" y="158"/>
                    <a:pt x="1142" y="158"/>
                    <a:pt x="1142" y="158"/>
                  </a:cubicBezTo>
                  <a:cubicBezTo>
                    <a:pt x="1141" y="156"/>
                    <a:pt x="1141" y="156"/>
                    <a:pt x="1141" y="156"/>
                  </a:cubicBezTo>
                  <a:cubicBezTo>
                    <a:pt x="1129" y="154"/>
                    <a:pt x="1121" y="146"/>
                    <a:pt x="1109" y="143"/>
                  </a:cubicBezTo>
                  <a:close/>
                  <a:moveTo>
                    <a:pt x="1830" y="128"/>
                  </a:moveTo>
                  <a:cubicBezTo>
                    <a:pt x="1829" y="128"/>
                    <a:pt x="1829" y="128"/>
                    <a:pt x="1829" y="128"/>
                  </a:cubicBezTo>
                  <a:cubicBezTo>
                    <a:pt x="1818" y="138"/>
                    <a:pt x="1808" y="150"/>
                    <a:pt x="1796" y="158"/>
                  </a:cubicBezTo>
                  <a:cubicBezTo>
                    <a:pt x="1801" y="159"/>
                    <a:pt x="1807" y="158"/>
                    <a:pt x="1813" y="159"/>
                  </a:cubicBezTo>
                  <a:cubicBezTo>
                    <a:pt x="1822" y="158"/>
                    <a:pt x="1827" y="149"/>
                    <a:pt x="1832" y="142"/>
                  </a:cubicBezTo>
                  <a:cubicBezTo>
                    <a:pt x="1835" y="138"/>
                    <a:pt x="1831" y="133"/>
                    <a:pt x="1830" y="128"/>
                  </a:cubicBezTo>
                  <a:close/>
                  <a:moveTo>
                    <a:pt x="482" y="139"/>
                  </a:moveTo>
                  <a:cubicBezTo>
                    <a:pt x="483" y="135"/>
                    <a:pt x="480" y="126"/>
                    <a:pt x="476" y="134"/>
                  </a:cubicBezTo>
                  <a:cubicBezTo>
                    <a:pt x="470" y="143"/>
                    <a:pt x="461" y="150"/>
                    <a:pt x="457" y="158"/>
                  </a:cubicBezTo>
                  <a:cubicBezTo>
                    <a:pt x="461" y="161"/>
                    <a:pt x="467" y="159"/>
                    <a:pt x="471" y="159"/>
                  </a:cubicBezTo>
                  <a:cubicBezTo>
                    <a:pt x="472" y="158"/>
                    <a:pt x="471" y="156"/>
                    <a:pt x="471" y="155"/>
                  </a:cubicBezTo>
                  <a:cubicBezTo>
                    <a:pt x="471" y="152"/>
                    <a:pt x="475" y="152"/>
                    <a:pt x="477" y="150"/>
                  </a:cubicBezTo>
                  <a:cubicBezTo>
                    <a:pt x="480" y="147"/>
                    <a:pt x="483" y="143"/>
                    <a:pt x="482" y="139"/>
                  </a:cubicBezTo>
                  <a:close/>
                  <a:moveTo>
                    <a:pt x="1420" y="145"/>
                  </a:moveTo>
                  <a:cubicBezTo>
                    <a:pt x="1420" y="141"/>
                    <a:pt x="1423" y="135"/>
                    <a:pt x="1419" y="132"/>
                  </a:cubicBezTo>
                  <a:cubicBezTo>
                    <a:pt x="1411" y="140"/>
                    <a:pt x="1401" y="150"/>
                    <a:pt x="1393" y="158"/>
                  </a:cubicBezTo>
                  <a:cubicBezTo>
                    <a:pt x="1396" y="159"/>
                    <a:pt x="1402" y="160"/>
                    <a:pt x="1406" y="158"/>
                  </a:cubicBezTo>
                  <a:cubicBezTo>
                    <a:pt x="1408" y="151"/>
                    <a:pt x="1417" y="151"/>
                    <a:pt x="1420" y="145"/>
                  </a:cubicBezTo>
                  <a:close/>
                  <a:moveTo>
                    <a:pt x="1874" y="138"/>
                  </a:moveTo>
                  <a:cubicBezTo>
                    <a:pt x="1869" y="133"/>
                    <a:pt x="1863" y="138"/>
                    <a:pt x="1858" y="139"/>
                  </a:cubicBezTo>
                  <a:cubicBezTo>
                    <a:pt x="1855" y="143"/>
                    <a:pt x="1855" y="149"/>
                    <a:pt x="1851" y="152"/>
                  </a:cubicBezTo>
                  <a:cubicBezTo>
                    <a:pt x="1844" y="156"/>
                    <a:pt x="1842" y="149"/>
                    <a:pt x="1836" y="148"/>
                  </a:cubicBezTo>
                  <a:cubicBezTo>
                    <a:pt x="1827" y="158"/>
                    <a:pt x="1827" y="158"/>
                    <a:pt x="1827" y="158"/>
                  </a:cubicBezTo>
                  <a:cubicBezTo>
                    <a:pt x="1837" y="158"/>
                    <a:pt x="1847" y="160"/>
                    <a:pt x="1857" y="157"/>
                  </a:cubicBezTo>
                  <a:cubicBezTo>
                    <a:pt x="1873" y="139"/>
                    <a:pt x="1873" y="139"/>
                    <a:pt x="1873" y="139"/>
                  </a:cubicBezTo>
                  <a:cubicBezTo>
                    <a:pt x="1874" y="138"/>
                    <a:pt x="1874" y="138"/>
                    <a:pt x="1874" y="138"/>
                  </a:cubicBezTo>
                  <a:close/>
                  <a:moveTo>
                    <a:pt x="899" y="142"/>
                  </a:moveTo>
                  <a:cubicBezTo>
                    <a:pt x="898" y="140"/>
                    <a:pt x="896" y="137"/>
                    <a:pt x="893" y="137"/>
                  </a:cubicBezTo>
                  <a:cubicBezTo>
                    <a:pt x="886" y="142"/>
                    <a:pt x="880" y="149"/>
                    <a:pt x="873" y="155"/>
                  </a:cubicBezTo>
                  <a:cubicBezTo>
                    <a:pt x="873" y="159"/>
                    <a:pt x="873" y="159"/>
                    <a:pt x="873" y="159"/>
                  </a:cubicBezTo>
                  <a:cubicBezTo>
                    <a:pt x="876" y="159"/>
                    <a:pt x="881" y="159"/>
                    <a:pt x="885" y="159"/>
                  </a:cubicBezTo>
                  <a:cubicBezTo>
                    <a:pt x="889" y="152"/>
                    <a:pt x="895" y="149"/>
                    <a:pt x="899" y="142"/>
                  </a:cubicBezTo>
                  <a:close/>
                  <a:moveTo>
                    <a:pt x="1379" y="144"/>
                  </a:moveTo>
                  <a:cubicBezTo>
                    <a:pt x="1376" y="141"/>
                    <a:pt x="1375" y="139"/>
                    <a:pt x="1372" y="138"/>
                  </a:cubicBezTo>
                  <a:cubicBezTo>
                    <a:pt x="1364" y="144"/>
                    <a:pt x="1356" y="152"/>
                    <a:pt x="1348" y="158"/>
                  </a:cubicBezTo>
                  <a:cubicBezTo>
                    <a:pt x="1353" y="159"/>
                    <a:pt x="1360" y="161"/>
                    <a:pt x="1364" y="156"/>
                  </a:cubicBezTo>
                  <a:cubicBezTo>
                    <a:pt x="1369" y="152"/>
                    <a:pt x="1376" y="149"/>
                    <a:pt x="1379" y="144"/>
                  </a:cubicBezTo>
                  <a:close/>
                  <a:moveTo>
                    <a:pt x="436" y="144"/>
                  </a:moveTo>
                  <a:cubicBezTo>
                    <a:pt x="434" y="141"/>
                    <a:pt x="434" y="141"/>
                    <a:pt x="434" y="141"/>
                  </a:cubicBezTo>
                  <a:cubicBezTo>
                    <a:pt x="430" y="138"/>
                    <a:pt x="429" y="143"/>
                    <a:pt x="426" y="145"/>
                  </a:cubicBezTo>
                  <a:cubicBezTo>
                    <a:pt x="422" y="150"/>
                    <a:pt x="415" y="153"/>
                    <a:pt x="413" y="158"/>
                  </a:cubicBezTo>
                  <a:cubicBezTo>
                    <a:pt x="422" y="159"/>
                    <a:pt x="433" y="160"/>
                    <a:pt x="443" y="159"/>
                  </a:cubicBezTo>
                  <a:cubicBezTo>
                    <a:pt x="449" y="155"/>
                    <a:pt x="456" y="151"/>
                    <a:pt x="460" y="143"/>
                  </a:cubicBezTo>
                  <a:cubicBezTo>
                    <a:pt x="454" y="146"/>
                    <a:pt x="449" y="148"/>
                    <a:pt x="443" y="147"/>
                  </a:cubicBezTo>
                  <a:cubicBezTo>
                    <a:pt x="438" y="149"/>
                    <a:pt x="435" y="156"/>
                    <a:pt x="429" y="158"/>
                  </a:cubicBezTo>
                  <a:cubicBezTo>
                    <a:pt x="423" y="152"/>
                    <a:pt x="435" y="150"/>
                    <a:pt x="436" y="144"/>
                  </a:cubicBezTo>
                  <a:close/>
                  <a:moveTo>
                    <a:pt x="1883" y="152"/>
                  </a:moveTo>
                  <a:cubicBezTo>
                    <a:pt x="1882" y="149"/>
                    <a:pt x="1883" y="144"/>
                    <a:pt x="1879" y="142"/>
                  </a:cubicBezTo>
                  <a:cubicBezTo>
                    <a:pt x="1874" y="147"/>
                    <a:pt x="1870" y="152"/>
                    <a:pt x="1866" y="158"/>
                  </a:cubicBezTo>
                  <a:cubicBezTo>
                    <a:pt x="1876" y="159"/>
                    <a:pt x="1876" y="159"/>
                    <a:pt x="1876" y="159"/>
                  </a:cubicBezTo>
                  <a:cubicBezTo>
                    <a:pt x="1880" y="158"/>
                    <a:pt x="1882" y="154"/>
                    <a:pt x="1883" y="152"/>
                  </a:cubicBezTo>
                  <a:close/>
                  <a:moveTo>
                    <a:pt x="1108" y="158"/>
                  </a:moveTo>
                  <a:cubicBezTo>
                    <a:pt x="1100" y="151"/>
                    <a:pt x="1090" y="149"/>
                    <a:pt x="1082" y="142"/>
                  </a:cubicBezTo>
                  <a:cubicBezTo>
                    <a:pt x="1073" y="151"/>
                    <a:pt x="1090" y="152"/>
                    <a:pt x="1091" y="159"/>
                  </a:cubicBezTo>
                  <a:cubicBezTo>
                    <a:pt x="1096" y="160"/>
                    <a:pt x="1102" y="159"/>
                    <a:pt x="1108" y="158"/>
                  </a:cubicBezTo>
                  <a:close/>
                  <a:moveTo>
                    <a:pt x="653" y="153"/>
                  </a:moveTo>
                  <a:cubicBezTo>
                    <a:pt x="647" y="152"/>
                    <a:pt x="642" y="146"/>
                    <a:pt x="636" y="145"/>
                  </a:cubicBezTo>
                  <a:cubicBezTo>
                    <a:pt x="632" y="149"/>
                    <a:pt x="628" y="153"/>
                    <a:pt x="627" y="159"/>
                  </a:cubicBezTo>
                  <a:cubicBezTo>
                    <a:pt x="637" y="161"/>
                    <a:pt x="648" y="159"/>
                    <a:pt x="658" y="158"/>
                  </a:cubicBezTo>
                  <a:cubicBezTo>
                    <a:pt x="658" y="155"/>
                    <a:pt x="654" y="155"/>
                    <a:pt x="653" y="153"/>
                  </a:cubicBezTo>
                  <a:close/>
                  <a:moveTo>
                    <a:pt x="1581" y="158"/>
                  </a:moveTo>
                  <a:cubicBezTo>
                    <a:pt x="1576" y="153"/>
                    <a:pt x="1570" y="149"/>
                    <a:pt x="1564" y="145"/>
                  </a:cubicBezTo>
                  <a:cubicBezTo>
                    <a:pt x="1561" y="150"/>
                    <a:pt x="1556" y="154"/>
                    <a:pt x="1554" y="158"/>
                  </a:cubicBezTo>
                  <a:cubicBezTo>
                    <a:pt x="1561" y="160"/>
                    <a:pt x="1571" y="158"/>
                    <a:pt x="1579" y="159"/>
                  </a:cubicBezTo>
                  <a:cubicBezTo>
                    <a:pt x="1581" y="158"/>
                    <a:pt x="1581" y="158"/>
                    <a:pt x="1581" y="158"/>
                  </a:cubicBezTo>
                  <a:close/>
                  <a:moveTo>
                    <a:pt x="913" y="148"/>
                  </a:moveTo>
                  <a:cubicBezTo>
                    <a:pt x="904" y="146"/>
                    <a:pt x="904" y="146"/>
                    <a:pt x="904" y="146"/>
                  </a:cubicBezTo>
                  <a:cubicBezTo>
                    <a:pt x="896" y="155"/>
                    <a:pt x="896" y="155"/>
                    <a:pt x="896" y="155"/>
                  </a:cubicBezTo>
                  <a:cubicBezTo>
                    <a:pt x="896" y="156"/>
                    <a:pt x="894" y="158"/>
                    <a:pt x="896" y="159"/>
                  </a:cubicBezTo>
                  <a:cubicBezTo>
                    <a:pt x="902" y="157"/>
                    <a:pt x="910" y="154"/>
                    <a:pt x="913" y="148"/>
                  </a:cubicBezTo>
                  <a:close/>
                  <a:moveTo>
                    <a:pt x="178" y="158"/>
                  </a:moveTo>
                  <a:cubicBezTo>
                    <a:pt x="174" y="153"/>
                    <a:pt x="168" y="151"/>
                    <a:pt x="162" y="148"/>
                  </a:cubicBezTo>
                  <a:cubicBezTo>
                    <a:pt x="160" y="152"/>
                    <a:pt x="156" y="154"/>
                    <a:pt x="155" y="158"/>
                  </a:cubicBezTo>
                  <a:cubicBezTo>
                    <a:pt x="163" y="160"/>
                    <a:pt x="171" y="160"/>
                    <a:pt x="178" y="158"/>
                  </a:cubicBezTo>
                  <a:close/>
                  <a:moveTo>
                    <a:pt x="1081" y="158"/>
                  </a:moveTo>
                  <a:cubicBezTo>
                    <a:pt x="1080" y="156"/>
                    <a:pt x="1079" y="154"/>
                    <a:pt x="1077" y="153"/>
                  </a:cubicBezTo>
                  <a:cubicBezTo>
                    <a:pt x="1073" y="150"/>
                    <a:pt x="1070" y="154"/>
                    <a:pt x="1068" y="158"/>
                  </a:cubicBezTo>
                  <a:cubicBezTo>
                    <a:pt x="1072" y="159"/>
                    <a:pt x="1077" y="160"/>
                    <a:pt x="1081" y="158"/>
                  </a:cubicBezTo>
                  <a:close/>
                  <a:moveTo>
                    <a:pt x="67" y="180"/>
                  </a:moveTo>
                  <a:cubicBezTo>
                    <a:pt x="69" y="180"/>
                    <a:pt x="67" y="185"/>
                    <a:pt x="70" y="182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85" y="180"/>
                    <a:pt x="101" y="180"/>
                    <a:pt x="117" y="180"/>
                  </a:cubicBezTo>
                  <a:cubicBezTo>
                    <a:pt x="141" y="181"/>
                    <a:pt x="165" y="180"/>
                    <a:pt x="191" y="181"/>
                  </a:cubicBezTo>
                  <a:cubicBezTo>
                    <a:pt x="326" y="179"/>
                    <a:pt x="462" y="183"/>
                    <a:pt x="597" y="181"/>
                  </a:cubicBezTo>
                  <a:cubicBezTo>
                    <a:pt x="755" y="181"/>
                    <a:pt x="755" y="181"/>
                    <a:pt x="755" y="181"/>
                  </a:cubicBezTo>
                  <a:cubicBezTo>
                    <a:pt x="820" y="181"/>
                    <a:pt x="885" y="181"/>
                    <a:pt x="949" y="181"/>
                  </a:cubicBezTo>
                  <a:cubicBezTo>
                    <a:pt x="1023" y="180"/>
                    <a:pt x="1098" y="181"/>
                    <a:pt x="1174" y="181"/>
                  </a:cubicBezTo>
                  <a:cubicBezTo>
                    <a:pt x="1226" y="181"/>
                    <a:pt x="1275" y="182"/>
                    <a:pt x="1327" y="181"/>
                  </a:cubicBezTo>
                  <a:cubicBezTo>
                    <a:pt x="1365" y="183"/>
                    <a:pt x="1400" y="179"/>
                    <a:pt x="1438" y="183"/>
                  </a:cubicBezTo>
                  <a:cubicBezTo>
                    <a:pt x="1447" y="180"/>
                    <a:pt x="1455" y="182"/>
                    <a:pt x="1464" y="182"/>
                  </a:cubicBezTo>
                  <a:cubicBezTo>
                    <a:pt x="1481" y="182"/>
                    <a:pt x="1497" y="182"/>
                    <a:pt x="1514" y="183"/>
                  </a:cubicBezTo>
                  <a:cubicBezTo>
                    <a:pt x="1517" y="182"/>
                    <a:pt x="1517" y="182"/>
                    <a:pt x="1517" y="182"/>
                  </a:cubicBezTo>
                  <a:cubicBezTo>
                    <a:pt x="1567" y="183"/>
                    <a:pt x="1621" y="181"/>
                    <a:pt x="1670" y="181"/>
                  </a:cubicBezTo>
                  <a:cubicBezTo>
                    <a:pt x="1682" y="180"/>
                    <a:pt x="1693" y="183"/>
                    <a:pt x="1705" y="181"/>
                  </a:cubicBezTo>
                  <a:cubicBezTo>
                    <a:pt x="1755" y="182"/>
                    <a:pt x="1801" y="181"/>
                    <a:pt x="1853" y="182"/>
                  </a:cubicBezTo>
                  <a:cubicBezTo>
                    <a:pt x="1875" y="181"/>
                    <a:pt x="1899" y="182"/>
                    <a:pt x="1923" y="181"/>
                  </a:cubicBezTo>
                  <a:cubicBezTo>
                    <a:pt x="1944" y="181"/>
                    <a:pt x="1963" y="182"/>
                    <a:pt x="1985" y="182"/>
                  </a:cubicBezTo>
                  <a:cubicBezTo>
                    <a:pt x="1986" y="183"/>
                    <a:pt x="1986" y="185"/>
                    <a:pt x="1986" y="186"/>
                  </a:cubicBezTo>
                  <a:cubicBezTo>
                    <a:pt x="1983" y="188"/>
                    <a:pt x="1983" y="188"/>
                    <a:pt x="1983" y="188"/>
                  </a:cubicBezTo>
                  <a:cubicBezTo>
                    <a:pt x="1898" y="188"/>
                    <a:pt x="1809" y="188"/>
                    <a:pt x="1722" y="187"/>
                  </a:cubicBezTo>
                  <a:cubicBezTo>
                    <a:pt x="1718" y="186"/>
                    <a:pt x="1713" y="186"/>
                    <a:pt x="1709" y="187"/>
                  </a:cubicBezTo>
                  <a:cubicBezTo>
                    <a:pt x="1686" y="188"/>
                    <a:pt x="1660" y="187"/>
                    <a:pt x="1636" y="187"/>
                  </a:cubicBezTo>
                  <a:cubicBezTo>
                    <a:pt x="1618" y="187"/>
                    <a:pt x="1600" y="187"/>
                    <a:pt x="1582" y="186"/>
                  </a:cubicBezTo>
                  <a:cubicBezTo>
                    <a:pt x="1567" y="189"/>
                    <a:pt x="1550" y="186"/>
                    <a:pt x="1533" y="187"/>
                  </a:cubicBezTo>
                  <a:cubicBezTo>
                    <a:pt x="1525" y="187"/>
                    <a:pt x="1516" y="188"/>
                    <a:pt x="1508" y="187"/>
                  </a:cubicBezTo>
                  <a:cubicBezTo>
                    <a:pt x="1505" y="187"/>
                    <a:pt x="1505" y="187"/>
                    <a:pt x="1505" y="187"/>
                  </a:cubicBezTo>
                  <a:cubicBezTo>
                    <a:pt x="1484" y="187"/>
                    <a:pt x="1484" y="187"/>
                    <a:pt x="1484" y="187"/>
                  </a:cubicBezTo>
                  <a:cubicBezTo>
                    <a:pt x="1479" y="187"/>
                    <a:pt x="1472" y="188"/>
                    <a:pt x="1467" y="187"/>
                  </a:cubicBezTo>
                  <a:cubicBezTo>
                    <a:pt x="1411" y="189"/>
                    <a:pt x="1357" y="186"/>
                    <a:pt x="1300" y="188"/>
                  </a:cubicBezTo>
                  <a:cubicBezTo>
                    <a:pt x="1226" y="188"/>
                    <a:pt x="1155" y="186"/>
                    <a:pt x="1083" y="187"/>
                  </a:cubicBezTo>
                  <a:cubicBezTo>
                    <a:pt x="1046" y="186"/>
                    <a:pt x="1010" y="188"/>
                    <a:pt x="972" y="187"/>
                  </a:cubicBezTo>
                  <a:cubicBezTo>
                    <a:pt x="930" y="186"/>
                    <a:pt x="891" y="187"/>
                    <a:pt x="850" y="187"/>
                  </a:cubicBezTo>
                  <a:cubicBezTo>
                    <a:pt x="819" y="187"/>
                    <a:pt x="787" y="186"/>
                    <a:pt x="755" y="187"/>
                  </a:cubicBezTo>
                  <a:cubicBezTo>
                    <a:pt x="706" y="186"/>
                    <a:pt x="654" y="187"/>
                    <a:pt x="604" y="187"/>
                  </a:cubicBezTo>
                  <a:cubicBezTo>
                    <a:pt x="577" y="186"/>
                    <a:pt x="547" y="188"/>
                    <a:pt x="520" y="186"/>
                  </a:cubicBezTo>
                  <a:cubicBezTo>
                    <a:pt x="489" y="187"/>
                    <a:pt x="458" y="186"/>
                    <a:pt x="425" y="187"/>
                  </a:cubicBezTo>
                  <a:cubicBezTo>
                    <a:pt x="326" y="185"/>
                    <a:pt x="231" y="186"/>
                    <a:pt x="131" y="186"/>
                  </a:cubicBezTo>
                  <a:cubicBezTo>
                    <a:pt x="88" y="186"/>
                    <a:pt x="46" y="186"/>
                    <a:pt x="3" y="185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25" y="179"/>
                    <a:pt x="45" y="181"/>
                    <a:pt x="67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矩形: 圆顶角 12">
              <a:extLst>
                <a:ext uri="{FF2B5EF4-FFF2-40B4-BE49-F238E27FC236}">
                  <a16:creationId xmlns:a16="http://schemas.microsoft.com/office/drawing/2014/main" id="{FB803B04-958E-4561-832D-D8142ECE47F1}"/>
                </a:ext>
              </a:extLst>
            </p:cNvPr>
            <p:cNvSpPr/>
            <p:nvPr/>
          </p:nvSpPr>
          <p:spPr>
            <a:xfrm>
              <a:off x="4253266" y="2374297"/>
              <a:ext cx="244445" cy="16153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91D25523-C4CE-43FC-B496-07ABBB34A308}"/>
              </a:ext>
            </a:extLst>
          </p:cNvPr>
          <p:cNvGrpSpPr/>
          <p:nvPr/>
        </p:nvGrpSpPr>
        <p:grpSpPr>
          <a:xfrm>
            <a:off x="7119030" y="1472371"/>
            <a:ext cx="257050" cy="2671591"/>
            <a:chOff x="4609324" y="1318084"/>
            <a:chExt cx="257050" cy="2671591"/>
          </a:xfrm>
          <a:solidFill>
            <a:schemeClr val="bg1">
              <a:lumMod val="95000"/>
            </a:schemeClr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AE119109-9AC4-4EA3-95A2-04A92EE1633F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3402053" y="2525355"/>
              <a:ext cx="2671591" cy="257050"/>
            </a:xfrm>
            <a:custGeom>
              <a:avLst/>
              <a:gdLst>
                <a:gd name="T0" fmla="*/ 1935 w 1993"/>
                <a:gd name="T1" fmla="*/ 45 h 189"/>
                <a:gd name="T2" fmla="*/ 1949 w 1993"/>
                <a:gd name="T3" fmla="*/ 132 h 189"/>
                <a:gd name="T4" fmla="*/ 1890 w 1993"/>
                <a:gd name="T5" fmla="*/ 154 h 189"/>
                <a:gd name="T6" fmla="*/ 146 w 1993"/>
                <a:gd name="T7" fmla="*/ 159 h 189"/>
                <a:gd name="T8" fmla="*/ 4 w 1993"/>
                <a:gd name="T9" fmla="*/ 12 h 189"/>
                <a:gd name="T10" fmla="*/ 181 w 1993"/>
                <a:gd name="T11" fmla="*/ 42 h 189"/>
                <a:gd name="T12" fmla="*/ 282 w 1993"/>
                <a:gd name="T13" fmla="*/ 77 h 189"/>
                <a:gd name="T14" fmla="*/ 143 w 1993"/>
                <a:gd name="T15" fmla="*/ 8 h 189"/>
                <a:gd name="T16" fmla="*/ 81 w 1993"/>
                <a:gd name="T17" fmla="*/ 65 h 189"/>
                <a:gd name="T18" fmla="*/ 449 w 1993"/>
                <a:gd name="T19" fmla="*/ 78 h 189"/>
                <a:gd name="T20" fmla="*/ 471 w 1993"/>
                <a:gd name="T21" fmla="*/ 9 h 189"/>
                <a:gd name="T22" fmla="*/ 732 w 1993"/>
                <a:gd name="T23" fmla="*/ 109 h 189"/>
                <a:gd name="T24" fmla="*/ 802 w 1993"/>
                <a:gd name="T25" fmla="*/ 9 h 189"/>
                <a:gd name="T26" fmla="*/ 669 w 1993"/>
                <a:gd name="T27" fmla="*/ 11 h 189"/>
                <a:gd name="T28" fmla="*/ 975 w 1993"/>
                <a:gd name="T29" fmla="*/ 86 h 189"/>
                <a:gd name="T30" fmla="*/ 869 w 1993"/>
                <a:gd name="T31" fmla="*/ 15 h 189"/>
                <a:gd name="T32" fmla="*/ 1088 w 1993"/>
                <a:gd name="T33" fmla="*/ 18 h 189"/>
                <a:gd name="T34" fmla="*/ 1143 w 1993"/>
                <a:gd name="T35" fmla="*/ 47 h 189"/>
                <a:gd name="T36" fmla="*/ 1272 w 1993"/>
                <a:gd name="T37" fmla="*/ 60 h 189"/>
                <a:gd name="T38" fmla="*/ 1076 w 1993"/>
                <a:gd name="T39" fmla="*/ 23 h 189"/>
                <a:gd name="T40" fmla="*/ 1321 w 1993"/>
                <a:gd name="T41" fmla="*/ 12 h 189"/>
                <a:gd name="T42" fmla="*/ 1642 w 1993"/>
                <a:gd name="T43" fmla="*/ 66 h 189"/>
                <a:gd name="T44" fmla="*/ 1352 w 1993"/>
                <a:gd name="T45" fmla="*/ 11 h 189"/>
                <a:gd name="T46" fmla="*/ 1517 w 1993"/>
                <a:gd name="T47" fmla="*/ 112 h 189"/>
                <a:gd name="T48" fmla="*/ 1498 w 1993"/>
                <a:gd name="T49" fmla="*/ 11 h 189"/>
                <a:gd name="T50" fmla="*/ 1910 w 1993"/>
                <a:gd name="T51" fmla="*/ 94 h 189"/>
                <a:gd name="T52" fmla="*/ 1864 w 1993"/>
                <a:gd name="T53" fmla="*/ 42 h 189"/>
                <a:gd name="T54" fmla="*/ 1165 w 1993"/>
                <a:gd name="T55" fmla="*/ 38 h 189"/>
                <a:gd name="T56" fmla="*/ 978 w 1993"/>
                <a:gd name="T57" fmla="*/ 51 h 189"/>
                <a:gd name="T58" fmla="*/ 998 w 1993"/>
                <a:gd name="T59" fmla="*/ 100 h 189"/>
                <a:gd name="T60" fmla="*/ 520 w 1993"/>
                <a:gd name="T61" fmla="*/ 160 h 189"/>
                <a:gd name="T62" fmla="*/ 757 w 1993"/>
                <a:gd name="T63" fmla="*/ 38 h 189"/>
                <a:gd name="T64" fmla="*/ 211 w 1993"/>
                <a:gd name="T65" fmla="*/ 44 h 189"/>
                <a:gd name="T66" fmla="*/ 1688 w 1993"/>
                <a:gd name="T67" fmla="*/ 65 h 189"/>
                <a:gd name="T68" fmla="*/ 1428 w 1993"/>
                <a:gd name="T69" fmla="*/ 132 h 189"/>
                <a:gd name="T70" fmla="*/ 1161 w 1993"/>
                <a:gd name="T71" fmla="*/ 51 h 189"/>
                <a:gd name="T72" fmla="*/ 32 w 1993"/>
                <a:gd name="T73" fmla="*/ 55 h 189"/>
                <a:gd name="T74" fmla="*/ 962 w 1993"/>
                <a:gd name="T75" fmla="*/ 80 h 189"/>
                <a:gd name="T76" fmla="*/ 360 w 1993"/>
                <a:gd name="T77" fmla="*/ 62 h 189"/>
                <a:gd name="T78" fmla="*/ 1133 w 1993"/>
                <a:gd name="T79" fmla="*/ 105 h 189"/>
                <a:gd name="T80" fmla="*/ 1712 w 1993"/>
                <a:gd name="T81" fmla="*/ 68 h 189"/>
                <a:gd name="T82" fmla="*/ 201 w 1993"/>
                <a:gd name="T83" fmla="*/ 123 h 189"/>
                <a:gd name="T84" fmla="*/ 1149 w 1993"/>
                <a:gd name="T85" fmla="*/ 120 h 189"/>
                <a:gd name="T86" fmla="*/ 1759 w 1993"/>
                <a:gd name="T87" fmla="*/ 85 h 189"/>
                <a:gd name="T88" fmla="*/ 847 w 1993"/>
                <a:gd name="T89" fmla="*/ 119 h 189"/>
                <a:gd name="T90" fmla="*/ 699 w 1993"/>
                <a:gd name="T91" fmla="*/ 86 h 189"/>
                <a:gd name="T92" fmla="*/ 1633 w 1993"/>
                <a:gd name="T93" fmla="*/ 96 h 189"/>
                <a:gd name="T94" fmla="*/ 1618 w 1993"/>
                <a:gd name="T95" fmla="*/ 132 h 189"/>
                <a:gd name="T96" fmla="*/ 1720 w 1993"/>
                <a:gd name="T97" fmla="*/ 92 h 189"/>
                <a:gd name="T98" fmla="*/ 235 w 1993"/>
                <a:gd name="T99" fmla="*/ 153 h 189"/>
                <a:gd name="T100" fmla="*/ 1231 w 1993"/>
                <a:gd name="T101" fmla="*/ 110 h 189"/>
                <a:gd name="T102" fmla="*/ 714 w 1993"/>
                <a:gd name="T103" fmla="*/ 114 h 189"/>
                <a:gd name="T104" fmla="*/ 1026 w 1993"/>
                <a:gd name="T105" fmla="*/ 107 h 189"/>
                <a:gd name="T106" fmla="*/ 368 w 1993"/>
                <a:gd name="T107" fmla="*/ 159 h 189"/>
                <a:gd name="T108" fmla="*/ 891 w 1993"/>
                <a:gd name="T109" fmla="*/ 117 h 189"/>
                <a:gd name="T110" fmla="*/ 284 w 1993"/>
                <a:gd name="T111" fmla="*/ 121 h 189"/>
                <a:gd name="T112" fmla="*/ 1109 w 1993"/>
                <a:gd name="T113" fmla="*/ 143 h 189"/>
                <a:gd name="T114" fmla="*/ 1419 w 1993"/>
                <a:gd name="T115" fmla="*/ 132 h 189"/>
                <a:gd name="T116" fmla="*/ 436 w 1993"/>
                <a:gd name="T117" fmla="*/ 144 h 189"/>
                <a:gd name="T118" fmla="*/ 1581 w 1993"/>
                <a:gd name="T119" fmla="*/ 158 h 189"/>
                <a:gd name="T120" fmla="*/ 597 w 1993"/>
                <a:gd name="T121" fmla="*/ 181 h 189"/>
                <a:gd name="T122" fmla="*/ 1484 w 1993"/>
                <a:gd name="T123" fmla="*/ 187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93" h="189">
                  <a:moveTo>
                    <a:pt x="295" y="2"/>
                  </a:moveTo>
                  <a:cubicBezTo>
                    <a:pt x="311" y="2"/>
                    <a:pt x="311" y="2"/>
                    <a:pt x="311" y="2"/>
                  </a:cubicBezTo>
                  <a:cubicBezTo>
                    <a:pt x="428" y="3"/>
                    <a:pt x="428" y="3"/>
                    <a:pt x="428" y="3"/>
                  </a:cubicBezTo>
                  <a:cubicBezTo>
                    <a:pt x="431" y="1"/>
                    <a:pt x="436" y="4"/>
                    <a:pt x="440" y="3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92" y="3"/>
                    <a:pt x="509" y="2"/>
                    <a:pt x="526" y="3"/>
                  </a:cubicBezTo>
                  <a:cubicBezTo>
                    <a:pt x="552" y="4"/>
                    <a:pt x="576" y="3"/>
                    <a:pt x="602" y="4"/>
                  </a:cubicBezTo>
                  <a:cubicBezTo>
                    <a:pt x="674" y="2"/>
                    <a:pt x="747" y="4"/>
                    <a:pt x="819" y="4"/>
                  </a:cubicBezTo>
                  <a:cubicBezTo>
                    <a:pt x="856" y="4"/>
                    <a:pt x="856" y="4"/>
                    <a:pt x="856" y="4"/>
                  </a:cubicBezTo>
                  <a:cubicBezTo>
                    <a:pt x="1029" y="4"/>
                    <a:pt x="1029" y="4"/>
                    <a:pt x="1029" y="4"/>
                  </a:cubicBezTo>
                  <a:cubicBezTo>
                    <a:pt x="1036" y="4"/>
                    <a:pt x="1036" y="4"/>
                    <a:pt x="1036" y="4"/>
                  </a:cubicBezTo>
                  <a:cubicBezTo>
                    <a:pt x="1056" y="5"/>
                    <a:pt x="1076" y="5"/>
                    <a:pt x="1094" y="5"/>
                  </a:cubicBezTo>
                  <a:cubicBezTo>
                    <a:pt x="1159" y="5"/>
                    <a:pt x="1222" y="4"/>
                    <a:pt x="1289" y="5"/>
                  </a:cubicBezTo>
                  <a:cubicBezTo>
                    <a:pt x="1430" y="6"/>
                    <a:pt x="1566" y="5"/>
                    <a:pt x="1710" y="6"/>
                  </a:cubicBezTo>
                  <a:cubicBezTo>
                    <a:pt x="1717" y="8"/>
                    <a:pt x="1726" y="4"/>
                    <a:pt x="1733" y="7"/>
                  </a:cubicBezTo>
                  <a:cubicBezTo>
                    <a:pt x="1759" y="5"/>
                    <a:pt x="1783" y="8"/>
                    <a:pt x="1808" y="6"/>
                  </a:cubicBezTo>
                  <a:cubicBezTo>
                    <a:pt x="1837" y="6"/>
                    <a:pt x="1869" y="6"/>
                    <a:pt x="1900" y="7"/>
                  </a:cubicBezTo>
                  <a:cubicBezTo>
                    <a:pt x="1928" y="6"/>
                    <a:pt x="1961" y="8"/>
                    <a:pt x="1989" y="7"/>
                  </a:cubicBezTo>
                  <a:cubicBezTo>
                    <a:pt x="1990" y="7"/>
                    <a:pt x="1991" y="8"/>
                    <a:pt x="1992" y="9"/>
                  </a:cubicBezTo>
                  <a:cubicBezTo>
                    <a:pt x="1992" y="11"/>
                    <a:pt x="1990" y="12"/>
                    <a:pt x="1989" y="12"/>
                  </a:cubicBezTo>
                  <a:cubicBezTo>
                    <a:pt x="1975" y="13"/>
                    <a:pt x="1975" y="13"/>
                    <a:pt x="1975" y="13"/>
                  </a:cubicBezTo>
                  <a:cubicBezTo>
                    <a:pt x="1975" y="21"/>
                    <a:pt x="1966" y="21"/>
                    <a:pt x="1962" y="26"/>
                  </a:cubicBezTo>
                  <a:cubicBezTo>
                    <a:pt x="1955" y="34"/>
                    <a:pt x="1944" y="40"/>
                    <a:pt x="1935" y="45"/>
                  </a:cubicBezTo>
                  <a:cubicBezTo>
                    <a:pt x="1936" y="50"/>
                    <a:pt x="1941" y="53"/>
                    <a:pt x="1945" y="57"/>
                  </a:cubicBezTo>
                  <a:cubicBezTo>
                    <a:pt x="1948" y="54"/>
                    <a:pt x="1951" y="52"/>
                    <a:pt x="1955" y="52"/>
                  </a:cubicBezTo>
                  <a:cubicBezTo>
                    <a:pt x="1963" y="46"/>
                    <a:pt x="1972" y="41"/>
                    <a:pt x="1979" y="34"/>
                  </a:cubicBezTo>
                  <a:cubicBezTo>
                    <a:pt x="1983" y="30"/>
                    <a:pt x="1985" y="22"/>
                    <a:pt x="1991" y="22"/>
                  </a:cubicBezTo>
                  <a:cubicBezTo>
                    <a:pt x="1991" y="29"/>
                    <a:pt x="1985" y="34"/>
                    <a:pt x="1980" y="38"/>
                  </a:cubicBezTo>
                  <a:cubicBezTo>
                    <a:pt x="1970" y="47"/>
                    <a:pt x="1960" y="56"/>
                    <a:pt x="1948" y="60"/>
                  </a:cubicBezTo>
                  <a:cubicBezTo>
                    <a:pt x="1947" y="61"/>
                    <a:pt x="1947" y="61"/>
                    <a:pt x="1947" y="61"/>
                  </a:cubicBezTo>
                  <a:cubicBezTo>
                    <a:pt x="1950" y="64"/>
                    <a:pt x="1947" y="74"/>
                    <a:pt x="1954" y="72"/>
                  </a:cubicBezTo>
                  <a:cubicBezTo>
                    <a:pt x="1968" y="66"/>
                    <a:pt x="1978" y="56"/>
                    <a:pt x="1989" y="45"/>
                  </a:cubicBezTo>
                  <a:cubicBezTo>
                    <a:pt x="1991" y="45"/>
                    <a:pt x="1993" y="45"/>
                    <a:pt x="1993" y="47"/>
                  </a:cubicBezTo>
                  <a:cubicBezTo>
                    <a:pt x="1983" y="58"/>
                    <a:pt x="1971" y="70"/>
                    <a:pt x="1956" y="75"/>
                  </a:cubicBezTo>
                  <a:cubicBezTo>
                    <a:pt x="1955" y="78"/>
                    <a:pt x="1951" y="76"/>
                    <a:pt x="1950" y="79"/>
                  </a:cubicBezTo>
                  <a:cubicBezTo>
                    <a:pt x="1951" y="81"/>
                    <a:pt x="1950" y="85"/>
                    <a:pt x="1953" y="86"/>
                  </a:cubicBezTo>
                  <a:cubicBezTo>
                    <a:pt x="1966" y="83"/>
                    <a:pt x="1977" y="75"/>
                    <a:pt x="1988" y="68"/>
                  </a:cubicBezTo>
                  <a:cubicBezTo>
                    <a:pt x="1989" y="68"/>
                    <a:pt x="1991" y="69"/>
                    <a:pt x="1991" y="70"/>
                  </a:cubicBezTo>
                  <a:cubicBezTo>
                    <a:pt x="1980" y="81"/>
                    <a:pt x="1965" y="86"/>
                    <a:pt x="1951" y="91"/>
                  </a:cubicBezTo>
                  <a:cubicBezTo>
                    <a:pt x="1950" y="95"/>
                    <a:pt x="1949" y="100"/>
                    <a:pt x="1948" y="105"/>
                  </a:cubicBezTo>
                  <a:cubicBezTo>
                    <a:pt x="1952" y="108"/>
                    <a:pt x="1954" y="103"/>
                    <a:pt x="1957" y="103"/>
                  </a:cubicBezTo>
                  <a:cubicBezTo>
                    <a:pt x="1967" y="101"/>
                    <a:pt x="1976" y="95"/>
                    <a:pt x="1985" y="89"/>
                  </a:cubicBezTo>
                  <a:cubicBezTo>
                    <a:pt x="1987" y="89"/>
                    <a:pt x="1988" y="91"/>
                    <a:pt x="1988" y="93"/>
                  </a:cubicBezTo>
                  <a:cubicBezTo>
                    <a:pt x="1977" y="99"/>
                    <a:pt x="1966" y="107"/>
                    <a:pt x="1954" y="109"/>
                  </a:cubicBezTo>
                  <a:cubicBezTo>
                    <a:pt x="1947" y="109"/>
                    <a:pt x="1944" y="115"/>
                    <a:pt x="1944" y="121"/>
                  </a:cubicBezTo>
                  <a:cubicBezTo>
                    <a:pt x="1944" y="125"/>
                    <a:pt x="1945" y="130"/>
                    <a:pt x="1949" y="132"/>
                  </a:cubicBezTo>
                  <a:cubicBezTo>
                    <a:pt x="1961" y="135"/>
                    <a:pt x="1971" y="134"/>
                    <a:pt x="1982" y="130"/>
                  </a:cubicBezTo>
                  <a:cubicBezTo>
                    <a:pt x="1984" y="131"/>
                    <a:pt x="1985" y="130"/>
                    <a:pt x="1986" y="132"/>
                  </a:cubicBezTo>
                  <a:cubicBezTo>
                    <a:pt x="1985" y="138"/>
                    <a:pt x="1978" y="136"/>
                    <a:pt x="1975" y="139"/>
                  </a:cubicBezTo>
                  <a:cubicBezTo>
                    <a:pt x="1964" y="140"/>
                    <a:pt x="1952" y="143"/>
                    <a:pt x="1943" y="136"/>
                  </a:cubicBezTo>
                  <a:cubicBezTo>
                    <a:pt x="1931" y="124"/>
                    <a:pt x="1943" y="109"/>
                    <a:pt x="1945" y="95"/>
                  </a:cubicBezTo>
                  <a:cubicBezTo>
                    <a:pt x="1944" y="82"/>
                    <a:pt x="1947" y="66"/>
                    <a:pt x="1935" y="57"/>
                  </a:cubicBezTo>
                  <a:cubicBezTo>
                    <a:pt x="1926" y="47"/>
                    <a:pt x="1914" y="44"/>
                    <a:pt x="1902" y="40"/>
                  </a:cubicBezTo>
                  <a:cubicBezTo>
                    <a:pt x="1895" y="40"/>
                    <a:pt x="1886" y="39"/>
                    <a:pt x="1880" y="43"/>
                  </a:cubicBezTo>
                  <a:cubicBezTo>
                    <a:pt x="1870" y="44"/>
                    <a:pt x="1863" y="53"/>
                    <a:pt x="1858" y="61"/>
                  </a:cubicBezTo>
                  <a:cubicBezTo>
                    <a:pt x="1857" y="68"/>
                    <a:pt x="1855" y="77"/>
                    <a:pt x="1860" y="83"/>
                  </a:cubicBezTo>
                  <a:cubicBezTo>
                    <a:pt x="1863" y="87"/>
                    <a:pt x="1869" y="88"/>
                    <a:pt x="1874" y="88"/>
                  </a:cubicBezTo>
                  <a:cubicBezTo>
                    <a:pt x="1885" y="87"/>
                    <a:pt x="1891" y="76"/>
                    <a:pt x="1896" y="67"/>
                  </a:cubicBezTo>
                  <a:cubicBezTo>
                    <a:pt x="1903" y="66"/>
                    <a:pt x="1911" y="67"/>
                    <a:pt x="1916" y="73"/>
                  </a:cubicBezTo>
                  <a:cubicBezTo>
                    <a:pt x="1921" y="77"/>
                    <a:pt x="1922" y="83"/>
                    <a:pt x="1922" y="89"/>
                  </a:cubicBezTo>
                  <a:cubicBezTo>
                    <a:pt x="1924" y="92"/>
                    <a:pt x="1924" y="92"/>
                    <a:pt x="1924" y="92"/>
                  </a:cubicBezTo>
                  <a:cubicBezTo>
                    <a:pt x="1917" y="95"/>
                    <a:pt x="1916" y="105"/>
                    <a:pt x="1908" y="106"/>
                  </a:cubicBezTo>
                  <a:cubicBezTo>
                    <a:pt x="1900" y="108"/>
                    <a:pt x="1892" y="113"/>
                    <a:pt x="1884" y="108"/>
                  </a:cubicBezTo>
                  <a:cubicBezTo>
                    <a:pt x="1871" y="105"/>
                    <a:pt x="1853" y="100"/>
                    <a:pt x="1842" y="111"/>
                  </a:cubicBezTo>
                  <a:cubicBezTo>
                    <a:pt x="1838" y="116"/>
                    <a:pt x="1837" y="123"/>
                    <a:pt x="1837" y="129"/>
                  </a:cubicBezTo>
                  <a:cubicBezTo>
                    <a:pt x="1840" y="135"/>
                    <a:pt x="1840" y="140"/>
                    <a:pt x="1844" y="144"/>
                  </a:cubicBezTo>
                  <a:cubicBezTo>
                    <a:pt x="1850" y="144"/>
                    <a:pt x="1850" y="136"/>
                    <a:pt x="1855" y="133"/>
                  </a:cubicBezTo>
                  <a:cubicBezTo>
                    <a:pt x="1861" y="128"/>
                    <a:pt x="1871" y="126"/>
                    <a:pt x="1879" y="131"/>
                  </a:cubicBezTo>
                  <a:cubicBezTo>
                    <a:pt x="1886" y="136"/>
                    <a:pt x="1892" y="144"/>
                    <a:pt x="1890" y="154"/>
                  </a:cubicBezTo>
                  <a:cubicBezTo>
                    <a:pt x="1890" y="155"/>
                    <a:pt x="1888" y="157"/>
                    <a:pt x="1889" y="158"/>
                  </a:cubicBezTo>
                  <a:cubicBezTo>
                    <a:pt x="1984" y="160"/>
                    <a:pt x="1984" y="160"/>
                    <a:pt x="1984" y="160"/>
                  </a:cubicBezTo>
                  <a:cubicBezTo>
                    <a:pt x="1985" y="160"/>
                    <a:pt x="1986" y="161"/>
                    <a:pt x="1986" y="161"/>
                  </a:cubicBezTo>
                  <a:cubicBezTo>
                    <a:pt x="1984" y="163"/>
                    <a:pt x="1984" y="163"/>
                    <a:pt x="1984" y="163"/>
                  </a:cubicBezTo>
                  <a:cubicBezTo>
                    <a:pt x="1831" y="164"/>
                    <a:pt x="1831" y="164"/>
                    <a:pt x="1831" y="164"/>
                  </a:cubicBezTo>
                  <a:cubicBezTo>
                    <a:pt x="1813" y="165"/>
                    <a:pt x="1794" y="162"/>
                    <a:pt x="1775" y="164"/>
                  </a:cubicBezTo>
                  <a:cubicBezTo>
                    <a:pt x="1481" y="164"/>
                    <a:pt x="1481" y="164"/>
                    <a:pt x="1481" y="164"/>
                  </a:cubicBezTo>
                  <a:cubicBezTo>
                    <a:pt x="1463" y="164"/>
                    <a:pt x="1463" y="164"/>
                    <a:pt x="1463" y="164"/>
                  </a:cubicBezTo>
                  <a:cubicBezTo>
                    <a:pt x="1330" y="164"/>
                    <a:pt x="1330" y="164"/>
                    <a:pt x="1330" y="164"/>
                  </a:cubicBezTo>
                  <a:cubicBezTo>
                    <a:pt x="1304" y="163"/>
                    <a:pt x="1282" y="165"/>
                    <a:pt x="1255" y="164"/>
                  </a:cubicBezTo>
                  <a:cubicBezTo>
                    <a:pt x="1206" y="163"/>
                    <a:pt x="1206" y="163"/>
                    <a:pt x="1206" y="163"/>
                  </a:cubicBezTo>
                  <a:cubicBezTo>
                    <a:pt x="907" y="164"/>
                    <a:pt x="907" y="164"/>
                    <a:pt x="907" y="164"/>
                  </a:cubicBezTo>
                  <a:cubicBezTo>
                    <a:pt x="862" y="164"/>
                    <a:pt x="818" y="164"/>
                    <a:pt x="772" y="164"/>
                  </a:cubicBezTo>
                  <a:cubicBezTo>
                    <a:pt x="669" y="164"/>
                    <a:pt x="669" y="164"/>
                    <a:pt x="669" y="164"/>
                  </a:cubicBezTo>
                  <a:cubicBezTo>
                    <a:pt x="545" y="164"/>
                    <a:pt x="545" y="164"/>
                    <a:pt x="545" y="164"/>
                  </a:cubicBezTo>
                  <a:cubicBezTo>
                    <a:pt x="480" y="164"/>
                    <a:pt x="414" y="164"/>
                    <a:pt x="349" y="164"/>
                  </a:cubicBezTo>
                  <a:cubicBezTo>
                    <a:pt x="342" y="164"/>
                    <a:pt x="333" y="164"/>
                    <a:pt x="325" y="164"/>
                  </a:cubicBezTo>
                  <a:cubicBezTo>
                    <a:pt x="206" y="164"/>
                    <a:pt x="206" y="164"/>
                    <a:pt x="206" y="164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13" y="164"/>
                    <a:pt x="57" y="164"/>
                    <a:pt x="3" y="164"/>
                  </a:cubicBezTo>
                  <a:cubicBezTo>
                    <a:pt x="3" y="162"/>
                    <a:pt x="3" y="160"/>
                    <a:pt x="5" y="160"/>
                  </a:cubicBezTo>
                  <a:cubicBezTo>
                    <a:pt x="39" y="160"/>
                    <a:pt x="73" y="160"/>
                    <a:pt x="107" y="159"/>
                  </a:cubicBezTo>
                  <a:cubicBezTo>
                    <a:pt x="120" y="160"/>
                    <a:pt x="133" y="160"/>
                    <a:pt x="146" y="159"/>
                  </a:cubicBezTo>
                  <a:cubicBezTo>
                    <a:pt x="146" y="155"/>
                    <a:pt x="151" y="154"/>
                    <a:pt x="152" y="151"/>
                  </a:cubicBezTo>
                  <a:cubicBezTo>
                    <a:pt x="163" y="137"/>
                    <a:pt x="164" y="117"/>
                    <a:pt x="158" y="101"/>
                  </a:cubicBezTo>
                  <a:cubicBezTo>
                    <a:pt x="151" y="88"/>
                    <a:pt x="139" y="74"/>
                    <a:pt x="123" y="74"/>
                  </a:cubicBezTo>
                  <a:cubicBezTo>
                    <a:pt x="116" y="72"/>
                    <a:pt x="111" y="75"/>
                    <a:pt x="105" y="79"/>
                  </a:cubicBezTo>
                  <a:cubicBezTo>
                    <a:pt x="100" y="84"/>
                    <a:pt x="99" y="92"/>
                    <a:pt x="99" y="98"/>
                  </a:cubicBezTo>
                  <a:cubicBezTo>
                    <a:pt x="103" y="108"/>
                    <a:pt x="115" y="100"/>
                    <a:pt x="122" y="105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11" y="121"/>
                    <a:pt x="97" y="133"/>
                    <a:pt x="79" y="130"/>
                  </a:cubicBezTo>
                  <a:cubicBezTo>
                    <a:pt x="75" y="129"/>
                    <a:pt x="70" y="128"/>
                    <a:pt x="68" y="123"/>
                  </a:cubicBezTo>
                  <a:cubicBezTo>
                    <a:pt x="61" y="109"/>
                    <a:pt x="72" y="97"/>
                    <a:pt x="74" y="84"/>
                  </a:cubicBezTo>
                  <a:cubicBezTo>
                    <a:pt x="77" y="68"/>
                    <a:pt x="69" y="52"/>
                    <a:pt x="59" y="40"/>
                  </a:cubicBezTo>
                  <a:cubicBezTo>
                    <a:pt x="51" y="31"/>
                    <a:pt x="36" y="30"/>
                    <a:pt x="25" y="34"/>
                  </a:cubicBezTo>
                  <a:cubicBezTo>
                    <a:pt x="17" y="38"/>
                    <a:pt x="7" y="44"/>
                    <a:pt x="4" y="54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7" y="37"/>
                    <a:pt x="10" y="36"/>
                    <a:pt x="11" y="34"/>
                  </a:cubicBezTo>
                  <a:cubicBezTo>
                    <a:pt x="11" y="30"/>
                    <a:pt x="7" y="31"/>
                    <a:pt x="5" y="30"/>
                  </a:cubicBezTo>
                  <a:cubicBezTo>
                    <a:pt x="4" y="28"/>
                    <a:pt x="4" y="26"/>
                    <a:pt x="4" y="24"/>
                  </a:cubicBezTo>
                  <a:cubicBezTo>
                    <a:pt x="15" y="30"/>
                    <a:pt x="28" y="25"/>
                    <a:pt x="40" y="25"/>
                  </a:cubicBezTo>
                  <a:cubicBezTo>
                    <a:pt x="48" y="27"/>
                    <a:pt x="57" y="22"/>
                    <a:pt x="65" y="18"/>
                  </a:cubicBezTo>
                  <a:cubicBezTo>
                    <a:pt x="67" y="14"/>
                    <a:pt x="73" y="13"/>
                    <a:pt x="73" y="8"/>
                  </a:cubicBezTo>
                  <a:cubicBezTo>
                    <a:pt x="68" y="6"/>
                    <a:pt x="63" y="7"/>
                    <a:pt x="58" y="8"/>
                  </a:cubicBezTo>
                  <a:cubicBezTo>
                    <a:pt x="44" y="22"/>
                    <a:pt x="23" y="20"/>
                    <a:pt x="5" y="19"/>
                  </a:cubicBezTo>
                  <a:cubicBezTo>
                    <a:pt x="3" y="17"/>
                    <a:pt x="5" y="15"/>
                    <a:pt x="4" y="12"/>
                  </a:cubicBezTo>
                  <a:cubicBezTo>
                    <a:pt x="19" y="17"/>
                    <a:pt x="35" y="18"/>
                    <a:pt x="47" y="8"/>
                  </a:cubicBezTo>
                  <a:cubicBezTo>
                    <a:pt x="47" y="6"/>
                    <a:pt x="43" y="7"/>
                    <a:pt x="40" y="7"/>
                  </a:cubicBezTo>
                  <a:cubicBezTo>
                    <a:pt x="28" y="5"/>
                    <a:pt x="16" y="7"/>
                    <a:pt x="5" y="7"/>
                  </a:cubicBezTo>
                  <a:cubicBezTo>
                    <a:pt x="4" y="6"/>
                    <a:pt x="4" y="3"/>
                    <a:pt x="5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72" y="0"/>
                    <a:pt x="80" y="2"/>
                    <a:pt x="86" y="2"/>
                  </a:cubicBezTo>
                  <a:cubicBezTo>
                    <a:pt x="155" y="0"/>
                    <a:pt x="225" y="3"/>
                    <a:pt x="295" y="2"/>
                  </a:cubicBezTo>
                  <a:close/>
                  <a:moveTo>
                    <a:pt x="119" y="8"/>
                  </a:moveTo>
                  <a:cubicBezTo>
                    <a:pt x="115" y="7"/>
                    <a:pt x="111" y="7"/>
                    <a:pt x="106" y="8"/>
                  </a:cubicBezTo>
                  <a:cubicBezTo>
                    <a:pt x="96" y="20"/>
                    <a:pt x="82" y="33"/>
                    <a:pt x="67" y="39"/>
                  </a:cubicBezTo>
                  <a:cubicBezTo>
                    <a:pt x="69" y="42"/>
                    <a:pt x="70" y="46"/>
                    <a:pt x="74" y="47"/>
                  </a:cubicBezTo>
                  <a:cubicBezTo>
                    <a:pt x="84" y="43"/>
                    <a:pt x="92" y="35"/>
                    <a:pt x="101" y="29"/>
                  </a:cubicBezTo>
                  <a:cubicBezTo>
                    <a:pt x="109" y="23"/>
                    <a:pt x="115" y="16"/>
                    <a:pt x="119" y="8"/>
                  </a:cubicBezTo>
                  <a:close/>
                  <a:moveTo>
                    <a:pt x="334" y="8"/>
                  </a:moveTo>
                  <a:cubicBezTo>
                    <a:pt x="312" y="7"/>
                    <a:pt x="291" y="9"/>
                    <a:pt x="271" y="7"/>
                  </a:cubicBezTo>
                  <a:cubicBezTo>
                    <a:pt x="250" y="8"/>
                    <a:pt x="230" y="7"/>
                    <a:pt x="209" y="7"/>
                  </a:cubicBezTo>
                  <a:cubicBezTo>
                    <a:pt x="206" y="8"/>
                    <a:pt x="206" y="8"/>
                    <a:pt x="206" y="8"/>
                  </a:cubicBezTo>
                  <a:cubicBezTo>
                    <a:pt x="210" y="16"/>
                    <a:pt x="221" y="17"/>
                    <a:pt x="225" y="26"/>
                  </a:cubicBezTo>
                  <a:cubicBezTo>
                    <a:pt x="228" y="32"/>
                    <a:pt x="226" y="37"/>
                    <a:pt x="224" y="43"/>
                  </a:cubicBezTo>
                  <a:cubicBezTo>
                    <a:pt x="217" y="51"/>
                    <a:pt x="209" y="64"/>
                    <a:pt x="196" y="62"/>
                  </a:cubicBezTo>
                  <a:cubicBezTo>
                    <a:pt x="183" y="61"/>
                    <a:pt x="196" y="51"/>
                    <a:pt x="192" y="45"/>
                  </a:cubicBezTo>
                  <a:cubicBezTo>
                    <a:pt x="190" y="41"/>
                    <a:pt x="185" y="43"/>
                    <a:pt x="181" y="42"/>
                  </a:cubicBezTo>
                  <a:cubicBezTo>
                    <a:pt x="177" y="44"/>
                    <a:pt x="172" y="47"/>
                    <a:pt x="170" y="52"/>
                  </a:cubicBezTo>
                  <a:cubicBezTo>
                    <a:pt x="169" y="61"/>
                    <a:pt x="170" y="71"/>
                    <a:pt x="176" y="79"/>
                  </a:cubicBezTo>
                  <a:cubicBezTo>
                    <a:pt x="179" y="82"/>
                    <a:pt x="184" y="81"/>
                    <a:pt x="188" y="82"/>
                  </a:cubicBezTo>
                  <a:cubicBezTo>
                    <a:pt x="194" y="83"/>
                    <a:pt x="200" y="82"/>
                    <a:pt x="205" y="79"/>
                  </a:cubicBezTo>
                  <a:cubicBezTo>
                    <a:pt x="215" y="72"/>
                    <a:pt x="224" y="64"/>
                    <a:pt x="235" y="62"/>
                  </a:cubicBezTo>
                  <a:cubicBezTo>
                    <a:pt x="244" y="61"/>
                    <a:pt x="251" y="66"/>
                    <a:pt x="256" y="72"/>
                  </a:cubicBezTo>
                  <a:cubicBezTo>
                    <a:pt x="255" y="74"/>
                    <a:pt x="259" y="76"/>
                    <a:pt x="256" y="77"/>
                  </a:cubicBezTo>
                  <a:cubicBezTo>
                    <a:pt x="258" y="83"/>
                    <a:pt x="258" y="83"/>
                    <a:pt x="258" y="83"/>
                  </a:cubicBezTo>
                  <a:cubicBezTo>
                    <a:pt x="260" y="91"/>
                    <a:pt x="257" y="99"/>
                    <a:pt x="254" y="106"/>
                  </a:cubicBezTo>
                  <a:cubicBezTo>
                    <a:pt x="251" y="113"/>
                    <a:pt x="245" y="115"/>
                    <a:pt x="239" y="118"/>
                  </a:cubicBezTo>
                  <a:cubicBezTo>
                    <a:pt x="236" y="120"/>
                    <a:pt x="232" y="118"/>
                    <a:pt x="230" y="116"/>
                  </a:cubicBezTo>
                  <a:cubicBezTo>
                    <a:pt x="228" y="113"/>
                    <a:pt x="232" y="111"/>
                    <a:pt x="234" y="109"/>
                  </a:cubicBezTo>
                  <a:cubicBezTo>
                    <a:pt x="236" y="101"/>
                    <a:pt x="235" y="94"/>
                    <a:pt x="229" y="89"/>
                  </a:cubicBezTo>
                  <a:cubicBezTo>
                    <a:pt x="224" y="87"/>
                    <a:pt x="221" y="91"/>
                    <a:pt x="217" y="93"/>
                  </a:cubicBezTo>
                  <a:cubicBezTo>
                    <a:pt x="210" y="100"/>
                    <a:pt x="207" y="112"/>
                    <a:pt x="210" y="123"/>
                  </a:cubicBezTo>
                  <a:cubicBezTo>
                    <a:pt x="214" y="130"/>
                    <a:pt x="217" y="138"/>
                    <a:pt x="224" y="143"/>
                  </a:cubicBezTo>
                  <a:cubicBezTo>
                    <a:pt x="238" y="146"/>
                    <a:pt x="238" y="146"/>
                    <a:pt x="238" y="146"/>
                  </a:cubicBezTo>
                  <a:cubicBezTo>
                    <a:pt x="242" y="145"/>
                    <a:pt x="246" y="143"/>
                    <a:pt x="251" y="143"/>
                  </a:cubicBezTo>
                  <a:cubicBezTo>
                    <a:pt x="261" y="141"/>
                    <a:pt x="269" y="134"/>
                    <a:pt x="275" y="127"/>
                  </a:cubicBezTo>
                  <a:cubicBezTo>
                    <a:pt x="278" y="126"/>
                    <a:pt x="280" y="125"/>
                    <a:pt x="282" y="122"/>
                  </a:cubicBezTo>
                  <a:cubicBezTo>
                    <a:pt x="280" y="119"/>
                    <a:pt x="284" y="116"/>
                    <a:pt x="284" y="113"/>
                  </a:cubicBezTo>
                  <a:cubicBezTo>
                    <a:pt x="289" y="108"/>
                    <a:pt x="287" y="100"/>
                    <a:pt x="288" y="93"/>
                  </a:cubicBezTo>
                  <a:cubicBezTo>
                    <a:pt x="284" y="89"/>
                    <a:pt x="285" y="82"/>
                    <a:pt x="282" y="77"/>
                  </a:cubicBezTo>
                  <a:cubicBezTo>
                    <a:pt x="278" y="67"/>
                    <a:pt x="262" y="63"/>
                    <a:pt x="266" y="50"/>
                  </a:cubicBezTo>
                  <a:cubicBezTo>
                    <a:pt x="270" y="40"/>
                    <a:pt x="280" y="32"/>
                    <a:pt x="290" y="29"/>
                  </a:cubicBezTo>
                  <a:cubicBezTo>
                    <a:pt x="298" y="28"/>
                    <a:pt x="306" y="27"/>
                    <a:pt x="314" y="27"/>
                  </a:cubicBezTo>
                  <a:cubicBezTo>
                    <a:pt x="322" y="28"/>
                    <a:pt x="331" y="34"/>
                    <a:pt x="332" y="43"/>
                  </a:cubicBezTo>
                  <a:cubicBezTo>
                    <a:pt x="328" y="51"/>
                    <a:pt x="328" y="51"/>
                    <a:pt x="328" y="51"/>
                  </a:cubicBezTo>
                  <a:cubicBezTo>
                    <a:pt x="323" y="51"/>
                    <a:pt x="320" y="55"/>
                    <a:pt x="317" y="57"/>
                  </a:cubicBezTo>
                  <a:cubicBezTo>
                    <a:pt x="313" y="62"/>
                    <a:pt x="310" y="68"/>
                    <a:pt x="313" y="74"/>
                  </a:cubicBezTo>
                  <a:cubicBezTo>
                    <a:pt x="314" y="77"/>
                    <a:pt x="311" y="81"/>
                    <a:pt x="315" y="83"/>
                  </a:cubicBezTo>
                  <a:cubicBezTo>
                    <a:pt x="319" y="88"/>
                    <a:pt x="325" y="83"/>
                    <a:pt x="329" y="83"/>
                  </a:cubicBezTo>
                  <a:cubicBezTo>
                    <a:pt x="344" y="75"/>
                    <a:pt x="353" y="59"/>
                    <a:pt x="355" y="42"/>
                  </a:cubicBezTo>
                  <a:cubicBezTo>
                    <a:pt x="356" y="33"/>
                    <a:pt x="355" y="21"/>
                    <a:pt x="345" y="16"/>
                  </a:cubicBezTo>
                  <a:cubicBezTo>
                    <a:pt x="340" y="14"/>
                    <a:pt x="335" y="13"/>
                    <a:pt x="334" y="8"/>
                  </a:cubicBezTo>
                  <a:close/>
                  <a:moveTo>
                    <a:pt x="96" y="8"/>
                  </a:moveTo>
                  <a:cubicBezTo>
                    <a:pt x="93" y="6"/>
                    <a:pt x="87" y="8"/>
                    <a:pt x="84" y="8"/>
                  </a:cubicBezTo>
                  <a:cubicBezTo>
                    <a:pt x="72" y="18"/>
                    <a:pt x="72" y="18"/>
                    <a:pt x="72" y="18"/>
                  </a:cubicBezTo>
                  <a:cubicBezTo>
                    <a:pt x="68" y="24"/>
                    <a:pt x="60" y="24"/>
                    <a:pt x="58" y="30"/>
                  </a:cubicBezTo>
                  <a:cubicBezTo>
                    <a:pt x="60" y="32"/>
                    <a:pt x="62" y="34"/>
                    <a:pt x="65" y="36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77" y="29"/>
                    <a:pt x="85" y="21"/>
                    <a:pt x="93" y="15"/>
                  </a:cubicBezTo>
                  <a:cubicBezTo>
                    <a:pt x="94" y="13"/>
                    <a:pt x="96" y="11"/>
                    <a:pt x="96" y="8"/>
                  </a:cubicBezTo>
                  <a:close/>
                  <a:moveTo>
                    <a:pt x="171" y="13"/>
                  </a:moveTo>
                  <a:cubicBezTo>
                    <a:pt x="172" y="8"/>
                    <a:pt x="172" y="8"/>
                    <a:pt x="172" y="8"/>
                  </a:cubicBezTo>
                  <a:cubicBezTo>
                    <a:pt x="164" y="8"/>
                    <a:pt x="152" y="7"/>
                    <a:pt x="143" y="8"/>
                  </a:cubicBezTo>
                  <a:cubicBezTo>
                    <a:pt x="142" y="16"/>
                    <a:pt x="139" y="22"/>
                    <a:pt x="135" y="28"/>
                  </a:cubicBezTo>
                  <a:cubicBezTo>
                    <a:pt x="123" y="44"/>
                    <a:pt x="106" y="61"/>
                    <a:pt x="89" y="69"/>
                  </a:cubicBezTo>
                  <a:cubicBezTo>
                    <a:pt x="86" y="71"/>
                    <a:pt x="83" y="69"/>
                    <a:pt x="81" y="73"/>
                  </a:cubicBezTo>
                  <a:cubicBezTo>
                    <a:pt x="82" y="79"/>
                    <a:pt x="80" y="86"/>
                    <a:pt x="81" y="92"/>
                  </a:cubicBezTo>
                  <a:cubicBezTo>
                    <a:pt x="94" y="93"/>
                    <a:pt x="92" y="78"/>
                    <a:pt x="102" y="73"/>
                  </a:cubicBezTo>
                  <a:cubicBezTo>
                    <a:pt x="111" y="67"/>
                    <a:pt x="122" y="65"/>
                    <a:pt x="132" y="67"/>
                  </a:cubicBezTo>
                  <a:cubicBezTo>
                    <a:pt x="153" y="55"/>
                    <a:pt x="159" y="32"/>
                    <a:pt x="171" y="13"/>
                  </a:cubicBezTo>
                  <a:close/>
                  <a:moveTo>
                    <a:pt x="193" y="8"/>
                  </a:moveTo>
                  <a:cubicBezTo>
                    <a:pt x="189" y="7"/>
                    <a:pt x="185" y="7"/>
                    <a:pt x="181" y="8"/>
                  </a:cubicBezTo>
                  <a:cubicBezTo>
                    <a:pt x="180" y="12"/>
                    <a:pt x="177" y="16"/>
                    <a:pt x="177" y="20"/>
                  </a:cubicBezTo>
                  <a:cubicBezTo>
                    <a:pt x="186" y="29"/>
                    <a:pt x="198" y="34"/>
                    <a:pt x="211" y="38"/>
                  </a:cubicBezTo>
                  <a:cubicBezTo>
                    <a:pt x="213" y="38"/>
                    <a:pt x="216" y="39"/>
                    <a:pt x="218" y="36"/>
                  </a:cubicBezTo>
                  <a:cubicBezTo>
                    <a:pt x="218" y="34"/>
                    <a:pt x="219" y="31"/>
                    <a:pt x="217" y="30"/>
                  </a:cubicBezTo>
                  <a:cubicBezTo>
                    <a:pt x="205" y="25"/>
                    <a:pt x="193" y="23"/>
                    <a:pt x="183" y="17"/>
                  </a:cubicBezTo>
                  <a:cubicBezTo>
                    <a:pt x="182" y="14"/>
                    <a:pt x="182" y="14"/>
                    <a:pt x="182" y="14"/>
                  </a:cubicBezTo>
                  <a:cubicBezTo>
                    <a:pt x="182" y="13"/>
                    <a:pt x="183" y="12"/>
                    <a:pt x="184" y="12"/>
                  </a:cubicBezTo>
                  <a:cubicBezTo>
                    <a:pt x="190" y="14"/>
                    <a:pt x="196" y="18"/>
                    <a:pt x="202" y="19"/>
                  </a:cubicBezTo>
                  <a:cubicBezTo>
                    <a:pt x="203" y="18"/>
                    <a:pt x="203" y="18"/>
                    <a:pt x="203" y="18"/>
                  </a:cubicBezTo>
                  <a:cubicBezTo>
                    <a:pt x="199" y="15"/>
                    <a:pt x="196" y="11"/>
                    <a:pt x="193" y="8"/>
                  </a:cubicBezTo>
                  <a:close/>
                  <a:moveTo>
                    <a:pt x="137" y="8"/>
                  </a:moveTo>
                  <a:cubicBezTo>
                    <a:pt x="126" y="3"/>
                    <a:pt x="123" y="18"/>
                    <a:pt x="115" y="22"/>
                  </a:cubicBezTo>
                  <a:cubicBezTo>
                    <a:pt x="103" y="35"/>
                    <a:pt x="91" y="44"/>
                    <a:pt x="77" y="53"/>
                  </a:cubicBezTo>
                  <a:cubicBezTo>
                    <a:pt x="81" y="65"/>
                    <a:pt x="81" y="65"/>
                    <a:pt x="81" y="65"/>
                  </a:cubicBezTo>
                  <a:cubicBezTo>
                    <a:pt x="90" y="64"/>
                    <a:pt x="98" y="57"/>
                    <a:pt x="106" y="51"/>
                  </a:cubicBezTo>
                  <a:cubicBezTo>
                    <a:pt x="108" y="49"/>
                    <a:pt x="109" y="47"/>
                    <a:pt x="112" y="46"/>
                  </a:cubicBezTo>
                  <a:cubicBezTo>
                    <a:pt x="121" y="34"/>
                    <a:pt x="136" y="24"/>
                    <a:pt x="137" y="8"/>
                  </a:cubicBezTo>
                  <a:close/>
                  <a:moveTo>
                    <a:pt x="465" y="13"/>
                  </a:moveTo>
                  <a:cubicBezTo>
                    <a:pt x="462" y="7"/>
                    <a:pt x="453" y="8"/>
                    <a:pt x="447" y="8"/>
                  </a:cubicBezTo>
                  <a:cubicBezTo>
                    <a:pt x="445" y="8"/>
                    <a:pt x="441" y="7"/>
                    <a:pt x="440" y="9"/>
                  </a:cubicBezTo>
                  <a:cubicBezTo>
                    <a:pt x="452" y="21"/>
                    <a:pt x="466" y="27"/>
                    <a:pt x="479" y="34"/>
                  </a:cubicBezTo>
                  <a:cubicBezTo>
                    <a:pt x="491" y="25"/>
                    <a:pt x="507" y="22"/>
                    <a:pt x="523" y="27"/>
                  </a:cubicBezTo>
                  <a:cubicBezTo>
                    <a:pt x="532" y="24"/>
                    <a:pt x="541" y="19"/>
                    <a:pt x="546" y="9"/>
                  </a:cubicBezTo>
                  <a:cubicBezTo>
                    <a:pt x="543" y="7"/>
                    <a:pt x="537" y="9"/>
                    <a:pt x="533" y="8"/>
                  </a:cubicBezTo>
                  <a:cubicBezTo>
                    <a:pt x="524" y="15"/>
                    <a:pt x="513" y="18"/>
                    <a:pt x="502" y="21"/>
                  </a:cubicBezTo>
                  <a:cubicBezTo>
                    <a:pt x="488" y="23"/>
                    <a:pt x="477" y="18"/>
                    <a:pt x="465" y="13"/>
                  </a:cubicBezTo>
                  <a:close/>
                  <a:moveTo>
                    <a:pt x="363" y="9"/>
                  </a:moveTo>
                  <a:cubicBezTo>
                    <a:pt x="359" y="9"/>
                    <a:pt x="353" y="6"/>
                    <a:pt x="350" y="9"/>
                  </a:cubicBezTo>
                  <a:cubicBezTo>
                    <a:pt x="355" y="16"/>
                    <a:pt x="362" y="22"/>
                    <a:pt x="363" y="31"/>
                  </a:cubicBezTo>
                  <a:cubicBezTo>
                    <a:pt x="365" y="37"/>
                    <a:pt x="361" y="44"/>
                    <a:pt x="361" y="51"/>
                  </a:cubicBezTo>
                  <a:cubicBezTo>
                    <a:pt x="361" y="54"/>
                    <a:pt x="365" y="56"/>
                    <a:pt x="367" y="57"/>
                  </a:cubicBezTo>
                  <a:cubicBezTo>
                    <a:pt x="380" y="82"/>
                    <a:pt x="408" y="95"/>
                    <a:pt x="432" y="106"/>
                  </a:cubicBezTo>
                  <a:cubicBezTo>
                    <a:pt x="446" y="99"/>
                    <a:pt x="446" y="99"/>
                    <a:pt x="446" y="99"/>
                  </a:cubicBezTo>
                  <a:cubicBezTo>
                    <a:pt x="458" y="97"/>
                    <a:pt x="458" y="97"/>
                    <a:pt x="458" y="97"/>
                  </a:cubicBezTo>
                  <a:cubicBezTo>
                    <a:pt x="472" y="95"/>
                    <a:pt x="484" y="105"/>
                    <a:pt x="496" y="96"/>
                  </a:cubicBezTo>
                  <a:cubicBezTo>
                    <a:pt x="501" y="93"/>
                    <a:pt x="507" y="89"/>
                    <a:pt x="506" y="84"/>
                  </a:cubicBezTo>
                  <a:cubicBezTo>
                    <a:pt x="487" y="88"/>
                    <a:pt x="467" y="86"/>
                    <a:pt x="449" y="78"/>
                  </a:cubicBezTo>
                  <a:cubicBezTo>
                    <a:pt x="440" y="75"/>
                    <a:pt x="431" y="71"/>
                    <a:pt x="422" y="65"/>
                  </a:cubicBezTo>
                  <a:cubicBezTo>
                    <a:pt x="413" y="56"/>
                    <a:pt x="399" y="49"/>
                    <a:pt x="390" y="39"/>
                  </a:cubicBezTo>
                  <a:cubicBezTo>
                    <a:pt x="386" y="33"/>
                    <a:pt x="380" y="26"/>
                    <a:pt x="373" y="21"/>
                  </a:cubicBezTo>
                  <a:cubicBezTo>
                    <a:pt x="370" y="17"/>
                    <a:pt x="367" y="13"/>
                    <a:pt x="363" y="9"/>
                  </a:cubicBezTo>
                  <a:close/>
                  <a:moveTo>
                    <a:pt x="383" y="8"/>
                  </a:moveTo>
                  <a:cubicBezTo>
                    <a:pt x="380" y="8"/>
                    <a:pt x="376" y="8"/>
                    <a:pt x="374" y="9"/>
                  </a:cubicBezTo>
                  <a:cubicBezTo>
                    <a:pt x="374" y="11"/>
                    <a:pt x="374" y="12"/>
                    <a:pt x="375" y="13"/>
                  </a:cubicBezTo>
                  <a:cubicBezTo>
                    <a:pt x="387" y="25"/>
                    <a:pt x="396" y="40"/>
                    <a:pt x="411" y="50"/>
                  </a:cubicBezTo>
                  <a:cubicBezTo>
                    <a:pt x="426" y="62"/>
                    <a:pt x="443" y="71"/>
                    <a:pt x="461" y="78"/>
                  </a:cubicBezTo>
                  <a:cubicBezTo>
                    <a:pt x="467" y="78"/>
                    <a:pt x="472" y="80"/>
                    <a:pt x="479" y="80"/>
                  </a:cubicBezTo>
                  <a:cubicBezTo>
                    <a:pt x="475" y="75"/>
                    <a:pt x="469" y="72"/>
                    <a:pt x="467" y="65"/>
                  </a:cubicBezTo>
                  <a:cubicBezTo>
                    <a:pt x="453" y="60"/>
                    <a:pt x="439" y="53"/>
                    <a:pt x="425" y="47"/>
                  </a:cubicBezTo>
                  <a:cubicBezTo>
                    <a:pt x="409" y="37"/>
                    <a:pt x="393" y="24"/>
                    <a:pt x="383" y="8"/>
                  </a:cubicBezTo>
                  <a:close/>
                  <a:moveTo>
                    <a:pt x="404" y="15"/>
                  </a:moveTo>
                  <a:cubicBezTo>
                    <a:pt x="401" y="13"/>
                    <a:pt x="401" y="8"/>
                    <a:pt x="397" y="8"/>
                  </a:cubicBezTo>
                  <a:cubicBezTo>
                    <a:pt x="395" y="9"/>
                    <a:pt x="391" y="8"/>
                    <a:pt x="392" y="10"/>
                  </a:cubicBezTo>
                  <a:cubicBezTo>
                    <a:pt x="396" y="15"/>
                    <a:pt x="400" y="22"/>
                    <a:pt x="405" y="26"/>
                  </a:cubicBezTo>
                  <a:cubicBezTo>
                    <a:pt x="422" y="41"/>
                    <a:pt x="443" y="49"/>
                    <a:pt x="464" y="58"/>
                  </a:cubicBezTo>
                  <a:cubicBezTo>
                    <a:pt x="466" y="57"/>
                    <a:pt x="466" y="57"/>
                    <a:pt x="466" y="57"/>
                  </a:cubicBezTo>
                  <a:cubicBezTo>
                    <a:pt x="466" y="55"/>
                    <a:pt x="467" y="53"/>
                    <a:pt x="465" y="51"/>
                  </a:cubicBezTo>
                  <a:cubicBezTo>
                    <a:pt x="443" y="43"/>
                    <a:pt x="422" y="32"/>
                    <a:pt x="404" y="15"/>
                  </a:cubicBezTo>
                  <a:close/>
                  <a:moveTo>
                    <a:pt x="517" y="9"/>
                  </a:moveTo>
                  <a:cubicBezTo>
                    <a:pt x="501" y="7"/>
                    <a:pt x="486" y="8"/>
                    <a:pt x="471" y="9"/>
                  </a:cubicBezTo>
                  <a:cubicBezTo>
                    <a:pt x="476" y="14"/>
                    <a:pt x="484" y="14"/>
                    <a:pt x="491" y="16"/>
                  </a:cubicBezTo>
                  <a:cubicBezTo>
                    <a:pt x="500" y="16"/>
                    <a:pt x="509" y="14"/>
                    <a:pt x="517" y="9"/>
                  </a:cubicBezTo>
                  <a:close/>
                  <a:moveTo>
                    <a:pt x="430" y="9"/>
                  </a:moveTo>
                  <a:cubicBezTo>
                    <a:pt x="423" y="9"/>
                    <a:pt x="415" y="7"/>
                    <a:pt x="409" y="10"/>
                  </a:cubicBezTo>
                  <a:cubicBezTo>
                    <a:pt x="415" y="20"/>
                    <a:pt x="427" y="27"/>
                    <a:pt x="438" y="33"/>
                  </a:cubicBezTo>
                  <a:cubicBezTo>
                    <a:pt x="448" y="37"/>
                    <a:pt x="457" y="46"/>
                    <a:pt x="469" y="45"/>
                  </a:cubicBezTo>
                  <a:cubicBezTo>
                    <a:pt x="470" y="42"/>
                    <a:pt x="475" y="40"/>
                    <a:pt x="474" y="37"/>
                  </a:cubicBezTo>
                  <a:cubicBezTo>
                    <a:pt x="458" y="32"/>
                    <a:pt x="444" y="20"/>
                    <a:pt x="430" y="9"/>
                  </a:cubicBezTo>
                  <a:close/>
                  <a:moveTo>
                    <a:pt x="802" y="9"/>
                  </a:moveTo>
                  <a:cubicBezTo>
                    <a:pt x="785" y="8"/>
                    <a:pt x="771" y="11"/>
                    <a:pt x="755" y="8"/>
                  </a:cubicBezTo>
                  <a:cubicBezTo>
                    <a:pt x="748" y="10"/>
                    <a:pt x="740" y="9"/>
                    <a:pt x="734" y="9"/>
                  </a:cubicBezTo>
                  <a:cubicBezTo>
                    <a:pt x="722" y="10"/>
                    <a:pt x="709" y="8"/>
                    <a:pt x="698" y="9"/>
                  </a:cubicBezTo>
                  <a:cubicBezTo>
                    <a:pt x="693" y="12"/>
                    <a:pt x="699" y="16"/>
                    <a:pt x="698" y="20"/>
                  </a:cubicBezTo>
                  <a:cubicBezTo>
                    <a:pt x="698" y="32"/>
                    <a:pt x="698" y="45"/>
                    <a:pt x="685" y="51"/>
                  </a:cubicBezTo>
                  <a:cubicBezTo>
                    <a:pt x="679" y="55"/>
                    <a:pt x="669" y="58"/>
                    <a:pt x="663" y="52"/>
                  </a:cubicBezTo>
                  <a:cubicBezTo>
                    <a:pt x="663" y="51"/>
                    <a:pt x="663" y="49"/>
                    <a:pt x="664" y="48"/>
                  </a:cubicBezTo>
                  <a:cubicBezTo>
                    <a:pt x="667" y="43"/>
                    <a:pt x="666" y="37"/>
                    <a:pt x="662" y="34"/>
                  </a:cubicBezTo>
                  <a:cubicBezTo>
                    <a:pt x="658" y="32"/>
                    <a:pt x="653" y="33"/>
                    <a:pt x="649" y="34"/>
                  </a:cubicBezTo>
                  <a:cubicBezTo>
                    <a:pt x="641" y="41"/>
                    <a:pt x="641" y="52"/>
                    <a:pt x="643" y="61"/>
                  </a:cubicBezTo>
                  <a:cubicBezTo>
                    <a:pt x="645" y="68"/>
                    <a:pt x="652" y="72"/>
                    <a:pt x="658" y="75"/>
                  </a:cubicBezTo>
                  <a:cubicBezTo>
                    <a:pt x="676" y="82"/>
                    <a:pt x="688" y="62"/>
                    <a:pt x="705" y="63"/>
                  </a:cubicBezTo>
                  <a:cubicBezTo>
                    <a:pt x="715" y="65"/>
                    <a:pt x="723" y="69"/>
                    <a:pt x="729" y="77"/>
                  </a:cubicBezTo>
                  <a:cubicBezTo>
                    <a:pt x="737" y="86"/>
                    <a:pt x="734" y="99"/>
                    <a:pt x="732" y="109"/>
                  </a:cubicBezTo>
                  <a:cubicBezTo>
                    <a:pt x="728" y="117"/>
                    <a:pt x="720" y="124"/>
                    <a:pt x="710" y="123"/>
                  </a:cubicBezTo>
                  <a:cubicBezTo>
                    <a:pt x="707" y="122"/>
                    <a:pt x="703" y="122"/>
                    <a:pt x="703" y="118"/>
                  </a:cubicBezTo>
                  <a:cubicBezTo>
                    <a:pt x="705" y="113"/>
                    <a:pt x="708" y="106"/>
                    <a:pt x="706" y="100"/>
                  </a:cubicBezTo>
                  <a:cubicBezTo>
                    <a:pt x="704" y="97"/>
                    <a:pt x="700" y="96"/>
                    <a:pt x="697" y="95"/>
                  </a:cubicBezTo>
                  <a:cubicBezTo>
                    <a:pt x="693" y="96"/>
                    <a:pt x="688" y="93"/>
                    <a:pt x="686" y="99"/>
                  </a:cubicBezTo>
                  <a:cubicBezTo>
                    <a:pt x="679" y="108"/>
                    <a:pt x="682" y="122"/>
                    <a:pt x="688" y="131"/>
                  </a:cubicBezTo>
                  <a:cubicBezTo>
                    <a:pt x="693" y="142"/>
                    <a:pt x="704" y="146"/>
                    <a:pt x="715" y="147"/>
                  </a:cubicBezTo>
                  <a:cubicBezTo>
                    <a:pt x="734" y="147"/>
                    <a:pt x="752" y="138"/>
                    <a:pt x="762" y="121"/>
                  </a:cubicBezTo>
                  <a:cubicBezTo>
                    <a:pt x="762" y="115"/>
                    <a:pt x="764" y="110"/>
                    <a:pt x="763" y="104"/>
                  </a:cubicBezTo>
                  <a:cubicBezTo>
                    <a:pt x="760" y="84"/>
                    <a:pt x="738" y="69"/>
                    <a:pt x="742" y="47"/>
                  </a:cubicBezTo>
                  <a:cubicBezTo>
                    <a:pt x="743" y="39"/>
                    <a:pt x="750" y="32"/>
                    <a:pt x="757" y="30"/>
                  </a:cubicBezTo>
                  <a:cubicBezTo>
                    <a:pt x="762" y="27"/>
                    <a:pt x="767" y="27"/>
                    <a:pt x="772" y="26"/>
                  </a:cubicBezTo>
                  <a:cubicBezTo>
                    <a:pt x="780" y="23"/>
                    <a:pt x="788" y="27"/>
                    <a:pt x="794" y="31"/>
                  </a:cubicBezTo>
                  <a:cubicBezTo>
                    <a:pt x="802" y="35"/>
                    <a:pt x="802" y="43"/>
                    <a:pt x="803" y="48"/>
                  </a:cubicBezTo>
                  <a:cubicBezTo>
                    <a:pt x="804" y="52"/>
                    <a:pt x="804" y="58"/>
                    <a:pt x="800" y="61"/>
                  </a:cubicBezTo>
                  <a:cubicBezTo>
                    <a:pt x="795" y="65"/>
                    <a:pt x="795" y="58"/>
                    <a:pt x="792" y="56"/>
                  </a:cubicBezTo>
                  <a:cubicBezTo>
                    <a:pt x="787" y="53"/>
                    <a:pt x="782" y="56"/>
                    <a:pt x="779" y="58"/>
                  </a:cubicBezTo>
                  <a:cubicBezTo>
                    <a:pt x="777" y="63"/>
                    <a:pt x="776" y="68"/>
                    <a:pt x="777" y="74"/>
                  </a:cubicBezTo>
                  <a:cubicBezTo>
                    <a:pt x="779" y="82"/>
                    <a:pt x="787" y="87"/>
                    <a:pt x="795" y="89"/>
                  </a:cubicBezTo>
                  <a:cubicBezTo>
                    <a:pt x="808" y="89"/>
                    <a:pt x="820" y="80"/>
                    <a:pt x="824" y="69"/>
                  </a:cubicBezTo>
                  <a:cubicBezTo>
                    <a:pt x="827" y="61"/>
                    <a:pt x="829" y="53"/>
                    <a:pt x="828" y="45"/>
                  </a:cubicBezTo>
                  <a:cubicBezTo>
                    <a:pt x="825" y="32"/>
                    <a:pt x="816" y="24"/>
                    <a:pt x="806" y="16"/>
                  </a:cubicBezTo>
                  <a:cubicBezTo>
                    <a:pt x="805" y="14"/>
                    <a:pt x="804" y="10"/>
                    <a:pt x="802" y="9"/>
                  </a:cubicBezTo>
                  <a:close/>
                  <a:moveTo>
                    <a:pt x="569" y="9"/>
                  </a:moveTo>
                  <a:cubicBezTo>
                    <a:pt x="565" y="8"/>
                    <a:pt x="559" y="8"/>
                    <a:pt x="555" y="9"/>
                  </a:cubicBezTo>
                  <a:cubicBezTo>
                    <a:pt x="548" y="17"/>
                    <a:pt x="540" y="25"/>
                    <a:pt x="532" y="31"/>
                  </a:cubicBezTo>
                  <a:cubicBezTo>
                    <a:pt x="532" y="33"/>
                    <a:pt x="533" y="35"/>
                    <a:pt x="536" y="34"/>
                  </a:cubicBezTo>
                  <a:cubicBezTo>
                    <a:pt x="558" y="22"/>
                    <a:pt x="558" y="22"/>
                    <a:pt x="558" y="22"/>
                  </a:cubicBezTo>
                  <a:cubicBezTo>
                    <a:pt x="562" y="19"/>
                    <a:pt x="568" y="15"/>
                    <a:pt x="569" y="9"/>
                  </a:cubicBezTo>
                  <a:close/>
                  <a:moveTo>
                    <a:pt x="591" y="9"/>
                  </a:moveTo>
                  <a:cubicBezTo>
                    <a:pt x="591" y="9"/>
                    <a:pt x="591" y="9"/>
                    <a:pt x="591" y="9"/>
                  </a:cubicBezTo>
                  <a:cubicBezTo>
                    <a:pt x="586" y="8"/>
                    <a:pt x="582" y="9"/>
                    <a:pt x="577" y="10"/>
                  </a:cubicBezTo>
                  <a:cubicBezTo>
                    <a:pt x="569" y="23"/>
                    <a:pt x="554" y="30"/>
                    <a:pt x="542" y="38"/>
                  </a:cubicBezTo>
                  <a:cubicBezTo>
                    <a:pt x="538" y="41"/>
                    <a:pt x="545" y="44"/>
                    <a:pt x="545" y="47"/>
                  </a:cubicBezTo>
                  <a:cubicBezTo>
                    <a:pt x="547" y="49"/>
                    <a:pt x="550" y="47"/>
                    <a:pt x="553" y="46"/>
                  </a:cubicBezTo>
                  <a:cubicBezTo>
                    <a:pt x="568" y="37"/>
                    <a:pt x="581" y="23"/>
                    <a:pt x="591" y="9"/>
                  </a:cubicBezTo>
                  <a:close/>
                  <a:moveTo>
                    <a:pt x="615" y="10"/>
                  </a:moveTo>
                  <a:cubicBezTo>
                    <a:pt x="610" y="8"/>
                    <a:pt x="603" y="9"/>
                    <a:pt x="598" y="10"/>
                  </a:cubicBezTo>
                  <a:cubicBezTo>
                    <a:pt x="597" y="15"/>
                    <a:pt x="592" y="17"/>
                    <a:pt x="591" y="21"/>
                  </a:cubicBezTo>
                  <a:cubicBezTo>
                    <a:pt x="577" y="33"/>
                    <a:pt x="565" y="48"/>
                    <a:pt x="548" y="55"/>
                  </a:cubicBezTo>
                  <a:cubicBezTo>
                    <a:pt x="547" y="58"/>
                    <a:pt x="546" y="63"/>
                    <a:pt x="549" y="66"/>
                  </a:cubicBezTo>
                  <a:cubicBezTo>
                    <a:pt x="563" y="61"/>
                    <a:pt x="563" y="61"/>
                    <a:pt x="563" y="61"/>
                  </a:cubicBezTo>
                  <a:cubicBezTo>
                    <a:pt x="576" y="51"/>
                    <a:pt x="590" y="41"/>
                    <a:pt x="602" y="29"/>
                  </a:cubicBezTo>
                  <a:cubicBezTo>
                    <a:pt x="604" y="27"/>
                    <a:pt x="605" y="22"/>
                    <a:pt x="608" y="24"/>
                  </a:cubicBezTo>
                  <a:cubicBezTo>
                    <a:pt x="609" y="19"/>
                    <a:pt x="614" y="16"/>
                    <a:pt x="615" y="10"/>
                  </a:cubicBezTo>
                  <a:close/>
                  <a:moveTo>
                    <a:pt x="669" y="11"/>
                  </a:moveTo>
                  <a:cubicBezTo>
                    <a:pt x="668" y="9"/>
                    <a:pt x="668" y="9"/>
                    <a:pt x="668" y="9"/>
                  </a:cubicBezTo>
                  <a:cubicBezTo>
                    <a:pt x="627" y="9"/>
                    <a:pt x="627" y="9"/>
                    <a:pt x="627" y="9"/>
                  </a:cubicBezTo>
                  <a:cubicBezTo>
                    <a:pt x="623" y="8"/>
                    <a:pt x="624" y="12"/>
                    <a:pt x="621" y="14"/>
                  </a:cubicBezTo>
                  <a:cubicBezTo>
                    <a:pt x="609" y="33"/>
                    <a:pt x="591" y="47"/>
                    <a:pt x="572" y="61"/>
                  </a:cubicBezTo>
                  <a:cubicBezTo>
                    <a:pt x="565" y="67"/>
                    <a:pt x="556" y="69"/>
                    <a:pt x="548" y="74"/>
                  </a:cubicBezTo>
                  <a:cubicBezTo>
                    <a:pt x="547" y="83"/>
                    <a:pt x="541" y="91"/>
                    <a:pt x="542" y="101"/>
                  </a:cubicBezTo>
                  <a:cubicBezTo>
                    <a:pt x="543" y="103"/>
                    <a:pt x="544" y="106"/>
                    <a:pt x="546" y="105"/>
                  </a:cubicBezTo>
                  <a:cubicBezTo>
                    <a:pt x="554" y="103"/>
                    <a:pt x="561" y="102"/>
                    <a:pt x="568" y="100"/>
                  </a:cubicBezTo>
                  <a:cubicBezTo>
                    <a:pt x="574" y="98"/>
                    <a:pt x="570" y="91"/>
                    <a:pt x="574" y="87"/>
                  </a:cubicBezTo>
                  <a:cubicBezTo>
                    <a:pt x="581" y="72"/>
                    <a:pt x="597" y="70"/>
                    <a:pt x="611" y="70"/>
                  </a:cubicBezTo>
                  <a:cubicBezTo>
                    <a:pt x="620" y="64"/>
                    <a:pt x="627" y="53"/>
                    <a:pt x="635" y="45"/>
                  </a:cubicBezTo>
                  <a:cubicBezTo>
                    <a:pt x="636" y="38"/>
                    <a:pt x="639" y="33"/>
                    <a:pt x="645" y="28"/>
                  </a:cubicBezTo>
                  <a:cubicBezTo>
                    <a:pt x="650" y="26"/>
                    <a:pt x="655" y="26"/>
                    <a:pt x="660" y="24"/>
                  </a:cubicBezTo>
                  <a:cubicBezTo>
                    <a:pt x="669" y="11"/>
                    <a:pt x="669" y="11"/>
                    <a:pt x="669" y="11"/>
                  </a:cubicBezTo>
                  <a:close/>
                  <a:moveTo>
                    <a:pt x="836" y="14"/>
                  </a:moveTo>
                  <a:cubicBezTo>
                    <a:pt x="833" y="7"/>
                    <a:pt x="824" y="11"/>
                    <a:pt x="818" y="9"/>
                  </a:cubicBezTo>
                  <a:cubicBezTo>
                    <a:pt x="816" y="10"/>
                    <a:pt x="813" y="9"/>
                    <a:pt x="813" y="12"/>
                  </a:cubicBezTo>
                  <a:cubicBezTo>
                    <a:pt x="823" y="23"/>
                    <a:pt x="838" y="34"/>
                    <a:pt x="835" y="52"/>
                  </a:cubicBezTo>
                  <a:cubicBezTo>
                    <a:pt x="844" y="65"/>
                    <a:pt x="855" y="75"/>
                    <a:pt x="867" y="84"/>
                  </a:cubicBezTo>
                  <a:cubicBezTo>
                    <a:pt x="878" y="89"/>
                    <a:pt x="888" y="98"/>
                    <a:pt x="900" y="101"/>
                  </a:cubicBezTo>
                  <a:cubicBezTo>
                    <a:pt x="909" y="95"/>
                    <a:pt x="919" y="92"/>
                    <a:pt x="930" y="93"/>
                  </a:cubicBezTo>
                  <a:cubicBezTo>
                    <a:pt x="939" y="95"/>
                    <a:pt x="947" y="100"/>
                    <a:pt x="956" y="99"/>
                  </a:cubicBezTo>
                  <a:cubicBezTo>
                    <a:pt x="963" y="96"/>
                    <a:pt x="972" y="93"/>
                    <a:pt x="975" y="86"/>
                  </a:cubicBezTo>
                  <a:cubicBezTo>
                    <a:pt x="961" y="87"/>
                    <a:pt x="948" y="86"/>
                    <a:pt x="934" y="84"/>
                  </a:cubicBezTo>
                  <a:cubicBezTo>
                    <a:pt x="930" y="83"/>
                    <a:pt x="927" y="80"/>
                    <a:pt x="923" y="80"/>
                  </a:cubicBezTo>
                  <a:cubicBezTo>
                    <a:pt x="913" y="75"/>
                    <a:pt x="902" y="71"/>
                    <a:pt x="892" y="65"/>
                  </a:cubicBezTo>
                  <a:cubicBezTo>
                    <a:pt x="878" y="54"/>
                    <a:pt x="862" y="45"/>
                    <a:pt x="849" y="32"/>
                  </a:cubicBezTo>
                  <a:cubicBezTo>
                    <a:pt x="846" y="26"/>
                    <a:pt x="840" y="20"/>
                    <a:pt x="836" y="14"/>
                  </a:cubicBezTo>
                  <a:close/>
                  <a:moveTo>
                    <a:pt x="858" y="10"/>
                  </a:moveTo>
                  <a:cubicBezTo>
                    <a:pt x="844" y="9"/>
                    <a:pt x="844" y="9"/>
                    <a:pt x="844" y="9"/>
                  </a:cubicBezTo>
                  <a:cubicBezTo>
                    <a:pt x="843" y="10"/>
                    <a:pt x="841" y="9"/>
                    <a:pt x="841" y="11"/>
                  </a:cubicBezTo>
                  <a:cubicBezTo>
                    <a:pt x="850" y="28"/>
                    <a:pt x="866" y="41"/>
                    <a:pt x="883" y="52"/>
                  </a:cubicBezTo>
                  <a:cubicBezTo>
                    <a:pt x="897" y="65"/>
                    <a:pt x="915" y="69"/>
                    <a:pt x="931" y="78"/>
                  </a:cubicBezTo>
                  <a:cubicBezTo>
                    <a:pt x="940" y="79"/>
                    <a:pt x="940" y="79"/>
                    <a:pt x="940" y="79"/>
                  </a:cubicBezTo>
                  <a:cubicBezTo>
                    <a:pt x="937" y="73"/>
                    <a:pt x="932" y="67"/>
                    <a:pt x="931" y="60"/>
                  </a:cubicBezTo>
                  <a:cubicBezTo>
                    <a:pt x="918" y="53"/>
                    <a:pt x="903" y="50"/>
                    <a:pt x="891" y="40"/>
                  </a:cubicBezTo>
                  <a:cubicBezTo>
                    <a:pt x="879" y="32"/>
                    <a:pt x="867" y="22"/>
                    <a:pt x="858" y="10"/>
                  </a:cubicBezTo>
                  <a:close/>
                  <a:moveTo>
                    <a:pt x="913" y="9"/>
                  </a:moveTo>
                  <a:cubicBezTo>
                    <a:pt x="903" y="9"/>
                    <a:pt x="903" y="9"/>
                    <a:pt x="903" y="9"/>
                  </a:cubicBezTo>
                  <a:cubicBezTo>
                    <a:pt x="899" y="10"/>
                    <a:pt x="896" y="8"/>
                    <a:pt x="892" y="10"/>
                  </a:cubicBezTo>
                  <a:cubicBezTo>
                    <a:pt x="897" y="21"/>
                    <a:pt x="910" y="23"/>
                    <a:pt x="918" y="32"/>
                  </a:cubicBezTo>
                  <a:cubicBezTo>
                    <a:pt x="926" y="33"/>
                    <a:pt x="937" y="44"/>
                    <a:pt x="943" y="34"/>
                  </a:cubicBezTo>
                  <a:cubicBezTo>
                    <a:pt x="944" y="33"/>
                    <a:pt x="945" y="31"/>
                    <a:pt x="944" y="30"/>
                  </a:cubicBezTo>
                  <a:cubicBezTo>
                    <a:pt x="933" y="25"/>
                    <a:pt x="922" y="20"/>
                    <a:pt x="913" y="9"/>
                  </a:cubicBezTo>
                  <a:close/>
                  <a:moveTo>
                    <a:pt x="881" y="10"/>
                  </a:moveTo>
                  <a:cubicBezTo>
                    <a:pt x="877" y="11"/>
                    <a:pt x="863" y="6"/>
                    <a:pt x="869" y="15"/>
                  </a:cubicBezTo>
                  <a:cubicBezTo>
                    <a:pt x="885" y="29"/>
                    <a:pt x="900" y="42"/>
                    <a:pt x="918" y="50"/>
                  </a:cubicBezTo>
                  <a:cubicBezTo>
                    <a:pt x="923" y="51"/>
                    <a:pt x="927" y="55"/>
                    <a:pt x="932" y="53"/>
                  </a:cubicBezTo>
                  <a:cubicBezTo>
                    <a:pt x="933" y="50"/>
                    <a:pt x="937" y="45"/>
                    <a:pt x="933" y="43"/>
                  </a:cubicBezTo>
                  <a:cubicBezTo>
                    <a:pt x="912" y="38"/>
                    <a:pt x="897" y="23"/>
                    <a:pt x="881" y="10"/>
                  </a:cubicBezTo>
                  <a:close/>
                  <a:moveTo>
                    <a:pt x="1011" y="9"/>
                  </a:moveTo>
                  <a:cubicBezTo>
                    <a:pt x="1000" y="10"/>
                    <a:pt x="988" y="10"/>
                    <a:pt x="977" y="9"/>
                  </a:cubicBezTo>
                  <a:cubicBezTo>
                    <a:pt x="960" y="10"/>
                    <a:pt x="941" y="9"/>
                    <a:pt x="925" y="10"/>
                  </a:cubicBezTo>
                  <a:cubicBezTo>
                    <a:pt x="925" y="11"/>
                    <a:pt x="925" y="11"/>
                    <a:pt x="925" y="11"/>
                  </a:cubicBezTo>
                  <a:cubicBezTo>
                    <a:pt x="931" y="19"/>
                    <a:pt x="941" y="23"/>
                    <a:pt x="951" y="26"/>
                  </a:cubicBezTo>
                  <a:cubicBezTo>
                    <a:pt x="959" y="29"/>
                    <a:pt x="964" y="19"/>
                    <a:pt x="973" y="22"/>
                  </a:cubicBezTo>
                  <a:cubicBezTo>
                    <a:pt x="978" y="21"/>
                    <a:pt x="982" y="22"/>
                    <a:pt x="987" y="23"/>
                  </a:cubicBezTo>
                  <a:cubicBezTo>
                    <a:pt x="994" y="20"/>
                    <a:pt x="1002" y="18"/>
                    <a:pt x="1009" y="15"/>
                  </a:cubicBezTo>
                  <a:cubicBezTo>
                    <a:pt x="1010" y="13"/>
                    <a:pt x="1013" y="12"/>
                    <a:pt x="1011" y="9"/>
                  </a:cubicBezTo>
                  <a:close/>
                  <a:moveTo>
                    <a:pt x="1044" y="12"/>
                  </a:moveTo>
                  <a:cubicBezTo>
                    <a:pt x="1044" y="10"/>
                    <a:pt x="1044" y="10"/>
                    <a:pt x="1044" y="10"/>
                  </a:cubicBezTo>
                  <a:cubicBezTo>
                    <a:pt x="1037" y="10"/>
                    <a:pt x="1030" y="9"/>
                    <a:pt x="1023" y="10"/>
                  </a:cubicBezTo>
                  <a:cubicBezTo>
                    <a:pt x="1016" y="16"/>
                    <a:pt x="1009" y="21"/>
                    <a:pt x="1002" y="25"/>
                  </a:cubicBezTo>
                  <a:cubicBezTo>
                    <a:pt x="1002" y="29"/>
                    <a:pt x="1006" y="33"/>
                    <a:pt x="1010" y="34"/>
                  </a:cubicBezTo>
                  <a:cubicBezTo>
                    <a:pt x="1023" y="30"/>
                    <a:pt x="1032" y="20"/>
                    <a:pt x="1044" y="12"/>
                  </a:cubicBezTo>
                  <a:close/>
                  <a:moveTo>
                    <a:pt x="1118" y="9"/>
                  </a:moveTo>
                  <a:cubicBezTo>
                    <a:pt x="1112" y="10"/>
                    <a:pt x="1112" y="10"/>
                    <a:pt x="1112" y="10"/>
                  </a:cubicBezTo>
                  <a:cubicBezTo>
                    <a:pt x="1105" y="10"/>
                    <a:pt x="1098" y="10"/>
                    <a:pt x="1092" y="10"/>
                  </a:cubicBezTo>
                  <a:cubicBezTo>
                    <a:pt x="1087" y="10"/>
                    <a:pt x="1091" y="16"/>
                    <a:pt x="1088" y="18"/>
                  </a:cubicBezTo>
                  <a:cubicBezTo>
                    <a:pt x="1076" y="34"/>
                    <a:pt x="1063" y="52"/>
                    <a:pt x="1046" y="64"/>
                  </a:cubicBezTo>
                  <a:cubicBezTo>
                    <a:pt x="1036" y="72"/>
                    <a:pt x="1025" y="74"/>
                    <a:pt x="1014" y="80"/>
                  </a:cubicBezTo>
                  <a:cubicBezTo>
                    <a:pt x="1013" y="88"/>
                    <a:pt x="1005" y="95"/>
                    <a:pt x="1007" y="103"/>
                  </a:cubicBezTo>
                  <a:cubicBezTo>
                    <a:pt x="1011" y="104"/>
                    <a:pt x="1013" y="101"/>
                    <a:pt x="1017" y="100"/>
                  </a:cubicBezTo>
                  <a:cubicBezTo>
                    <a:pt x="1021" y="100"/>
                    <a:pt x="1024" y="99"/>
                    <a:pt x="1026" y="95"/>
                  </a:cubicBezTo>
                  <a:cubicBezTo>
                    <a:pt x="1025" y="86"/>
                    <a:pt x="1032" y="80"/>
                    <a:pt x="1038" y="75"/>
                  </a:cubicBezTo>
                  <a:cubicBezTo>
                    <a:pt x="1048" y="67"/>
                    <a:pt x="1063" y="70"/>
                    <a:pt x="1074" y="74"/>
                  </a:cubicBezTo>
                  <a:cubicBezTo>
                    <a:pt x="1078" y="70"/>
                    <a:pt x="1085" y="68"/>
                    <a:pt x="1089" y="61"/>
                  </a:cubicBezTo>
                  <a:cubicBezTo>
                    <a:pt x="1100" y="47"/>
                    <a:pt x="1111" y="31"/>
                    <a:pt x="1119" y="15"/>
                  </a:cubicBezTo>
                  <a:cubicBezTo>
                    <a:pt x="1119" y="14"/>
                    <a:pt x="1121" y="10"/>
                    <a:pt x="1118" y="9"/>
                  </a:cubicBezTo>
                  <a:close/>
                  <a:moveTo>
                    <a:pt x="687" y="15"/>
                  </a:moveTo>
                  <a:cubicBezTo>
                    <a:pt x="685" y="13"/>
                    <a:pt x="684" y="9"/>
                    <a:pt x="681" y="9"/>
                  </a:cubicBezTo>
                  <a:cubicBezTo>
                    <a:pt x="678" y="10"/>
                    <a:pt x="677" y="12"/>
                    <a:pt x="677" y="14"/>
                  </a:cubicBezTo>
                  <a:cubicBezTo>
                    <a:pt x="678" y="17"/>
                    <a:pt x="681" y="18"/>
                    <a:pt x="684" y="18"/>
                  </a:cubicBezTo>
                  <a:cubicBezTo>
                    <a:pt x="686" y="19"/>
                    <a:pt x="688" y="17"/>
                    <a:pt x="687" y="15"/>
                  </a:cubicBezTo>
                  <a:close/>
                  <a:moveTo>
                    <a:pt x="1269" y="11"/>
                  </a:moveTo>
                  <a:cubicBezTo>
                    <a:pt x="1246" y="10"/>
                    <a:pt x="1219" y="10"/>
                    <a:pt x="1197" y="10"/>
                  </a:cubicBezTo>
                  <a:cubicBezTo>
                    <a:pt x="1174" y="10"/>
                    <a:pt x="1174" y="10"/>
                    <a:pt x="1174" y="10"/>
                  </a:cubicBezTo>
                  <a:cubicBezTo>
                    <a:pt x="1171" y="12"/>
                    <a:pt x="1165" y="7"/>
                    <a:pt x="1165" y="12"/>
                  </a:cubicBezTo>
                  <a:cubicBezTo>
                    <a:pt x="1172" y="20"/>
                    <a:pt x="1174" y="30"/>
                    <a:pt x="1174" y="41"/>
                  </a:cubicBezTo>
                  <a:cubicBezTo>
                    <a:pt x="1171" y="49"/>
                    <a:pt x="1166" y="61"/>
                    <a:pt x="1155" y="63"/>
                  </a:cubicBezTo>
                  <a:cubicBezTo>
                    <a:pt x="1151" y="64"/>
                    <a:pt x="1146" y="63"/>
                    <a:pt x="1142" y="60"/>
                  </a:cubicBezTo>
                  <a:cubicBezTo>
                    <a:pt x="1137" y="56"/>
                    <a:pt x="1143" y="51"/>
                    <a:pt x="1143" y="47"/>
                  </a:cubicBezTo>
                  <a:cubicBezTo>
                    <a:pt x="1143" y="42"/>
                    <a:pt x="1140" y="37"/>
                    <a:pt x="1136" y="35"/>
                  </a:cubicBezTo>
                  <a:cubicBezTo>
                    <a:pt x="1130" y="34"/>
                    <a:pt x="1125" y="38"/>
                    <a:pt x="1122" y="43"/>
                  </a:cubicBezTo>
                  <a:cubicBezTo>
                    <a:pt x="1120" y="52"/>
                    <a:pt x="1121" y="62"/>
                    <a:pt x="1128" y="69"/>
                  </a:cubicBezTo>
                  <a:cubicBezTo>
                    <a:pt x="1139" y="82"/>
                    <a:pt x="1157" y="73"/>
                    <a:pt x="1170" y="69"/>
                  </a:cubicBezTo>
                  <a:cubicBezTo>
                    <a:pt x="1174" y="66"/>
                    <a:pt x="1178" y="65"/>
                    <a:pt x="1184" y="65"/>
                  </a:cubicBezTo>
                  <a:cubicBezTo>
                    <a:pt x="1188" y="67"/>
                    <a:pt x="1194" y="69"/>
                    <a:pt x="1196" y="74"/>
                  </a:cubicBezTo>
                  <a:cubicBezTo>
                    <a:pt x="1200" y="88"/>
                    <a:pt x="1201" y="102"/>
                    <a:pt x="1196" y="115"/>
                  </a:cubicBezTo>
                  <a:cubicBezTo>
                    <a:pt x="1192" y="120"/>
                    <a:pt x="1190" y="126"/>
                    <a:pt x="1182" y="125"/>
                  </a:cubicBezTo>
                  <a:cubicBezTo>
                    <a:pt x="1173" y="122"/>
                    <a:pt x="1177" y="113"/>
                    <a:pt x="1178" y="107"/>
                  </a:cubicBezTo>
                  <a:cubicBezTo>
                    <a:pt x="1176" y="103"/>
                    <a:pt x="1176" y="97"/>
                    <a:pt x="1172" y="95"/>
                  </a:cubicBezTo>
                  <a:cubicBezTo>
                    <a:pt x="1168" y="96"/>
                    <a:pt x="1165" y="96"/>
                    <a:pt x="1162" y="98"/>
                  </a:cubicBezTo>
                  <a:cubicBezTo>
                    <a:pt x="1158" y="104"/>
                    <a:pt x="1159" y="111"/>
                    <a:pt x="1158" y="117"/>
                  </a:cubicBezTo>
                  <a:cubicBezTo>
                    <a:pt x="1156" y="130"/>
                    <a:pt x="1170" y="136"/>
                    <a:pt x="1178" y="141"/>
                  </a:cubicBezTo>
                  <a:cubicBezTo>
                    <a:pt x="1193" y="142"/>
                    <a:pt x="1193" y="142"/>
                    <a:pt x="1193" y="142"/>
                  </a:cubicBezTo>
                  <a:cubicBezTo>
                    <a:pt x="1206" y="140"/>
                    <a:pt x="1217" y="130"/>
                    <a:pt x="1223" y="118"/>
                  </a:cubicBezTo>
                  <a:cubicBezTo>
                    <a:pt x="1224" y="111"/>
                    <a:pt x="1225" y="101"/>
                    <a:pt x="1218" y="96"/>
                  </a:cubicBezTo>
                  <a:cubicBezTo>
                    <a:pt x="1216" y="94"/>
                    <a:pt x="1219" y="93"/>
                    <a:pt x="1220" y="91"/>
                  </a:cubicBezTo>
                  <a:cubicBezTo>
                    <a:pt x="1218" y="84"/>
                    <a:pt x="1214" y="78"/>
                    <a:pt x="1212" y="73"/>
                  </a:cubicBezTo>
                  <a:cubicBezTo>
                    <a:pt x="1212" y="69"/>
                    <a:pt x="1206" y="70"/>
                    <a:pt x="1209" y="67"/>
                  </a:cubicBezTo>
                  <a:cubicBezTo>
                    <a:pt x="1207" y="58"/>
                    <a:pt x="1208" y="47"/>
                    <a:pt x="1213" y="39"/>
                  </a:cubicBezTo>
                  <a:cubicBezTo>
                    <a:pt x="1220" y="26"/>
                    <a:pt x="1234" y="26"/>
                    <a:pt x="1247" y="25"/>
                  </a:cubicBezTo>
                  <a:cubicBezTo>
                    <a:pt x="1259" y="23"/>
                    <a:pt x="1269" y="32"/>
                    <a:pt x="1275" y="41"/>
                  </a:cubicBezTo>
                  <a:cubicBezTo>
                    <a:pt x="1275" y="47"/>
                    <a:pt x="1280" y="55"/>
                    <a:pt x="1272" y="60"/>
                  </a:cubicBezTo>
                  <a:cubicBezTo>
                    <a:pt x="1268" y="65"/>
                    <a:pt x="1265" y="58"/>
                    <a:pt x="1261" y="61"/>
                  </a:cubicBezTo>
                  <a:cubicBezTo>
                    <a:pt x="1256" y="63"/>
                    <a:pt x="1255" y="68"/>
                    <a:pt x="1255" y="72"/>
                  </a:cubicBezTo>
                  <a:cubicBezTo>
                    <a:pt x="1257" y="77"/>
                    <a:pt x="1260" y="80"/>
                    <a:pt x="1264" y="84"/>
                  </a:cubicBezTo>
                  <a:cubicBezTo>
                    <a:pt x="1268" y="88"/>
                    <a:pt x="1276" y="87"/>
                    <a:pt x="1281" y="86"/>
                  </a:cubicBezTo>
                  <a:cubicBezTo>
                    <a:pt x="1294" y="75"/>
                    <a:pt x="1294" y="75"/>
                    <a:pt x="1294" y="75"/>
                  </a:cubicBezTo>
                  <a:cubicBezTo>
                    <a:pt x="1300" y="64"/>
                    <a:pt x="1307" y="47"/>
                    <a:pt x="1297" y="35"/>
                  </a:cubicBezTo>
                  <a:cubicBezTo>
                    <a:pt x="1287" y="27"/>
                    <a:pt x="1277" y="21"/>
                    <a:pt x="1269" y="11"/>
                  </a:cubicBezTo>
                  <a:close/>
                  <a:moveTo>
                    <a:pt x="1066" y="12"/>
                  </a:moveTo>
                  <a:cubicBezTo>
                    <a:pt x="1066" y="10"/>
                    <a:pt x="1066" y="10"/>
                    <a:pt x="1066" y="10"/>
                  </a:cubicBezTo>
                  <a:cubicBezTo>
                    <a:pt x="1062" y="9"/>
                    <a:pt x="1058" y="10"/>
                    <a:pt x="1054" y="10"/>
                  </a:cubicBezTo>
                  <a:cubicBezTo>
                    <a:pt x="1050" y="9"/>
                    <a:pt x="1050" y="13"/>
                    <a:pt x="1049" y="15"/>
                  </a:cubicBezTo>
                  <a:cubicBezTo>
                    <a:pt x="1025" y="33"/>
                    <a:pt x="1025" y="33"/>
                    <a:pt x="1025" y="33"/>
                  </a:cubicBezTo>
                  <a:cubicBezTo>
                    <a:pt x="1022" y="37"/>
                    <a:pt x="1015" y="36"/>
                    <a:pt x="1014" y="42"/>
                  </a:cubicBezTo>
                  <a:cubicBezTo>
                    <a:pt x="1015" y="44"/>
                    <a:pt x="1015" y="47"/>
                    <a:pt x="1017" y="47"/>
                  </a:cubicBezTo>
                  <a:cubicBezTo>
                    <a:pt x="1019" y="47"/>
                    <a:pt x="1022" y="45"/>
                    <a:pt x="1020" y="42"/>
                  </a:cubicBezTo>
                  <a:cubicBezTo>
                    <a:pt x="1028" y="41"/>
                    <a:pt x="1035" y="37"/>
                    <a:pt x="1041" y="32"/>
                  </a:cubicBezTo>
                  <a:cubicBezTo>
                    <a:pt x="1050" y="27"/>
                    <a:pt x="1058" y="21"/>
                    <a:pt x="1066" y="12"/>
                  </a:cubicBezTo>
                  <a:close/>
                  <a:moveTo>
                    <a:pt x="1084" y="11"/>
                  </a:moveTo>
                  <a:cubicBezTo>
                    <a:pt x="1080" y="10"/>
                    <a:pt x="1072" y="8"/>
                    <a:pt x="1072" y="14"/>
                  </a:cubicBezTo>
                  <a:cubicBezTo>
                    <a:pt x="1063" y="20"/>
                    <a:pt x="1059" y="31"/>
                    <a:pt x="1048" y="34"/>
                  </a:cubicBezTo>
                  <a:cubicBezTo>
                    <a:pt x="1040" y="43"/>
                    <a:pt x="1027" y="47"/>
                    <a:pt x="1017" y="54"/>
                  </a:cubicBezTo>
                  <a:cubicBezTo>
                    <a:pt x="1017" y="59"/>
                    <a:pt x="1015" y="65"/>
                    <a:pt x="1017" y="71"/>
                  </a:cubicBezTo>
                  <a:cubicBezTo>
                    <a:pt x="1043" y="66"/>
                    <a:pt x="1061" y="43"/>
                    <a:pt x="1076" y="23"/>
                  </a:cubicBezTo>
                  <a:cubicBezTo>
                    <a:pt x="1080" y="20"/>
                    <a:pt x="1084" y="16"/>
                    <a:pt x="1084" y="11"/>
                  </a:cubicBezTo>
                  <a:close/>
                  <a:moveTo>
                    <a:pt x="1151" y="10"/>
                  </a:moveTo>
                  <a:cubicBezTo>
                    <a:pt x="1147" y="10"/>
                    <a:pt x="1140" y="9"/>
                    <a:pt x="1137" y="11"/>
                  </a:cubicBezTo>
                  <a:cubicBezTo>
                    <a:pt x="1140" y="15"/>
                    <a:pt x="1144" y="15"/>
                    <a:pt x="1147" y="17"/>
                  </a:cubicBezTo>
                  <a:cubicBezTo>
                    <a:pt x="1151" y="17"/>
                    <a:pt x="1155" y="23"/>
                    <a:pt x="1160" y="19"/>
                  </a:cubicBezTo>
                  <a:cubicBezTo>
                    <a:pt x="1158" y="15"/>
                    <a:pt x="1154" y="12"/>
                    <a:pt x="1151" y="10"/>
                  </a:cubicBezTo>
                  <a:close/>
                  <a:moveTo>
                    <a:pt x="1314" y="11"/>
                  </a:moveTo>
                  <a:cubicBezTo>
                    <a:pt x="1283" y="10"/>
                    <a:pt x="1283" y="10"/>
                    <a:pt x="1283" y="10"/>
                  </a:cubicBezTo>
                  <a:cubicBezTo>
                    <a:pt x="1281" y="12"/>
                    <a:pt x="1281" y="12"/>
                    <a:pt x="1281" y="12"/>
                  </a:cubicBezTo>
                  <a:cubicBezTo>
                    <a:pt x="1285" y="20"/>
                    <a:pt x="1294" y="23"/>
                    <a:pt x="1300" y="28"/>
                  </a:cubicBezTo>
                  <a:cubicBezTo>
                    <a:pt x="1308" y="36"/>
                    <a:pt x="1312" y="47"/>
                    <a:pt x="1309" y="57"/>
                  </a:cubicBezTo>
                  <a:cubicBezTo>
                    <a:pt x="1311" y="59"/>
                    <a:pt x="1311" y="59"/>
                    <a:pt x="1311" y="59"/>
                  </a:cubicBezTo>
                  <a:cubicBezTo>
                    <a:pt x="1315" y="71"/>
                    <a:pt x="1328" y="79"/>
                    <a:pt x="1336" y="88"/>
                  </a:cubicBezTo>
                  <a:cubicBezTo>
                    <a:pt x="1348" y="95"/>
                    <a:pt x="1359" y="103"/>
                    <a:pt x="1373" y="106"/>
                  </a:cubicBezTo>
                  <a:cubicBezTo>
                    <a:pt x="1383" y="99"/>
                    <a:pt x="1383" y="99"/>
                    <a:pt x="1383" y="99"/>
                  </a:cubicBezTo>
                  <a:cubicBezTo>
                    <a:pt x="1401" y="91"/>
                    <a:pt x="1420" y="103"/>
                    <a:pt x="1438" y="96"/>
                  </a:cubicBezTo>
                  <a:cubicBezTo>
                    <a:pt x="1442" y="94"/>
                    <a:pt x="1448" y="91"/>
                    <a:pt x="1449" y="87"/>
                  </a:cubicBezTo>
                  <a:cubicBezTo>
                    <a:pt x="1440" y="88"/>
                    <a:pt x="1431" y="87"/>
                    <a:pt x="1423" y="90"/>
                  </a:cubicBezTo>
                  <a:cubicBezTo>
                    <a:pt x="1417" y="88"/>
                    <a:pt x="1411" y="87"/>
                    <a:pt x="1407" y="82"/>
                  </a:cubicBezTo>
                  <a:cubicBezTo>
                    <a:pt x="1390" y="78"/>
                    <a:pt x="1377" y="69"/>
                    <a:pt x="1363" y="59"/>
                  </a:cubicBezTo>
                  <a:cubicBezTo>
                    <a:pt x="1345" y="45"/>
                    <a:pt x="1324" y="32"/>
                    <a:pt x="1314" y="11"/>
                  </a:cubicBezTo>
                  <a:close/>
                  <a:moveTo>
                    <a:pt x="1342" y="11"/>
                  </a:moveTo>
                  <a:cubicBezTo>
                    <a:pt x="1336" y="10"/>
                    <a:pt x="1328" y="11"/>
                    <a:pt x="1321" y="12"/>
                  </a:cubicBezTo>
                  <a:cubicBezTo>
                    <a:pt x="1321" y="13"/>
                    <a:pt x="1322" y="14"/>
                    <a:pt x="1322" y="15"/>
                  </a:cubicBezTo>
                  <a:cubicBezTo>
                    <a:pt x="1333" y="29"/>
                    <a:pt x="1347" y="41"/>
                    <a:pt x="1362" y="52"/>
                  </a:cubicBezTo>
                  <a:cubicBezTo>
                    <a:pt x="1375" y="61"/>
                    <a:pt x="1387" y="71"/>
                    <a:pt x="1402" y="74"/>
                  </a:cubicBezTo>
                  <a:cubicBezTo>
                    <a:pt x="1402" y="60"/>
                    <a:pt x="1402" y="60"/>
                    <a:pt x="1402" y="60"/>
                  </a:cubicBezTo>
                  <a:cubicBezTo>
                    <a:pt x="1377" y="52"/>
                    <a:pt x="1358" y="32"/>
                    <a:pt x="1342" y="11"/>
                  </a:cubicBezTo>
                  <a:close/>
                  <a:moveTo>
                    <a:pt x="1460" y="12"/>
                  </a:moveTo>
                  <a:cubicBezTo>
                    <a:pt x="1457" y="11"/>
                    <a:pt x="1453" y="11"/>
                    <a:pt x="1450" y="10"/>
                  </a:cubicBezTo>
                  <a:cubicBezTo>
                    <a:pt x="1436" y="12"/>
                    <a:pt x="1422" y="10"/>
                    <a:pt x="1408" y="12"/>
                  </a:cubicBezTo>
                  <a:cubicBezTo>
                    <a:pt x="1408" y="13"/>
                    <a:pt x="1408" y="13"/>
                    <a:pt x="1408" y="13"/>
                  </a:cubicBezTo>
                  <a:cubicBezTo>
                    <a:pt x="1413" y="17"/>
                    <a:pt x="1418" y="20"/>
                    <a:pt x="1424" y="21"/>
                  </a:cubicBezTo>
                  <a:cubicBezTo>
                    <a:pt x="1437" y="22"/>
                    <a:pt x="1452" y="22"/>
                    <a:pt x="1460" y="12"/>
                  </a:cubicBezTo>
                  <a:close/>
                  <a:moveTo>
                    <a:pt x="1739" y="12"/>
                  </a:moveTo>
                  <a:cubicBezTo>
                    <a:pt x="1717" y="12"/>
                    <a:pt x="1717" y="12"/>
                    <a:pt x="1717" y="12"/>
                  </a:cubicBezTo>
                  <a:cubicBezTo>
                    <a:pt x="1680" y="12"/>
                    <a:pt x="1642" y="10"/>
                    <a:pt x="1606" y="12"/>
                  </a:cubicBezTo>
                  <a:cubicBezTo>
                    <a:pt x="1604" y="13"/>
                    <a:pt x="1606" y="15"/>
                    <a:pt x="1606" y="17"/>
                  </a:cubicBezTo>
                  <a:cubicBezTo>
                    <a:pt x="1609" y="26"/>
                    <a:pt x="1619" y="30"/>
                    <a:pt x="1626" y="36"/>
                  </a:cubicBezTo>
                  <a:cubicBezTo>
                    <a:pt x="1629" y="44"/>
                    <a:pt x="1624" y="50"/>
                    <a:pt x="1619" y="56"/>
                  </a:cubicBezTo>
                  <a:cubicBezTo>
                    <a:pt x="1612" y="62"/>
                    <a:pt x="1600" y="64"/>
                    <a:pt x="1591" y="60"/>
                  </a:cubicBezTo>
                  <a:cubicBezTo>
                    <a:pt x="1584" y="55"/>
                    <a:pt x="1593" y="47"/>
                    <a:pt x="1587" y="42"/>
                  </a:cubicBezTo>
                  <a:cubicBezTo>
                    <a:pt x="1585" y="41"/>
                    <a:pt x="1582" y="41"/>
                    <a:pt x="1580" y="43"/>
                  </a:cubicBezTo>
                  <a:cubicBezTo>
                    <a:pt x="1574" y="47"/>
                    <a:pt x="1571" y="53"/>
                    <a:pt x="1571" y="61"/>
                  </a:cubicBezTo>
                  <a:cubicBezTo>
                    <a:pt x="1574" y="66"/>
                    <a:pt x="1575" y="73"/>
                    <a:pt x="1581" y="75"/>
                  </a:cubicBezTo>
                  <a:cubicBezTo>
                    <a:pt x="1603" y="88"/>
                    <a:pt x="1621" y="65"/>
                    <a:pt x="1642" y="66"/>
                  </a:cubicBezTo>
                  <a:cubicBezTo>
                    <a:pt x="1651" y="66"/>
                    <a:pt x="1660" y="71"/>
                    <a:pt x="1662" y="80"/>
                  </a:cubicBezTo>
                  <a:cubicBezTo>
                    <a:pt x="1668" y="92"/>
                    <a:pt x="1665" y="108"/>
                    <a:pt x="1659" y="118"/>
                  </a:cubicBezTo>
                  <a:cubicBezTo>
                    <a:pt x="1655" y="123"/>
                    <a:pt x="1650" y="126"/>
                    <a:pt x="1644" y="125"/>
                  </a:cubicBezTo>
                  <a:cubicBezTo>
                    <a:pt x="1634" y="120"/>
                    <a:pt x="1650" y="113"/>
                    <a:pt x="1642" y="106"/>
                  </a:cubicBezTo>
                  <a:cubicBezTo>
                    <a:pt x="1640" y="104"/>
                    <a:pt x="1638" y="102"/>
                    <a:pt x="1635" y="103"/>
                  </a:cubicBezTo>
                  <a:cubicBezTo>
                    <a:pt x="1630" y="102"/>
                    <a:pt x="1626" y="106"/>
                    <a:pt x="1623" y="110"/>
                  </a:cubicBezTo>
                  <a:cubicBezTo>
                    <a:pt x="1621" y="118"/>
                    <a:pt x="1623" y="126"/>
                    <a:pt x="1626" y="134"/>
                  </a:cubicBezTo>
                  <a:cubicBezTo>
                    <a:pt x="1633" y="143"/>
                    <a:pt x="1644" y="148"/>
                    <a:pt x="1656" y="148"/>
                  </a:cubicBezTo>
                  <a:cubicBezTo>
                    <a:pt x="1671" y="147"/>
                    <a:pt x="1683" y="136"/>
                    <a:pt x="1690" y="123"/>
                  </a:cubicBezTo>
                  <a:cubicBezTo>
                    <a:pt x="1695" y="112"/>
                    <a:pt x="1691" y="97"/>
                    <a:pt x="1686" y="87"/>
                  </a:cubicBezTo>
                  <a:cubicBezTo>
                    <a:pt x="1682" y="78"/>
                    <a:pt x="1669" y="72"/>
                    <a:pt x="1671" y="60"/>
                  </a:cubicBezTo>
                  <a:cubicBezTo>
                    <a:pt x="1674" y="45"/>
                    <a:pt x="1688" y="39"/>
                    <a:pt x="1701" y="35"/>
                  </a:cubicBezTo>
                  <a:cubicBezTo>
                    <a:pt x="1710" y="34"/>
                    <a:pt x="1724" y="31"/>
                    <a:pt x="1731" y="38"/>
                  </a:cubicBezTo>
                  <a:cubicBezTo>
                    <a:pt x="1736" y="42"/>
                    <a:pt x="1738" y="48"/>
                    <a:pt x="1738" y="54"/>
                  </a:cubicBezTo>
                  <a:cubicBezTo>
                    <a:pt x="1735" y="61"/>
                    <a:pt x="1727" y="58"/>
                    <a:pt x="1723" y="63"/>
                  </a:cubicBezTo>
                  <a:cubicBezTo>
                    <a:pt x="1721" y="69"/>
                    <a:pt x="1717" y="74"/>
                    <a:pt x="1720" y="81"/>
                  </a:cubicBezTo>
                  <a:cubicBezTo>
                    <a:pt x="1723" y="85"/>
                    <a:pt x="1726" y="89"/>
                    <a:pt x="1731" y="89"/>
                  </a:cubicBezTo>
                  <a:cubicBezTo>
                    <a:pt x="1740" y="92"/>
                    <a:pt x="1748" y="86"/>
                    <a:pt x="1754" y="79"/>
                  </a:cubicBezTo>
                  <a:cubicBezTo>
                    <a:pt x="1756" y="73"/>
                    <a:pt x="1761" y="67"/>
                    <a:pt x="1758" y="60"/>
                  </a:cubicBezTo>
                  <a:cubicBezTo>
                    <a:pt x="1761" y="45"/>
                    <a:pt x="1745" y="36"/>
                    <a:pt x="1740" y="23"/>
                  </a:cubicBezTo>
                  <a:cubicBezTo>
                    <a:pt x="1739" y="20"/>
                    <a:pt x="1741" y="15"/>
                    <a:pt x="1739" y="12"/>
                  </a:cubicBezTo>
                  <a:close/>
                  <a:moveTo>
                    <a:pt x="1373" y="11"/>
                  </a:moveTo>
                  <a:cubicBezTo>
                    <a:pt x="1352" y="11"/>
                    <a:pt x="1352" y="11"/>
                    <a:pt x="1352" y="11"/>
                  </a:cubicBezTo>
                  <a:cubicBezTo>
                    <a:pt x="1351" y="12"/>
                    <a:pt x="1351" y="12"/>
                    <a:pt x="1351" y="12"/>
                  </a:cubicBezTo>
                  <a:cubicBezTo>
                    <a:pt x="1363" y="31"/>
                    <a:pt x="1380" y="46"/>
                    <a:pt x="1401" y="54"/>
                  </a:cubicBezTo>
                  <a:cubicBezTo>
                    <a:pt x="1407" y="56"/>
                    <a:pt x="1408" y="47"/>
                    <a:pt x="1411" y="44"/>
                  </a:cubicBezTo>
                  <a:cubicBezTo>
                    <a:pt x="1396" y="38"/>
                    <a:pt x="1382" y="26"/>
                    <a:pt x="1373" y="11"/>
                  </a:cubicBezTo>
                  <a:close/>
                  <a:moveTo>
                    <a:pt x="1545" y="14"/>
                  </a:moveTo>
                  <a:cubicBezTo>
                    <a:pt x="1544" y="11"/>
                    <a:pt x="1544" y="11"/>
                    <a:pt x="1544" y="11"/>
                  </a:cubicBezTo>
                  <a:cubicBezTo>
                    <a:pt x="1539" y="11"/>
                    <a:pt x="1532" y="11"/>
                    <a:pt x="1526" y="12"/>
                  </a:cubicBezTo>
                  <a:cubicBezTo>
                    <a:pt x="1519" y="21"/>
                    <a:pt x="1519" y="21"/>
                    <a:pt x="1519" y="21"/>
                  </a:cubicBezTo>
                  <a:cubicBezTo>
                    <a:pt x="1509" y="34"/>
                    <a:pt x="1493" y="40"/>
                    <a:pt x="1482" y="51"/>
                  </a:cubicBezTo>
                  <a:cubicBezTo>
                    <a:pt x="1489" y="62"/>
                    <a:pt x="1489" y="62"/>
                    <a:pt x="1489" y="62"/>
                  </a:cubicBezTo>
                  <a:cubicBezTo>
                    <a:pt x="1490" y="62"/>
                    <a:pt x="1490" y="62"/>
                    <a:pt x="1490" y="62"/>
                  </a:cubicBezTo>
                  <a:cubicBezTo>
                    <a:pt x="1506" y="55"/>
                    <a:pt x="1520" y="42"/>
                    <a:pt x="1532" y="28"/>
                  </a:cubicBezTo>
                  <a:cubicBezTo>
                    <a:pt x="1535" y="23"/>
                    <a:pt x="1542" y="21"/>
                    <a:pt x="1545" y="14"/>
                  </a:cubicBezTo>
                  <a:close/>
                  <a:moveTo>
                    <a:pt x="1598" y="19"/>
                  </a:moveTo>
                  <a:cubicBezTo>
                    <a:pt x="1595" y="12"/>
                    <a:pt x="1595" y="12"/>
                    <a:pt x="1595" y="12"/>
                  </a:cubicBezTo>
                  <a:cubicBezTo>
                    <a:pt x="1581" y="12"/>
                    <a:pt x="1568" y="10"/>
                    <a:pt x="1554" y="12"/>
                  </a:cubicBezTo>
                  <a:cubicBezTo>
                    <a:pt x="1549" y="17"/>
                    <a:pt x="1545" y="25"/>
                    <a:pt x="1538" y="28"/>
                  </a:cubicBezTo>
                  <a:cubicBezTo>
                    <a:pt x="1525" y="46"/>
                    <a:pt x="1509" y="59"/>
                    <a:pt x="1490" y="69"/>
                  </a:cubicBezTo>
                  <a:cubicBezTo>
                    <a:pt x="1491" y="82"/>
                    <a:pt x="1491" y="82"/>
                    <a:pt x="1491" y="82"/>
                  </a:cubicBezTo>
                  <a:cubicBezTo>
                    <a:pt x="1491" y="93"/>
                    <a:pt x="1481" y="101"/>
                    <a:pt x="1483" y="113"/>
                  </a:cubicBezTo>
                  <a:cubicBezTo>
                    <a:pt x="1484" y="117"/>
                    <a:pt x="1486" y="122"/>
                    <a:pt x="1490" y="123"/>
                  </a:cubicBezTo>
                  <a:cubicBezTo>
                    <a:pt x="1497" y="125"/>
                    <a:pt x="1502" y="123"/>
                    <a:pt x="1508" y="122"/>
                  </a:cubicBezTo>
                  <a:cubicBezTo>
                    <a:pt x="1511" y="119"/>
                    <a:pt x="1519" y="118"/>
                    <a:pt x="1517" y="112"/>
                  </a:cubicBezTo>
                  <a:cubicBezTo>
                    <a:pt x="1511" y="110"/>
                    <a:pt x="1507" y="103"/>
                    <a:pt x="1505" y="98"/>
                  </a:cubicBezTo>
                  <a:cubicBezTo>
                    <a:pt x="1506" y="90"/>
                    <a:pt x="1508" y="82"/>
                    <a:pt x="1515" y="77"/>
                  </a:cubicBezTo>
                  <a:cubicBezTo>
                    <a:pt x="1526" y="69"/>
                    <a:pt x="1541" y="74"/>
                    <a:pt x="1551" y="80"/>
                  </a:cubicBezTo>
                  <a:cubicBezTo>
                    <a:pt x="1555" y="75"/>
                    <a:pt x="1559" y="70"/>
                    <a:pt x="1564" y="64"/>
                  </a:cubicBezTo>
                  <a:cubicBezTo>
                    <a:pt x="1565" y="50"/>
                    <a:pt x="1565" y="50"/>
                    <a:pt x="1565" y="50"/>
                  </a:cubicBezTo>
                  <a:cubicBezTo>
                    <a:pt x="1568" y="45"/>
                    <a:pt x="1572" y="38"/>
                    <a:pt x="1579" y="35"/>
                  </a:cubicBezTo>
                  <a:cubicBezTo>
                    <a:pt x="1584" y="33"/>
                    <a:pt x="1589" y="36"/>
                    <a:pt x="1594" y="39"/>
                  </a:cubicBezTo>
                  <a:cubicBezTo>
                    <a:pt x="1597" y="43"/>
                    <a:pt x="1595" y="49"/>
                    <a:pt x="1596" y="54"/>
                  </a:cubicBezTo>
                  <a:cubicBezTo>
                    <a:pt x="1602" y="55"/>
                    <a:pt x="1610" y="55"/>
                    <a:pt x="1615" y="50"/>
                  </a:cubicBezTo>
                  <a:cubicBezTo>
                    <a:pt x="1618" y="47"/>
                    <a:pt x="1620" y="44"/>
                    <a:pt x="1619" y="39"/>
                  </a:cubicBezTo>
                  <a:cubicBezTo>
                    <a:pt x="1610" y="35"/>
                    <a:pt x="1603" y="28"/>
                    <a:pt x="1598" y="19"/>
                  </a:cubicBezTo>
                  <a:close/>
                  <a:moveTo>
                    <a:pt x="1399" y="11"/>
                  </a:moveTo>
                  <a:cubicBezTo>
                    <a:pt x="1385" y="11"/>
                    <a:pt x="1385" y="11"/>
                    <a:pt x="1385" y="11"/>
                  </a:cubicBezTo>
                  <a:cubicBezTo>
                    <a:pt x="1383" y="11"/>
                    <a:pt x="1382" y="13"/>
                    <a:pt x="1382" y="15"/>
                  </a:cubicBezTo>
                  <a:cubicBezTo>
                    <a:pt x="1391" y="25"/>
                    <a:pt x="1402" y="39"/>
                    <a:pt x="1417" y="40"/>
                  </a:cubicBezTo>
                  <a:cubicBezTo>
                    <a:pt x="1427" y="37"/>
                    <a:pt x="1437" y="32"/>
                    <a:pt x="1448" y="34"/>
                  </a:cubicBezTo>
                  <a:cubicBezTo>
                    <a:pt x="1464" y="40"/>
                    <a:pt x="1476" y="25"/>
                    <a:pt x="1488" y="17"/>
                  </a:cubicBezTo>
                  <a:cubicBezTo>
                    <a:pt x="1488" y="15"/>
                    <a:pt x="1491" y="12"/>
                    <a:pt x="1488" y="11"/>
                  </a:cubicBezTo>
                  <a:cubicBezTo>
                    <a:pt x="1471" y="11"/>
                    <a:pt x="1471" y="11"/>
                    <a:pt x="1471" y="11"/>
                  </a:cubicBezTo>
                  <a:cubicBezTo>
                    <a:pt x="1461" y="21"/>
                    <a:pt x="1449" y="26"/>
                    <a:pt x="1435" y="27"/>
                  </a:cubicBezTo>
                  <a:cubicBezTo>
                    <a:pt x="1421" y="27"/>
                    <a:pt x="1408" y="22"/>
                    <a:pt x="1399" y="11"/>
                  </a:cubicBezTo>
                  <a:close/>
                  <a:moveTo>
                    <a:pt x="1517" y="12"/>
                  </a:moveTo>
                  <a:cubicBezTo>
                    <a:pt x="1498" y="11"/>
                    <a:pt x="1498" y="11"/>
                    <a:pt x="1498" y="11"/>
                  </a:cubicBezTo>
                  <a:cubicBezTo>
                    <a:pt x="1496" y="12"/>
                    <a:pt x="1496" y="12"/>
                    <a:pt x="1496" y="12"/>
                  </a:cubicBezTo>
                  <a:cubicBezTo>
                    <a:pt x="1492" y="23"/>
                    <a:pt x="1480" y="30"/>
                    <a:pt x="1470" y="36"/>
                  </a:cubicBezTo>
                  <a:cubicBezTo>
                    <a:pt x="1468" y="41"/>
                    <a:pt x="1475" y="42"/>
                    <a:pt x="1477" y="45"/>
                  </a:cubicBezTo>
                  <a:cubicBezTo>
                    <a:pt x="1489" y="38"/>
                    <a:pt x="1502" y="32"/>
                    <a:pt x="1511" y="21"/>
                  </a:cubicBezTo>
                  <a:cubicBezTo>
                    <a:pt x="1513" y="18"/>
                    <a:pt x="1518" y="16"/>
                    <a:pt x="1517" y="12"/>
                  </a:cubicBezTo>
                  <a:close/>
                  <a:moveTo>
                    <a:pt x="1777" y="12"/>
                  </a:moveTo>
                  <a:cubicBezTo>
                    <a:pt x="1767" y="12"/>
                    <a:pt x="1758" y="12"/>
                    <a:pt x="1749" y="12"/>
                  </a:cubicBezTo>
                  <a:cubicBezTo>
                    <a:pt x="1746" y="14"/>
                    <a:pt x="1747" y="18"/>
                    <a:pt x="1747" y="21"/>
                  </a:cubicBezTo>
                  <a:cubicBezTo>
                    <a:pt x="1753" y="34"/>
                    <a:pt x="1767" y="46"/>
                    <a:pt x="1766" y="62"/>
                  </a:cubicBezTo>
                  <a:cubicBezTo>
                    <a:pt x="1778" y="82"/>
                    <a:pt x="1796" y="96"/>
                    <a:pt x="1814" y="109"/>
                  </a:cubicBezTo>
                  <a:cubicBezTo>
                    <a:pt x="1820" y="110"/>
                    <a:pt x="1824" y="118"/>
                    <a:pt x="1831" y="116"/>
                  </a:cubicBezTo>
                  <a:cubicBezTo>
                    <a:pt x="1832" y="109"/>
                    <a:pt x="1840" y="103"/>
                    <a:pt x="1845" y="99"/>
                  </a:cubicBezTo>
                  <a:cubicBezTo>
                    <a:pt x="1834" y="91"/>
                    <a:pt x="1823" y="81"/>
                    <a:pt x="1814" y="71"/>
                  </a:cubicBezTo>
                  <a:cubicBezTo>
                    <a:pt x="1800" y="59"/>
                    <a:pt x="1791" y="44"/>
                    <a:pt x="1782" y="27"/>
                  </a:cubicBezTo>
                  <a:cubicBezTo>
                    <a:pt x="1780" y="22"/>
                    <a:pt x="1780" y="16"/>
                    <a:pt x="1777" y="12"/>
                  </a:cubicBezTo>
                  <a:close/>
                  <a:moveTo>
                    <a:pt x="1804" y="28"/>
                  </a:moveTo>
                  <a:cubicBezTo>
                    <a:pt x="1800" y="22"/>
                    <a:pt x="1800" y="10"/>
                    <a:pt x="1790" y="12"/>
                  </a:cubicBezTo>
                  <a:cubicBezTo>
                    <a:pt x="1788" y="13"/>
                    <a:pt x="1784" y="11"/>
                    <a:pt x="1784" y="13"/>
                  </a:cubicBezTo>
                  <a:cubicBezTo>
                    <a:pt x="1789" y="29"/>
                    <a:pt x="1797" y="42"/>
                    <a:pt x="1805" y="56"/>
                  </a:cubicBezTo>
                  <a:cubicBezTo>
                    <a:pt x="1818" y="69"/>
                    <a:pt x="1833" y="86"/>
                    <a:pt x="1849" y="94"/>
                  </a:cubicBezTo>
                  <a:cubicBezTo>
                    <a:pt x="1855" y="100"/>
                    <a:pt x="1865" y="96"/>
                    <a:pt x="1873" y="99"/>
                  </a:cubicBezTo>
                  <a:cubicBezTo>
                    <a:pt x="1881" y="99"/>
                    <a:pt x="1887" y="104"/>
                    <a:pt x="1895" y="102"/>
                  </a:cubicBezTo>
                  <a:cubicBezTo>
                    <a:pt x="1901" y="100"/>
                    <a:pt x="1909" y="100"/>
                    <a:pt x="1910" y="94"/>
                  </a:cubicBezTo>
                  <a:cubicBezTo>
                    <a:pt x="1903" y="95"/>
                    <a:pt x="1896" y="91"/>
                    <a:pt x="1890" y="89"/>
                  </a:cubicBezTo>
                  <a:cubicBezTo>
                    <a:pt x="1883" y="94"/>
                    <a:pt x="1874" y="95"/>
                    <a:pt x="1866" y="95"/>
                  </a:cubicBezTo>
                  <a:cubicBezTo>
                    <a:pt x="1857" y="92"/>
                    <a:pt x="1851" y="84"/>
                    <a:pt x="1850" y="76"/>
                  </a:cubicBezTo>
                  <a:cubicBezTo>
                    <a:pt x="1847" y="74"/>
                    <a:pt x="1844" y="71"/>
                    <a:pt x="1841" y="68"/>
                  </a:cubicBezTo>
                  <a:cubicBezTo>
                    <a:pt x="1827" y="56"/>
                    <a:pt x="1815" y="42"/>
                    <a:pt x="1804" y="28"/>
                  </a:cubicBezTo>
                  <a:close/>
                  <a:moveTo>
                    <a:pt x="1813" y="21"/>
                  </a:moveTo>
                  <a:cubicBezTo>
                    <a:pt x="1809" y="19"/>
                    <a:pt x="1812" y="10"/>
                    <a:pt x="1804" y="12"/>
                  </a:cubicBezTo>
                  <a:cubicBezTo>
                    <a:pt x="1803" y="12"/>
                    <a:pt x="1803" y="13"/>
                    <a:pt x="1803" y="14"/>
                  </a:cubicBezTo>
                  <a:cubicBezTo>
                    <a:pt x="1814" y="32"/>
                    <a:pt x="1814" y="32"/>
                    <a:pt x="1814" y="32"/>
                  </a:cubicBezTo>
                  <a:cubicBezTo>
                    <a:pt x="1817" y="40"/>
                    <a:pt x="1826" y="44"/>
                    <a:pt x="1830" y="51"/>
                  </a:cubicBezTo>
                  <a:cubicBezTo>
                    <a:pt x="1836" y="56"/>
                    <a:pt x="1842" y="64"/>
                    <a:pt x="1850" y="67"/>
                  </a:cubicBezTo>
                  <a:cubicBezTo>
                    <a:pt x="1851" y="63"/>
                    <a:pt x="1852" y="60"/>
                    <a:pt x="1853" y="56"/>
                  </a:cubicBezTo>
                  <a:cubicBezTo>
                    <a:pt x="1837" y="47"/>
                    <a:pt x="1827" y="34"/>
                    <a:pt x="1813" y="21"/>
                  </a:cubicBezTo>
                  <a:close/>
                  <a:moveTo>
                    <a:pt x="1829" y="12"/>
                  </a:moveTo>
                  <a:cubicBezTo>
                    <a:pt x="1824" y="13"/>
                    <a:pt x="1819" y="10"/>
                    <a:pt x="1815" y="13"/>
                  </a:cubicBezTo>
                  <a:cubicBezTo>
                    <a:pt x="1818" y="22"/>
                    <a:pt x="1828" y="27"/>
                    <a:pt x="1833" y="34"/>
                  </a:cubicBezTo>
                  <a:cubicBezTo>
                    <a:pt x="1840" y="40"/>
                    <a:pt x="1847" y="47"/>
                    <a:pt x="1856" y="51"/>
                  </a:cubicBezTo>
                  <a:cubicBezTo>
                    <a:pt x="1857" y="49"/>
                    <a:pt x="1860" y="48"/>
                    <a:pt x="1859" y="46"/>
                  </a:cubicBezTo>
                  <a:cubicBezTo>
                    <a:pt x="1846" y="38"/>
                    <a:pt x="1838" y="24"/>
                    <a:pt x="1829" y="12"/>
                  </a:cubicBezTo>
                  <a:close/>
                  <a:moveTo>
                    <a:pt x="1856" y="22"/>
                  </a:moveTo>
                  <a:cubicBezTo>
                    <a:pt x="1852" y="18"/>
                    <a:pt x="1852" y="9"/>
                    <a:pt x="1843" y="12"/>
                  </a:cubicBezTo>
                  <a:cubicBezTo>
                    <a:pt x="1841" y="13"/>
                    <a:pt x="1836" y="11"/>
                    <a:pt x="1837" y="15"/>
                  </a:cubicBezTo>
                  <a:cubicBezTo>
                    <a:pt x="1845" y="24"/>
                    <a:pt x="1851" y="37"/>
                    <a:pt x="1864" y="42"/>
                  </a:cubicBezTo>
                  <a:cubicBezTo>
                    <a:pt x="1867" y="40"/>
                    <a:pt x="1870" y="40"/>
                    <a:pt x="1871" y="36"/>
                  </a:cubicBezTo>
                  <a:cubicBezTo>
                    <a:pt x="1866" y="32"/>
                    <a:pt x="1861" y="28"/>
                    <a:pt x="1856" y="22"/>
                  </a:cubicBezTo>
                  <a:close/>
                  <a:moveTo>
                    <a:pt x="1882" y="13"/>
                  </a:moveTo>
                  <a:cubicBezTo>
                    <a:pt x="1860" y="12"/>
                    <a:pt x="1860" y="12"/>
                    <a:pt x="1860" y="12"/>
                  </a:cubicBezTo>
                  <a:cubicBezTo>
                    <a:pt x="1858" y="14"/>
                    <a:pt x="1858" y="14"/>
                    <a:pt x="1858" y="14"/>
                  </a:cubicBezTo>
                  <a:cubicBezTo>
                    <a:pt x="1860" y="21"/>
                    <a:pt x="1868" y="28"/>
                    <a:pt x="1875" y="32"/>
                  </a:cubicBezTo>
                  <a:cubicBezTo>
                    <a:pt x="1877" y="35"/>
                    <a:pt x="1881" y="30"/>
                    <a:pt x="1883" y="34"/>
                  </a:cubicBezTo>
                  <a:cubicBezTo>
                    <a:pt x="1899" y="30"/>
                    <a:pt x="1913" y="36"/>
                    <a:pt x="1926" y="42"/>
                  </a:cubicBezTo>
                  <a:cubicBezTo>
                    <a:pt x="1938" y="41"/>
                    <a:pt x="1948" y="33"/>
                    <a:pt x="1957" y="25"/>
                  </a:cubicBezTo>
                  <a:cubicBezTo>
                    <a:pt x="1960" y="20"/>
                    <a:pt x="1969" y="20"/>
                    <a:pt x="1968" y="13"/>
                  </a:cubicBezTo>
                  <a:cubicBezTo>
                    <a:pt x="1949" y="13"/>
                    <a:pt x="1949" y="13"/>
                    <a:pt x="1949" y="13"/>
                  </a:cubicBezTo>
                  <a:cubicBezTo>
                    <a:pt x="1939" y="25"/>
                    <a:pt x="1923" y="30"/>
                    <a:pt x="1908" y="28"/>
                  </a:cubicBezTo>
                  <a:cubicBezTo>
                    <a:pt x="1897" y="26"/>
                    <a:pt x="1890" y="19"/>
                    <a:pt x="1882" y="13"/>
                  </a:cubicBezTo>
                  <a:close/>
                  <a:moveTo>
                    <a:pt x="1940" y="14"/>
                  </a:moveTo>
                  <a:cubicBezTo>
                    <a:pt x="1930" y="11"/>
                    <a:pt x="1921" y="13"/>
                    <a:pt x="1911" y="12"/>
                  </a:cubicBezTo>
                  <a:cubicBezTo>
                    <a:pt x="1904" y="14"/>
                    <a:pt x="1897" y="11"/>
                    <a:pt x="1892" y="13"/>
                  </a:cubicBezTo>
                  <a:cubicBezTo>
                    <a:pt x="1895" y="18"/>
                    <a:pt x="1902" y="21"/>
                    <a:pt x="1908" y="23"/>
                  </a:cubicBezTo>
                  <a:cubicBezTo>
                    <a:pt x="1920" y="25"/>
                    <a:pt x="1933" y="23"/>
                    <a:pt x="1940" y="14"/>
                  </a:cubicBezTo>
                  <a:close/>
                  <a:moveTo>
                    <a:pt x="1162" y="25"/>
                  </a:moveTo>
                  <a:cubicBezTo>
                    <a:pt x="1149" y="25"/>
                    <a:pt x="1140" y="18"/>
                    <a:pt x="1128" y="14"/>
                  </a:cubicBezTo>
                  <a:cubicBezTo>
                    <a:pt x="1127" y="17"/>
                    <a:pt x="1124" y="19"/>
                    <a:pt x="1125" y="22"/>
                  </a:cubicBezTo>
                  <a:cubicBezTo>
                    <a:pt x="1130" y="27"/>
                    <a:pt x="1136" y="28"/>
                    <a:pt x="1142" y="31"/>
                  </a:cubicBezTo>
                  <a:cubicBezTo>
                    <a:pt x="1147" y="38"/>
                    <a:pt x="1157" y="39"/>
                    <a:pt x="1165" y="38"/>
                  </a:cubicBezTo>
                  <a:cubicBezTo>
                    <a:pt x="1166" y="34"/>
                    <a:pt x="1167" y="28"/>
                    <a:pt x="1162" y="25"/>
                  </a:cubicBezTo>
                  <a:close/>
                  <a:moveTo>
                    <a:pt x="690" y="26"/>
                  </a:moveTo>
                  <a:cubicBezTo>
                    <a:pt x="686" y="21"/>
                    <a:pt x="678" y="24"/>
                    <a:pt x="672" y="22"/>
                  </a:cubicBezTo>
                  <a:cubicBezTo>
                    <a:pt x="670" y="23"/>
                    <a:pt x="668" y="26"/>
                    <a:pt x="669" y="28"/>
                  </a:cubicBezTo>
                  <a:cubicBezTo>
                    <a:pt x="674" y="33"/>
                    <a:pt x="681" y="33"/>
                    <a:pt x="687" y="34"/>
                  </a:cubicBezTo>
                  <a:cubicBezTo>
                    <a:pt x="690" y="33"/>
                    <a:pt x="690" y="29"/>
                    <a:pt x="690" y="26"/>
                  </a:cubicBezTo>
                  <a:close/>
                  <a:moveTo>
                    <a:pt x="184" y="34"/>
                  </a:moveTo>
                  <a:cubicBezTo>
                    <a:pt x="181" y="30"/>
                    <a:pt x="177" y="28"/>
                    <a:pt x="173" y="27"/>
                  </a:cubicBezTo>
                  <a:cubicBezTo>
                    <a:pt x="170" y="28"/>
                    <a:pt x="170" y="31"/>
                    <a:pt x="169" y="33"/>
                  </a:cubicBezTo>
                  <a:cubicBezTo>
                    <a:pt x="168" y="34"/>
                    <a:pt x="166" y="38"/>
                    <a:pt x="169" y="38"/>
                  </a:cubicBezTo>
                  <a:cubicBezTo>
                    <a:pt x="174" y="37"/>
                    <a:pt x="178" y="35"/>
                    <a:pt x="184" y="34"/>
                  </a:cubicBezTo>
                  <a:close/>
                  <a:moveTo>
                    <a:pt x="1122" y="29"/>
                  </a:moveTo>
                  <a:cubicBezTo>
                    <a:pt x="1120" y="29"/>
                    <a:pt x="1119" y="32"/>
                    <a:pt x="1118" y="34"/>
                  </a:cubicBezTo>
                  <a:cubicBezTo>
                    <a:pt x="1118" y="34"/>
                    <a:pt x="1120" y="34"/>
                    <a:pt x="1120" y="34"/>
                  </a:cubicBezTo>
                  <a:cubicBezTo>
                    <a:pt x="1121" y="32"/>
                    <a:pt x="1123" y="31"/>
                    <a:pt x="1122" y="29"/>
                  </a:cubicBezTo>
                  <a:close/>
                  <a:moveTo>
                    <a:pt x="1005" y="44"/>
                  </a:moveTo>
                  <a:cubicBezTo>
                    <a:pt x="1002" y="39"/>
                    <a:pt x="998" y="33"/>
                    <a:pt x="992" y="31"/>
                  </a:cubicBezTo>
                  <a:cubicBezTo>
                    <a:pt x="984" y="31"/>
                    <a:pt x="976" y="28"/>
                    <a:pt x="967" y="30"/>
                  </a:cubicBezTo>
                  <a:cubicBezTo>
                    <a:pt x="956" y="34"/>
                    <a:pt x="943" y="39"/>
                    <a:pt x="940" y="53"/>
                  </a:cubicBezTo>
                  <a:cubicBezTo>
                    <a:pt x="940" y="58"/>
                    <a:pt x="939" y="65"/>
                    <a:pt x="944" y="69"/>
                  </a:cubicBezTo>
                  <a:cubicBezTo>
                    <a:pt x="946" y="72"/>
                    <a:pt x="950" y="74"/>
                    <a:pt x="954" y="73"/>
                  </a:cubicBezTo>
                  <a:cubicBezTo>
                    <a:pt x="965" y="69"/>
                    <a:pt x="958" y="58"/>
                    <a:pt x="965" y="52"/>
                  </a:cubicBezTo>
                  <a:cubicBezTo>
                    <a:pt x="970" y="51"/>
                    <a:pt x="974" y="49"/>
                    <a:pt x="978" y="51"/>
                  </a:cubicBezTo>
                  <a:cubicBezTo>
                    <a:pt x="985" y="53"/>
                    <a:pt x="988" y="59"/>
                    <a:pt x="990" y="64"/>
                  </a:cubicBezTo>
                  <a:cubicBezTo>
                    <a:pt x="993" y="75"/>
                    <a:pt x="988" y="84"/>
                    <a:pt x="981" y="91"/>
                  </a:cubicBezTo>
                  <a:cubicBezTo>
                    <a:pt x="972" y="100"/>
                    <a:pt x="960" y="110"/>
                    <a:pt x="946" y="106"/>
                  </a:cubicBezTo>
                  <a:cubicBezTo>
                    <a:pt x="933" y="102"/>
                    <a:pt x="915" y="96"/>
                    <a:pt x="905" y="109"/>
                  </a:cubicBezTo>
                  <a:cubicBezTo>
                    <a:pt x="899" y="114"/>
                    <a:pt x="898" y="121"/>
                    <a:pt x="899" y="128"/>
                  </a:cubicBezTo>
                  <a:cubicBezTo>
                    <a:pt x="901" y="132"/>
                    <a:pt x="903" y="138"/>
                    <a:pt x="909" y="139"/>
                  </a:cubicBezTo>
                  <a:cubicBezTo>
                    <a:pt x="913" y="141"/>
                    <a:pt x="917" y="140"/>
                    <a:pt x="919" y="136"/>
                  </a:cubicBezTo>
                  <a:cubicBezTo>
                    <a:pt x="921" y="133"/>
                    <a:pt x="922" y="129"/>
                    <a:pt x="921" y="126"/>
                  </a:cubicBezTo>
                  <a:cubicBezTo>
                    <a:pt x="916" y="122"/>
                    <a:pt x="921" y="116"/>
                    <a:pt x="922" y="112"/>
                  </a:cubicBezTo>
                  <a:cubicBezTo>
                    <a:pt x="927" y="109"/>
                    <a:pt x="935" y="110"/>
                    <a:pt x="941" y="110"/>
                  </a:cubicBezTo>
                  <a:cubicBezTo>
                    <a:pt x="949" y="115"/>
                    <a:pt x="955" y="125"/>
                    <a:pt x="953" y="135"/>
                  </a:cubicBezTo>
                  <a:cubicBezTo>
                    <a:pt x="952" y="144"/>
                    <a:pt x="944" y="151"/>
                    <a:pt x="939" y="158"/>
                  </a:cubicBezTo>
                  <a:cubicBezTo>
                    <a:pt x="939" y="158"/>
                    <a:pt x="939" y="158"/>
                    <a:pt x="939" y="158"/>
                  </a:cubicBezTo>
                  <a:cubicBezTo>
                    <a:pt x="977" y="159"/>
                    <a:pt x="1015" y="159"/>
                    <a:pt x="1053" y="159"/>
                  </a:cubicBezTo>
                  <a:cubicBezTo>
                    <a:pt x="1056" y="160"/>
                    <a:pt x="1056" y="156"/>
                    <a:pt x="1057" y="154"/>
                  </a:cubicBezTo>
                  <a:cubicBezTo>
                    <a:pt x="1073" y="150"/>
                    <a:pt x="1078" y="133"/>
                    <a:pt x="1083" y="120"/>
                  </a:cubicBezTo>
                  <a:cubicBezTo>
                    <a:pt x="1086" y="106"/>
                    <a:pt x="1083" y="90"/>
                    <a:pt x="1071" y="81"/>
                  </a:cubicBezTo>
                  <a:cubicBezTo>
                    <a:pt x="1063" y="78"/>
                    <a:pt x="1052" y="75"/>
                    <a:pt x="1044" y="80"/>
                  </a:cubicBezTo>
                  <a:cubicBezTo>
                    <a:pt x="1035" y="85"/>
                    <a:pt x="1033" y="95"/>
                    <a:pt x="1033" y="104"/>
                  </a:cubicBezTo>
                  <a:cubicBezTo>
                    <a:pt x="1039" y="116"/>
                    <a:pt x="1052" y="100"/>
                    <a:pt x="1057" y="111"/>
                  </a:cubicBezTo>
                  <a:cubicBezTo>
                    <a:pt x="1053" y="122"/>
                    <a:pt x="1041" y="129"/>
                    <a:pt x="1030" y="129"/>
                  </a:cubicBezTo>
                  <a:cubicBezTo>
                    <a:pt x="1022" y="133"/>
                    <a:pt x="1015" y="129"/>
                    <a:pt x="1008" y="126"/>
                  </a:cubicBezTo>
                  <a:cubicBezTo>
                    <a:pt x="1000" y="119"/>
                    <a:pt x="996" y="110"/>
                    <a:pt x="998" y="100"/>
                  </a:cubicBezTo>
                  <a:cubicBezTo>
                    <a:pt x="1004" y="87"/>
                    <a:pt x="1010" y="72"/>
                    <a:pt x="1008" y="56"/>
                  </a:cubicBezTo>
                  <a:cubicBezTo>
                    <a:pt x="1006" y="53"/>
                    <a:pt x="1009" y="47"/>
                    <a:pt x="1005" y="44"/>
                  </a:cubicBezTo>
                  <a:close/>
                  <a:moveTo>
                    <a:pt x="538" y="50"/>
                  </a:moveTo>
                  <a:cubicBezTo>
                    <a:pt x="526" y="36"/>
                    <a:pt x="526" y="36"/>
                    <a:pt x="526" y="36"/>
                  </a:cubicBezTo>
                  <a:cubicBezTo>
                    <a:pt x="514" y="30"/>
                    <a:pt x="499" y="31"/>
                    <a:pt x="488" y="38"/>
                  </a:cubicBezTo>
                  <a:cubicBezTo>
                    <a:pt x="481" y="43"/>
                    <a:pt x="472" y="50"/>
                    <a:pt x="474" y="60"/>
                  </a:cubicBezTo>
                  <a:cubicBezTo>
                    <a:pt x="475" y="65"/>
                    <a:pt x="478" y="70"/>
                    <a:pt x="483" y="73"/>
                  </a:cubicBezTo>
                  <a:cubicBezTo>
                    <a:pt x="486" y="73"/>
                    <a:pt x="489" y="75"/>
                    <a:pt x="492" y="73"/>
                  </a:cubicBezTo>
                  <a:cubicBezTo>
                    <a:pt x="496" y="68"/>
                    <a:pt x="501" y="63"/>
                    <a:pt x="499" y="56"/>
                  </a:cubicBezTo>
                  <a:cubicBezTo>
                    <a:pt x="500" y="53"/>
                    <a:pt x="504" y="52"/>
                    <a:pt x="507" y="52"/>
                  </a:cubicBezTo>
                  <a:cubicBezTo>
                    <a:pt x="512" y="54"/>
                    <a:pt x="519" y="55"/>
                    <a:pt x="522" y="61"/>
                  </a:cubicBezTo>
                  <a:cubicBezTo>
                    <a:pt x="525" y="70"/>
                    <a:pt x="521" y="78"/>
                    <a:pt x="516" y="85"/>
                  </a:cubicBezTo>
                  <a:cubicBezTo>
                    <a:pt x="509" y="97"/>
                    <a:pt x="497" y="107"/>
                    <a:pt x="482" y="107"/>
                  </a:cubicBezTo>
                  <a:cubicBezTo>
                    <a:pt x="463" y="103"/>
                    <a:pt x="463" y="103"/>
                    <a:pt x="463" y="103"/>
                  </a:cubicBezTo>
                  <a:cubicBezTo>
                    <a:pt x="454" y="105"/>
                    <a:pt x="445" y="106"/>
                    <a:pt x="439" y="113"/>
                  </a:cubicBezTo>
                  <a:cubicBezTo>
                    <a:pt x="433" y="118"/>
                    <a:pt x="434" y="128"/>
                    <a:pt x="437" y="135"/>
                  </a:cubicBezTo>
                  <a:cubicBezTo>
                    <a:pt x="440" y="139"/>
                    <a:pt x="444" y="139"/>
                    <a:pt x="449" y="139"/>
                  </a:cubicBezTo>
                  <a:cubicBezTo>
                    <a:pt x="462" y="139"/>
                    <a:pt x="455" y="123"/>
                    <a:pt x="463" y="117"/>
                  </a:cubicBezTo>
                  <a:cubicBezTo>
                    <a:pt x="467" y="115"/>
                    <a:pt x="472" y="115"/>
                    <a:pt x="477" y="116"/>
                  </a:cubicBezTo>
                  <a:cubicBezTo>
                    <a:pt x="481" y="118"/>
                    <a:pt x="486" y="122"/>
                    <a:pt x="487" y="127"/>
                  </a:cubicBezTo>
                  <a:cubicBezTo>
                    <a:pt x="491" y="135"/>
                    <a:pt x="489" y="145"/>
                    <a:pt x="484" y="152"/>
                  </a:cubicBezTo>
                  <a:cubicBezTo>
                    <a:pt x="482" y="156"/>
                    <a:pt x="478" y="155"/>
                    <a:pt x="477" y="159"/>
                  </a:cubicBezTo>
                  <a:cubicBezTo>
                    <a:pt x="490" y="160"/>
                    <a:pt x="506" y="159"/>
                    <a:pt x="520" y="160"/>
                  </a:cubicBezTo>
                  <a:cubicBezTo>
                    <a:pt x="612" y="159"/>
                    <a:pt x="612" y="159"/>
                    <a:pt x="612" y="159"/>
                  </a:cubicBezTo>
                  <a:cubicBezTo>
                    <a:pt x="621" y="154"/>
                    <a:pt x="621" y="154"/>
                    <a:pt x="621" y="154"/>
                  </a:cubicBezTo>
                  <a:cubicBezTo>
                    <a:pt x="633" y="140"/>
                    <a:pt x="632" y="121"/>
                    <a:pt x="636" y="104"/>
                  </a:cubicBezTo>
                  <a:cubicBezTo>
                    <a:pt x="634" y="102"/>
                    <a:pt x="633" y="100"/>
                    <a:pt x="633" y="99"/>
                  </a:cubicBezTo>
                  <a:cubicBezTo>
                    <a:pt x="626" y="92"/>
                    <a:pt x="623" y="81"/>
                    <a:pt x="613" y="78"/>
                  </a:cubicBezTo>
                  <a:cubicBezTo>
                    <a:pt x="605" y="76"/>
                    <a:pt x="597" y="78"/>
                    <a:pt x="590" y="81"/>
                  </a:cubicBezTo>
                  <a:cubicBezTo>
                    <a:pt x="585" y="84"/>
                    <a:pt x="579" y="89"/>
                    <a:pt x="578" y="96"/>
                  </a:cubicBezTo>
                  <a:cubicBezTo>
                    <a:pt x="578" y="101"/>
                    <a:pt x="581" y="106"/>
                    <a:pt x="584" y="110"/>
                  </a:cubicBezTo>
                  <a:cubicBezTo>
                    <a:pt x="590" y="115"/>
                    <a:pt x="600" y="105"/>
                    <a:pt x="604" y="116"/>
                  </a:cubicBezTo>
                  <a:cubicBezTo>
                    <a:pt x="603" y="119"/>
                    <a:pt x="600" y="122"/>
                    <a:pt x="598" y="123"/>
                  </a:cubicBezTo>
                  <a:cubicBezTo>
                    <a:pt x="596" y="127"/>
                    <a:pt x="590" y="126"/>
                    <a:pt x="588" y="130"/>
                  </a:cubicBezTo>
                  <a:cubicBezTo>
                    <a:pt x="576" y="133"/>
                    <a:pt x="565" y="139"/>
                    <a:pt x="552" y="134"/>
                  </a:cubicBezTo>
                  <a:cubicBezTo>
                    <a:pt x="540" y="126"/>
                    <a:pt x="534" y="111"/>
                    <a:pt x="535" y="97"/>
                  </a:cubicBezTo>
                  <a:cubicBezTo>
                    <a:pt x="539" y="82"/>
                    <a:pt x="542" y="65"/>
                    <a:pt x="538" y="50"/>
                  </a:cubicBezTo>
                  <a:close/>
                  <a:moveTo>
                    <a:pt x="1259" y="36"/>
                  </a:moveTo>
                  <a:cubicBezTo>
                    <a:pt x="1258" y="34"/>
                    <a:pt x="1258" y="34"/>
                    <a:pt x="1258" y="34"/>
                  </a:cubicBezTo>
                  <a:cubicBezTo>
                    <a:pt x="1246" y="31"/>
                    <a:pt x="1232" y="32"/>
                    <a:pt x="1223" y="39"/>
                  </a:cubicBezTo>
                  <a:cubicBezTo>
                    <a:pt x="1220" y="43"/>
                    <a:pt x="1216" y="47"/>
                    <a:pt x="1217" y="51"/>
                  </a:cubicBezTo>
                  <a:cubicBezTo>
                    <a:pt x="1222" y="51"/>
                    <a:pt x="1227" y="50"/>
                    <a:pt x="1232" y="49"/>
                  </a:cubicBezTo>
                  <a:cubicBezTo>
                    <a:pt x="1243" y="48"/>
                    <a:pt x="1251" y="41"/>
                    <a:pt x="1259" y="36"/>
                  </a:cubicBezTo>
                  <a:close/>
                  <a:moveTo>
                    <a:pt x="773" y="34"/>
                  </a:moveTo>
                  <a:cubicBezTo>
                    <a:pt x="770" y="34"/>
                    <a:pt x="770" y="34"/>
                    <a:pt x="770" y="34"/>
                  </a:cubicBezTo>
                  <a:cubicBezTo>
                    <a:pt x="766" y="36"/>
                    <a:pt x="761" y="35"/>
                    <a:pt x="757" y="38"/>
                  </a:cubicBezTo>
                  <a:cubicBezTo>
                    <a:pt x="754" y="41"/>
                    <a:pt x="749" y="44"/>
                    <a:pt x="750" y="49"/>
                  </a:cubicBezTo>
                  <a:cubicBezTo>
                    <a:pt x="756" y="48"/>
                    <a:pt x="760" y="44"/>
                    <a:pt x="765" y="42"/>
                  </a:cubicBezTo>
                  <a:cubicBezTo>
                    <a:pt x="768" y="40"/>
                    <a:pt x="772" y="37"/>
                    <a:pt x="773" y="34"/>
                  </a:cubicBezTo>
                  <a:close/>
                  <a:moveTo>
                    <a:pt x="316" y="36"/>
                  </a:moveTo>
                  <a:cubicBezTo>
                    <a:pt x="314" y="34"/>
                    <a:pt x="311" y="35"/>
                    <a:pt x="309" y="34"/>
                  </a:cubicBezTo>
                  <a:cubicBezTo>
                    <a:pt x="301" y="37"/>
                    <a:pt x="290" y="34"/>
                    <a:pt x="283" y="40"/>
                  </a:cubicBezTo>
                  <a:cubicBezTo>
                    <a:pt x="280" y="42"/>
                    <a:pt x="275" y="47"/>
                    <a:pt x="274" y="51"/>
                  </a:cubicBezTo>
                  <a:cubicBezTo>
                    <a:pt x="283" y="49"/>
                    <a:pt x="294" y="47"/>
                    <a:pt x="302" y="43"/>
                  </a:cubicBezTo>
                  <a:cubicBezTo>
                    <a:pt x="307" y="41"/>
                    <a:pt x="312" y="40"/>
                    <a:pt x="316" y="36"/>
                  </a:cubicBezTo>
                  <a:close/>
                  <a:moveTo>
                    <a:pt x="794" y="45"/>
                  </a:moveTo>
                  <a:cubicBezTo>
                    <a:pt x="794" y="40"/>
                    <a:pt x="789" y="35"/>
                    <a:pt x="783" y="35"/>
                  </a:cubicBezTo>
                  <a:cubicBezTo>
                    <a:pt x="773" y="43"/>
                    <a:pt x="762" y="51"/>
                    <a:pt x="751" y="57"/>
                  </a:cubicBezTo>
                  <a:cubicBezTo>
                    <a:pt x="751" y="59"/>
                    <a:pt x="751" y="59"/>
                    <a:pt x="751" y="59"/>
                  </a:cubicBezTo>
                  <a:cubicBezTo>
                    <a:pt x="751" y="62"/>
                    <a:pt x="751" y="67"/>
                    <a:pt x="755" y="68"/>
                  </a:cubicBezTo>
                  <a:cubicBezTo>
                    <a:pt x="765" y="65"/>
                    <a:pt x="771" y="57"/>
                    <a:pt x="778" y="49"/>
                  </a:cubicBezTo>
                  <a:cubicBezTo>
                    <a:pt x="783" y="48"/>
                    <a:pt x="788" y="46"/>
                    <a:pt x="793" y="48"/>
                  </a:cubicBezTo>
                  <a:cubicBezTo>
                    <a:pt x="794" y="48"/>
                    <a:pt x="794" y="46"/>
                    <a:pt x="794" y="45"/>
                  </a:cubicBezTo>
                  <a:close/>
                  <a:moveTo>
                    <a:pt x="685" y="40"/>
                  </a:moveTo>
                  <a:cubicBezTo>
                    <a:pt x="682" y="38"/>
                    <a:pt x="679" y="38"/>
                    <a:pt x="676" y="38"/>
                  </a:cubicBezTo>
                  <a:cubicBezTo>
                    <a:pt x="673" y="40"/>
                    <a:pt x="672" y="43"/>
                    <a:pt x="673" y="47"/>
                  </a:cubicBezTo>
                  <a:cubicBezTo>
                    <a:pt x="676" y="47"/>
                    <a:pt x="676" y="47"/>
                    <a:pt x="676" y="47"/>
                  </a:cubicBezTo>
                  <a:cubicBezTo>
                    <a:pt x="680" y="46"/>
                    <a:pt x="683" y="42"/>
                    <a:pt x="685" y="40"/>
                  </a:cubicBezTo>
                  <a:close/>
                  <a:moveTo>
                    <a:pt x="211" y="44"/>
                  </a:moveTo>
                  <a:cubicBezTo>
                    <a:pt x="200" y="40"/>
                    <a:pt x="200" y="40"/>
                    <a:pt x="200" y="40"/>
                  </a:cubicBezTo>
                  <a:cubicBezTo>
                    <a:pt x="199" y="40"/>
                    <a:pt x="198" y="40"/>
                    <a:pt x="198" y="41"/>
                  </a:cubicBezTo>
                  <a:cubicBezTo>
                    <a:pt x="201" y="45"/>
                    <a:pt x="200" y="50"/>
                    <a:pt x="201" y="54"/>
                  </a:cubicBezTo>
                  <a:cubicBezTo>
                    <a:pt x="204" y="54"/>
                    <a:pt x="206" y="52"/>
                    <a:pt x="208" y="50"/>
                  </a:cubicBezTo>
                  <a:cubicBezTo>
                    <a:pt x="209" y="48"/>
                    <a:pt x="213" y="47"/>
                    <a:pt x="211" y="44"/>
                  </a:cubicBezTo>
                  <a:close/>
                  <a:moveTo>
                    <a:pt x="324" y="42"/>
                  </a:moveTo>
                  <a:cubicBezTo>
                    <a:pt x="323" y="41"/>
                    <a:pt x="322" y="40"/>
                    <a:pt x="321" y="40"/>
                  </a:cubicBezTo>
                  <a:cubicBezTo>
                    <a:pt x="312" y="46"/>
                    <a:pt x="302" y="49"/>
                    <a:pt x="293" y="52"/>
                  </a:cubicBezTo>
                  <a:cubicBezTo>
                    <a:pt x="287" y="54"/>
                    <a:pt x="281" y="56"/>
                    <a:pt x="275" y="58"/>
                  </a:cubicBezTo>
                  <a:cubicBezTo>
                    <a:pt x="280" y="61"/>
                    <a:pt x="281" y="69"/>
                    <a:pt x="288" y="67"/>
                  </a:cubicBezTo>
                  <a:cubicBezTo>
                    <a:pt x="298" y="64"/>
                    <a:pt x="309" y="61"/>
                    <a:pt x="314" y="50"/>
                  </a:cubicBezTo>
                  <a:cubicBezTo>
                    <a:pt x="317" y="47"/>
                    <a:pt x="323" y="47"/>
                    <a:pt x="324" y="42"/>
                  </a:cubicBezTo>
                  <a:close/>
                  <a:moveTo>
                    <a:pt x="1712" y="44"/>
                  </a:moveTo>
                  <a:cubicBezTo>
                    <a:pt x="1712" y="41"/>
                    <a:pt x="1712" y="41"/>
                    <a:pt x="1712" y="41"/>
                  </a:cubicBezTo>
                  <a:cubicBezTo>
                    <a:pt x="1708" y="40"/>
                    <a:pt x="1708" y="40"/>
                    <a:pt x="1708" y="40"/>
                  </a:cubicBezTo>
                  <a:cubicBezTo>
                    <a:pt x="1697" y="44"/>
                    <a:pt x="1684" y="47"/>
                    <a:pt x="1678" y="58"/>
                  </a:cubicBezTo>
                  <a:cubicBezTo>
                    <a:pt x="1678" y="60"/>
                    <a:pt x="1677" y="63"/>
                    <a:pt x="1679" y="64"/>
                  </a:cubicBezTo>
                  <a:cubicBezTo>
                    <a:pt x="1692" y="61"/>
                    <a:pt x="1701" y="52"/>
                    <a:pt x="1712" y="44"/>
                  </a:cubicBezTo>
                  <a:close/>
                  <a:moveTo>
                    <a:pt x="1730" y="50"/>
                  </a:moveTo>
                  <a:cubicBezTo>
                    <a:pt x="1728" y="44"/>
                    <a:pt x="1728" y="44"/>
                    <a:pt x="1728" y="44"/>
                  </a:cubicBezTo>
                  <a:cubicBezTo>
                    <a:pt x="1726" y="43"/>
                    <a:pt x="1723" y="39"/>
                    <a:pt x="1720" y="41"/>
                  </a:cubicBezTo>
                  <a:cubicBezTo>
                    <a:pt x="1717" y="47"/>
                    <a:pt x="1710" y="51"/>
                    <a:pt x="1705" y="56"/>
                  </a:cubicBezTo>
                  <a:cubicBezTo>
                    <a:pt x="1699" y="60"/>
                    <a:pt x="1694" y="64"/>
                    <a:pt x="1688" y="65"/>
                  </a:cubicBezTo>
                  <a:cubicBezTo>
                    <a:pt x="1686" y="68"/>
                    <a:pt x="1682" y="68"/>
                    <a:pt x="1683" y="71"/>
                  </a:cubicBezTo>
                  <a:cubicBezTo>
                    <a:pt x="1684" y="73"/>
                    <a:pt x="1685" y="74"/>
                    <a:pt x="1687" y="74"/>
                  </a:cubicBezTo>
                  <a:cubicBezTo>
                    <a:pt x="1693" y="70"/>
                    <a:pt x="1701" y="72"/>
                    <a:pt x="1707" y="65"/>
                  </a:cubicBezTo>
                  <a:cubicBezTo>
                    <a:pt x="1714" y="64"/>
                    <a:pt x="1718" y="59"/>
                    <a:pt x="1723" y="54"/>
                  </a:cubicBezTo>
                  <a:cubicBezTo>
                    <a:pt x="1726" y="52"/>
                    <a:pt x="1731" y="54"/>
                    <a:pt x="1730" y="50"/>
                  </a:cubicBezTo>
                  <a:close/>
                  <a:moveTo>
                    <a:pt x="1470" y="49"/>
                  </a:moveTo>
                  <a:cubicBezTo>
                    <a:pt x="1463" y="39"/>
                    <a:pt x="1453" y="44"/>
                    <a:pt x="1444" y="41"/>
                  </a:cubicBezTo>
                  <a:cubicBezTo>
                    <a:pt x="1431" y="41"/>
                    <a:pt x="1418" y="46"/>
                    <a:pt x="1411" y="58"/>
                  </a:cubicBezTo>
                  <a:cubicBezTo>
                    <a:pt x="1409" y="64"/>
                    <a:pt x="1407" y="73"/>
                    <a:pt x="1412" y="78"/>
                  </a:cubicBezTo>
                  <a:cubicBezTo>
                    <a:pt x="1416" y="81"/>
                    <a:pt x="1421" y="83"/>
                    <a:pt x="1425" y="82"/>
                  </a:cubicBezTo>
                  <a:cubicBezTo>
                    <a:pt x="1434" y="78"/>
                    <a:pt x="1431" y="69"/>
                    <a:pt x="1433" y="62"/>
                  </a:cubicBezTo>
                  <a:cubicBezTo>
                    <a:pt x="1435" y="57"/>
                    <a:pt x="1440" y="56"/>
                    <a:pt x="1444" y="54"/>
                  </a:cubicBezTo>
                  <a:cubicBezTo>
                    <a:pt x="1451" y="52"/>
                    <a:pt x="1456" y="60"/>
                    <a:pt x="1460" y="63"/>
                  </a:cubicBezTo>
                  <a:cubicBezTo>
                    <a:pt x="1461" y="69"/>
                    <a:pt x="1462" y="75"/>
                    <a:pt x="1460" y="82"/>
                  </a:cubicBezTo>
                  <a:cubicBezTo>
                    <a:pt x="1454" y="99"/>
                    <a:pt x="1437" y="107"/>
                    <a:pt x="1419" y="106"/>
                  </a:cubicBezTo>
                  <a:cubicBezTo>
                    <a:pt x="1406" y="105"/>
                    <a:pt x="1389" y="99"/>
                    <a:pt x="1380" y="112"/>
                  </a:cubicBezTo>
                  <a:cubicBezTo>
                    <a:pt x="1378" y="117"/>
                    <a:pt x="1376" y="125"/>
                    <a:pt x="1378" y="131"/>
                  </a:cubicBezTo>
                  <a:cubicBezTo>
                    <a:pt x="1380" y="134"/>
                    <a:pt x="1383" y="140"/>
                    <a:pt x="1388" y="139"/>
                  </a:cubicBezTo>
                  <a:cubicBezTo>
                    <a:pt x="1390" y="138"/>
                    <a:pt x="1393" y="137"/>
                    <a:pt x="1394" y="134"/>
                  </a:cubicBezTo>
                  <a:cubicBezTo>
                    <a:pt x="1396" y="131"/>
                    <a:pt x="1393" y="128"/>
                    <a:pt x="1391" y="126"/>
                  </a:cubicBezTo>
                  <a:cubicBezTo>
                    <a:pt x="1389" y="120"/>
                    <a:pt x="1397" y="116"/>
                    <a:pt x="1401" y="113"/>
                  </a:cubicBezTo>
                  <a:cubicBezTo>
                    <a:pt x="1407" y="110"/>
                    <a:pt x="1413" y="113"/>
                    <a:pt x="1418" y="114"/>
                  </a:cubicBezTo>
                  <a:cubicBezTo>
                    <a:pt x="1425" y="118"/>
                    <a:pt x="1425" y="126"/>
                    <a:pt x="1428" y="132"/>
                  </a:cubicBezTo>
                  <a:cubicBezTo>
                    <a:pt x="1430" y="142"/>
                    <a:pt x="1425" y="152"/>
                    <a:pt x="1418" y="158"/>
                  </a:cubicBezTo>
                  <a:cubicBezTo>
                    <a:pt x="1418" y="159"/>
                    <a:pt x="1419" y="159"/>
                    <a:pt x="1420" y="159"/>
                  </a:cubicBezTo>
                  <a:cubicBezTo>
                    <a:pt x="1444" y="158"/>
                    <a:pt x="1467" y="159"/>
                    <a:pt x="1490" y="159"/>
                  </a:cubicBezTo>
                  <a:cubicBezTo>
                    <a:pt x="1507" y="158"/>
                    <a:pt x="1524" y="159"/>
                    <a:pt x="1540" y="158"/>
                  </a:cubicBezTo>
                  <a:cubicBezTo>
                    <a:pt x="1550" y="153"/>
                    <a:pt x="1558" y="143"/>
                    <a:pt x="1562" y="132"/>
                  </a:cubicBezTo>
                  <a:cubicBezTo>
                    <a:pt x="1568" y="116"/>
                    <a:pt x="1564" y="99"/>
                    <a:pt x="1551" y="88"/>
                  </a:cubicBezTo>
                  <a:cubicBezTo>
                    <a:pt x="1542" y="84"/>
                    <a:pt x="1530" y="76"/>
                    <a:pt x="1519" y="83"/>
                  </a:cubicBezTo>
                  <a:cubicBezTo>
                    <a:pt x="1515" y="86"/>
                    <a:pt x="1513" y="90"/>
                    <a:pt x="1512" y="95"/>
                  </a:cubicBezTo>
                  <a:cubicBezTo>
                    <a:pt x="1513" y="102"/>
                    <a:pt x="1520" y="105"/>
                    <a:pt x="1525" y="109"/>
                  </a:cubicBezTo>
                  <a:cubicBezTo>
                    <a:pt x="1527" y="112"/>
                    <a:pt x="1525" y="115"/>
                    <a:pt x="1524" y="118"/>
                  </a:cubicBezTo>
                  <a:cubicBezTo>
                    <a:pt x="1516" y="128"/>
                    <a:pt x="1503" y="133"/>
                    <a:pt x="1490" y="131"/>
                  </a:cubicBezTo>
                  <a:cubicBezTo>
                    <a:pt x="1486" y="129"/>
                    <a:pt x="1482" y="126"/>
                    <a:pt x="1480" y="123"/>
                  </a:cubicBezTo>
                  <a:cubicBezTo>
                    <a:pt x="1474" y="118"/>
                    <a:pt x="1475" y="109"/>
                    <a:pt x="1476" y="103"/>
                  </a:cubicBezTo>
                  <a:cubicBezTo>
                    <a:pt x="1482" y="93"/>
                    <a:pt x="1487" y="79"/>
                    <a:pt x="1481" y="67"/>
                  </a:cubicBezTo>
                  <a:cubicBezTo>
                    <a:pt x="1481" y="60"/>
                    <a:pt x="1475" y="55"/>
                    <a:pt x="1470" y="49"/>
                  </a:cubicBezTo>
                  <a:close/>
                  <a:moveTo>
                    <a:pt x="1113" y="41"/>
                  </a:moveTo>
                  <a:cubicBezTo>
                    <a:pt x="1112" y="43"/>
                    <a:pt x="1109" y="45"/>
                    <a:pt x="1109" y="48"/>
                  </a:cubicBezTo>
                  <a:cubicBezTo>
                    <a:pt x="1109" y="50"/>
                    <a:pt x="1110" y="51"/>
                    <a:pt x="1112" y="52"/>
                  </a:cubicBezTo>
                  <a:cubicBezTo>
                    <a:pt x="1113" y="48"/>
                    <a:pt x="1114" y="45"/>
                    <a:pt x="1113" y="41"/>
                  </a:cubicBezTo>
                  <a:close/>
                  <a:moveTo>
                    <a:pt x="1162" y="44"/>
                  </a:moveTo>
                  <a:cubicBezTo>
                    <a:pt x="1159" y="44"/>
                    <a:pt x="1154" y="41"/>
                    <a:pt x="1150" y="42"/>
                  </a:cubicBezTo>
                  <a:cubicBezTo>
                    <a:pt x="1151" y="47"/>
                    <a:pt x="1148" y="52"/>
                    <a:pt x="1149" y="56"/>
                  </a:cubicBezTo>
                  <a:cubicBezTo>
                    <a:pt x="1155" y="59"/>
                    <a:pt x="1157" y="54"/>
                    <a:pt x="1161" y="51"/>
                  </a:cubicBezTo>
                  <a:cubicBezTo>
                    <a:pt x="1162" y="49"/>
                    <a:pt x="1164" y="47"/>
                    <a:pt x="1162" y="44"/>
                  </a:cubicBezTo>
                  <a:close/>
                  <a:moveTo>
                    <a:pt x="1269" y="48"/>
                  </a:moveTo>
                  <a:cubicBezTo>
                    <a:pt x="1267" y="43"/>
                    <a:pt x="1267" y="43"/>
                    <a:pt x="1267" y="43"/>
                  </a:cubicBezTo>
                  <a:cubicBezTo>
                    <a:pt x="1265" y="41"/>
                    <a:pt x="1263" y="44"/>
                    <a:pt x="1261" y="43"/>
                  </a:cubicBezTo>
                  <a:cubicBezTo>
                    <a:pt x="1248" y="53"/>
                    <a:pt x="1231" y="54"/>
                    <a:pt x="1216" y="58"/>
                  </a:cubicBezTo>
                  <a:cubicBezTo>
                    <a:pt x="1215" y="62"/>
                    <a:pt x="1215" y="67"/>
                    <a:pt x="1219" y="70"/>
                  </a:cubicBezTo>
                  <a:cubicBezTo>
                    <a:pt x="1234" y="69"/>
                    <a:pt x="1247" y="64"/>
                    <a:pt x="1257" y="55"/>
                  </a:cubicBezTo>
                  <a:cubicBezTo>
                    <a:pt x="1261" y="51"/>
                    <a:pt x="1270" y="56"/>
                    <a:pt x="1269" y="48"/>
                  </a:cubicBezTo>
                  <a:close/>
                  <a:moveTo>
                    <a:pt x="162" y="53"/>
                  </a:moveTo>
                  <a:cubicBezTo>
                    <a:pt x="163" y="51"/>
                    <a:pt x="163" y="48"/>
                    <a:pt x="163" y="46"/>
                  </a:cubicBezTo>
                  <a:cubicBezTo>
                    <a:pt x="159" y="51"/>
                    <a:pt x="159" y="51"/>
                    <a:pt x="159" y="51"/>
                  </a:cubicBezTo>
                  <a:cubicBezTo>
                    <a:pt x="160" y="52"/>
                    <a:pt x="160" y="53"/>
                    <a:pt x="162" y="53"/>
                  </a:cubicBezTo>
                  <a:close/>
                  <a:moveTo>
                    <a:pt x="1113" y="62"/>
                  </a:moveTo>
                  <a:cubicBezTo>
                    <a:pt x="1110" y="60"/>
                    <a:pt x="1109" y="55"/>
                    <a:pt x="1105" y="54"/>
                  </a:cubicBezTo>
                  <a:cubicBezTo>
                    <a:pt x="1103" y="55"/>
                    <a:pt x="1102" y="57"/>
                    <a:pt x="1102" y="58"/>
                  </a:cubicBezTo>
                  <a:cubicBezTo>
                    <a:pt x="1105" y="67"/>
                    <a:pt x="1110" y="74"/>
                    <a:pt x="1119" y="79"/>
                  </a:cubicBezTo>
                  <a:cubicBezTo>
                    <a:pt x="1127" y="89"/>
                    <a:pt x="1139" y="94"/>
                    <a:pt x="1149" y="101"/>
                  </a:cubicBezTo>
                  <a:cubicBezTo>
                    <a:pt x="1153" y="103"/>
                    <a:pt x="1155" y="97"/>
                    <a:pt x="1157" y="94"/>
                  </a:cubicBezTo>
                  <a:cubicBezTo>
                    <a:pt x="1158" y="91"/>
                    <a:pt x="1162" y="92"/>
                    <a:pt x="1162" y="89"/>
                  </a:cubicBezTo>
                  <a:cubicBezTo>
                    <a:pt x="1153" y="84"/>
                    <a:pt x="1144" y="82"/>
                    <a:pt x="1134" y="81"/>
                  </a:cubicBezTo>
                  <a:cubicBezTo>
                    <a:pt x="1124" y="78"/>
                    <a:pt x="1120" y="68"/>
                    <a:pt x="1113" y="62"/>
                  </a:cubicBezTo>
                  <a:close/>
                  <a:moveTo>
                    <a:pt x="43" y="61"/>
                  </a:moveTo>
                  <a:cubicBezTo>
                    <a:pt x="40" y="58"/>
                    <a:pt x="36" y="55"/>
                    <a:pt x="32" y="55"/>
                  </a:cubicBezTo>
                  <a:cubicBezTo>
                    <a:pt x="25" y="56"/>
                    <a:pt x="25" y="63"/>
                    <a:pt x="20" y="67"/>
                  </a:cubicBezTo>
                  <a:cubicBezTo>
                    <a:pt x="17" y="71"/>
                    <a:pt x="12" y="70"/>
                    <a:pt x="9" y="68"/>
                  </a:cubicBezTo>
                  <a:cubicBezTo>
                    <a:pt x="7" y="68"/>
                    <a:pt x="6" y="64"/>
                    <a:pt x="4" y="64"/>
                  </a:cubicBezTo>
                  <a:cubicBezTo>
                    <a:pt x="4" y="69"/>
                    <a:pt x="5" y="74"/>
                    <a:pt x="4" y="79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3"/>
                    <a:pt x="33" y="86"/>
                    <a:pt x="31" y="87"/>
                  </a:cubicBezTo>
                  <a:cubicBezTo>
                    <a:pt x="24" y="95"/>
                    <a:pt x="14" y="97"/>
                    <a:pt x="5" y="93"/>
                  </a:cubicBezTo>
                  <a:cubicBezTo>
                    <a:pt x="4" y="93"/>
                    <a:pt x="4" y="93"/>
                    <a:pt x="4" y="93"/>
                  </a:cubicBezTo>
                  <a:cubicBezTo>
                    <a:pt x="0" y="101"/>
                    <a:pt x="9" y="99"/>
                    <a:pt x="13" y="101"/>
                  </a:cubicBezTo>
                  <a:cubicBezTo>
                    <a:pt x="20" y="101"/>
                    <a:pt x="26" y="99"/>
                    <a:pt x="32" y="96"/>
                  </a:cubicBezTo>
                  <a:cubicBezTo>
                    <a:pt x="36" y="93"/>
                    <a:pt x="36" y="87"/>
                    <a:pt x="41" y="86"/>
                  </a:cubicBezTo>
                  <a:cubicBezTo>
                    <a:pt x="45" y="78"/>
                    <a:pt x="48" y="68"/>
                    <a:pt x="43" y="61"/>
                  </a:cubicBezTo>
                  <a:close/>
                  <a:moveTo>
                    <a:pt x="163" y="67"/>
                  </a:moveTo>
                  <a:cubicBezTo>
                    <a:pt x="161" y="63"/>
                    <a:pt x="157" y="62"/>
                    <a:pt x="156" y="58"/>
                  </a:cubicBezTo>
                  <a:cubicBezTo>
                    <a:pt x="155" y="57"/>
                    <a:pt x="153" y="59"/>
                    <a:pt x="152" y="60"/>
                  </a:cubicBezTo>
                  <a:cubicBezTo>
                    <a:pt x="148" y="64"/>
                    <a:pt x="156" y="69"/>
                    <a:pt x="158" y="73"/>
                  </a:cubicBezTo>
                  <a:cubicBezTo>
                    <a:pt x="161" y="74"/>
                    <a:pt x="164" y="78"/>
                    <a:pt x="166" y="79"/>
                  </a:cubicBezTo>
                  <a:cubicBezTo>
                    <a:pt x="166" y="74"/>
                    <a:pt x="163" y="71"/>
                    <a:pt x="163" y="67"/>
                  </a:cubicBezTo>
                  <a:close/>
                  <a:moveTo>
                    <a:pt x="982" y="70"/>
                  </a:moveTo>
                  <a:cubicBezTo>
                    <a:pt x="982" y="66"/>
                    <a:pt x="980" y="62"/>
                    <a:pt x="978" y="59"/>
                  </a:cubicBezTo>
                  <a:cubicBezTo>
                    <a:pt x="977" y="58"/>
                    <a:pt x="975" y="59"/>
                    <a:pt x="973" y="59"/>
                  </a:cubicBezTo>
                  <a:cubicBezTo>
                    <a:pt x="969" y="59"/>
                    <a:pt x="969" y="63"/>
                    <a:pt x="969" y="67"/>
                  </a:cubicBezTo>
                  <a:cubicBezTo>
                    <a:pt x="968" y="72"/>
                    <a:pt x="963" y="75"/>
                    <a:pt x="962" y="80"/>
                  </a:cubicBezTo>
                  <a:cubicBezTo>
                    <a:pt x="965" y="83"/>
                    <a:pt x="970" y="80"/>
                    <a:pt x="974" y="80"/>
                  </a:cubicBezTo>
                  <a:cubicBezTo>
                    <a:pt x="979" y="78"/>
                    <a:pt x="984" y="75"/>
                    <a:pt x="982" y="70"/>
                  </a:cubicBezTo>
                  <a:close/>
                  <a:moveTo>
                    <a:pt x="516" y="68"/>
                  </a:moveTo>
                  <a:cubicBezTo>
                    <a:pt x="516" y="63"/>
                    <a:pt x="511" y="59"/>
                    <a:pt x="507" y="61"/>
                  </a:cubicBezTo>
                  <a:cubicBezTo>
                    <a:pt x="507" y="68"/>
                    <a:pt x="500" y="73"/>
                    <a:pt x="499" y="78"/>
                  </a:cubicBezTo>
                  <a:cubicBezTo>
                    <a:pt x="502" y="80"/>
                    <a:pt x="505" y="77"/>
                    <a:pt x="509" y="78"/>
                  </a:cubicBezTo>
                  <a:cubicBezTo>
                    <a:pt x="513" y="77"/>
                    <a:pt x="517" y="73"/>
                    <a:pt x="516" y="68"/>
                  </a:cubicBezTo>
                  <a:close/>
                  <a:moveTo>
                    <a:pt x="637" y="68"/>
                  </a:moveTo>
                  <a:cubicBezTo>
                    <a:pt x="636" y="65"/>
                    <a:pt x="637" y="61"/>
                    <a:pt x="633" y="60"/>
                  </a:cubicBezTo>
                  <a:cubicBezTo>
                    <a:pt x="631" y="61"/>
                    <a:pt x="628" y="64"/>
                    <a:pt x="628" y="67"/>
                  </a:cubicBezTo>
                  <a:cubicBezTo>
                    <a:pt x="645" y="82"/>
                    <a:pt x="645" y="82"/>
                    <a:pt x="645" y="82"/>
                  </a:cubicBezTo>
                  <a:cubicBezTo>
                    <a:pt x="655" y="85"/>
                    <a:pt x="663" y="92"/>
                    <a:pt x="672" y="96"/>
                  </a:cubicBezTo>
                  <a:cubicBezTo>
                    <a:pt x="674" y="98"/>
                    <a:pt x="677" y="97"/>
                    <a:pt x="678" y="95"/>
                  </a:cubicBezTo>
                  <a:cubicBezTo>
                    <a:pt x="679" y="94"/>
                    <a:pt x="681" y="91"/>
                    <a:pt x="679" y="89"/>
                  </a:cubicBezTo>
                  <a:cubicBezTo>
                    <a:pt x="675" y="89"/>
                    <a:pt x="672" y="86"/>
                    <a:pt x="668" y="85"/>
                  </a:cubicBezTo>
                  <a:cubicBezTo>
                    <a:pt x="655" y="84"/>
                    <a:pt x="644" y="79"/>
                    <a:pt x="637" y="68"/>
                  </a:cubicBezTo>
                  <a:close/>
                  <a:moveTo>
                    <a:pt x="1453" y="66"/>
                  </a:moveTo>
                  <a:cubicBezTo>
                    <a:pt x="1451" y="62"/>
                    <a:pt x="1448" y="61"/>
                    <a:pt x="1445" y="61"/>
                  </a:cubicBezTo>
                  <a:cubicBezTo>
                    <a:pt x="1437" y="62"/>
                    <a:pt x="1441" y="71"/>
                    <a:pt x="1438" y="76"/>
                  </a:cubicBezTo>
                  <a:cubicBezTo>
                    <a:pt x="1438" y="78"/>
                    <a:pt x="1436" y="80"/>
                    <a:pt x="1437" y="82"/>
                  </a:cubicBezTo>
                  <a:cubicBezTo>
                    <a:pt x="1442" y="83"/>
                    <a:pt x="1448" y="82"/>
                    <a:pt x="1452" y="79"/>
                  </a:cubicBezTo>
                  <a:cubicBezTo>
                    <a:pt x="1455" y="75"/>
                    <a:pt x="1454" y="70"/>
                    <a:pt x="1453" y="66"/>
                  </a:cubicBezTo>
                  <a:close/>
                  <a:moveTo>
                    <a:pt x="360" y="62"/>
                  </a:moveTo>
                  <a:cubicBezTo>
                    <a:pt x="355" y="62"/>
                    <a:pt x="354" y="68"/>
                    <a:pt x="352" y="71"/>
                  </a:cubicBezTo>
                  <a:cubicBezTo>
                    <a:pt x="345" y="81"/>
                    <a:pt x="335" y="92"/>
                    <a:pt x="321" y="92"/>
                  </a:cubicBezTo>
                  <a:cubicBezTo>
                    <a:pt x="312" y="97"/>
                    <a:pt x="304" y="99"/>
                    <a:pt x="296" y="103"/>
                  </a:cubicBezTo>
                  <a:cubicBezTo>
                    <a:pt x="296" y="108"/>
                    <a:pt x="291" y="112"/>
                    <a:pt x="293" y="115"/>
                  </a:cubicBezTo>
                  <a:cubicBezTo>
                    <a:pt x="308" y="111"/>
                    <a:pt x="308" y="111"/>
                    <a:pt x="308" y="111"/>
                  </a:cubicBezTo>
                  <a:cubicBezTo>
                    <a:pt x="311" y="110"/>
                    <a:pt x="314" y="106"/>
                    <a:pt x="318" y="106"/>
                  </a:cubicBezTo>
                  <a:cubicBezTo>
                    <a:pt x="335" y="98"/>
                    <a:pt x="352" y="89"/>
                    <a:pt x="365" y="74"/>
                  </a:cubicBezTo>
                  <a:cubicBezTo>
                    <a:pt x="368" y="69"/>
                    <a:pt x="362" y="66"/>
                    <a:pt x="360" y="62"/>
                  </a:cubicBezTo>
                  <a:close/>
                  <a:moveTo>
                    <a:pt x="39" y="68"/>
                  </a:moveTo>
                  <a:cubicBezTo>
                    <a:pt x="38" y="65"/>
                    <a:pt x="36" y="64"/>
                    <a:pt x="34" y="63"/>
                  </a:cubicBezTo>
                  <a:cubicBezTo>
                    <a:pt x="30" y="66"/>
                    <a:pt x="26" y="71"/>
                    <a:pt x="25" y="74"/>
                  </a:cubicBezTo>
                  <a:cubicBezTo>
                    <a:pt x="29" y="76"/>
                    <a:pt x="33" y="74"/>
                    <a:pt x="36" y="74"/>
                  </a:cubicBezTo>
                  <a:cubicBezTo>
                    <a:pt x="39" y="73"/>
                    <a:pt x="39" y="70"/>
                    <a:pt x="39" y="68"/>
                  </a:cubicBezTo>
                  <a:close/>
                  <a:moveTo>
                    <a:pt x="838" y="68"/>
                  </a:moveTo>
                  <a:cubicBezTo>
                    <a:pt x="837" y="67"/>
                    <a:pt x="836" y="64"/>
                    <a:pt x="834" y="64"/>
                  </a:cubicBezTo>
                  <a:cubicBezTo>
                    <a:pt x="832" y="66"/>
                    <a:pt x="833" y="70"/>
                    <a:pt x="831" y="72"/>
                  </a:cubicBezTo>
                  <a:cubicBezTo>
                    <a:pt x="831" y="73"/>
                    <a:pt x="832" y="73"/>
                    <a:pt x="833" y="73"/>
                  </a:cubicBezTo>
                  <a:cubicBezTo>
                    <a:pt x="835" y="72"/>
                    <a:pt x="838" y="71"/>
                    <a:pt x="838" y="68"/>
                  </a:cubicBezTo>
                  <a:close/>
                  <a:moveTo>
                    <a:pt x="1114" y="82"/>
                  </a:moveTo>
                  <a:cubicBezTo>
                    <a:pt x="1109" y="80"/>
                    <a:pt x="1106" y="74"/>
                    <a:pt x="1103" y="70"/>
                  </a:cubicBezTo>
                  <a:cubicBezTo>
                    <a:pt x="1099" y="70"/>
                    <a:pt x="1098" y="62"/>
                    <a:pt x="1095" y="66"/>
                  </a:cubicBezTo>
                  <a:cubicBezTo>
                    <a:pt x="1093" y="68"/>
                    <a:pt x="1095" y="70"/>
                    <a:pt x="1095" y="71"/>
                  </a:cubicBezTo>
                  <a:cubicBezTo>
                    <a:pt x="1105" y="86"/>
                    <a:pt x="1120" y="94"/>
                    <a:pt x="1133" y="105"/>
                  </a:cubicBezTo>
                  <a:cubicBezTo>
                    <a:pt x="1139" y="107"/>
                    <a:pt x="1144" y="112"/>
                    <a:pt x="1150" y="113"/>
                  </a:cubicBezTo>
                  <a:cubicBezTo>
                    <a:pt x="1151" y="112"/>
                    <a:pt x="1151" y="110"/>
                    <a:pt x="1150" y="108"/>
                  </a:cubicBezTo>
                  <a:cubicBezTo>
                    <a:pt x="1137" y="100"/>
                    <a:pt x="1124" y="92"/>
                    <a:pt x="1114" y="82"/>
                  </a:cubicBezTo>
                  <a:close/>
                  <a:moveTo>
                    <a:pt x="769" y="73"/>
                  </a:moveTo>
                  <a:cubicBezTo>
                    <a:pt x="770" y="62"/>
                    <a:pt x="760" y="72"/>
                    <a:pt x="757" y="74"/>
                  </a:cubicBezTo>
                  <a:cubicBezTo>
                    <a:pt x="758" y="76"/>
                    <a:pt x="759" y="77"/>
                    <a:pt x="760" y="78"/>
                  </a:cubicBezTo>
                  <a:cubicBezTo>
                    <a:pt x="764" y="77"/>
                    <a:pt x="768" y="77"/>
                    <a:pt x="769" y="73"/>
                  </a:cubicBezTo>
                  <a:close/>
                  <a:moveTo>
                    <a:pt x="1312" y="75"/>
                  </a:moveTo>
                  <a:cubicBezTo>
                    <a:pt x="1310" y="73"/>
                    <a:pt x="1309" y="67"/>
                    <a:pt x="1306" y="69"/>
                  </a:cubicBezTo>
                  <a:cubicBezTo>
                    <a:pt x="1304" y="74"/>
                    <a:pt x="1301" y="79"/>
                    <a:pt x="1297" y="83"/>
                  </a:cubicBezTo>
                  <a:cubicBezTo>
                    <a:pt x="1302" y="83"/>
                    <a:pt x="1307" y="78"/>
                    <a:pt x="1312" y="76"/>
                  </a:cubicBezTo>
                  <a:cubicBezTo>
                    <a:pt x="1312" y="75"/>
                    <a:pt x="1312" y="75"/>
                    <a:pt x="1312" y="75"/>
                  </a:cubicBezTo>
                  <a:close/>
                  <a:moveTo>
                    <a:pt x="306" y="76"/>
                  </a:moveTo>
                  <a:cubicBezTo>
                    <a:pt x="304" y="74"/>
                    <a:pt x="305" y="71"/>
                    <a:pt x="303" y="68"/>
                  </a:cubicBezTo>
                  <a:cubicBezTo>
                    <a:pt x="297" y="68"/>
                    <a:pt x="294" y="73"/>
                    <a:pt x="289" y="73"/>
                  </a:cubicBezTo>
                  <a:cubicBezTo>
                    <a:pt x="288" y="77"/>
                    <a:pt x="294" y="81"/>
                    <a:pt x="289" y="84"/>
                  </a:cubicBezTo>
                  <a:cubicBezTo>
                    <a:pt x="296" y="83"/>
                    <a:pt x="302" y="81"/>
                    <a:pt x="306" y="76"/>
                  </a:cubicBezTo>
                  <a:close/>
                  <a:moveTo>
                    <a:pt x="1712" y="68"/>
                  </a:moveTo>
                  <a:cubicBezTo>
                    <a:pt x="1709" y="69"/>
                    <a:pt x="1707" y="71"/>
                    <a:pt x="1705" y="73"/>
                  </a:cubicBezTo>
                  <a:cubicBezTo>
                    <a:pt x="1700" y="75"/>
                    <a:pt x="1693" y="74"/>
                    <a:pt x="1689" y="79"/>
                  </a:cubicBezTo>
                  <a:cubicBezTo>
                    <a:pt x="1691" y="81"/>
                    <a:pt x="1691" y="85"/>
                    <a:pt x="1694" y="86"/>
                  </a:cubicBezTo>
                  <a:cubicBezTo>
                    <a:pt x="1700" y="85"/>
                    <a:pt x="1706" y="82"/>
                    <a:pt x="1711" y="79"/>
                  </a:cubicBezTo>
                  <a:cubicBezTo>
                    <a:pt x="1712" y="76"/>
                    <a:pt x="1712" y="72"/>
                    <a:pt x="1712" y="68"/>
                  </a:cubicBezTo>
                  <a:close/>
                  <a:moveTo>
                    <a:pt x="1248" y="69"/>
                  </a:moveTo>
                  <a:cubicBezTo>
                    <a:pt x="1240" y="70"/>
                    <a:pt x="1233" y="74"/>
                    <a:pt x="1224" y="74"/>
                  </a:cubicBezTo>
                  <a:cubicBezTo>
                    <a:pt x="1222" y="76"/>
                    <a:pt x="1222" y="76"/>
                    <a:pt x="1222" y="76"/>
                  </a:cubicBezTo>
                  <a:cubicBezTo>
                    <a:pt x="1225" y="79"/>
                    <a:pt x="1225" y="79"/>
                    <a:pt x="1225" y="79"/>
                  </a:cubicBezTo>
                  <a:cubicBezTo>
                    <a:pt x="1233" y="80"/>
                    <a:pt x="1240" y="78"/>
                    <a:pt x="1247" y="75"/>
                  </a:cubicBezTo>
                  <a:cubicBezTo>
                    <a:pt x="1249" y="73"/>
                    <a:pt x="1247" y="70"/>
                    <a:pt x="1248" y="69"/>
                  </a:cubicBezTo>
                  <a:close/>
                  <a:moveTo>
                    <a:pt x="245" y="74"/>
                  </a:moveTo>
                  <a:cubicBezTo>
                    <a:pt x="244" y="69"/>
                    <a:pt x="237" y="70"/>
                    <a:pt x="232" y="70"/>
                  </a:cubicBezTo>
                  <a:cubicBezTo>
                    <a:pt x="231" y="70"/>
                    <a:pt x="228" y="72"/>
                    <a:pt x="229" y="74"/>
                  </a:cubicBezTo>
                  <a:cubicBezTo>
                    <a:pt x="234" y="77"/>
                    <a:pt x="241" y="75"/>
                    <a:pt x="245" y="74"/>
                  </a:cubicBezTo>
                  <a:close/>
                  <a:moveTo>
                    <a:pt x="649" y="89"/>
                  </a:moveTo>
                  <a:cubicBezTo>
                    <a:pt x="637" y="87"/>
                    <a:pt x="632" y="76"/>
                    <a:pt x="623" y="71"/>
                  </a:cubicBezTo>
                  <a:cubicBezTo>
                    <a:pt x="622" y="72"/>
                    <a:pt x="620" y="72"/>
                    <a:pt x="621" y="74"/>
                  </a:cubicBezTo>
                  <a:cubicBezTo>
                    <a:pt x="628" y="78"/>
                    <a:pt x="631" y="87"/>
                    <a:pt x="637" y="92"/>
                  </a:cubicBezTo>
                  <a:cubicBezTo>
                    <a:pt x="641" y="107"/>
                    <a:pt x="659" y="110"/>
                    <a:pt x="672" y="114"/>
                  </a:cubicBezTo>
                  <a:cubicBezTo>
                    <a:pt x="675" y="112"/>
                    <a:pt x="675" y="107"/>
                    <a:pt x="675" y="103"/>
                  </a:cubicBezTo>
                  <a:cubicBezTo>
                    <a:pt x="666" y="98"/>
                    <a:pt x="657" y="94"/>
                    <a:pt x="649" y="89"/>
                  </a:cubicBezTo>
                  <a:close/>
                  <a:moveTo>
                    <a:pt x="149" y="72"/>
                  </a:moveTo>
                  <a:cubicBezTo>
                    <a:pt x="143" y="71"/>
                    <a:pt x="143" y="71"/>
                    <a:pt x="143" y="71"/>
                  </a:cubicBezTo>
                  <a:cubicBezTo>
                    <a:pt x="143" y="73"/>
                    <a:pt x="146" y="76"/>
                    <a:pt x="149" y="77"/>
                  </a:cubicBezTo>
                  <a:cubicBezTo>
                    <a:pt x="155" y="85"/>
                    <a:pt x="163" y="92"/>
                    <a:pt x="166" y="102"/>
                  </a:cubicBezTo>
                  <a:cubicBezTo>
                    <a:pt x="179" y="113"/>
                    <a:pt x="179" y="113"/>
                    <a:pt x="179" y="113"/>
                  </a:cubicBezTo>
                  <a:cubicBezTo>
                    <a:pt x="187" y="116"/>
                    <a:pt x="192" y="125"/>
                    <a:pt x="201" y="123"/>
                  </a:cubicBezTo>
                  <a:cubicBezTo>
                    <a:pt x="202" y="119"/>
                    <a:pt x="204" y="115"/>
                    <a:pt x="201" y="112"/>
                  </a:cubicBezTo>
                  <a:cubicBezTo>
                    <a:pt x="190" y="105"/>
                    <a:pt x="178" y="97"/>
                    <a:pt x="167" y="90"/>
                  </a:cubicBezTo>
                  <a:cubicBezTo>
                    <a:pt x="161" y="84"/>
                    <a:pt x="157" y="77"/>
                    <a:pt x="149" y="72"/>
                  </a:cubicBezTo>
                  <a:close/>
                  <a:moveTo>
                    <a:pt x="716" y="75"/>
                  </a:moveTo>
                  <a:cubicBezTo>
                    <a:pt x="713" y="73"/>
                    <a:pt x="708" y="72"/>
                    <a:pt x="704" y="71"/>
                  </a:cubicBezTo>
                  <a:cubicBezTo>
                    <a:pt x="703" y="72"/>
                    <a:pt x="700" y="72"/>
                    <a:pt x="701" y="74"/>
                  </a:cubicBezTo>
                  <a:cubicBezTo>
                    <a:pt x="704" y="77"/>
                    <a:pt x="712" y="77"/>
                    <a:pt x="716" y="75"/>
                  </a:cubicBezTo>
                  <a:close/>
                  <a:moveTo>
                    <a:pt x="1089" y="73"/>
                  </a:moveTo>
                  <a:cubicBezTo>
                    <a:pt x="1086" y="73"/>
                    <a:pt x="1083" y="76"/>
                    <a:pt x="1081" y="79"/>
                  </a:cubicBezTo>
                  <a:cubicBezTo>
                    <a:pt x="1084" y="85"/>
                    <a:pt x="1089" y="91"/>
                    <a:pt x="1089" y="99"/>
                  </a:cubicBezTo>
                  <a:cubicBezTo>
                    <a:pt x="1094" y="107"/>
                    <a:pt x="1086" y="116"/>
                    <a:pt x="1095" y="124"/>
                  </a:cubicBezTo>
                  <a:cubicBezTo>
                    <a:pt x="1114" y="140"/>
                    <a:pt x="1137" y="149"/>
                    <a:pt x="1161" y="155"/>
                  </a:cubicBezTo>
                  <a:cubicBezTo>
                    <a:pt x="1162" y="162"/>
                    <a:pt x="1171" y="157"/>
                    <a:pt x="1175" y="159"/>
                  </a:cubicBezTo>
                  <a:cubicBezTo>
                    <a:pt x="1207" y="160"/>
                    <a:pt x="1242" y="159"/>
                    <a:pt x="1274" y="159"/>
                  </a:cubicBezTo>
                  <a:cubicBezTo>
                    <a:pt x="1280" y="153"/>
                    <a:pt x="1287" y="152"/>
                    <a:pt x="1294" y="150"/>
                  </a:cubicBezTo>
                  <a:cubicBezTo>
                    <a:pt x="1307" y="142"/>
                    <a:pt x="1319" y="132"/>
                    <a:pt x="1330" y="121"/>
                  </a:cubicBezTo>
                  <a:cubicBezTo>
                    <a:pt x="1336" y="116"/>
                    <a:pt x="1344" y="111"/>
                    <a:pt x="1346" y="103"/>
                  </a:cubicBezTo>
                  <a:cubicBezTo>
                    <a:pt x="1340" y="97"/>
                    <a:pt x="1332" y="94"/>
                    <a:pt x="1325" y="88"/>
                  </a:cubicBezTo>
                  <a:cubicBezTo>
                    <a:pt x="1309" y="100"/>
                    <a:pt x="1293" y="110"/>
                    <a:pt x="1276" y="119"/>
                  </a:cubicBezTo>
                  <a:cubicBezTo>
                    <a:pt x="1259" y="126"/>
                    <a:pt x="1242" y="133"/>
                    <a:pt x="1223" y="132"/>
                  </a:cubicBezTo>
                  <a:cubicBezTo>
                    <a:pt x="1214" y="138"/>
                    <a:pt x="1207" y="148"/>
                    <a:pt x="1195" y="149"/>
                  </a:cubicBezTo>
                  <a:cubicBezTo>
                    <a:pt x="1183" y="152"/>
                    <a:pt x="1173" y="145"/>
                    <a:pt x="1163" y="140"/>
                  </a:cubicBezTo>
                  <a:cubicBezTo>
                    <a:pt x="1156" y="136"/>
                    <a:pt x="1151" y="128"/>
                    <a:pt x="1149" y="120"/>
                  </a:cubicBezTo>
                  <a:cubicBezTo>
                    <a:pt x="1145" y="117"/>
                    <a:pt x="1141" y="115"/>
                    <a:pt x="1136" y="112"/>
                  </a:cubicBezTo>
                  <a:cubicBezTo>
                    <a:pt x="1118" y="103"/>
                    <a:pt x="1103" y="88"/>
                    <a:pt x="1089" y="73"/>
                  </a:cubicBezTo>
                  <a:close/>
                  <a:moveTo>
                    <a:pt x="1187" y="75"/>
                  </a:moveTo>
                  <a:cubicBezTo>
                    <a:pt x="1186" y="74"/>
                    <a:pt x="1183" y="73"/>
                    <a:pt x="1180" y="73"/>
                  </a:cubicBezTo>
                  <a:cubicBezTo>
                    <a:pt x="1178" y="73"/>
                    <a:pt x="1176" y="74"/>
                    <a:pt x="1175" y="75"/>
                  </a:cubicBezTo>
                  <a:cubicBezTo>
                    <a:pt x="1177" y="77"/>
                    <a:pt x="1179" y="77"/>
                    <a:pt x="1181" y="77"/>
                  </a:cubicBezTo>
                  <a:cubicBezTo>
                    <a:pt x="1183" y="77"/>
                    <a:pt x="1187" y="78"/>
                    <a:pt x="1187" y="75"/>
                  </a:cubicBezTo>
                  <a:close/>
                  <a:moveTo>
                    <a:pt x="1656" y="82"/>
                  </a:moveTo>
                  <a:cubicBezTo>
                    <a:pt x="1654" y="75"/>
                    <a:pt x="1646" y="73"/>
                    <a:pt x="1639" y="73"/>
                  </a:cubicBezTo>
                  <a:cubicBezTo>
                    <a:pt x="1635" y="74"/>
                    <a:pt x="1631" y="73"/>
                    <a:pt x="1629" y="77"/>
                  </a:cubicBezTo>
                  <a:cubicBezTo>
                    <a:pt x="1635" y="85"/>
                    <a:pt x="1647" y="86"/>
                    <a:pt x="1656" y="90"/>
                  </a:cubicBezTo>
                  <a:cubicBezTo>
                    <a:pt x="1659" y="89"/>
                    <a:pt x="1656" y="85"/>
                    <a:pt x="1656" y="82"/>
                  </a:cubicBezTo>
                  <a:close/>
                  <a:moveTo>
                    <a:pt x="1593" y="99"/>
                  </a:moveTo>
                  <a:cubicBezTo>
                    <a:pt x="1582" y="93"/>
                    <a:pt x="1579" y="78"/>
                    <a:pt x="1567" y="73"/>
                  </a:cubicBezTo>
                  <a:cubicBezTo>
                    <a:pt x="1566" y="74"/>
                    <a:pt x="1563" y="75"/>
                    <a:pt x="1564" y="77"/>
                  </a:cubicBezTo>
                  <a:cubicBezTo>
                    <a:pt x="1568" y="87"/>
                    <a:pt x="1577" y="96"/>
                    <a:pt x="1584" y="104"/>
                  </a:cubicBezTo>
                  <a:cubicBezTo>
                    <a:pt x="1593" y="110"/>
                    <a:pt x="1600" y="119"/>
                    <a:pt x="1609" y="123"/>
                  </a:cubicBezTo>
                  <a:cubicBezTo>
                    <a:pt x="1611" y="125"/>
                    <a:pt x="1614" y="127"/>
                    <a:pt x="1616" y="126"/>
                  </a:cubicBezTo>
                  <a:cubicBezTo>
                    <a:pt x="1617" y="121"/>
                    <a:pt x="1615" y="118"/>
                    <a:pt x="1614" y="114"/>
                  </a:cubicBezTo>
                  <a:cubicBezTo>
                    <a:pt x="1607" y="110"/>
                    <a:pt x="1599" y="105"/>
                    <a:pt x="1593" y="99"/>
                  </a:cubicBezTo>
                  <a:close/>
                  <a:moveTo>
                    <a:pt x="1767" y="76"/>
                  </a:moveTo>
                  <a:cubicBezTo>
                    <a:pt x="1766" y="75"/>
                    <a:pt x="1766" y="73"/>
                    <a:pt x="1764" y="73"/>
                  </a:cubicBezTo>
                  <a:cubicBezTo>
                    <a:pt x="1759" y="85"/>
                    <a:pt x="1759" y="85"/>
                    <a:pt x="1759" y="85"/>
                  </a:cubicBezTo>
                  <a:cubicBezTo>
                    <a:pt x="1751" y="92"/>
                    <a:pt x="1751" y="92"/>
                    <a:pt x="1751" y="92"/>
                  </a:cubicBezTo>
                  <a:cubicBezTo>
                    <a:pt x="1757" y="89"/>
                    <a:pt x="1765" y="83"/>
                    <a:pt x="1767" y="76"/>
                  </a:cubicBezTo>
                  <a:close/>
                  <a:moveTo>
                    <a:pt x="1914" y="82"/>
                  </a:moveTo>
                  <a:cubicBezTo>
                    <a:pt x="1911" y="77"/>
                    <a:pt x="1907" y="74"/>
                    <a:pt x="1901" y="74"/>
                  </a:cubicBezTo>
                  <a:cubicBezTo>
                    <a:pt x="1898" y="76"/>
                    <a:pt x="1896" y="80"/>
                    <a:pt x="1895" y="85"/>
                  </a:cubicBezTo>
                  <a:cubicBezTo>
                    <a:pt x="1900" y="88"/>
                    <a:pt x="1908" y="89"/>
                    <a:pt x="1914" y="88"/>
                  </a:cubicBezTo>
                  <a:cubicBezTo>
                    <a:pt x="1915" y="87"/>
                    <a:pt x="1915" y="84"/>
                    <a:pt x="1914" y="82"/>
                  </a:cubicBezTo>
                  <a:close/>
                  <a:moveTo>
                    <a:pt x="857" y="85"/>
                  </a:moveTo>
                  <a:cubicBezTo>
                    <a:pt x="846" y="75"/>
                    <a:pt x="846" y="75"/>
                    <a:pt x="846" y="75"/>
                  </a:cubicBezTo>
                  <a:cubicBezTo>
                    <a:pt x="837" y="73"/>
                    <a:pt x="833" y="83"/>
                    <a:pt x="825" y="83"/>
                  </a:cubicBezTo>
                  <a:cubicBezTo>
                    <a:pt x="818" y="91"/>
                    <a:pt x="807" y="93"/>
                    <a:pt x="800" y="103"/>
                  </a:cubicBezTo>
                  <a:cubicBezTo>
                    <a:pt x="790" y="109"/>
                    <a:pt x="781" y="118"/>
                    <a:pt x="770" y="121"/>
                  </a:cubicBezTo>
                  <a:cubicBezTo>
                    <a:pt x="766" y="127"/>
                    <a:pt x="766" y="127"/>
                    <a:pt x="766" y="127"/>
                  </a:cubicBezTo>
                  <a:cubicBezTo>
                    <a:pt x="762" y="137"/>
                    <a:pt x="752" y="141"/>
                    <a:pt x="744" y="147"/>
                  </a:cubicBezTo>
                  <a:cubicBezTo>
                    <a:pt x="731" y="152"/>
                    <a:pt x="713" y="157"/>
                    <a:pt x="699" y="151"/>
                  </a:cubicBezTo>
                  <a:cubicBezTo>
                    <a:pt x="686" y="146"/>
                    <a:pt x="680" y="132"/>
                    <a:pt x="675" y="121"/>
                  </a:cubicBezTo>
                  <a:cubicBezTo>
                    <a:pt x="666" y="117"/>
                    <a:pt x="655" y="116"/>
                    <a:pt x="647" y="111"/>
                  </a:cubicBezTo>
                  <a:cubicBezTo>
                    <a:pt x="637" y="104"/>
                    <a:pt x="644" y="119"/>
                    <a:pt x="637" y="121"/>
                  </a:cubicBezTo>
                  <a:cubicBezTo>
                    <a:pt x="643" y="126"/>
                    <a:pt x="636" y="132"/>
                    <a:pt x="639" y="138"/>
                  </a:cubicBezTo>
                  <a:cubicBezTo>
                    <a:pt x="646" y="143"/>
                    <a:pt x="654" y="147"/>
                    <a:pt x="663" y="151"/>
                  </a:cubicBezTo>
                  <a:cubicBezTo>
                    <a:pt x="668" y="152"/>
                    <a:pt x="675" y="153"/>
                    <a:pt x="677" y="159"/>
                  </a:cubicBezTo>
                  <a:cubicBezTo>
                    <a:pt x="777" y="159"/>
                    <a:pt x="777" y="159"/>
                    <a:pt x="777" y="159"/>
                  </a:cubicBezTo>
                  <a:cubicBezTo>
                    <a:pt x="803" y="151"/>
                    <a:pt x="825" y="136"/>
                    <a:pt x="847" y="119"/>
                  </a:cubicBezTo>
                  <a:cubicBezTo>
                    <a:pt x="854" y="111"/>
                    <a:pt x="867" y="105"/>
                    <a:pt x="870" y="94"/>
                  </a:cubicBezTo>
                  <a:cubicBezTo>
                    <a:pt x="857" y="85"/>
                    <a:pt x="857" y="85"/>
                    <a:pt x="857" y="85"/>
                  </a:cubicBezTo>
                  <a:close/>
                  <a:moveTo>
                    <a:pt x="229" y="81"/>
                  </a:moveTo>
                  <a:cubicBezTo>
                    <a:pt x="227" y="80"/>
                    <a:pt x="224" y="78"/>
                    <a:pt x="224" y="76"/>
                  </a:cubicBezTo>
                  <a:cubicBezTo>
                    <a:pt x="223" y="76"/>
                    <a:pt x="222" y="77"/>
                    <a:pt x="220" y="77"/>
                  </a:cubicBezTo>
                  <a:cubicBezTo>
                    <a:pt x="215" y="82"/>
                    <a:pt x="208" y="86"/>
                    <a:pt x="203" y="89"/>
                  </a:cubicBezTo>
                  <a:cubicBezTo>
                    <a:pt x="204" y="91"/>
                    <a:pt x="206" y="92"/>
                    <a:pt x="207" y="93"/>
                  </a:cubicBezTo>
                  <a:cubicBezTo>
                    <a:pt x="213" y="87"/>
                    <a:pt x="220" y="82"/>
                    <a:pt x="229" y="81"/>
                  </a:cubicBezTo>
                  <a:close/>
                  <a:moveTo>
                    <a:pt x="379" y="83"/>
                  </a:moveTo>
                  <a:cubicBezTo>
                    <a:pt x="376" y="81"/>
                    <a:pt x="374" y="77"/>
                    <a:pt x="370" y="77"/>
                  </a:cubicBezTo>
                  <a:cubicBezTo>
                    <a:pt x="362" y="87"/>
                    <a:pt x="350" y="94"/>
                    <a:pt x="339" y="101"/>
                  </a:cubicBezTo>
                  <a:cubicBezTo>
                    <a:pt x="328" y="106"/>
                    <a:pt x="318" y="114"/>
                    <a:pt x="305" y="114"/>
                  </a:cubicBezTo>
                  <a:cubicBezTo>
                    <a:pt x="300" y="115"/>
                    <a:pt x="296" y="119"/>
                    <a:pt x="290" y="120"/>
                  </a:cubicBezTo>
                  <a:cubicBezTo>
                    <a:pt x="295" y="120"/>
                    <a:pt x="295" y="120"/>
                    <a:pt x="295" y="120"/>
                  </a:cubicBezTo>
                  <a:cubicBezTo>
                    <a:pt x="293" y="125"/>
                    <a:pt x="288" y="123"/>
                    <a:pt x="285" y="126"/>
                  </a:cubicBezTo>
                  <a:cubicBezTo>
                    <a:pt x="279" y="135"/>
                    <a:pt x="279" y="135"/>
                    <a:pt x="279" y="135"/>
                  </a:cubicBezTo>
                  <a:cubicBezTo>
                    <a:pt x="293" y="132"/>
                    <a:pt x="307" y="127"/>
                    <a:pt x="320" y="122"/>
                  </a:cubicBezTo>
                  <a:cubicBezTo>
                    <a:pt x="341" y="113"/>
                    <a:pt x="359" y="100"/>
                    <a:pt x="378" y="86"/>
                  </a:cubicBezTo>
                  <a:cubicBezTo>
                    <a:pt x="379" y="83"/>
                    <a:pt x="379" y="83"/>
                    <a:pt x="379" y="83"/>
                  </a:cubicBezTo>
                  <a:close/>
                  <a:moveTo>
                    <a:pt x="716" y="82"/>
                  </a:moveTo>
                  <a:cubicBezTo>
                    <a:pt x="705" y="84"/>
                    <a:pt x="697" y="80"/>
                    <a:pt x="687" y="77"/>
                  </a:cubicBezTo>
                  <a:cubicBezTo>
                    <a:pt x="684" y="79"/>
                    <a:pt x="681" y="80"/>
                    <a:pt x="679" y="82"/>
                  </a:cubicBezTo>
                  <a:cubicBezTo>
                    <a:pt x="684" y="88"/>
                    <a:pt x="692" y="86"/>
                    <a:pt x="699" y="86"/>
                  </a:cubicBezTo>
                  <a:cubicBezTo>
                    <a:pt x="707" y="91"/>
                    <a:pt x="716" y="95"/>
                    <a:pt x="726" y="93"/>
                  </a:cubicBezTo>
                  <a:cubicBezTo>
                    <a:pt x="727" y="91"/>
                    <a:pt x="726" y="88"/>
                    <a:pt x="725" y="87"/>
                  </a:cubicBezTo>
                  <a:cubicBezTo>
                    <a:pt x="725" y="83"/>
                    <a:pt x="720" y="81"/>
                    <a:pt x="716" y="82"/>
                  </a:cubicBezTo>
                  <a:close/>
                  <a:moveTo>
                    <a:pt x="1188" y="83"/>
                  </a:moveTo>
                  <a:cubicBezTo>
                    <a:pt x="1181" y="81"/>
                    <a:pt x="1172" y="82"/>
                    <a:pt x="1165" y="78"/>
                  </a:cubicBezTo>
                  <a:cubicBezTo>
                    <a:pt x="1163" y="79"/>
                    <a:pt x="1161" y="80"/>
                    <a:pt x="1159" y="82"/>
                  </a:cubicBezTo>
                  <a:cubicBezTo>
                    <a:pt x="1163" y="83"/>
                    <a:pt x="1167" y="86"/>
                    <a:pt x="1171" y="86"/>
                  </a:cubicBezTo>
                  <a:cubicBezTo>
                    <a:pt x="1177" y="87"/>
                    <a:pt x="1184" y="89"/>
                    <a:pt x="1190" y="87"/>
                  </a:cubicBezTo>
                  <a:cubicBezTo>
                    <a:pt x="1191" y="86"/>
                    <a:pt x="1190" y="84"/>
                    <a:pt x="1188" y="83"/>
                  </a:cubicBezTo>
                  <a:close/>
                  <a:moveTo>
                    <a:pt x="1255" y="86"/>
                  </a:moveTo>
                  <a:cubicBezTo>
                    <a:pt x="1254" y="77"/>
                    <a:pt x="1245" y="80"/>
                    <a:pt x="1240" y="83"/>
                  </a:cubicBezTo>
                  <a:cubicBezTo>
                    <a:pt x="1236" y="85"/>
                    <a:pt x="1230" y="83"/>
                    <a:pt x="1226" y="86"/>
                  </a:cubicBezTo>
                  <a:cubicBezTo>
                    <a:pt x="1227" y="88"/>
                    <a:pt x="1227" y="91"/>
                    <a:pt x="1228" y="93"/>
                  </a:cubicBezTo>
                  <a:cubicBezTo>
                    <a:pt x="1239" y="95"/>
                    <a:pt x="1248" y="90"/>
                    <a:pt x="1255" y="86"/>
                  </a:cubicBezTo>
                  <a:close/>
                  <a:moveTo>
                    <a:pt x="250" y="80"/>
                  </a:moveTo>
                  <a:cubicBezTo>
                    <a:pt x="242" y="80"/>
                    <a:pt x="242" y="80"/>
                    <a:pt x="242" y="80"/>
                  </a:cubicBezTo>
                  <a:cubicBezTo>
                    <a:pt x="239" y="82"/>
                    <a:pt x="235" y="79"/>
                    <a:pt x="233" y="82"/>
                  </a:cubicBezTo>
                  <a:cubicBezTo>
                    <a:pt x="239" y="86"/>
                    <a:pt x="238" y="97"/>
                    <a:pt x="247" y="94"/>
                  </a:cubicBezTo>
                  <a:cubicBezTo>
                    <a:pt x="253" y="91"/>
                    <a:pt x="250" y="86"/>
                    <a:pt x="250" y="80"/>
                  </a:cubicBezTo>
                  <a:close/>
                  <a:moveTo>
                    <a:pt x="1635" y="88"/>
                  </a:moveTo>
                  <a:cubicBezTo>
                    <a:pt x="1630" y="86"/>
                    <a:pt x="1626" y="81"/>
                    <a:pt x="1621" y="80"/>
                  </a:cubicBezTo>
                  <a:cubicBezTo>
                    <a:pt x="1619" y="81"/>
                    <a:pt x="1614" y="81"/>
                    <a:pt x="1615" y="85"/>
                  </a:cubicBezTo>
                  <a:cubicBezTo>
                    <a:pt x="1621" y="88"/>
                    <a:pt x="1626" y="93"/>
                    <a:pt x="1633" y="96"/>
                  </a:cubicBezTo>
                  <a:cubicBezTo>
                    <a:pt x="1643" y="92"/>
                    <a:pt x="1647" y="105"/>
                    <a:pt x="1657" y="101"/>
                  </a:cubicBezTo>
                  <a:cubicBezTo>
                    <a:pt x="1658" y="100"/>
                    <a:pt x="1659" y="96"/>
                    <a:pt x="1656" y="95"/>
                  </a:cubicBezTo>
                  <a:cubicBezTo>
                    <a:pt x="1648" y="94"/>
                    <a:pt x="1642" y="90"/>
                    <a:pt x="1635" y="88"/>
                  </a:cubicBezTo>
                  <a:close/>
                  <a:moveTo>
                    <a:pt x="1319" y="83"/>
                  </a:moveTo>
                  <a:cubicBezTo>
                    <a:pt x="1319" y="82"/>
                    <a:pt x="1317" y="80"/>
                    <a:pt x="1315" y="80"/>
                  </a:cubicBezTo>
                  <a:cubicBezTo>
                    <a:pt x="1301" y="87"/>
                    <a:pt x="1301" y="87"/>
                    <a:pt x="1301" y="87"/>
                  </a:cubicBezTo>
                  <a:cubicBezTo>
                    <a:pt x="1286" y="97"/>
                    <a:pt x="1269" y="104"/>
                    <a:pt x="1252" y="111"/>
                  </a:cubicBezTo>
                  <a:cubicBezTo>
                    <a:pt x="1243" y="115"/>
                    <a:pt x="1227" y="112"/>
                    <a:pt x="1227" y="125"/>
                  </a:cubicBezTo>
                  <a:cubicBezTo>
                    <a:pt x="1227" y="126"/>
                    <a:pt x="1228" y="126"/>
                    <a:pt x="1229" y="127"/>
                  </a:cubicBezTo>
                  <a:cubicBezTo>
                    <a:pt x="1254" y="124"/>
                    <a:pt x="1277" y="115"/>
                    <a:pt x="1297" y="101"/>
                  </a:cubicBezTo>
                  <a:cubicBezTo>
                    <a:pt x="1305" y="96"/>
                    <a:pt x="1314" y="91"/>
                    <a:pt x="1319" y="83"/>
                  </a:cubicBezTo>
                  <a:close/>
                  <a:moveTo>
                    <a:pt x="779" y="90"/>
                  </a:moveTo>
                  <a:cubicBezTo>
                    <a:pt x="776" y="87"/>
                    <a:pt x="773" y="81"/>
                    <a:pt x="768" y="82"/>
                  </a:cubicBezTo>
                  <a:cubicBezTo>
                    <a:pt x="760" y="84"/>
                    <a:pt x="768" y="91"/>
                    <a:pt x="768" y="95"/>
                  </a:cubicBezTo>
                  <a:cubicBezTo>
                    <a:pt x="770" y="96"/>
                    <a:pt x="770" y="96"/>
                    <a:pt x="770" y="96"/>
                  </a:cubicBezTo>
                  <a:cubicBezTo>
                    <a:pt x="773" y="94"/>
                    <a:pt x="777" y="93"/>
                    <a:pt x="779" y="90"/>
                  </a:cubicBezTo>
                  <a:close/>
                  <a:moveTo>
                    <a:pt x="1778" y="88"/>
                  </a:moveTo>
                  <a:cubicBezTo>
                    <a:pt x="1777" y="86"/>
                    <a:pt x="1774" y="82"/>
                    <a:pt x="1771" y="82"/>
                  </a:cubicBezTo>
                  <a:cubicBezTo>
                    <a:pt x="1762" y="92"/>
                    <a:pt x="1752" y="99"/>
                    <a:pt x="1742" y="107"/>
                  </a:cubicBezTo>
                  <a:cubicBezTo>
                    <a:pt x="1728" y="115"/>
                    <a:pt x="1713" y="121"/>
                    <a:pt x="1697" y="124"/>
                  </a:cubicBezTo>
                  <a:cubicBezTo>
                    <a:pt x="1694" y="130"/>
                    <a:pt x="1690" y="136"/>
                    <a:pt x="1684" y="142"/>
                  </a:cubicBezTo>
                  <a:cubicBezTo>
                    <a:pt x="1674" y="152"/>
                    <a:pt x="1659" y="155"/>
                    <a:pt x="1645" y="154"/>
                  </a:cubicBezTo>
                  <a:cubicBezTo>
                    <a:pt x="1634" y="151"/>
                    <a:pt x="1622" y="143"/>
                    <a:pt x="1618" y="132"/>
                  </a:cubicBezTo>
                  <a:cubicBezTo>
                    <a:pt x="1608" y="131"/>
                    <a:pt x="1599" y="123"/>
                    <a:pt x="1591" y="116"/>
                  </a:cubicBezTo>
                  <a:cubicBezTo>
                    <a:pt x="1583" y="112"/>
                    <a:pt x="1577" y="103"/>
                    <a:pt x="1569" y="98"/>
                  </a:cubicBezTo>
                  <a:cubicBezTo>
                    <a:pt x="1568" y="96"/>
                    <a:pt x="1568" y="93"/>
                    <a:pt x="1566" y="93"/>
                  </a:cubicBezTo>
                  <a:cubicBezTo>
                    <a:pt x="1573" y="101"/>
                    <a:pt x="1572" y="113"/>
                    <a:pt x="1571" y="123"/>
                  </a:cubicBezTo>
                  <a:cubicBezTo>
                    <a:pt x="1571" y="128"/>
                    <a:pt x="1568" y="133"/>
                    <a:pt x="1568" y="138"/>
                  </a:cubicBezTo>
                  <a:cubicBezTo>
                    <a:pt x="1571" y="141"/>
                    <a:pt x="1574" y="145"/>
                    <a:pt x="1579" y="147"/>
                  </a:cubicBezTo>
                  <a:cubicBezTo>
                    <a:pt x="1584" y="153"/>
                    <a:pt x="1593" y="152"/>
                    <a:pt x="1597" y="159"/>
                  </a:cubicBezTo>
                  <a:cubicBezTo>
                    <a:pt x="1652" y="159"/>
                    <a:pt x="1708" y="159"/>
                    <a:pt x="1765" y="159"/>
                  </a:cubicBezTo>
                  <a:cubicBezTo>
                    <a:pt x="1767" y="155"/>
                    <a:pt x="1767" y="155"/>
                    <a:pt x="1767" y="155"/>
                  </a:cubicBezTo>
                  <a:cubicBezTo>
                    <a:pt x="1786" y="146"/>
                    <a:pt x="1798" y="130"/>
                    <a:pt x="1809" y="114"/>
                  </a:cubicBezTo>
                  <a:cubicBezTo>
                    <a:pt x="1802" y="106"/>
                    <a:pt x="1791" y="101"/>
                    <a:pt x="1783" y="94"/>
                  </a:cubicBezTo>
                  <a:cubicBezTo>
                    <a:pt x="1764" y="113"/>
                    <a:pt x="1741" y="130"/>
                    <a:pt x="1714" y="135"/>
                  </a:cubicBezTo>
                  <a:cubicBezTo>
                    <a:pt x="1708" y="135"/>
                    <a:pt x="1701" y="137"/>
                    <a:pt x="1696" y="135"/>
                  </a:cubicBezTo>
                  <a:cubicBezTo>
                    <a:pt x="1695" y="134"/>
                    <a:pt x="1696" y="132"/>
                    <a:pt x="1697" y="132"/>
                  </a:cubicBezTo>
                  <a:cubicBezTo>
                    <a:pt x="1712" y="130"/>
                    <a:pt x="1728" y="129"/>
                    <a:pt x="1740" y="120"/>
                  </a:cubicBezTo>
                  <a:cubicBezTo>
                    <a:pt x="1742" y="119"/>
                    <a:pt x="1744" y="119"/>
                    <a:pt x="1745" y="118"/>
                  </a:cubicBezTo>
                  <a:cubicBezTo>
                    <a:pt x="1758" y="111"/>
                    <a:pt x="1771" y="101"/>
                    <a:pt x="1778" y="88"/>
                  </a:cubicBezTo>
                  <a:close/>
                  <a:moveTo>
                    <a:pt x="311" y="89"/>
                  </a:moveTo>
                  <a:cubicBezTo>
                    <a:pt x="310" y="87"/>
                    <a:pt x="309" y="83"/>
                    <a:pt x="306" y="83"/>
                  </a:cubicBezTo>
                  <a:cubicBezTo>
                    <a:pt x="295" y="89"/>
                    <a:pt x="295" y="89"/>
                    <a:pt x="295" y="89"/>
                  </a:cubicBezTo>
                  <a:cubicBezTo>
                    <a:pt x="294" y="91"/>
                    <a:pt x="295" y="94"/>
                    <a:pt x="296" y="96"/>
                  </a:cubicBezTo>
                  <a:cubicBezTo>
                    <a:pt x="301" y="95"/>
                    <a:pt x="308" y="94"/>
                    <a:pt x="311" y="89"/>
                  </a:cubicBezTo>
                  <a:close/>
                  <a:moveTo>
                    <a:pt x="1720" y="92"/>
                  </a:moveTo>
                  <a:cubicBezTo>
                    <a:pt x="1718" y="89"/>
                    <a:pt x="1715" y="85"/>
                    <a:pt x="1711" y="85"/>
                  </a:cubicBezTo>
                  <a:cubicBezTo>
                    <a:pt x="1706" y="89"/>
                    <a:pt x="1700" y="88"/>
                    <a:pt x="1695" y="91"/>
                  </a:cubicBezTo>
                  <a:cubicBezTo>
                    <a:pt x="1698" y="99"/>
                    <a:pt x="1700" y="108"/>
                    <a:pt x="1700" y="116"/>
                  </a:cubicBezTo>
                  <a:cubicBezTo>
                    <a:pt x="1704" y="116"/>
                    <a:pt x="1704" y="116"/>
                    <a:pt x="1704" y="116"/>
                  </a:cubicBezTo>
                  <a:cubicBezTo>
                    <a:pt x="1722" y="113"/>
                    <a:pt x="1739" y="106"/>
                    <a:pt x="1751" y="92"/>
                  </a:cubicBezTo>
                  <a:cubicBezTo>
                    <a:pt x="1744" y="96"/>
                    <a:pt x="1735" y="97"/>
                    <a:pt x="1727" y="96"/>
                  </a:cubicBezTo>
                  <a:cubicBezTo>
                    <a:pt x="1720" y="101"/>
                    <a:pt x="1720" y="101"/>
                    <a:pt x="1720" y="101"/>
                  </a:cubicBezTo>
                  <a:cubicBezTo>
                    <a:pt x="1713" y="103"/>
                    <a:pt x="1707" y="107"/>
                    <a:pt x="1701" y="106"/>
                  </a:cubicBezTo>
                  <a:cubicBezTo>
                    <a:pt x="1700" y="100"/>
                    <a:pt x="1708" y="102"/>
                    <a:pt x="1712" y="100"/>
                  </a:cubicBezTo>
                  <a:cubicBezTo>
                    <a:pt x="1714" y="98"/>
                    <a:pt x="1720" y="98"/>
                    <a:pt x="1720" y="92"/>
                  </a:cubicBezTo>
                  <a:close/>
                  <a:moveTo>
                    <a:pt x="1623" y="97"/>
                  </a:moveTo>
                  <a:cubicBezTo>
                    <a:pt x="1608" y="87"/>
                    <a:pt x="1608" y="87"/>
                    <a:pt x="1608" y="87"/>
                  </a:cubicBezTo>
                  <a:cubicBezTo>
                    <a:pt x="1605" y="85"/>
                    <a:pt x="1600" y="87"/>
                    <a:pt x="1596" y="86"/>
                  </a:cubicBezTo>
                  <a:cubicBezTo>
                    <a:pt x="1594" y="87"/>
                    <a:pt x="1591" y="86"/>
                    <a:pt x="1590" y="88"/>
                  </a:cubicBezTo>
                  <a:cubicBezTo>
                    <a:pt x="1598" y="97"/>
                    <a:pt x="1606" y="104"/>
                    <a:pt x="1616" y="109"/>
                  </a:cubicBezTo>
                  <a:cubicBezTo>
                    <a:pt x="1618" y="105"/>
                    <a:pt x="1623" y="101"/>
                    <a:pt x="1623" y="97"/>
                  </a:cubicBezTo>
                  <a:close/>
                  <a:moveTo>
                    <a:pt x="392" y="92"/>
                  </a:moveTo>
                  <a:cubicBezTo>
                    <a:pt x="389" y="92"/>
                    <a:pt x="388" y="88"/>
                    <a:pt x="384" y="88"/>
                  </a:cubicBezTo>
                  <a:cubicBezTo>
                    <a:pt x="374" y="96"/>
                    <a:pt x="363" y="102"/>
                    <a:pt x="353" y="110"/>
                  </a:cubicBezTo>
                  <a:cubicBezTo>
                    <a:pt x="349" y="114"/>
                    <a:pt x="344" y="115"/>
                    <a:pt x="340" y="117"/>
                  </a:cubicBezTo>
                  <a:cubicBezTo>
                    <a:pt x="321" y="131"/>
                    <a:pt x="297" y="134"/>
                    <a:pt x="276" y="143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59" y="148"/>
                    <a:pt x="248" y="152"/>
                    <a:pt x="235" y="153"/>
                  </a:cubicBezTo>
                  <a:cubicBezTo>
                    <a:pt x="227" y="152"/>
                    <a:pt x="217" y="149"/>
                    <a:pt x="212" y="141"/>
                  </a:cubicBezTo>
                  <a:cubicBezTo>
                    <a:pt x="208" y="139"/>
                    <a:pt x="208" y="129"/>
                    <a:pt x="201" y="131"/>
                  </a:cubicBezTo>
                  <a:cubicBezTo>
                    <a:pt x="190" y="126"/>
                    <a:pt x="179" y="121"/>
                    <a:pt x="169" y="113"/>
                  </a:cubicBezTo>
                  <a:cubicBezTo>
                    <a:pt x="169" y="113"/>
                    <a:pt x="169" y="114"/>
                    <a:pt x="168" y="115"/>
                  </a:cubicBezTo>
                  <a:cubicBezTo>
                    <a:pt x="170" y="124"/>
                    <a:pt x="167" y="133"/>
                    <a:pt x="166" y="141"/>
                  </a:cubicBezTo>
                  <a:cubicBezTo>
                    <a:pt x="175" y="147"/>
                    <a:pt x="183" y="155"/>
                    <a:pt x="194" y="156"/>
                  </a:cubicBezTo>
                  <a:cubicBezTo>
                    <a:pt x="198" y="162"/>
                    <a:pt x="205" y="158"/>
                    <a:pt x="210" y="160"/>
                  </a:cubicBezTo>
                  <a:cubicBezTo>
                    <a:pt x="253" y="159"/>
                    <a:pt x="299" y="160"/>
                    <a:pt x="341" y="159"/>
                  </a:cubicBezTo>
                  <a:cubicBezTo>
                    <a:pt x="343" y="155"/>
                    <a:pt x="343" y="155"/>
                    <a:pt x="343" y="155"/>
                  </a:cubicBezTo>
                  <a:cubicBezTo>
                    <a:pt x="356" y="150"/>
                    <a:pt x="368" y="141"/>
                    <a:pt x="381" y="132"/>
                  </a:cubicBezTo>
                  <a:cubicBezTo>
                    <a:pt x="409" y="105"/>
                    <a:pt x="409" y="105"/>
                    <a:pt x="409" y="105"/>
                  </a:cubicBezTo>
                  <a:cubicBezTo>
                    <a:pt x="409" y="102"/>
                    <a:pt x="409" y="102"/>
                    <a:pt x="409" y="102"/>
                  </a:cubicBezTo>
                  <a:cubicBezTo>
                    <a:pt x="403" y="100"/>
                    <a:pt x="398" y="95"/>
                    <a:pt x="392" y="92"/>
                  </a:cubicBezTo>
                  <a:close/>
                  <a:moveTo>
                    <a:pt x="196" y="92"/>
                  </a:moveTo>
                  <a:cubicBezTo>
                    <a:pt x="190" y="92"/>
                    <a:pt x="183" y="87"/>
                    <a:pt x="178" y="89"/>
                  </a:cubicBezTo>
                  <a:cubicBezTo>
                    <a:pt x="178" y="90"/>
                    <a:pt x="178" y="90"/>
                    <a:pt x="178" y="90"/>
                  </a:cubicBezTo>
                  <a:cubicBezTo>
                    <a:pt x="186" y="96"/>
                    <a:pt x="193" y="103"/>
                    <a:pt x="203" y="105"/>
                  </a:cubicBezTo>
                  <a:cubicBezTo>
                    <a:pt x="209" y="99"/>
                    <a:pt x="199" y="96"/>
                    <a:pt x="196" y="92"/>
                  </a:cubicBezTo>
                  <a:close/>
                  <a:moveTo>
                    <a:pt x="1275" y="94"/>
                  </a:moveTo>
                  <a:cubicBezTo>
                    <a:pt x="1270" y="94"/>
                    <a:pt x="1265" y="92"/>
                    <a:pt x="1260" y="91"/>
                  </a:cubicBezTo>
                  <a:cubicBezTo>
                    <a:pt x="1254" y="92"/>
                    <a:pt x="1249" y="95"/>
                    <a:pt x="1244" y="97"/>
                  </a:cubicBezTo>
                  <a:cubicBezTo>
                    <a:pt x="1240" y="100"/>
                    <a:pt x="1233" y="96"/>
                    <a:pt x="1230" y="100"/>
                  </a:cubicBezTo>
                  <a:cubicBezTo>
                    <a:pt x="1230" y="103"/>
                    <a:pt x="1229" y="107"/>
                    <a:pt x="1231" y="110"/>
                  </a:cubicBezTo>
                  <a:cubicBezTo>
                    <a:pt x="1246" y="111"/>
                    <a:pt x="1257" y="101"/>
                    <a:pt x="1270" y="98"/>
                  </a:cubicBezTo>
                  <a:cubicBezTo>
                    <a:pt x="1272" y="98"/>
                    <a:pt x="1275" y="96"/>
                    <a:pt x="1275" y="94"/>
                  </a:cubicBezTo>
                  <a:close/>
                  <a:moveTo>
                    <a:pt x="1192" y="96"/>
                  </a:moveTo>
                  <a:cubicBezTo>
                    <a:pt x="1191" y="92"/>
                    <a:pt x="1184" y="93"/>
                    <a:pt x="1181" y="93"/>
                  </a:cubicBezTo>
                  <a:cubicBezTo>
                    <a:pt x="1183" y="98"/>
                    <a:pt x="1183" y="104"/>
                    <a:pt x="1188" y="106"/>
                  </a:cubicBezTo>
                  <a:cubicBezTo>
                    <a:pt x="1193" y="106"/>
                    <a:pt x="1191" y="100"/>
                    <a:pt x="1192" y="96"/>
                  </a:cubicBezTo>
                  <a:close/>
                  <a:moveTo>
                    <a:pt x="797" y="96"/>
                  </a:moveTo>
                  <a:cubicBezTo>
                    <a:pt x="793" y="95"/>
                    <a:pt x="790" y="95"/>
                    <a:pt x="786" y="94"/>
                  </a:cubicBezTo>
                  <a:cubicBezTo>
                    <a:pt x="781" y="99"/>
                    <a:pt x="775" y="99"/>
                    <a:pt x="770" y="104"/>
                  </a:cubicBezTo>
                  <a:cubicBezTo>
                    <a:pt x="771" y="107"/>
                    <a:pt x="768" y="112"/>
                    <a:pt x="772" y="113"/>
                  </a:cubicBezTo>
                  <a:cubicBezTo>
                    <a:pt x="781" y="111"/>
                    <a:pt x="788" y="104"/>
                    <a:pt x="795" y="99"/>
                  </a:cubicBezTo>
                  <a:cubicBezTo>
                    <a:pt x="797" y="96"/>
                    <a:pt x="797" y="96"/>
                    <a:pt x="797" y="96"/>
                  </a:cubicBezTo>
                  <a:close/>
                  <a:moveTo>
                    <a:pt x="96" y="105"/>
                  </a:moveTo>
                  <a:cubicBezTo>
                    <a:pt x="91" y="96"/>
                    <a:pt x="91" y="96"/>
                    <a:pt x="91" y="96"/>
                  </a:cubicBezTo>
                  <a:cubicBezTo>
                    <a:pt x="86" y="96"/>
                    <a:pt x="82" y="100"/>
                    <a:pt x="77" y="100"/>
                  </a:cubicBezTo>
                  <a:cubicBezTo>
                    <a:pt x="74" y="106"/>
                    <a:pt x="70" y="113"/>
                    <a:pt x="73" y="119"/>
                  </a:cubicBezTo>
                  <a:cubicBezTo>
                    <a:pt x="75" y="125"/>
                    <a:pt x="81" y="124"/>
                    <a:pt x="85" y="124"/>
                  </a:cubicBezTo>
                  <a:cubicBezTo>
                    <a:pt x="92" y="123"/>
                    <a:pt x="99" y="123"/>
                    <a:pt x="104" y="116"/>
                  </a:cubicBezTo>
                  <a:cubicBezTo>
                    <a:pt x="106" y="114"/>
                    <a:pt x="111" y="113"/>
                    <a:pt x="109" y="110"/>
                  </a:cubicBezTo>
                  <a:cubicBezTo>
                    <a:pt x="103" y="112"/>
                    <a:pt x="100" y="108"/>
                    <a:pt x="96" y="105"/>
                  </a:cubicBezTo>
                  <a:close/>
                  <a:moveTo>
                    <a:pt x="727" y="101"/>
                  </a:moveTo>
                  <a:cubicBezTo>
                    <a:pt x="727" y="95"/>
                    <a:pt x="718" y="99"/>
                    <a:pt x="714" y="99"/>
                  </a:cubicBezTo>
                  <a:cubicBezTo>
                    <a:pt x="714" y="114"/>
                    <a:pt x="714" y="114"/>
                    <a:pt x="714" y="114"/>
                  </a:cubicBezTo>
                  <a:cubicBezTo>
                    <a:pt x="715" y="115"/>
                    <a:pt x="717" y="114"/>
                    <a:pt x="718" y="114"/>
                  </a:cubicBezTo>
                  <a:cubicBezTo>
                    <a:pt x="723" y="112"/>
                    <a:pt x="725" y="106"/>
                    <a:pt x="727" y="101"/>
                  </a:cubicBezTo>
                  <a:close/>
                  <a:moveTo>
                    <a:pt x="890" y="107"/>
                  </a:moveTo>
                  <a:cubicBezTo>
                    <a:pt x="888" y="105"/>
                    <a:pt x="886" y="102"/>
                    <a:pt x="883" y="100"/>
                  </a:cubicBezTo>
                  <a:cubicBezTo>
                    <a:pt x="881" y="100"/>
                    <a:pt x="877" y="99"/>
                    <a:pt x="875" y="101"/>
                  </a:cubicBezTo>
                  <a:cubicBezTo>
                    <a:pt x="861" y="117"/>
                    <a:pt x="846" y="132"/>
                    <a:pt x="827" y="143"/>
                  </a:cubicBezTo>
                  <a:cubicBezTo>
                    <a:pt x="819" y="148"/>
                    <a:pt x="810" y="152"/>
                    <a:pt x="803" y="158"/>
                  </a:cubicBezTo>
                  <a:cubicBezTo>
                    <a:pt x="810" y="160"/>
                    <a:pt x="818" y="158"/>
                    <a:pt x="825" y="159"/>
                  </a:cubicBezTo>
                  <a:cubicBezTo>
                    <a:pt x="836" y="152"/>
                    <a:pt x="847" y="145"/>
                    <a:pt x="858" y="138"/>
                  </a:cubicBezTo>
                  <a:cubicBezTo>
                    <a:pt x="869" y="127"/>
                    <a:pt x="883" y="121"/>
                    <a:pt x="890" y="107"/>
                  </a:cubicBezTo>
                  <a:close/>
                  <a:moveTo>
                    <a:pt x="247" y="100"/>
                  </a:moveTo>
                  <a:cubicBezTo>
                    <a:pt x="244" y="99"/>
                    <a:pt x="242" y="103"/>
                    <a:pt x="243" y="106"/>
                  </a:cubicBezTo>
                  <a:cubicBezTo>
                    <a:pt x="244" y="106"/>
                    <a:pt x="244" y="106"/>
                    <a:pt x="244" y="106"/>
                  </a:cubicBezTo>
                  <a:cubicBezTo>
                    <a:pt x="246" y="105"/>
                    <a:pt x="248" y="102"/>
                    <a:pt x="247" y="100"/>
                  </a:cubicBezTo>
                  <a:close/>
                  <a:moveTo>
                    <a:pt x="580" y="116"/>
                  </a:moveTo>
                  <a:cubicBezTo>
                    <a:pt x="572" y="106"/>
                    <a:pt x="572" y="106"/>
                    <a:pt x="572" y="106"/>
                  </a:cubicBezTo>
                  <a:cubicBezTo>
                    <a:pt x="564" y="108"/>
                    <a:pt x="555" y="110"/>
                    <a:pt x="546" y="112"/>
                  </a:cubicBezTo>
                  <a:cubicBezTo>
                    <a:pt x="545" y="114"/>
                    <a:pt x="545" y="114"/>
                    <a:pt x="545" y="114"/>
                  </a:cubicBezTo>
                  <a:cubicBezTo>
                    <a:pt x="547" y="121"/>
                    <a:pt x="553" y="127"/>
                    <a:pt x="560" y="129"/>
                  </a:cubicBezTo>
                  <a:cubicBezTo>
                    <a:pt x="570" y="127"/>
                    <a:pt x="582" y="129"/>
                    <a:pt x="587" y="120"/>
                  </a:cubicBezTo>
                  <a:cubicBezTo>
                    <a:pt x="585" y="118"/>
                    <a:pt x="582" y="118"/>
                    <a:pt x="580" y="116"/>
                  </a:cubicBezTo>
                  <a:close/>
                  <a:moveTo>
                    <a:pt x="1034" y="115"/>
                  </a:moveTo>
                  <a:cubicBezTo>
                    <a:pt x="1026" y="107"/>
                    <a:pt x="1026" y="107"/>
                    <a:pt x="1026" y="107"/>
                  </a:cubicBezTo>
                  <a:cubicBezTo>
                    <a:pt x="1019" y="106"/>
                    <a:pt x="1015" y="111"/>
                    <a:pt x="1008" y="112"/>
                  </a:cubicBezTo>
                  <a:cubicBezTo>
                    <a:pt x="1007" y="115"/>
                    <a:pt x="1012" y="117"/>
                    <a:pt x="1013" y="120"/>
                  </a:cubicBezTo>
                  <a:cubicBezTo>
                    <a:pt x="1018" y="124"/>
                    <a:pt x="1026" y="124"/>
                    <a:pt x="1032" y="123"/>
                  </a:cubicBezTo>
                  <a:cubicBezTo>
                    <a:pt x="1035" y="122"/>
                    <a:pt x="1040" y="121"/>
                    <a:pt x="1041" y="117"/>
                  </a:cubicBezTo>
                  <a:cubicBezTo>
                    <a:pt x="1034" y="115"/>
                    <a:pt x="1034" y="115"/>
                    <a:pt x="1034" y="115"/>
                  </a:cubicBezTo>
                  <a:close/>
                  <a:moveTo>
                    <a:pt x="1655" y="110"/>
                  </a:moveTo>
                  <a:cubicBezTo>
                    <a:pt x="1656" y="107"/>
                    <a:pt x="1653" y="107"/>
                    <a:pt x="1651" y="108"/>
                  </a:cubicBezTo>
                  <a:cubicBezTo>
                    <a:pt x="1651" y="110"/>
                    <a:pt x="1651" y="113"/>
                    <a:pt x="1652" y="114"/>
                  </a:cubicBezTo>
                  <a:cubicBezTo>
                    <a:pt x="1654" y="113"/>
                    <a:pt x="1655" y="111"/>
                    <a:pt x="1655" y="110"/>
                  </a:cubicBezTo>
                  <a:close/>
                  <a:moveTo>
                    <a:pt x="1363" y="113"/>
                  </a:moveTo>
                  <a:cubicBezTo>
                    <a:pt x="1366" y="108"/>
                    <a:pt x="1357" y="110"/>
                    <a:pt x="1355" y="107"/>
                  </a:cubicBezTo>
                  <a:cubicBezTo>
                    <a:pt x="1350" y="111"/>
                    <a:pt x="1347" y="116"/>
                    <a:pt x="1343" y="119"/>
                  </a:cubicBezTo>
                  <a:cubicBezTo>
                    <a:pt x="1328" y="133"/>
                    <a:pt x="1312" y="149"/>
                    <a:pt x="1293" y="158"/>
                  </a:cubicBezTo>
                  <a:cubicBezTo>
                    <a:pt x="1293" y="159"/>
                    <a:pt x="1293" y="159"/>
                    <a:pt x="1293" y="159"/>
                  </a:cubicBezTo>
                  <a:cubicBezTo>
                    <a:pt x="1308" y="158"/>
                    <a:pt x="1308" y="158"/>
                    <a:pt x="1308" y="158"/>
                  </a:cubicBezTo>
                  <a:cubicBezTo>
                    <a:pt x="1308" y="156"/>
                    <a:pt x="1309" y="153"/>
                    <a:pt x="1312" y="152"/>
                  </a:cubicBezTo>
                  <a:cubicBezTo>
                    <a:pt x="1320" y="151"/>
                    <a:pt x="1327" y="144"/>
                    <a:pt x="1334" y="139"/>
                  </a:cubicBezTo>
                  <a:cubicBezTo>
                    <a:pt x="1343" y="131"/>
                    <a:pt x="1355" y="125"/>
                    <a:pt x="1363" y="113"/>
                  </a:cubicBezTo>
                  <a:close/>
                  <a:moveTo>
                    <a:pt x="428" y="113"/>
                  </a:moveTo>
                  <a:cubicBezTo>
                    <a:pt x="426" y="110"/>
                    <a:pt x="422" y="108"/>
                    <a:pt x="418" y="108"/>
                  </a:cubicBezTo>
                  <a:cubicBezTo>
                    <a:pt x="404" y="118"/>
                    <a:pt x="394" y="135"/>
                    <a:pt x="377" y="143"/>
                  </a:cubicBezTo>
                  <a:cubicBezTo>
                    <a:pt x="371" y="149"/>
                    <a:pt x="362" y="153"/>
                    <a:pt x="357" y="158"/>
                  </a:cubicBezTo>
                  <a:cubicBezTo>
                    <a:pt x="368" y="159"/>
                    <a:pt x="368" y="159"/>
                    <a:pt x="368" y="159"/>
                  </a:cubicBezTo>
                  <a:cubicBezTo>
                    <a:pt x="373" y="158"/>
                    <a:pt x="376" y="161"/>
                    <a:pt x="381" y="159"/>
                  </a:cubicBezTo>
                  <a:cubicBezTo>
                    <a:pt x="382" y="154"/>
                    <a:pt x="382" y="154"/>
                    <a:pt x="382" y="154"/>
                  </a:cubicBezTo>
                  <a:cubicBezTo>
                    <a:pt x="396" y="147"/>
                    <a:pt x="408" y="136"/>
                    <a:pt x="419" y="125"/>
                  </a:cubicBezTo>
                  <a:cubicBezTo>
                    <a:pt x="423" y="121"/>
                    <a:pt x="425" y="116"/>
                    <a:pt x="428" y="113"/>
                  </a:cubicBezTo>
                  <a:close/>
                  <a:moveTo>
                    <a:pt x="1188" y="112"/>
                  </a:moveTo>
                  <a:cubicBezTo>
                    <a:pt x="1187" y="111"/>
                    <a:pt x="1185" y="111"/>
                    <a:pt x="1184" y="112"/>
                  </a:cubicBezTo>
                  <a:cubicBezTo>
                    <a:pt x="1184" y="113"/>
                    <a:pt x="1183" y="116"/>
                    <a:pt x="1185" y="116"/>
                  </a:cubicBezTo>
                  <a:cubicBezTo>
                    <a:pt x="1187" y="115"/>
                    <a:pt x="1189" y="113"/>
                    <a:pt x="1188" y="112"/>
                  </a:cubicBezTo>
                  <a:close/>
                  <a:moveTo>
                    <a:pt x="1371" y="130"/>
                  </a:moveTo>
                  <a:cubicBezTo>
                    <a:pt x="1370" y="126"/>
                    <a:pt x="1371" y="120"/>
                    <a:pt x="1369" y="116"/>
                  </a:cubicBezTo>
                  <a:cubicBezTo>
                    <a:pt x="1366" y="117"/>
                    <a:pt x="1364" y="120"/>
                    <a:pt x="1363" y="122"/>
                  </a:cubicBezTo>
                  <a:cubicBezTo>
                    <a:pt x="1350" y="133"/>
                    <a:pt x="1337" y="144"/>
                    <a:pt x="1323" y="153"/>
                  </a:cubicBezTo>
                  <a:cubicBezTo>
                    <a:pt x="1321" y="156"/>
                    <a:pt x="1316" y="154"/>
                    <a:pt x="1315" y="158"/>
                  </a:cubicBezTo>
                  <a:cubicBezTo>
                    <a:pt x="1321" y="159"/>
                    <a:pt x="1327" y="159"/>
                    <a:pt x="1334" y="159"/>
                  </a:cubicBezTo>
                  <a:cubicBezTo>
                    <a:pt x="1350" y="149"/>
                    <a:pt x="1350" y="149"/>
                    <a:pt x="1350" y="149"/>
                  </a:cubicBezTo>
                  <a:cubicBezTo>
                    <a:pt x="1357" y="142"/>
                    <a:pt x="1366" y="139"/>
                    <a:pt x="1371" y="130"/>
                  </a:cubicBezTo>
                  <a:close/>
                  <a:moveTo>
                    <a:pt x="891" y="117"/>
                  </a:moveTo>
                  <a:cubicBezTo>
                    <a:pt x="890" y="117"/>
                    <a:pt x="890" y="117"/>
                    <a:pt x="890" y="117"/>
                  </a:cubicBezTo>
                  <a:cubicBezTo>
                    <a:pt x="874" y="135"/>
                    <a:pt x="855" y="145"/>
                    <a:pt x="837" y="158"/>
                  </a:cubicBezTo>
                  <a:cubicBezTo>
                    <a:pt x="845" y="161"/>
                    <a:pt x="853" y="159"/>
                    <a:pt x="861" y="159"/>
                  </a:cubicBezTo>
                  <a:cubicBezTo>
                    <a:pt x="863" y="160"/>
                    <a:pt x="865" y="157"/>
                    <a:pt x="865" y="155"/>
                  </a:cubicBezTo>
                  <a:cubicBezTo>
                    <a:pt x="871" y="147"/>
                    <a:pt x="879" y="144"/>
                    <a:pt x="886" y="136"/>
                  </a:cubicBezTo>
                  <a:cubicBezTo>
                    <a:pt x="894" y="133"/>
                    <a:pt x="890" y="124"/>
                    <a:pt x="891" y="117"/>
                  </a:cubicBezTo>
                  <a:close/>
                  <a:moveTo>
                    <a:pt x="940" y="121"/>
                  </a:moveTo>
                  <a:cubicBezTo>
                    <a:pt x="938" y="116"/>
                    <a:pt x="930" y="116"/>
                    <a:pt x="928" y="120"/>
                  </a:cubicBezTo>
                  <a:cubicBezTo>
                    <a:pt x="929" y="123"/>
                    <a:pt x="928" y="128"/>
                    <a:pt x="931" y="131"/>
                  </a:cubicBezTo>
                  <a:cubicBezTo>
                    <a:pt x="936" y="130"/>
                    <a:pt x="937" y="124"/>
                    <a:pt x="940" y="121"/>
                  </a:cubicBezTo>
                  <a:close/>
                  <a:moveTo>
                    <a:pt x="1822" y="121"/>
                  </a:moveTo>
                  <a:cubicBezTo>
                    <a:pt x="1819" y="121"/>
                    <a:pt x="1817" y="118"/>
                    <a:pt x="1815" y="118"/>
                  </a:cubicBezTo>
                  <a:cubicBezTo>
                    <a:pt x="1807" y="128"/>
                    <a:pt x="1800" y="140"/>
                    <a:pt x="1790" y="149"/>
                  </a:cubicBezTo>
                  <a:cubicBezTo>
                    <a:pt x="1786" y="151"/>
                    <a:pt x="1781" y="154"/>
                    <a:pt x="1778" y="158"/>
                  </a:cubicBezTo>
                  <a:cubicBezTo>
                    <a:pt x="1781" y="159"/>
                    <a:pt x="1783" y="159"/>
                    <a:pt x="1786" y="159"/>
                  </a:cubicBezTo>
                  <a:cubicBezTo>
                    <a:pt x="1796" y="151"/>
                    <a:pt x="1808" y="142"/>
                    <a:pt x="1817" y="134"/>
                  </a:cubicBezTo>
                  <a:cubicBezTo>
                    <a:pt x="1821" y="131"/>
                    <a:pt x="1820" y="125"/>
                    <a:pt x="1822" y="121"/>
                  </a:cubicBezTo>
                  <a:close/>
                  <a:moveTo>
                    <a:pt x="1417" y="123"/>
                  </a:moveTo>
                  <a:cubicBezTo>
                    <a:pt x="1415" y="120"/>
                    <a:pt x="1411" y="119"/>
                    <a:pt x="1408" y="119"/>
                  </a:cubicBezTo>
                  <a:cubicBezTo>
                    <a:pt x="1404" y="118"/>
                    <a:pt x="1402" y="121"/>
                    <a:pt x="1400" y="125"/>
                  </a:cubicBezTo>
                  <a:cubicBezTo>
                    <a:pt x="1402" y="127"/>
                    <a:pt x="1402" y="131"/>
                    <a:pt x="1402" y="135"/>
                  </a:cubicBezTo>
                  <a:cubicBezTo>
                    <a:pt x="1399" y="140"/>
                    <a:pt x="1394" y="147"/>
                    <a:pt x="1386" y="147"/>
                  </a:cubicBezTo>
                  <a:cubicBezTo>
                    <a:pt x="1382" y="149"/>
                    <a:pt x="1377" y="153"/>
                    <a:pt x="1374" y="158"/>
                  </a:cubicBezTo>
                  <a:cubicBezTo>
                    <a:pt x="1382" y="163"/>
                    <a:pt x="1387" y="153"/>
                    <a:pt x="1393" y="150"/>
                  </a:cubicBezTo>
                  <a:cubicBezTo>
                    <a:pt x="1399" y="141"/>
                    <a:pt x="1414" y="135"/>
                    <a:pt x="1417" y="123"/>
                  </a:cubicBezTo>
                  <a:close/>
                  <a:moveTo>
                    <a:pt x="284" y="121"/>
                  </a:moveTo>
                  <a:cubicBezTo>
                    <a:pt x="285" y="121"/>
                    <a:pt x="285" y="121"/>
                    <a:pt x="285" y="121"/>
                  </a:cubicBezTo>
                  <a:cubicBezTo>
                    <a:pt x="286" y="121"/>
                    <a:pt x="286" y="121"/>
                    <a:pt x="286" y="121"/>
                  </a:cubicBezTo>
                  <a:cubicBezTo>
                    <a:pt x="284" y="121"/>
                    <a:pt x="284" y="121"/>
                    <a:pt x="284" y="121"/>
                  </a:cubicBezTo>
                  <a:close/>
                  <a:moveTo>
                    <a:pt x="7" y="145"/>
                  </a:moveTo>
                  <a:cubicBezTo>
                    <a:pt x="8" y="137"/>
                    <a:pt x="10" y="128"/>
                    <a:pt x="4" y="123"/>
                  </a:cubicBezTo>
                  <a:cubicBezTo>
                    <a:pt x="4" y="131"/>
                    <a:pt x="3" y="140"/>
                    <a:pt x="4" y="148"/>
                  </a:cubicBezTo>
                  <a:cubicBezTo>
                    <a:pt x="7" y="145"/>
                    <a:pt x="7" y="145"/>
                    <a:pt x="7" y="145"/>
                  </a:cubicBezTo>
                  <a:close/>
                  <a:moveTo>
                    <a:pt x="475" y="125"/>
                  </a:moveTo>
                  <a:cubicBezTo>
                    <a:pt x="474" y="123"/>
                    <a:pt x="472" y="123"/>
                    <a:pt x="469" y="123"/>
                  </a:cubicBezTo>
                  <a:cubicBezTo>
                    <a:pt x="467" y="123"/>
                    <a:pt x="467" y="126"/>
                    <a:pt x="466" y="128"/>
                  </a:cubicBezTo>
                  <a:cubicBezTo>
                    <a:pt x="466" y="132"/>
                    <a:pt x="463" y="137"/>
                    <a:pt x="464" y="139"/>
                  </a:cubicBezTo>
                  <a:cubicBezTo>
                    <a:pt x="468" y="136"/>
                    <a:pt x="473" y="130"/>
                    <a:pt x="475" y="125"/>
                  </a:cubicBezTo>
                  <a:close/>
                  <a:moveTo>
                    <a:pt x="428" y="135"/>
                  </a:moveTo>
                  <a:cubicBezTo>
                    <a:pt x="427" y="126"/>
                    <a:pt x="427" y="126"/>
                    <a:pt x="427" y="126"/>
                  </a:cubicBezTo>
                  <a:cubicBezTo>
                    <a:pt x="423" y="128"/>
                    <a:pt x="420" y="130"/>
                    <a:pt x="417" y="134"/>
                  </a:cubicBezTo>
                  <a:cubicBezTo>
                    <a:pt x="408" y="144"/>
                    <a:pt x="397" y="151"/>
                    <a:pt x="387" y="158"/>
                  </a:cubicBezTo>
                  <a:cubicBezTo>
                    <a:pt x="394" y="160"/>
                    <a:pt x="399" y="159"/>
                    <a:pt x="406" y="159"/>
                  </a:cubicBezTo>
                  <a:cubicBezTo>
                    <a:pt x="406" y="158"/>
                    <a:pt x="405" y="155"/>
                    <a:pt x="407" y="154"/>
                  </a:cubicBezTo>
                  <a:cubicBezTo>
                    <a:pt x="415" y="150"/>
                    <a:pt x="422" y="142"/>
                    <a:pt x="428" y="135"/>
                  </a:cubicBezTo>
                  <a:close/>
                  <a:moveTo>
                    <a:pt x="944" y="138"/>
                  </a:moveTo>
                  <a:cubicBezTo>
                    <a:pt x="945" y="135"/>
                    <a:pt x="946" y="129"/>
                    <a:pt x="943" y="127"/>
                  </a:cubicBezTo>
                  <a:cubicBezTo>
                    <a:pt x="932" y="137"/>
                    <a:pt x="926" y="149"/>
                    <a:pt x="914" y="157"/>
                  </a:cubicBezTo>
                  <a:cubicBezTo>
                    <a:pt x="914" y="158"/>
                    <a:pt x="914" y="158"/>
                    <a:pt x="914" y="158"/>
                  </a:cubicBezTo>
                  <a:cubicBezTo>
                    <a:pt x="917" y="159"/>
                    <a:pt x="922" y="160"/>
                    <a:pt x="923" y="156"/>
                  </a:cubicBezTo>
                  <a:cubicBezTo>
                    <a:pt x="932" y="153"/>
                    <a:pt x="939" y="146"/>
                    <a:pt x="944" y="138"/>
                  </a:cubicBezTo>
                  <a:close/>
                  <a:moveTo>
                    <a:pt x="1109" y="143"/>
                  </a:moveTo>
                  <a:cubicBezTo>
                    <a:pt x="1103" y="138"/>
                    <a:pt x="1095" y="133"/>
                    <a:pt x="1088" y="128"/>
                  </a:cubicBezTo>
                  <a:cubicBezTo>
                    <a:pt x="1086" y="131"/>
                    <a:pt x="1086" y="131"/>
                    <a:pt x="1086" y="131"/>
                  </a:cubicBezTo>
                  <a:cubicBezTo>
                    <a:pt x="1082" y="136"/>
                    <a:pt x="1088" y="139"/>
                    <a:pt x="1091" y="142"/>
                  </a:cubicBezTo>
                  <a:cubicBezTo>
                    <a:pt x="1100" y="149"/>
                    <a:pt x="1111" y="151"/>
                    <a:pt x="1118" y="159"/>
                  </a:cubicBezTo>
                  <a:cubicBezTo>
                    <a:pt x="1140" y="159"/>
                    <a:pt x="1140" y="159"/>
                    <a:pt x="1140" y="159"/>
                  </a:cubicBezTo>
                  <a:cubicBezTo>
                    <a:pt x="1142" y="158"/>
                    <a:pt x="1142" y="158"/>
                    <a:pt x="1142" y="158"/>
                  </a:cubicBezTo>
                  <a:cubicBezTo>
                    <a:pt x="1141" y="156"/>
                    <a:pt x="1141" y="156"/>
                    <a:pt x="1141" y="156"/>
                  </a:cubicBezTo>
                  <a:cubicBezTo>
                    <a:pt x="1129" y="154"/>
                    <a:pt x="1121" y="146"/>
                    <a:pt x="1109" y="143"/>
                  </a:cubicBezTo>
                  <a:close/>
                  <a:moveTo>
                    <a:pt x="1830" y="128"/>
                  </a:moveTo>
                  <a:cubicBezTo>
                    <a:pt x="1829" y="128"/>
                    <a:pt x="1829" y="128"/>
                    <a:pt x="1829" y="128"/>
                  </a:cubicBezTo>
                  <a:cubicBezTo>
                    <a:pt x="1818" y="138"/>
                    <a:pt x="1808" y="150"/>
                    <a:pt x="1796" y="158"/>
                  </a:cubicBezTo>
                  <a:cubicBezTo>
                    <a:pt x="1801" y="159"/>
                    <a:pt x="1807" y="158"/>
                    <a:pt x="1813" y="159"/>
                  </a:cubicBezTo>
                  <a:cubicBezTo>
                    <a:pt x="1822" y="158"/>
                    <a:pt x="1827" y="149"/>
                    <a:pt x="1832" y="142"/>
                  </a:cubicBezTo>
                  <a:cubicBezTo>
                    <a:pt x="1835" y="138"/>
                    <a:pt x="1831" y="133"/>
                    <a:pt x="1830" y="128"/>
                  </a:cubicBezTo>
                  <a:close/>
                  <a:moveTo>
                    <a:pt x="482" y="139"/>
                  </a:moveTo>
                  <a:cubicBezTo>
                    <a:pt x="483" y="135"/>
                    <a:pt x="480" y="126"/>
                    <a:pt x="476" y="134"/>
                  </a:cubicBezTo>
                  <a:cubicBezTo>
                    <a:pt x="470" y="143"/>
                    <a:pt x="461" y="150"/>
                    <a:pt x="457" y="158"/>
                  </a:cubicBezTo>
                  <a:cubicBezTo>
                    <a:pt x="461" y="161"/>
                    <a:pt x="467" y="159"/>
                    <a:pt x="471" y="159"/>
                  </a:cubicBezTo>
                  <a:cubicBezTo>
                    <a:pt x="472" y="158"/>
                    <a:pt x="471" y="156"/>
                    <a:pt x="471" y="155"/>
                  </a:cubicBezTo>
                  <a:cubicBezTo>
                    <a:pt x="471" y="152"/>
                    <a:pt x="475" y="152"/>
                    <a:pt x="477" y="150"/>
                  </a:cubicBezTo>
                  <a:cubicBezTo>
                    <a:pt x="480" y="147"/>
                    <a:pt x="483" y="143"/>
                    <a:pt x="482" y="139"/>
                  </a:cubicBezTo>
                  <a:close/>
                  <a:moveTo>
                    <a:pt x="1420" y="145"/>
                  </a:moveTo>
                  <a:cubicBezTo>
                    <a:pt x="1420" y="141"/>
                    <a:pt x="1423" y="135"/>
                    <a:pt x="1419" y="132"/>
                  </a:cubicBezTo>
                  <a:cubicBezTo>
                    <a:pt x="1411" y="140"/>
                    <a:pt x="1401" y="150"/>
                    <a:pt x="1393" y="158"/>
                  </a:cubicBezTo>
                  <a:cubicBezTo>
                    <a:pt x="1396" y="159"/>
                    <a:pt x="1402" y="160"/>
                    <a:pt x="1406" y="158"/>
                  </a:cubicBezTo>
                  <a:cubicBezTo>
                    <a:pt x="1408" y="151"/>
                    <a:pt x="1417" y="151"/>
                    <a:pt x="1420" y="145"/>
                  </a:cubicBezTo>
                  <a:close/>
                  <a:moveTo>
                    <a:pt x="1874" y="138"/>
                  </a:moveTo>
                  <a:cubicBezTo>
                    <a:pt x="1869" y="133"/>
                    <a:pt x="1863" y="138"/>
                    <a:pt x="1858" y="139"/>
                  </a:cubicBezTo>
                  <a:cubicBezTo>
                    <a:pt x="1855" y="143"/>
                    <a:pt x="1855" y="149"/>
                    <a:pt x="1851" y="152"/>
                  </a:cubicBezTo>
                  <a:cubicBezTo>
                    <a:pt x="1844" y="156"/>
                    <a:pt x="1842" y="149"/>
                    <a:pt x="1836" y="148"/>
                  </a:cubicBezTo>
                  <a:cubicBezTo>
                    <a:pt x="1827" y="158"/>
                    <a:pt x="1827" y="158"/>
                    <a:pt x="1827" y="158"/>
                  </a:cubicBezTo>
                  <a:cubicBezTo>
                    <a:pt x="1837" y="158"/>
                    <a:pt x="1847" y="160"/>
                    <a:pt x="1857" y="157"/>
                  </a:cubicBezTo>
                  <a:cubicBezTo>
                    <a:pt x="1873" y="139"/>
                    <a:pt x="1873" y="139"/>
                    <a:pt x="1873" y="139"/>
                  </a:cubicBezTo>
                  <a:cubicBezTo>
                    <a:pt x="1874" y="138"/>
                    <a:pt x="1874" y="138"/>
                    <a:pt x="1874" y="138"/>
                  </a:cubicBezTo>
                  <a:close/>
                  <a:moveTo>
                    <a:pt x="899" y="142"/>
                  </a:moveTo>
                  <a:cubicBezTo>
                    <a:pt x="898" y="140"/>
                    <a:pt x="896" y="137"/>
                    <a:pt x="893" y="137"/>
                  </a:cubicBezTo>
                  <a:cubicBezTo>
                    <a:pt x="886" y="142"/>
                    <a:pt x="880" y="149"/>
                    <a:pt x="873" y="155"/>
                  </a:cubicBezTo>
                  <a:cubicBezTo>
                    <a:pt x="873" y="159"/>
                    <a:pt x="873" y="159"/>
                    <a:pt x="873" y="159"/>
                  </a:cubicBezTo>
                  <a:cubicBezTo>
                    <a:pt x="876" y="159"/>
                    <a:pt x="881" y="159"/>
                    <a:pt x="885" y="159"/>
                  </a:cubicBezTo>
                  <a:cubicBezTo>
                    <a:pt x="889" y="152"/>
                    <a:pt x="895" y="149"/>
                    <a:pt x="899" y="142"/>
                  </a:cubicBezTo>
                  <a:close/>
                  <a:moveTo>
                    <a:pt x="1379" y="144"/>
                  </a:moveTo>
                  <a:cubicBezTo>
                    <a:pt x="1376" y="141"/>
                    <a:pt x="1375" y="139"/>
                    <a:pt x="1372" y="138"/>
                  </a:cubicBezTo>
                  <a:cubicBezTo>
                    <a:pt x="1364" y="144"/>
                    <a:pt x="1356" y="152"/>
                    <a:pt x="1348" y="158"/>
                  </a:cubicBezTo>
                  <a:cubicBezTo>
                    <a:pt x="1353" y="159"/>
                    <a:pt x="1360" y="161"/>
                    <a:pt x="1364" y="156"/>
                  </a:cubicBezTo>
                  <a:cubicBezTo>
                    <a:pt x="1369" y="152"/>
                    <a:pt x="1376" y="149"/>
                    <a:pt x="1379" y="144"/>
                  </a:cubicBezTo>
                  <a:close/>
                  <a:moveTo>
                    <a:pt x="436" y="144"/>
                  </a:moveTo>
                  <a:cubicBezTo>
                    <a:pt x="434" y="141"/>
                    <a:pt x="434" y="141"/>
                    <a:pt x="434" y="141"/>
                  </a:cubicBezTo>
                  <a:cubicBezTo>
                    <a:pt x="430" y="138"/>
                    <a:pt x="429" y="143"/>
                    <a:pt x="426" y="145"/>
                  </a:cubicBezTo>
                  <a:cubicBezTo>
                    <a:pt x="422" y="150"/>
                    <a:pt x="415" y="153"/>
                    <a:pt x="413" y="158"/>
                  </a:cubicBezTo>
                  <a:cubicBezTo>
                    <a:pt x="422" y="159"/>
                    <a:pt x="433" y="160"/>
                    <a:pt x="443" y="159"/>
                  </a:cubicBezTo>
                  <a:cubicBezTo>
                    <a:pt x="449" y="155"/>
                    <a:pt x="456" y="151"/>
                    <a:pt x="460" y="143"/>
                  </a:cubicBezTo>
                  <a:cubicBezTo>
                    <a:pt x="454" y="146"/>
                    <a:pt x="449" y="148"/>
                    <a:pt x="443" y="147"/>
                  </a:cubicBezTo>
                  <a:cubicBezTo>
                    <a:pt x="438" y="149"/>
                    <a:pt x="435" y="156"/>
                    <a:pt x="429" y="158"/>
                  </a:cubicBezTo>
                  <a:cubicBezTo>
                    <a:pt x="423" y="152"/>
                    <a:pt x="435" y="150"/>
                    <a:pt x="436" y="144"/>
                  </a:cubicBezTo>
                  <a:close/>
                  <a:moveTo>
                    <a:pt x="1883" y="152"/>
                  </a:moveTo>
                  <a:cubicBezTo>
                    <a:pt x="1882" y="149"/>
                    <a:pt x="1883" y="144"/>
                    <a:pt x="1879" y="142"/>
                  </a:cubicBezTo>
                  <a:cubicBezTo>
                    <a:pt x="1874" y="147"/>
                    <a:pt x="1870" y="152"/>
                    <a:pt x="1866" y="158"/>
                  </a:cubicBezTo>
                  <a:cubicBezTo>
                    <a:pt x="1876" y="159"/>
                    <a:pt x="1876" y="159"/>
                    <a:pt x="1876" y="159"/>
                  </a:cubicBezTo>
                  <a:cubicBezTo>
                    <a:pt x="1880" y="158"/>
                    <a:pt x="1882" y="154"/>
                    <a:pt x="1883" y="152"/>
                  </a:cubicBezTo>
                  <a:close/>
                  <a:moveTo>
                    <a:pt x="1108" y="158"/>
                  </a:moveTo>
                  <a:cubicBezTo>
                    <a:pt x="1100" y="151"/>
                    <a:pt x="1090" y="149"/>
                    <a:pt x="1082" y="142"/>
                  </a:cubicBezTo>
                  <a:cubicBezTo>
                    <a:pt x="1073" y="151"/>
                    <a:pt x="1090" y="152"/>
                    <a:pt x="1091" y="159"/>
                  </a:cubicBezTo>
                  <a:cubicBezTo>
                    <a:pt x="1096" y="160"/>
                    <a:pt x="1102" y="159"/>
                    <a:pt x="1108" y="158"/>
                  </a:cubicBezTo>
                  <a:close/>
                  <a:moveTo>
                    <a:pt x="653" y="153"/>
                  </a:moveTo>
                  <a:cubicBezTo>
                    <a:pt x="647" y="152"/>
                    <a:pt x="642" y="146"/>
                    <a:pt x="636" y="145"/>
                  </a:cubicBezTo>
                  <a:cubicBezTo>
                    <a:pt x="632" y="149"/>
                    <a:pt x="628" y="153"/>
                    <a:pt x="627" y="159"/>
                  </a:cubicBezTo>
                  <a:cubicBezTo>
                    <a:pt x="637" y="161"/>
                    <a:pt x="648" y="159"/>
                    <a:pt x="658" y="158"/>
                  </a:cubicBezTo>
                  <a:cubicBezTo>
                    <a:pt x="658" y="155"/>
                    <a:pt x="654" y="155"/>
                    <a:pt x="653" y="153"/>
                  </a:cubicBezTo>
                  <a:close/>
                  <a:moveTo>
                    <a:pt x="1581" y="158"/>
                  </a:moveTo>
                  <a:cubicBezTo>
                    <a:pt x="1576" y="153"/>
                    <a:pt x="1570" y="149"/>
                    <a:pt x="1564" y="145"/>
                  </a:cubicBezTo>
                  <a:cubicBezTo>
                    <a:pt x="1561" y="150"/>
                    <a:pt x="1556" y="154"/>
                    <a:pt x="1554" y="158"/>
                  </a:cubicBezTo>
                  <a:cubicBezTo>
                    <a:pt x="1561" y="160"/>
                    <a:pt x="1571" y="158"/>
                    <a:pt x="1579" y="159"/>
                  </a:cubicBezTo>
                  <a:cubicBezTo>
                    <a:pt x="1581" y="158"/>
                    <a:pt x="1581" y="158"/>
                    <a:pt x="1581" y="158"/>
                  </a:cubicBezTo>
                  <a:close/>
                  <a:moveTo>
                    <a:pt x="913" y="148"/>
                  </a:moveTo>
                  <a:cubicBezTo>
                    <a:pt x="904" y="146"/>
                    <a:pt x="904" y="146"/>
                    <a:pt x="904" y="146"/>
                  </a:cubicBezTo>
                  <a:cubicBezTo>
                    <a:pt x="896" y="155"/>
                    <a:pt x="896" y="155"/>
                    <a:pt x="896" y="155"/>
                  </a:cubicBezTo>
                  <a:cubicBezTo>
                    <a:pt x="896" y="156"/>
                    <a:pt x="894" y="158"/>
                    <a:pt x="896" y="159"/>
                  </a:cubicBezTo>
                  <a:cubicBezTo>
                    <a:pt x="902" y="157"/>
                    <a:pt x="910" y="154"/>
                    <a:pt x="913" y="148"/>
                  </a:cubicBezTo>
                  <a:close/>
                  <a:moveTo>
                    <a:pt x="178" y="158"/>
                  </a:moveTo>
                  <a:cubicBezTo>
                    <a:pt x="174" y="153"/>
                    <a:pt x="168" y="151"/>
                    <a:pt x="162" y="148"/>
                  </a:cubicBezTo>
                  <a:cubicBezTo>
                    <a:pt x="160" y="152"/>
                    <a:pt x="156" y="154"/>
                    <a:pt x="155" y="158"/>
                  </a:cubicBezTo>
                  <a:cubicBezTo>
                    <a:pt x="163" y="160"/>
                    <a:pt x="171" y="160"/>
                    <a:pt x="178" y="158"/>
                  </a:cubicBezTo>
                  <a:close/>
                  <a:moveTo>
                    <a:pt x="1081" y="158"/>
                  </a:moveTo>
                  <a:cubicBezTo>
                    <a:pt x="1080" y="156"/>
                    <a:pt x="1079" y="154"/>
                    <a:pt x="1077" y="153"/>
                  </a:cubicBezTo>
                  <a:cubicBezTo>
                    <a:pt x="1073" y="150"/>
                    <a:pt x="1070" y="154"/>
                    <a:pt x="1068" y="158"/>
                  </a:cubicBezTo>
                  <a:cubicBezTo>
                    <a:pt x="1072" y="159"/>
                    <a:pt x="1077" y="160"/>
                    <a:pt x="1081" y="158"/>
                  </a:cubicBezTo>
                  <a:close/>
                  <a:moveTo>
                    <a:pt x="67" y="180"/>
                  </a:moveTo>
                  <a:cubicBezTo>
                    <a:pt x="69" y="180"/>
                    <a:pt x="67" y="185"/>
                    <a:pt x="70" y="182"/>
                  </a:cubicBezTo>
                  <a:cubicBezTo>
                    <a:pt x="70" y="181"/>
                    <a:pt x="70" y="181"/>
                    <a:pt x="70" y="181"/>
                  </a:cubicBezTo>
                  <a:cubicBezTo>
                    <a:pt x="85" y="180"/>
                    <a:pt x="101" y="180"/>
                    <a:pt x="117" y="180"/>
                  </a:cubicBezTo>
                  <a:cubicBezTo>
                    <a:pt x="141" y="181"/>
                    <a:pt x="165" y="180"/>
                    <a:pt x="191" y="181"/>
                  </a:cubicBezTo>
                  <a:cubicBezTo>
                    <a:pt x="326" y="179"/>
                    <a:pt x="462" y="183"/>
                    <a:pt x="597" y="181"/>
                  </a:cubicBezTo>
                  <a:cubicBezTo>
                    <a:pt x="755" y="181"/>
                    <a:pt x="755" y="181"/>
                    <a:pt x="755" y="181"/>
                  </a:cubicBezTo>
                  <a:cubicBezTo>
                    <a:pt x="820" y="181"/>
                    <a:pt x="885" y="181"/>
                    <a:pt x="949" y="181"/>
                  </a:cubicBezTo>
                  <a:cubicBezTo>
                    <a:pt x="1023" y="180"/>
                    <a:pt x="1098" y="181"/>
                    <a:pt x="1174" y="181"/>
                  </a:cubicBezTo>
                  <a:cubicBezTo>
                    <a:pt x="1226" y="181"/>
                    <a:pt x="1275" y="182"/>
                    <a:pt x="1327" y="181"/>
                  </a:cubicBezTo>
                  <a:cubicBezTo>
                    <a:pt x="1365" y="183"/>
                    <a:pt x="1400" y="179"/>
                    <a:pt x="1438" y="183"/>
                  </a:cubicBezTo>
                  <a:cubicBezTo>
                    <a:pt x="1447" y="180"/>
                    <a:pt x="1455" y="182"/>
                    <a:pt x="1464" y="182"/>
                  </a:cubicBezTo>
                  <a:cubicBezTo>
                    <a:pt x="1481" y="182"/>
                    <a:pt x="1497" y="182"/>
                    <a:pt x="1514" y="183"/>
                  </a:cubicBezTo>
                  <a:cubicBezTo>
                    <a:pt x="1517" y="182"/>
                    <a:pt x="1517" y="182"/>
                    <a:pt x="1517" y="182"/>
                  </a:cubicBezTo>
                  <a:cubicBezTo>
                    <a:pt x="1567" y="183"/>
                    <a:pt x="1621" y="181"/>
                    <a:pt x="1670" y="181"/>
                  </a:cubicBezTo>
                  <a:cubicBezTo>
                    <a:pt x="1682" y="180"/>
                    <a:pt x="1693" y="183"/>
                    <a:pt x="1705" y="181"/>
                  </a:cubicBezTo>
                  <a:cubicBezTo>
                    <a:pt x="1755" y="182"/>
                    <a:pt x="1801" y="181"/>
                    <a:pt x="1853" y="182"/>
                  </a:cubicBezTo>
                  <a:cubicBezTo>
                    <a:pt x="1875" y="181"/>
                    <a:pt x="1899" y="182"/>
                    <a:pt x="1923" y="181"/>
                  </a:cubicBezTo>
                  <a:cubicBezTo>
                    <a:pt x="1944" y="181"/>
                    <a:pt x="1963" y="182"/>
                    <a:pt x="1985" y="182"/>
                  </a:cubicBezTo>
                  <a:cubicBezTo>
                    <a:pt x="1986" y="183"/>
                    <a:pt x="1986" y="185"/>
                    <a:pt x="1986" y="186"/>
                  </a:cubicBezTo>
                  <a:cubicBezTo>
                    <a:pt x="1983" y="188"/>
                    <a:pt x="1983" y="188"/>
                    <a:pt x="1983" y="188"/>
                  </a:cubicBezTo>
                  <a:cubicBezTo>
                    <a:pt x="1898" y="188"/>
                    <a:pt x="1809" y="188"/>
                    <a:pt x="1722" y="187"/>
                  </a:cubicBezTo>
                  <a:cubicBezTo>
                    <a:pt x="1718" y="186"/>
                    <a:pt x="1713" y="186"/>
                    <a:pt x="1709" y="187"/>
                  </a:cubicBezTo>
                  <a:cubicBezTo>
                    <a:pt x="1686" y="188"/>
                    <a:pt x="1660" y="187"/>
                    <a:pt x="1636" y="187"/>
                  </a:cubicBezTo>
                  <a:cubicBezTo>
                    <a:pt x="1618" y="187"/>
                    <a:pt x="1600" y="187"/>
                    <a:pt x="1582" y="186"/>
                  </a:cubicBezTo>
                  <a:cubicBezTo>
                    <a:pt x="1567" y="189"/>
                    <a:pt x="1550" y="186"/>
                    <a:pt x="1533" y="187"/>
                  </a:cubicBezTo>
                  <a:cubicBezTo>
                    <a:pt x="1525" y="187"/>
                    <a:pt x="1516" y="188"/>
                    <a:pt x="1508" y="187"/>
                  </a:cubicBezTo>
                  <a:cubicBezTo>
                    <a:pt x="1505" y="187"/>
                    <a:pt x="1505" y="187"/>
                    <a:pt x="1505" y="187"/>
                  </a:cubicBezTo>
                  <a:cubicBezTo>
                    <a:pt x="1484" y="187"/>
                    <a:pt x="1484" y="187"/>
                    <a:pt x="1484" y="187"/>
                  </a:cubicBezTo>
                  <a:cubicBezTo>
                    <a:pt x="1479" y="187"/>
                    <a:pt x="1472" y="188"/>
                    <a:pt x="1467" y="187"/>
                  </a:cubicBezTo>
                  <a:cubicBezTo>
                    <a:pt x="1411" y="189"/>
                    <a:pt x="1357" y="186"/>
                    <a:pt x="1300" y="188"/>
                  </a:cubicBezTo>
                  <a:cubicBezTo>
                    <a:pt x="1226" y="188"/>
                    <a:pt x="1155" y="186"/>
                    <a:pt x="1083" y="187"/>
                  </a:cubicBezTo>
                  <a:cubicBezTo>
                    <a:pt x="1046" y="186"/>
                    <a:pt x="1010" y="188"/>
                    <a:pt x="972" y="187"/>
                  </a:cubicBezTo>
                  <a:cubicBezTo>
                    <a:pt x="930" y="186"/>
                    <a:pt x="891" y="187"/>
                    <a:pt x="850" y="187"/>
                  </a:cubicBezTo>
                  <a:cubicBezTo>
                    <a:pt x="819" y="187"/>
                    <a:pt x="787" y="186"/>
                    <a:pt x="755" y="187"/>
                  </a:cubicBezTo>
                  <a:cubicBezTo>
                    <a:pt x="706" y="186"/>
                    <a:pt x="654" y="187"/>
                    <a:pt x="604" y="187"/>
                  </a:cubicBezTo>
                  <a:cubicBezTo>
                    <a:pt x="577" y="186"/>
                    <a:pt x="547" y="188"/>
                    <a:pt x="520" y="186"/>
                  </a:cubicBezTo>
                  <a:cubicBezTo>
                    <a:pt x="489" y="187"/>
                    <a:pt x="458" y="186"/>
                    <a:pt x="425" y="187"/>
                  </a:cubicBezTo>
                  <a:cubicBezTo>
                    <a:pt x="326" y="185"/>
                    <a:pt x="231" y="186"/>
                    <a:pt x="131" y="186"/>
                  </a:cubicBezTo>
                  <a:cubicBezTo>
                    <a:pt x="88" y="186"/>
                    <a:pt x="46" y="186"/>
                    <a:pt x="3" y="185"/>
                  </a:cubicBezTo>
                  <a:cubicBezTo>
                    <a:pt x="4" y="181"/>
                    <a:pt x="4" y="181"/>
                    <a:pt x="4" y="181"/>
                  </a:cubicBezTo>
                  <a:cubicBezTo>
                    <a:pt x="25" y="179"/>
                    <a:pt x="45" y="181"/>
                    <a:pt x="67" y="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矩形: 圆顶角 15">
              <a:extLst>
                <a:ext uri="{FF2B5EF4-FFF2-40B4-BE49-F238E27FC236}">
                  <a16:creationId xmlns:a16="http://schemas.microsoft.com/office/drawing/2014/main" id="{22DE7ED9-F485-4E8B-8A9C-194777B089FE}"/>
                </a:ext>
              </a:extLst>
            </p:cNvPr>
            <p:cNvSpPr/>
            <p:nvPr/>
          </p:nvSpPr>
          <p:spPr>
            <a:xfrm>
              <a:off x="4617319" y="1582229"/>
              <a:ext cx="244445" cy="2407446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7901424D-F59A-470C-8D4A-7053C219C0F5}"/>
              </a:ext>
            </a:extLst>
          </p:cNvPr>
          <p:cNvSpPr txBox="1"/>
          <p:nvPr/>
        </p:nvSpPr>
        <p:spPr>
          <a:xfrm rot="16200000">
            <a:off x="3894463" y="329754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37880DC5-98E2-4FE8-B88C-3FBAB71A9CE2}"/>
              </a:ext>
            </a:extLst>
          </p:cNvPr>
          <p:cNvSpPr txBox="1"/>
          <p:nvPr/>
        </p:nvSpPr>
        <p:spPr>
          <a:xfrm rot="16200000">
            <a:off x="5406811" y="329754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45%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A936CAA-D889-42A3-895F-F283FC2B2F0A}"/>
              </a:ext>
            </a:extLst>
          </p:cNvPr>
          <p:cNvSpPr txBox="1"/>
          <p:nvPr/>
        </p:nvSpPr>
        <p:spPr>
          <a:xfrm rot="16200000">
            <a:off x="4647135" y="3283716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0372C1E9-FFE2-4678-95BC-2804F40B4326}"/>
              </a:ext>
            </a:extLst>
          </p:cNvPr>
          <p:cNvSpPr txBox="1"/>
          <p:nvPr/>
        </p:nvSpPr>
        <p:spPr>
          <a:xfrm rot="16200000">
            <a:off x="6152479" y="330905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62%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01DC782-3446-48DE-9FAA-53BE73870BD8}"/>
              </a:ext>
            </a:extLst>
          </p:cNvPr>
          <p:cNvSpPr txBox="1"/>
          <p:nvPr/>
        </p:nvSpPr>
        <p:spPr>
          <a:xfrm rot="16200000">
            <a:off x="6912772" y="327449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93%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D3E9B37-5208-416E-9A9E-01FC19B87757}"/>
              </a:ext>
            </a:extLst>
          </p:cNvPr>
          <p:cNvSpPr txBox="1"/>
          <p:nvPr/>
        </p:nvSpPr>
        <p:spPr>
          <a:xfrm>
            <a:off x="3854797" y="4264996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2000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F431B15-4EAB-42BC-AA25-2F536E9FA82B}"/>
              </a:ext>
            </a:extLst>
          </p:cNvPr>
          <p:cNvSpPr txBox="1"/>
          <p:nvPr/>
        </p:nvSpPr>
        <p:spPr>
          <a:xfrm>
            <a:off x="4656752" y="4264996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F9F2C50-7ECB-4CEC-AD97-A6E2D567C3F5}"/>
              </a:ext>
            </a:extLst>
          </p:cNvPr>
          <p:cNvSpPr txBox="1"/>
          <p:nvPr/>
        </p:nvSpPr>
        <p:spPr>
          <a:xfrm>
            <a:off x="5409425" y="4258308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4E65C1B2-3E04-40F3-BA47-B7B6C8ED8BB5}"/>
              </a:ext>
            </a:extLst>
          </p:cNvPr>
          <p:cNvSpPr txBox="1"/>
          <p:nvPr/>
        </p:nvSpPr>
        <p:spPr>
          <a:xfrm>
            <a:off x="6138364" y="4248234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816A3269-987E-4498-B0AE-923D1B712AAB}"/>
              </a:ext>
            </a:extLst>
          </p:cNvPr>
          <p:cNvSpPr txBox="1"/>
          <p:nvPr/>
        </p:nvSpPr>
        <p:spPr>
          <a:xfrm>
            <a:off x="6867303" y="4238830"/>
            <a:ext cx="6655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59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A5CD91EE-18C7-409F-9A3B-FC7FEBE4F2F9}"/>
              </a:ext>
            </a:extLst>
          </p:cNvPr>
          <p:cNvGrpSpPr/>
          <p:nvPr/>
        </p:nvGrpSpPr>
        <p:grpSpPr>
          <a:xfrm>
            <a:off x="4719107" y="1299150"/>
            <a:ext cx="3301900" cy="2817524"/>
            <a:chOff x="3131840" y="1491630"/>
            <a:chExt cx="3301900" cy="2817524"/>
          </a:xfrm>
        </p:grpSpPr>
        <p:pic>
          <p:nvPicPr>
            <p:cNvPr id="3" name="Picture 3" descr="C:\Users\zjd\Desktop\Nipic_9501016_20120419161707519191.png">
              <a:extLst>
                <a:ext uri="{FF2B5EF4-FFF2-40B4-BE49-F238E27FC236}">
                  <a16:creationId xmlns:a16="http://schemas.microsoft.com/office/drawing/2014/main" id="{1956FD25-CF5E-476C-A4CB-1A788FBD1D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31840" y="1491630"/>
              <a:ext cx="3301900" cy="2817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8">
              <a:extLst>
                <a:ext uri="{FF2B5EF4-FFF2-40B4-BE49-F238E27FC236}">
                  <a16:creationId xmlns:a16="http://schemas.microsoft.com/office/drawing/2014/main" id="{6A518411-2408-410A-8140-FC20F267FCFA}"/>
                </a:ext>
              </a:extLst>
            </p:cNvPr>
            <p:cNvSpPr txBox="1"/>
            <p:nvPr/>
          </p:nvSpPr>
          <p:spPr>
            <a:xfrm>
              <a:off x="3707904" y="257175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>
                      <a:lumMod val="9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添加标题</a:t>
              </a:r>
            </a:p>
          </p:txBody>
        </p:sp>
      </p:grpSp>
      <p:sp>
        <p:nvSpPr>
          <p:cNvPr id="5" name="矩形 4">
            <a:extLst>
              <a:ext uri="{FF2B5EF4-FFF2-40B4-BE49-F238E27FC236}">
                <a16:creationId xmlns:a16="http://schemas.microsoft.com/office/drawing/2014/main" id="{DD6BCF98-2D4F-473A-A9E4-FA1E200FA156}"/>
              </a:ext>
            </a:extLst>
          </p:cNvPr>
          <p:cNvSpPr/>
          <p:nvPr/>
        </p:nvSpPr>
        <p:spPr>
          <a:xfrm>
            <a:off x="2558867" y="281214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1F75F78-3B25-4A45-A6ED-6A74765DB086}"/>
              </a:ext>
            </a:extLst>
          </p:cNvPr>
          <p:cNvSpPr/>
          <p:nvPr/>
        </p:nvSpPr>
        <p:spPr>
          <a:xfrm>
            <a:off x="2558867" y="312613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11EF05DB-1C70-4E51-ABB2-E9CD22E4C259}"/>
              </a:ext>
            </a:extLst>
          </p:cNvPr>
          <p:cNvSpPr/>
          <p:nvPr/>
        </p:nvSpPr>
        <p:spPr>
          <a:xfrm>
            <a:off x="2558867" y="348617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1E979831-5DCF-4D52-A271-6DD97B03ED26}"/>
              </a:ext>
            </a:extLst>
          </p:cNvPr>
          <p:cNvSpPr/>
          <p:nvPr/>
        </p:nvSpPr>
        <p:spPr>
          <a:xfrm>
            <a:off x="7956301" y="291176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1722A3A-A4F8-4DD5-839C-A70ABC6E3055}"/>
              </a:ext>
            </a:extLst>
          </p:cNvPr>
          <p:cNvSpPr/>
          <p:nvPr/>
        </p:nvSpPr>
        <p:spPr>
          <a:xfrm>
            <a:off x="7956301" y="322575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F610EE39-2C2A-4024-A8CA-E26CBEBF93BB}"/>
              </a:ext>
            </a:extLst>
          </p:cNvPr>
          <p:cNvSpPr/>
          <p:nvPr/>
        </p:nvSpPr>
        <p:spPr>
          <a:xfrm>
            <a:off x="7956301" y="358579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194358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8CE4157-4F84-44CD-AE3D-215BD156DB92}"/>
              </a:ext>
            </a:extLst>
          </p:cNvPr>
          <p:cNvGrpSpPr/>
          <p:nvPr/>
        </p:nvGrpSpPr>
        <p:grpSpPr>
          <a:xfrm>
            <a:off x="7395597" y="476251"/>
            <a:ext cx="2338953" cy="561974"/>
            <a:chOff x="7395597" y="476251"/>
            <a:chExt cx="2338953" cy="561974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id="{201F077C-00F1-44B2-8A8C-AB87604E4C5A}"/>
                </a:ext>
              </a:extLst>
            </p:cNvPr>
            <p:cNvSpPr/>
            <p:nvPr/>
          </p:nvSpPr>
          <p:spPr>
            <a:xfrm>
              <a:off x="7395597" y="476251"/>
              <a:ext cx="2338953" cy="56197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BDC31CCD-8EFC-4EF6-8325-7675625CA779}"/>
                </a:ext>
              </a:extLst>
            </p:cNvPr>
            <p:cNvSpPr txBox="1"/>
            <p:nvPr/>
          </p:nvSpPr>
          <p:spPr>
            <a:xfrm>
              <a:off x="7745922" y="476251"/>
              <a:ext cx="16383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110A690B-20A5-4171-A61F-A658DBD74F7A}"/>
              </a:ext>
            </a:extLst>
          </p:cNvPr>
          <p:cNvGrpSpPr/>
          <p:nvPr/>
        </p:nvGrpSpPr>
        <p:grpSpPr>
          <a:xfrm>
            <a:off x="6193348" y="1314451"/>
            <a:ext cx="4684202" cy="561974"/>
            <a:chOff x="6193348" y="1314451"/>
            <a:chExt cx="4684202" cy="561974"/>
          </a:xfrm>
        </p:grpSpPr>
        <p:sp>
          <p:nvSpPr>
            <p:cNvPr id="9" name="矩形: 圆角 8">
              <a:extLst>
                <a:ext uri="{FF2B5EF4-FFF2-40B4-BE49-F238E27FC236}">
                  <a16:creationId xmlns:a16="http://schemas.microsoft.com/office/drawing/2014/main" id="{885B478D-33A3-4F80-8891-6011DBD58F99}"/>
                </a:ext>
              </a:extLst>
            </p:cNvPr>
            <p:cNvSpPr/>
            <p:nvPr/>
          </p:nvSpPr>
          <p:spPr>
            <a:xfrm>
              <a:off x="6193348" y="1314451"/>
              <a:ext cx="4684202" cy="56197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40B8619-6E32-4C32-8688-9961804A7803}"/>
                </a:ext>
              </a:extLst>
            </p:cNvPr>
            <p:cNvSpPr txBox="1"/>
            <p:nvPr/>
          </p:nvSpPr>
          <p:spPr>
            <a:xfrm>
              <a:off x="6296025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壹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F071CC6E-4E44-4EAF-95C9-F468F7D85AAB}"/>
                </a:ext>
              </a:extLst>
            </p:cNvPr>
            <p:cNvSpPr/>
            <p:nvPr/>
          </p:nvSpPr>
          <p:spPr>
            <a:xfrm>
              <a:off x="7184016" y="1376006"/>
              <a:ext cx="27621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请输入你的题目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B886364D-C7A4-4839-8E3F-2C12D4FBE0A7}"/>
                </a:ext>
              </a:extLst>
            </p:cNvPr>
            <p:cNvSpPr txBox="1"/>
            <p:nvPr/>
          </p:nvSpPr>
          <p:spPr>
            <a:xfrm>
              <a:off x="10290380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壹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44AFED55-6449-431E-8690-B85B6257B9ED}"/>
              </a:ext>
            </a:extLst>
          </p:cNvPr>
          <p:cNvGrpSpPr/>
          <p:nvPr/>
        </p:nvGrpSpPr>
        <p:grpSpPr>
          <a:xfrm>
            <a:off x="6222971" y="2255417"/>
            <a:ext cx="4684202" cy="561974"/>
            <a:chOff x="6193348" y="1314451"/>
            <a:chExt cx="4684202" cy="561974"/>
          </a:xfrm>
        </p:grpSpPr>
        <p:sp>
          <p:nvSpPr>
            <p:cNvPr id="16" name="矩形: 圆角 15">
              <a:extLst>
                <a:ext uri="{FF2B5EF4-FFF2-40B4-BE49-F238E27FC236}">
                  <a16:creationId xmlns:a16="http://schemas.microsoft.com/office/drawing/2014/main" id="{942B52C6-64A9-4F1D-AC07-C4960BF3EFE5}"/>
                </a:ext>
              </a:extLst>
            </p:cNvPr>
            <p:cNvSpPr/>
            <p:nvPr/>
          </p:nvSpPr>
          <p:spPr>
            <a:xfrm>
              <a:off x="6193348" y="1314451"/>
              <a:ext cx="4684202" cy="56197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AEA46943-C209-470D-94B8-16BBEB76E023}"/>
                </a:ext>
              </a:extLst>
            </p:cNvPr>
            <p:cNvSpPr txBox="1"/>
            <p:nvPr/>
          </p:nvSpPr>
          <p:spPr>
            <a:xfrm>
              <a:off x="6296025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贰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id="{701D938D-380A-44AE-8B28-8D88EE25FF8B}"/>
                </a:ext>
              </a:extLst>
            </p:cNvPr>
            <p:cNvSpPr/>
            <p:nvPr/>
          </p:nvSpPr>
          <p:spPr>
            <a:xfrm>
              <a:off x="7184016" y="1376006"/>
              <a:ext cx="27621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请输入你的题目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8396C7C5-1871-4B13-B724-D4439D87382F}"/>
                </a:ext>
              </a:extLst>
            </p:cNvPr>
            <p:cNvSpPr txBox="1"/>
            <p:nvPr/>
          </p:nvSpPr>
          <p:spPr>
            <a:xfrm>
              <a:off x="10290380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贰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091B2743-78E5-4F7E-BE02-07A104088C1F}"/>
              </a:ext>
            </a:extLst>
          </p:cNvPr>
          <p:cNvGrpSpPr/>
          <p:nvPr/>
        </p:nvGrpSpPr>
        <p:grpSpPr>
          <a:xfrm>
            <a:off x="6222971" y="3196383"/>
            <a:ext cx="4684202" cy="561974"/>
            <a:chOff x="6193348" y="1314451"/>
            <a:chExt cx="4684202" cy="561974"/>
          </a:xfrm>
        </p:grpSpPr>
        <p:sp>
          <p:nvSpPr>
            <p:cNvPr id="21" name="矩形: 圆角 20">
              <a:extLst>
                <a:ext uri="{FF2B5EF4-FFF2-40B4-BE49-F238E27FC236}">
                  <a16:creationId xmlns:a16="http://schemas.microsoft.com/office/drawing/2014/main" id="{563D5D5E-9B21-4127-971E-C806F336BDFE}"/>
                </a:ext>
              </a:extLst>
            </p:cNvPr>
            <p:cNvSpPr/>
            <p:nvPr/>
          </p:nvSpPr>
          <p:spPr>
            <a:xfrm>
              <a:off x="6193348" y="1314451"/>
              <a:ext cx="4684202" cy="56197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502FBA75-8C1B-40FE-BC11-60D71DFDDDD3}"/>
                </a:ext>
              </a:extLst>
            </p:cNvPr>
            <p:cNvSpPr txBox="1"/>
            <p:nvPr/>
          </p:nvSpPr>
          <p:spPr>
            <a:xfrm>
              <a:off x="6296025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叁</a:t>
              </a:r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EC79FF87-EC86-457A-8009-5051971F8F81}"/>
                </a:ext>
              </a:extLst>
            </p:cNvPr>
            <p:cNvSpPr/>
            <p:nvPr/>
          </p:nvSpPr>
          <p:spPr>
            <a:xfrm>
              <a:off x="7184016" y="1376006"/>
              <a:ext cx="27621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请输入你的题目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76419017-500A-4DC4-8E1E-01A2C0A56A04}"/>
                </a:ext>
              </a:extLst>
            </p:cNvPr>
            <p:cNvSpPr txBox="1"/>
            <p:nvPr/>
          </p:nvSpPr>
          <p:spPr>
            <a:xfrm>
              <a:off x="10290380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叁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5EDD2116-B46D-4B73-888F-1CDA4324CC2E}"/>
              </a:ext>
            </a:extLst>
          </p:cNvPr>
          <p:cNvGrpSpPr/>
          <p:nvPr/>
        </p:nvGrpSpPr>
        <p:grpSpPr>
          <a:xfrm>
            <a:off x="6213009" y="4203061"/>
            <a:ext cx="4684202" cy="561974"/>
            <a:chOff x="6193348" y="1314451"/>
            <a:chExt cx="4684202" cy="561974"/>
          </a:xfrm>
        </p:grpSpPr>
        <p:sp>
          <p:nvSpPr>
            <p:cNvPr id="26" name="矩形: 圆角 25">
              <a:extLst>
                <a:ext uri="{FF2B5EF4-FFF2-40B4-BE49-F238E27FC236}">
                  <a16:creationId xmlns:a16="http://schemas.microsoft.com/office/drawing/2014/main" id="{5DB75BB9-B0CA-4CBF-9591-8FF5E73E8474}"/>
                </a:ext>
              </a:extLst>
            </p:cNvPr>
            <p:cNvSpPr/>
            <p:nvPr/>
          </p:nvSpPr>
          <p:spPr>
            <a:xfrm>
              <a:off x="6193348" y="1314451"/>
              <a:ext cx="4684202" cy="561974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AB5B3935-550A-4EBB-AA9B-1FE25910BA63}"/>
                </a:ext>
              </a:extLst>
            </p:cNvPr>
            <p:cNvSpPr txBox="1"/>
            <p:nvPr/>
          </p:nvSpPr>
          <p:spPr>
            <a:xfrm>
              <a:off x="6296025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肆</a:t>
              </a:r>
            </a:p>
          </p:txBody>
        </p:sp>
        <p:sp>
          <p:nvSpPr>
            <p:cNvPr id="28" name="矩形 27">
              <a:extLst>
                <a:ext uri="{FF2B5EF4-FFF2-40B4-BE49-F238E27FC236}">
                  <a16:creationId xmlns:a16="http://schemas.microsoft.com/office/drawing/2014/main" id="{D4D78227-FE27-47CE-BA28-D14A8FE0CC27}"/>
                </a:ext>
              </a:extLst>
            </p:cNvPr>
            <p:cNvSpPr/>
            <p:nvPr/>
          </p:nvSpPr>
          <p:spPr>
            <a:xfrm>
              <a:off x="7184016" y="1376006"/>
              <a:ext cx="276211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2000" dirty="0">
                  <a:solidFill>
                    <a:schemeClr val="bg1"/>
                  </a:solidFill>
                </a:rPr>
                <a:t>请输入你的题目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282D5929-775B-49EA-B887-F24CFE1A4FF0}"/>
                </a:ext>
              </a:extLst>
            </p:cNvPr>
            <p:cNvSpPr txBox="1"/>
            <p:nvPr/>
          </p:nvSpPr>
          <p:spPr>
            <a:xfrm>
              <a:off x="10290380" y="1314451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</a:rPr>
                <a:t>肆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1693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1EBF22F2-2EC3-4CF2-9A66-AAC828A2389C}"/>
              </a:ext>
            </a:extLst>
          </p:cNvPr>
          <p:cNvGrpSpPr/>
          <p:nvPr/>
        </p:nvGrpSpPr>
        <p:grpSpPr>
          <a:xfrm>
            <a:off x="6342077" y="1434519"/>
            <a:ext cx="3305263" cy="3305263"/>
            <a:chOff x="6342077" y="1434519"/>
            <a:chExt cx="3305263" cy="3305263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7669F20E-1A23-435C-AEED-6085C544B819}"/>
                </a:ext>
              </a:extLst>
            </p:cNvPr>
            <p:cNvSpPr/>
            <p:nvPr/>
          </p:nvSpPr>
          <p:spPr>
            <a:xfrm>
              <a:off x="6342077" y="1434519"/>
              <a:ext cx="3305263" cy="330526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19A06AC7-2C0D-4A32-8889-AEC623B698EF}"/>
                </a:ext>
              </a:extLst>
            </p:cNvPr>
            <p:cNvSpPr txBox="1"/>
            <p:nvPr/>
          </p:nvSpPr>
          <p:spPr>
            <a:xfrm>
              <a:off x="7479182" y="1434519"/>
              <a:ext cx="103105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</a:rPr>
                <a:t>肆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36228518-BACD-4985-A7F3-F5FF2186A846}"/>
                </a:ext>
              </a:extLst>
            </p:cNvPr>
            <p:cNvSpPr/>
            <p:nvPr/>
          </p:nvSpPr>
          <p:spPr>
            <a:xfrm>
              <a:off x="6577323" y="2665170"/>
              <a:ext cx="2977738" cy="117698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58564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97B00B2-6E9B-41AB-8D5D-053EF09B1AD1}"/>
              </a:ext>
            </a:extLst>
          </p:cNvPr>
          <p:cNvGrpSpPr/>
          <p:nvPr/>
        </p:nvGrpSpPr>
        <p:grpSpPr>
          <a:xfrm>
            <a:off x="2610452" y="1555351"/>
            <a:ext cx="1689892" cy="1743223"/>
            <a:chOff x="971600" y="1915953"/>
            <a:chExt cx="3141228" cy="3240360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id="{18682606-94AC-40E9-9F79-27225A7AC6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" name="TextBox 38">
              <a:extLst>
                <a:ext uri="{FF2B5EF4-FFF2-40B4-BE49-F238E27FC236}">
                  <a16:creationId xmlns:a16="http://schemas.microsoft.com/office/drawing/2014/main" id="{FCD5325A-8EDF-4FA5-AE66-BF5859DA9CDF}"/>
                </a:ext>
              </a:extLst>
            </p:cNvPr>
            <p:cNvSpPr txBox="1"/>
            <p:nvPr/>
          </p:nvSpPr>
          <p:spPr>
            <a:xfrm>
              <a:off x="1435810" y="3024152"/>
              <a:ext cx="2250282" cy="743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68F65ED2-8A0B-408F-BC66-4DCD1203CA19}"/>
              </a:ext>
            </a:extLst>
          </p:cNvPr>
          <p:cNvGrpSpPr/>
          <p:nvPr/>
        </p:nvGrpSpPr>
        <p:grpSpPr>
          <a:xfrm>
            <a:off x="5380464" y="1555350"/>
            <a:ext cx="1689892" cy="1743223"/>
            <a:chOff x="971600" y="1915953"/>
            <a:chExt cx="3141228" cy="324036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5FB584D7-6F59-4E0B-A96A-0C1E7BEFB3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7" name="TextBox 41">
              <a:extLst>
                <a:ext uri="{FF2B5EF4-FFF2-40B4-BE49-F238E27FC236}">
                  <a16:creationId xmlns:a16="http://schemas.microsoft.com/office/drawing/2014/main" id="{E918C2DB-341B-4A18-BC18-D537B61BE028}"/>
                </a:ext>
              </a:extLst>
            </p:cNvPr>
            <p:cNvSpPr txBox="1"/>
            <p:nvPr/>
          </p:nvSpPr>
          <p:spPr>
            <a:xfrm>
              <a:off x="1435810" y="3024152"/>
              <a:ext cx="2250282" cy="743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77A1DA7-2916-405D-B019-BC5F5A0AB678}"/>
              </a:ext>
            </a:extLst>
          </p:cNvPr>
          <p:cNvGrpSpPr/>
          <p:nvPr/>
        </p:nvGrpSpPr>
        <p:grpSpPr>
          <a:xfrm>
            <a:off x="8044760" y="1538621"/>
            <a:ext cx="1689892" cy="1743223"/>
            <a:chOff x="971600" y="1915953"/>
            <a:chExt cx="3141228" cy="3240360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6D8B6EC5-F31A-441D-964D-4A862A7C6C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0" name="TextBox 44">
              <a:extLst>
                <a:ext uri="{FF2B5EF4-FFF2-40B4-BE49-F238E27FC236}">
                  <a16:creationId xmlns:a16="http://schemas.microsoft.com/office/drawing/2014/main" id="{BF81C88D-ABA2-48D4-A8F5-28EC6023A550}"/>
                </a:ext>
              </a:extLst>
            </p:cNvPr>
            <p:cNvSpPr txBox="1"/>
            <p:nvPr/>
          </p:nvSpPr>
          <p:spPr>
            <a:xfrm>
              <a:off x="1435810" y="3024152"/>
              <a:ext cx="2250282" cy="743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  <p:pic>
        <p:nvPicPr>
          <p:cNvPr id="11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C397736D-E047-4555-9171-E53268C38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013085" y="2151531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D6D13652-8DA8-4890-8116-6DEC94E47F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762291" y="2134801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0569B871-C595-46A6-912A-4F50726F9D4C}"/>
              </a:ext>
            </a:extLst>
          </p:cNvPr>
          <p:cNvSpPr/>
          <p:nvPr/>
        </p:nvSpPr>
        <p:spPr>
          <a:xfrm>
            <a:off x="2358764" y="347531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92A4385E-E884-4F5F-8F20-912CB9689168}"/>
              </a:ext>
            </a:extLst>
          </p:cNvPr>
          <p:cNvSpPr/>
          <p:nvPr/>
        </p:nvSpPr>
        <p:spPr>
          <a:xfrm>
            <a:off x="2358764" y="385031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206D3F0D-A053-43DB-AF6C-C344F15A0899}"/>
              </a:ext>
            </a:extLst>
          </p:cNvPr>
          <p:cNvSpPr/>
          <p:nvPr/>
        </p:nvSpPr>
        <p:spPr>
          <a:xfrm>
            <a:off x="2358764" y="421035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907A719-C8AC-49F2-A6CB-99B63C999B00}"/>
              </a:ext>
            </a:extLst>
          </p:cNvPr>
          <p:cNvSpPr/>
          <p:nvPr/>
        </p:nvSpPr>
        <p:spPr>
          <a:xfrm>
            <a:off x="5209747" y="346550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3E12ACF5-9C36-4F64-8527-88F1579AA7A7}"/>
              </a:ext>
            </a:extLst>
          </p:cNvPr>
          <p:cNvSpPr/>
          <p:nvPr/>
        </p:nvSpPr>
        <p:spPr>
          <a:xfrm>
            <a:off x="5209747" y="38105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CA82ED5B-1301-4BD6-B2D9-1C3AB6F7AB12}"/>
              </a:ext>
            </a:extLst>
          </p:cNvPr>
          <p:cNvSpPr/>
          <p:nvPr/>
        </p:nvSpPr>
        <p:spPr>
          <a:xfrm>
            <a:off x="5209747" y="417055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A1B3BB55-9779-4BF6-BB9E-66254238E2B4}"/>
              </a:ext>
            </a:extLst>
          </p:cNvPr>
          <p:cNvSpPr/>
          <p:nvPr/>
        </p:nvSpPr>
        <p:spPr>
          <a:xfrm>
            <a:off x="7874043" y="346550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41CA57B3-5A38-45D4-AC70-F15A836F4FE0}"/>
              </a:ext>
            </a:extLst>
          </p:cNvPr>
          <p:cNvSpPr/>
          <p:nvPr/>
        </p:nvSpPr>
        <p:spPr>
          <a:xfrm>
            <a:off x="7874043" y="381051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17160AE3-A690-4A8E-83A6-A809FDB03E08}"/>
              </a:ext>
            </a:extLst>
          </p:cNvPr>
          <p:cNvSpPr/>
          <p:nvPr/>
        </p:nvSpPr>
        <p:spPr>
          <a:xfrm>
            <a:off x="7874043" y="417055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95000"/>
                  </a:schemeClr>
                </a:solidFill>
                <a:latin typeface="华文隶书" pitchFamily="2" charset="-122"/>
                <a:ea typeface="华文隶书" pitchFamily="2" charset="-122"/>
              </a:rPr>
              <a:t>单击此处添加文本</a:t>
            </a:r>
          </a:p>
        </p:txBody>
      </p:sp>
    </p:spTree>
    <p:extLst>
      <p:ext uri="{BB962C8B-B14F-4D97-AF65-F5344CB8AC3E}">
        <p14:creationId xmlns:p14="http://schemas.microsoft.com/office/powerpoint/2010/main" val="300266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18C57B64-DB73-4D6D-B897-7B913B7DAE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872724">
            <a:off x="3467113" y="3081998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3BD9050D-06C1-48F6-9174-A81796214D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84584" y="2932541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zjd\Desktop\Nipic_9501016_20120419161707519191.png">
            <a:extLst>
              <a:ext uri="{FF2B5EF4-FFF2-40B4-BE49-F238E27FC236}">
                <a16:creationId xmlns:a16="http://schemas.microsoft.com/office/drawing/2014/main" id="{01507F0E-90C3-42E1-B5D9-8343EDEF0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27276" flipH="1">
            <a:off x="6455605" y="3052502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id="{85D6FAFE-6C31-4151-8647-471220BCC332}"/>
              </a:ext>
            </a:extLst>
          </p:cNvPr>
          <p:cNvGrpSpPr/>
          <p:nvPr/>
        </p:nvGrpSpPr>
        <p:grpSpPr>
          <a:xfrm>
            <a:off x="3036783" y="1269127"/>
            <a:ext cx="1755775" cy="1730461"/>
            <a:chOff x="1898327" y="841289"/>
            <a:chExt cx="1755775" cy="1730461"/>
          </a:xfrm>
        </p:grpSpPr>
        <p:pic>
          <p:nvPicPr>
            <p:cNvPr id="6" name="Picture 3" descr="C:\Users\zjd\Desktop\Nipic_6732184_20121008144548449367.png">
              <a:extLst>
                <a:ext uri="{FF2B5EF4-FFF2-40B4-BE49-F238E27FC236}">
                  <a16:creationId xmlns:a16="http://schemas.microsoft.com/office/drawing/2014/main" id="{FD029C58-0983-4C7C-A292-4E93F5B149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327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13">
              <a:extLst>
                <a:ext uri="{FF2B5EF4-FFF2-40B4-BE49-F238E27FC236}">
                  <a16:creationId xmlns:a16="http://schemas.microsoft.com/office/drawing/2014/main" id="{0A88F6B0-6EEB-47EE-B13D-2A1212FC484F}"/>
                </a:ext>
              </a:extLst>
            </p:cNvPr>
            <p:cNvSpPr txBox="1"/>
            <p:nvPr/>
          </p:nvSpPr>
          <p:spPr>
            <a:xfrm>
              <a:off x="2273512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添加文本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B232F4C6-4FE0-4AFC-8CAE-85AB2EDE00D4}"/>
              </a:ext>
            </a:extLst>
          </p:cNvPr>
          <p:cNvGrpSpPr/>
          <p:nvPr/>
        </p:nvGrpSpPr>
        <p:grpSpPr>
          <a:xfrm>
            <a:off x="5053007" y="1269127"/>
            <a:ext cx="1755775" cy="1730461"/>
            <a:chOff x="3914551" y="841289"/>
            <a:chExt cx="1755775" cy="1730461"/>
          </a:xfrm>
        </p:grpSpPr>
        <p:pic>
          <p:nvPicPr>
            <p:cNvPr id="9" name="Picture 3" descr="C:\Users\zjd\Desktop\Nipic_6732184_20121008144548449367.png">
              <a:extLst>
                <a:ext uri="{FF2B5EF4-FFF2-40B4-BE49-F238E27FC236}">
                  <a16:creationId xmlns:a16="http://schemas.microsoft.com/office/drawing/2014/main" id="{5F15F08A-86CB-4409-947A-A93EAEC341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551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5A7E969B-F868-4BCE-B881-99C34FE993F9}"/>
                </a:ext>
              </a:extLst>
            </p:cNvPr>
            <p:cNvSpPr txBox="1"/>
            <p:nvPr/>
          </p:nvSpPr>
          <p:spPr>
            <a:xfrm>
              <a:off x="4289736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添加文本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9A00E586-EC74-44A2-8E45-154C5F0D0AB7}"/>
              </a:ext>
            </a:extLst>
          </p:cNvPr>
          <p:cNvGrpSpPr/>
          <p:nvPr/>
        </p:nvGrpSpPr>
        <p:grpSpPr>
          <a:xfrm>
            <a:off x="6907009" y="1269127"/>
            <a:ext cx="1755775" cy="1730461"/>
            <a:chOff x="5768553" y="841289"/>
            <a:chExt cx="1755775" cy="1730461"/>
          </a:xfrm>
        </p:grpSpPr>
        <p:pic>
          <p:nvPicPr>
            <p:cNvPr id="12" name="Picture 3" descr="C:\Users\zjd\Desktop\Nipic_6732184_20121008144548449367.png">
              <a:extLst>
                <a:ext uri="{FF2B5EF4-FFF2-40B4-BE49-F238E27FC236}">
                  <a16:creationId xmlns:a16="http://schemas.microsoft.com/office/drawing/2014/main" id="{D7D5FC53-C4FD-41CF-9149-CE06DE10A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553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5">
              <a:extLst>
                <a:ext uri="{FF2B5EF4-FFF2-40B4-BE49-F238E27FC236}">
                  <a16:creationId xmlns:a16="http://schemas.microsoft.com/office/drawing/2014/main" id="{9553E574-1270-455F-9C19-C78F02264E24}"/>
                </a:ext>
              </a:extLst>
            </p:cNvPr>
            <p:cNvSpPr txBox="1"/>
            <p:nvPr/>
          </p:nvSpPr>
          <p:spPr>
            <a:xfrm>
              <a:off x="6143738" y="153724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添加文本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52E872DA-AF25-4B94-935B-803BD704F7EE}"/>
              </a:ext>
            </a:extLst>
          </p:cNvPr>
          <p:cNvGrpSpPr/>
          <p:nvPr/>
        </p:nvGrpSpPr>
        <p:grpSpPr>
          <a:xfrm>
            <a:off x="3121320" y="4223725"/>
            <a:ext cx="6424180" cy="561214"/>
            <a:chOff x="1982864" y="3795887"/>
            <a:chExt cx="6424180" cy="561214"/>
          </a:xfrm>
        </p:grpSpPr>
        <p:pic>
          <p:nvPicPr>
            <p:cNvPr id="15" name="Picture 5" descr="C:\Users\zjd\Desktop\未命名 -1.png">
              <a:extLst>
                <a:ext uri="{FF2B5EF4-FFF2-40B4-BE49-F238E27FC236}">
                  <a16:creationId xmlns:a16="http://schemas.microsoft.com/office/drawing/2014/main" id="{EDC74E51-19AB-427F-8B28-D6586FB625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914347" y="864404"/>
              <a:ext cx="561214" cy="6424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20">
              <a:extLst>
                <a:ext uri="{FF2B5EF4-FFF2-40B4-BE49-F238E27FC236}">
                  <a16:creationId xmlns:a16="http://schemas.microsoft.com/office/drawing/2014/main" id="{48ECE699-C5CE-4F2D-B327-607E6EE824FB}"/>
                </a:ext>
              </a:extLst>
            </p:cNvPr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单击此处添加文本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20685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59F89410-2AC1-493B-AFAD-1C6F107B55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899" y="1765220"/>
            <a:ext cx="476408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请输入文本内容请输入文本内容</a:t>
            </a:r>
            <a:endParaRPr lang="en-US" altLang="zh-CN" sz="2400" dirty="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84CBB6D3-07B7-447F-BB7F-64F4F5F9EBD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800" y="1315164"/>
            <a:ext cx="14351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B107D679-2363-4457-9138-4133E616CA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3812" y="1659651"/>
            <a:ext cx="9810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叶根友毛笔行书2.0版" charset="-122"/>
                <a:ea typeface="叶根友毛笔行书2.0版" charset="-122"/>
              </a:rPr>
              <a:t>标题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latin typeface="叶根友毛笔行书2.0版" charset="-122"/>
              <a:ea typeface="叶根友毛笔行书2.0版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0478052-719D-4F96-A0DD-9AA7DE6EB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899" y="2936795"/>
            <a:ext cx="47640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请输入文本内容请输入文本内容</a:t>
            </a:r>
            <a:endParaRPr lang="en-US" altLang="zh-CN" sz="240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83DD4D0-A3A7-4ADC-A81D-6613D6AEFFF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800" y="2488326"/>
            <a:ext cx="1435100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796A24A3-8206-45DD-99E2-449DEDDD8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3812" y="2831226"/>
            <a:ext cx="981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  <a:latin typeface="叶根友毛笔行书2.0版" charset="-122"/>
                <a:ea typeface="叶根友毛笔行书2.0版" charset="-122"/>
              </a:rPr>
              <a:t>标题</a:t>
            </a:r>
            <a:endParaRPr lang="en-US" altLang="zh-CN" sz="2800">
              <a:solidFill>
                <a:schemeClr val="bg1">
                  <a:lumMod val="50000"/>
                </a:schemeClr>
              </a:solidFill>
              <a:latin typeface="叶根友毛笔行书2.0版" charset="-122"/>
              <a:ea typeface="叶根友毛笔行书2.0版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15C9ED5-4D30-4B9D-9614-8D93410BAC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1899" y="4116307"/>
            <a:ext cx="4629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请输入文本内容请输入文本内容</a:t>
            </a:r>
            <a:endParaRPr lang="en-US" altLang="zh-CN" sz="240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D1A4BBC-84EE-4E37-B482-A126033D29C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800" y="3685301"/>
            <a:ext cx="14351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8DABD373-69D3-403C-9C5D-AEAEBB8534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3812" y="4029789"/>
            <a:ext cx="981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chemeClr val="bg1">
                    <a:lumMod val="50000"/>
                  </a:schemeClr>
                </a:solidFill>
                <a:latin typeface="叶根友毛笔行书2.0版" charset="-122"/>
                <a:ea typeface="叶根友毛笔行书2.0版" charset="-122"/>
              </a:rPr>
              <a:t>标题</a:t>
            </a:r>
            <a:endParaRPr lang="en-US" altLang="zh-CN" sz="2800">
              <a:solidFill>
                <a:schemeClr val="bg1">
                  <a:lumMod val="50000"/>
                </a:schemeClr>
              </a:solidFill>
              <a:latin typeface="叶根友毛笔行书2.0版" charset="-122"/>
              <a:ea typeface="叶根友毛笔行书2.0版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01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  <p:bldP spid="8" grpId="0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35EDEAB-744E-4661-A22F-3514F7ED5EF5}"/>
              </a:ext>
            </a:extLst>
          </p:cNvPr>
          <p:cNvGrpSpPr/>
          <p:nvPr/>
        </p:nvGrpSpPr>
        <p:grpSpPr bwMode="auto">
          <a:xfrm>
            <a:off x="7473791" y="2020593"/>
            <a:ext cx="790575" cy="790575"/>
            <a:chOff x="3275856" y="1124744"/>
            <a:chExt cx="792088" cy="792088"/>
          </a:xfrm>
        </p:grpSpPr>
        <p:pic>
          <p:nvPicPr>
            <p:cNvPr id="3" name="Picture 4" descr="C:\Users\Soloman\Desktop\墨斑2.png">
              <a:extLst>
                <a:ext uri="{FF2B5EF4-FFF2-40B4-BE49-F238E27FC236}">
                  <a16:creationId xmlns:a16="http://schemas.microsoft.com/office/drawing/2014/main" id="{D33E153A-F7D1-42A0-8B1B-99E948B3DC5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1247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4">
              <a:hlinkClick r:id="" action="ppaction://noaction"/>
              <a:extLst>
                <a:ext uri="{FF2B5EF4-FFF2-40B4-BE49-F238E27FC236}">
                  <a16:creationId xmlns:a16="http://schemas.microsoft.com/office/drawing/2014/main" id="{C34B863A-202E-4914-ABDC-324F768A43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0832" y="1259178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solidFill>
                    <a:schemeClr val="bg1">
                      <a:lumMod val="50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一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86BA7F78-5648-411C-9831-6F0BACDFD825}"/>
              </a:ext>
            </a:extLst>
          </p:cNvPr>
          <p:cNvGrpSpPr/>
          <p:nvPr/>
        </p:nvGrpSpPr>
        <p:grpSpPr bwMode="auto">
          <a:xfrm>
            <a:off x="7401783" y="3387157"/>
            <a:ext cx="790575" cy="792163"/>
            <a:chOff x="3275856" y="2060848"/>
            <a:chExt cx="792088" cy="792088"/>
          </a:xfrm>
        </p:grpSpPr>
        <p:pic>
          <p:nvPicPr>
            <p:cNvPr id="6" name="Picture 4" descr="C:\Users\Soloman\Desktop\墨斑2.png">
              <a:extLst>
                <a:ext uri="{FF2B5EF4-FFF2-40B4-BE49-F238E27FC236}">
                  <a16:creationId xmlns:a16="http://schemas.microsoft.com/office/drawing/2014/main" id="{66D32375-1512-4490-B4A4-0475B5DEE3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06084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12">
              <a:hlinkClick r:id="" action="ppaction://noaction"/>
              <a:extLst>
                <a:ext uri="{FF2B5EF4-FFF2-40B4-BE49-F238E27FC236}">
                  <a16:creationId xmlns:a16="http://schemas.microsoft.com/office/drawing/2014/main" id="{3646F659-8D72-4318-BBA6-8B717B34E3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9509" y="2160748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solidFill>
                    <a:schemeClr val="bg1">
                      <a:lumMod val="50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二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0F779CC-685B-4B0F-847C-9ED8F349D121}"/>
              </a:ext>
            </a:extLst>
          </p:cNvPr>
          <p:cNvGrpSpPr/>
          <p:nvPr/>
        </p:nvGrpSpPr>
        <p:grpSpPr bwMode="auto">
          <a:xfrm>
            <a:off x="6249655" y="4611293"/>
            <a:ext cx="790575" cy="792163"/>
            <a:chOff x="3275856" y="2996952"/>
            <a:chExt cx="792088" cy="792088"/>
          </a:xfrm>
        </p:grpSpPr>
        <p:pic>
          <p:nvPicPr>
            <p:cNvPr id="9" name="Picture 4" descr="C:\Users\Soloman\Desktop\墨斑2.png">
              <a:extLst>
                <a:ext uri="{FF2B5EF4-FFF2-40B4-BE49-F238E27FC236}">
                  <a16:creationId xmlns:a16="http://schemas.microsoft.com/office/drawing/2014/main" id="{59963479-FDEB-4469-98BA-CE8F04A2BD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99695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13">
              <a:hlinkClick r:id="" action="ppaction://noaction"/>
              <a:extLst>
                <a:ext uri="{FF2B5EF4-FFF2-40B4-BE49-F238E27FC236}">
                  <a16:creationId xmlns:a16="http://schemas.microsoft.com/office/drawing/2014/main" id="{3D0D2B3D-D9A4-4705-8CDF-A49EEF90B6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9229" y="3131386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solidFill>
                    <a:schemeClr val="bg1">
                      <a:lumMod val="50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三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3A850283-F25F-4F05-A1E8-846B11D02D5F}"/>
              </a:ext>
            </a:extLst>
          </p:cNvPr>
          <p:cNvGrpSpPr/>
          <p:nvPr/>
        </p:nvGrpSpPr>
        <p:grpSpPr bwMode="auto">
          <a:xfrm>
            <a:off x="4593471" y="4540873"/>
            <a:ext cx="790575" cy="790575"/>
            <a:chOff x="3275856" y="3933056"/>
            <a:chExt cx="792088" cy="792088"/>
          </a:xfrm>
        </p:grpSpPr>
        <p:pic>
          <p:nvPicPr>
            <p:cNvPr id="12" name="Picture 4" descr="C:\Users\Soloman\Desktop\墨斑2.png">
              <a:extLst>
                <a:ext uri="{FF2B5EF4-FFF2-40B4-BE49-F238E27FC236}">
                  <a16:creationId xmlns:a16="http://schemas.microsoft.com/office/drawing/2014/main" id="{9B52D423-55FE-4F04-AF29-A09C1AA14F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email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933056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4">
              <a:hlinkClick r:id="" action="ppaction://noaction"/>
              <a:extLst>
                <a:ext uri="{FF2B5EF4-FFF2-40B4-BE49-F238E27FC236}">
                  <a16:creationId xmlns:a16="http://schemas.microsoft.com/office/drawing/2014/main" id="{20943D2B-41BE-4E4C-A74F-A8AB36DF0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99229" y="4067490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800" b="1" dirty="0">
                  <a:solidFill>
                    <a:schemeClr val="bg1">
                      <a:lumMod val="50000"/>
                    </a:schemeClr>
                  </a:solidFill>
                  <a:latin typeface="华文隶书" pitchFamily="2" charset="-122"/>
                  <a:ea typeface="华文隶书" pitchFamily="2" charset="-122"/>
                </a:rPr>
                <a:t>四</a:t>
              </a:r>
            </a:p>
          </p:txBody>
        </p:sp>
      </p:grpSp>
      <p:sp>
        <p:nvSpPr>
          <p:cNvPr id="14" name="TextBox 21">
            <a:extLst>
              <a:ext uri="{FF2B5EF4-FFF2-40B4-BE49-F238E27FC236}">
                <a16:creationId xmlns:a16="http://schemas.microsoft.com/office/drawing/2014/main" id="{51E1FB8D-5816-4F0B-ABD0-B90C9AC2818B}"/>
              </a:ext>
            </a:extLst>
          </p:cNvPr>
          <p:cNvSpPr txBox="1"/>
          <p:nvPr/>
        </p:nvSpPr>
        <p:spPr>
          <a:xfrm>
            <a:off x="2937287" y="4356435"/>
            <a:ext cx="149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15" name="TextBox 22">
            <a:extLst>
              <a:ext uri="{FF2B5EF4-FFF2-40B4-BE49-F238E27FC236}">
                <a16:creationId xmlns:a16="http://schemas.microsoft.com/office/drawing/2014/main" id="{29C62DDB-F9FA-4AC5-8B59-56B8BB66936A}"/>
              </a:ext>
            </a:extLst>
          </p:cNvPr>
          <p:cNvSpPr txBox="1"/>
          <p:nvPr/>
        </p:nvSpPr>
        <p:spPr>
          <a:xfrm>
            <a:off x="6969735" y="4446442"/>
            <a:ext cx="1596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16" name="TextBox 23">
            <a:extLst>
              <a:ext uri="{FF2B5EF4-FFF2-40B4-BE49-F238E27FC236}">
                <a16:creationId xmlns:a16="http://schemas.microsoft.com/office/drawing/2014/main" id="{D72CE1BE-B766-4496-8B71-997A5AFE79FB}"/>
              </a:ext>
            </a:extLst>
          </p:cNvPr>
          <p:cNvSpPr txBox="1"/>
          <p:nvPr/>
        </p:nvSpPr>
        <p:spPr>
          <a:xfrm>
            <a:off x="8145030" y="3111031"/>
            <a:ext cx="160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sp>
        <p:nvSpPr>
          <p:cNvPr id="17" name="TextBox 24">
            <a:extLst>
              <a:ext uri="{FF2B5EF4-FFF2-40B4-BE49-F238E27FC236}">
                <a16:creationId xmlns:a16="http://schemas.microsoft.com/office/drawing/2014/main" id="{077B6B65-A2CC-4FDB-8EBF-C8D6415AED42}"/>
              </a:ext>
            </a:extLst>
          </p:cNvPr>
          <p:cNvSpPr txBox="1"/>
          <p:nvPr/>
        </p:nvSpPr>
        <p:spPr>
          <a:xfrm>
            <a:off x="8337887" y="1980171"/>
            <a:ext cx="162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华文隶书" pitchFamily="2" charset="-122"/>
                <a:ea typeface="华文隶书" pitchFamily="2" charset="-122"/>
              </a:rPr>
              <a:t>单击此处添加文字</a:t>
            </a: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6D49E13A-BF73-4E5D-9B40-E23E83323552}"/>
              </a:ext>
            </a:extLst>
          </p:cNvPr>
          <p:cNvGrpSpPr/>
          <p:nvPr/>
        </p:nvGrpSpPr>
        <p:grpSpPr bwMode="auto">
          <a:xfrm>
            <a:off x="3397960" y="775764"/>
            <a:ext cx="3632200" cy="3630613"/>
            <a:chOff x="2791232" y="1362722"/>
            <a:chExt cx="3632200" cy="3630613"/>
          </a:xfrm>
        </p:grpSpPr>
        <p:pic>
          <p:nvPicPr>
            <p:cNvPr id="19" name="Picture 3" descr="C:\Users\Soloman\Desktop\未标题-3.png">
              <a:extLst>
                <a:ext uri="{FF2B5EF4-FFF2-40B4-BE49-F238E27FC236}">
                  <a16:creationId xmlns:a16="http://schemas.microsoft.com/office/drawing/2014/main" id="{84B1E583-B4CF-479E-B7A7-80BD898BAF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artisticPhotocopy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9305985">
              <a:off x="2791232" y="1362722"/>
              <a:ext cx="3632200" cy="363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20">
              <a:extLst>
                <a:ext uri="{FF2B5EF4-FFF2-40B4-BE49-F238E27FC236}">
                  <a16:creationId xmlns:a16="http://schemas.microsoft.com/office/drawing/2014/main" id="{1F6921E0-5A4E-4EB1-B70C-B88840F25A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50032" y="2781947"/>
              <a:ext cx="230249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4000" b="1" dirty="0">
                  <a:solidFill>
                    <a:schemeClr val="bg1"/>
                  </a:solidFill>
                  <a:latin typeface="华文隶书" pitchFamily="2" charset="-122"/>
                  <a:ea typeface="华文隶书" pitchFamily="2" charset="-122"/>
                </a:rPr>
                <a:t>添加文字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489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2DFD0546-EF53-423D-AFD8-4CA0A2DB0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026" y="2020611"/>
            <a:ext cx="92333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  <a:endParaRPr lang="en-US" altLang="zh-CN" sz="240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7610DD4-B2BC-46FB-AF2F-0BD136D50497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0606" y="1826936"/>
            <a:ext cx="1042988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3DAB6B81-E09E-4A43-B405-3E52FAF1FE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4606" y="1977749"/>
            <a:ext cx="53498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chemeClr val="bg1">
                    <a:lumMod val="95000"/>
                  </a:schemeClr>
                </a:solidFill>
                <a:latin typeface="经典繁方篆"/>
              </a:rPr>
              <a:t>壹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E500D31-D488-49C1-93C3-F9C074324C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751" y="1979336"/>
            <a:ext cx="923330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  <a:endParaRPr lang="en-US" altLang="zh-CN" sz="240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149FFA24-EE78-49A9-9CDE-7B59D197614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669" y="1788836"/>
            <a:ext cx="1044575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6026E02A-47BF-4459-BE59-D3BD3D9CC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1256" y="1939649"/>
            <a:ext cx="5334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chemeClr val="bg1">
                    <a:lumMod val="95000"/>
                  </a:schemeClr>
                </a:solidFill>
                <a:latin typeface="经典繁方篆"/>
              </a:rPr>
              <a:t>贰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8F4DA66-CA4A-4B8F-992D-41A4FC9807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87476" y="1979336"/>
            <a:ext cx="923330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  <a:endParaRPr lang="en-US" altLang="zh-CN" sz="240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3508F09-7BFC-45C3-BA8A-7ADBD47F128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981" y="1788836"/>
            <a:ext cx="1044575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0C5E6AFC-1F4D-4891-92A0-0FA63979AB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4569" y="1939649"/>
            <a:ext cx="533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dirty="0">
                <a:solidFill>
                  <a:schemeClr val="bg1">
                    <a:lumMod val="95000"/>
                  </a:schemeClr>
                </a:solidFill>
                <a:latin typeface="经典繁方篆"/>
              </a:rPr>
              <a:t>叁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89CA233-615A-43CF-99FC-1A4614F30A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0789" y="1979336"/>
            <a:ext cx="923330" cy="262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  <a:endParaRPr lang="en-US" altLang="zh-CN" sz="2400">
              <a:solidFill>
                <a:schemeClr val="bg1">
                  <a:lumMod val="95000"/>
                </a:schemeClr>
              </a:solidFill>
              <a:latin typeface="叶根友毛笔行书2.0版" charset="-122"/>
              <a:ea typeface="叶根友毛笔行书2.0版" charset="-122"/>
            </a:endParaRPr>
          </a:p>
          <a:p>
            <a:r>
              <a:rPr lang="zh-CN" altLang="en-US" sz="2400">
                <a:solidFill>
                  <a:schemeClr val="bg1">
                    <a:lumMod val="95000"/>
                  </a:schemeClr>
                </a:solidFill>
                <a:latin typeface="叶根友毛笔行书2.0版" charset="-122"/>
                <a:ea typeface="叶根友毛笔行书2.0版" charset="-122"/>
              </a:rPr>
              <a:t>请输入文本内容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6F4BE00-D26D-4127-B4CF-CD6D4D621C0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2294" y="1788836"/>
            <a:ext cx="1042987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2C006B6-2ECD-4C20-80A3-51503AC49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6294" y="1939649"/>
            <a:ext cx="5349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776288" fontAlgn="base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>
                <a:solidFill>
                  <a:schemeClr val="bg1">
                    <a:lumMod val="95000"/>
                  </a:schemeClr>
                </a:solidFill>
                <a:latin typeface="经典繁方篆"/>
              </a:rPr>
              <a:t>肆</a:t>
            </a:r>
          </a:p>
        </p:txBody>
      </p:sp>
    </p:spTree>
    <p:extLst>
      <p:ext uri="{BB962C8B-B14F-4D97-AF65-F5344CB8AC3E}">
        <p14:creationId xmlns:p14="http://schemas.microsoft.com/office/powerpoint/2010/main" val="330605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2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4" grpId="0"/>
      <p:bldP spid="5" grpId="0" build="p"/>
      <p:bldP spid="7" grpId="0"/>
      <p:bldP spid="8" grpId="0" build="p"/>
      <p:bldP spid="10" grpId="0"/>
      <p:bldP spid="11" grpId="0" build="p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429B886B-2741-4AC1-AE0A-8B0869FD9B09}"/>
              </a:ext>
            </a:extLst>
          </p:cNvPr>
          <p:cNvSpPr/>
          <p:nvPr/>
        </p:nvSpPr>
        <p:spPr>
          <a:xfrm>
            <a:off x="4325311" y="1864890"/>
            <a:ext cx="6772275" cy="1800225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A9463E53-F189-4BA7-93C4-2443F2DC6206}"/>
              </a:ext>
            </a:extLst>
          </p:cNvPr>
          <p:cNvSpPr txBox="1"/>
          <p:nvPr/>
        </p:nvSpPr>
        <p:spPr>
          <a:xfrm>
            <a:off x="5603846" y="2380281"/>
            <a:ext cx="400993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chemeClr val="bg1">
                    <a:lumMod val="95000"/>
                  </a:schemeClr>
                </a:solidFill>
              </a:rPr>
              <a:t>谢谢观赏</a:t>
            </a:r>
          </a:p>
        </p:txBody>
      </p:sp>
    </p:spTree>
    <p:extLst>
      <p:ext uri="{BB962C8B-B14F-4D97-AF65-F5344CB8AC3E}">
        <p14:creationId xmlns:p14="http://schemas.microsoft.com/office/powerpoint/2010/main" val="108769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1EBF22F2-2EC3-4CF2-9A66-AAC828A2389C}"/>
              </a:ext>
            </a:extLst>
          </p:cNvPr>
          <p:cNvGrpSpPr/>
          <p:nvPr/>
        </p:nvGrpSpPr>
        <p:grpSpPr>
          <a:xfrm>
            <a:off x="6342077" y="1434519"/>
            <a:ext cx="3305263" cy="3305263"/>
            <a:chOff x="6342077" y="1434519"/>
            <a:chExt cx="3305263" cy="3305263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7669F20E-1A23-435C-AEED-6085C544B819}"/>
                </a:ext>
              </a:extLst>
            </p:cNvPr>
            <p:cNvSpPr/>
            <p:nvPr/>
          </p:nvSpPr>
          <p:spPr>
            <a:xfrm>
              <a:off x="6342077" y="1434519"/>
              <a:ext cx="3305263" cy="330526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19A06AC7-2C0D-4A32-8889-AEC623B698EF}"/>
                </a:ext>
              </a:extLst>
            </p:cNvPr>
            <p:cNvSpPr txBox="1"/>
            <p:nvPr/>
          </p:nvSpPr>
          <p:spPr>
            <a:xfrm>
              <a:off x="7479182" y="1434519"/>
              <a:ext cx="103105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</a:rPr>
                <a:t>壹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36228518-BACD-4985-A7F3-F5FF2186A846}"/>
                </a:ext>
              </a:extLst>
            </p:cNvPr>
            <p:cNvSpPr/>
            <p:nvPr/>
          </p:nvSpPr>
          <p:spPr>
            <a:xfrm>
              <a:off x="6577323" y="2665170"/>
              <a:ext cx="2977738" cy="117698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641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E:\水墨图表素材\63.png">
            <a:extLst>
              <a:ext uri="{FF2B5EF4-FFF2-40B4-BE49-F238E27FC236}">
                <a16:creationId xmlns:a16="http://schemas.microsoft.com/office/drawing/2014/main" id="{3C7435E7-2C23-46E6-9BD5-7E1AB6A215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03" y="1236691"/>
            <a:ext cx="2644348" cy="265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E:\水墨图表素材\5356.png">
            <a:extLst>
              <a:ext uri="{FF2B5EF4-FFF2-40B4-BE49-F238E27FC236}">
                <a16:creationId xmlns:a16="http://schemas.microsoft.com/office/drawing/2014/main" id="{236878C1-CB3C-450E-9A22-812F61E03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208" y="1771173"/>
            <a:ext cx="659670" cy="6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39">
            <a:extLst>
              <a:ext uri="{FF2B5EF4-FFF2-40B4-BE49-F238E27FC236}">
                <a16:creationId xmlns:a16="http://schemas.microsoft.com/office/drawing/2014/main" id="{E44BEE8D-4619-409B-974F-AB9E2234F1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47466" y="1771173"/>
            <a:ext cx="886669" cy="52565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2500" b="1" dirty="0">
                <a:solidFill>
                  <a:schemeClr val="bg1">
                    <a:lumMod val="50000"/>
                  </a:schemeClr>
                </a:solidFill>
                <a:latin typeface="Adobe 黑体 Std R" pitchFamily="34" charset="-122"/>
                <a:ea typeface="Adobe 黑体 Std R" pitchFamily="34" charset="-122"/>
              </a:rPr>
              <a:t>1</a:t>
            </a:r>
            <a:endParaRPr lang="zh-CN" altLang="en-US" sz="2500" b="1" dirty="0">
              <a:solidFill>
                <a:schemeClr val="bg1">
                  <a:lumMod val="50000"/>
                </a:schemeClr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20" name="Text Box 39">
            <a:extLst>
              <a:ext uri="{FF2B5EF4-FFF2-40B4-BE49-F238E27FC236}">
                <a16:creationId xmlns:a16="http://schemas.microsoft.com/office/drawing/2014/main" id="{29D0F128-66B1-4E6C-A830-431929BAEE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0801" y="2275229"/>
            <a:ext cx="16478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7030A0"/>
              </a:buClr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点击此处添加您要的内容文字点击此处添加您要的内容文字</a:t>
            </a:r>
          </a:p>
        </p:txBody>
      </p:sp>
      <p:pic>
        <p:nvPicPr>
          <p:cNvPr id="21" name="Picture 3" descr="E:\水墨图表素材\63.png">
            <a:extLst>
              <a:ext uri="{FF2B5EF4-FFF2-40B4-BE49-F238E27FC236}">
                <a16:creationId xmlns:a16="http://schemas.microsoft.com/office/drawing/2014/main" id="{C4079F61-7347-4187-90C8-DF5CA57E3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993" y="1236691"/>
            <a:ext cx="2644348" cy="265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E:\水墨图表素材\5356.png">
            <a:extLst>
              <a:ext uri="{FF2B5EF4-FFF2-40B4-BE49-F238E27FC236}">
                <a16:creationId xmlns:a16="http://schemas.microsoft.com/office/drawing/2014/main" id="{A8147E72-3211-4765-9446-58ECB2D6C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498" y="1771173"/>
            <a:ext cx="659670" cy="6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 Box 39">
            <a:extLst>
              <a:ext uri="{FF2B5EF4-FFF2-40B4-BE49-F238E27FC236}">
                <a16:creationId xmlns:a16="http://schemas.microsoft.com/office/drawing/2014/main" id="{C2F9CE6B-A549-4665-8D47-3A367C7C1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8275" y="1822751"/>
            <a:ext cx="886669" cy="52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2500" b="1" dirty="0">
                <a:solidFill>
                  <a:schemeClr val="bg1">
                    <a:lumMod val="50000"/>
                  </a:schemeClr>
                </a:solidFill>
                <a:latin typeface="Adobe 黑体 Std R" pitchFamily="34" charset="-122"/>
                <a:ea typeface="Adobe 黑体 Std R" pitchFamily="34" charset="-122"/>
              </a:rPr>
              <a:t>2</a:t>
            </a:r>
            <a:endParaRPr lang="zh-CN" altLang="en-US" sz="2500" b="1" dirty="0">
              <a:solidFill>
                <a:schemeClr val="bg1">
                  <a:lumMod val="50000"/>
                </a:schemeClr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24" name="Text Box 39">
            <a:extLst>
              <a:ext uri="{FF2B5EF4-FFF2-40B4-BE49-F238E27FC236}">
                <a16:creationId xmlns:a16="http://schemas.microsoft.com/office/drawing/2014/main" id="{323DC276-DAA4-4B0F-80A3-B638CDF5AD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6091" y="2275229"/>
            <a:ext cx="16478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7030A0"/>
              </a:buClr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点击此处添加您要的内容文字点击此处添加您要的内容文字</a:t>
            </a:r>
          </a:p>
        </p:txBody>
      </p:sp>
      <p:pic>
        <p:nvPicPr>
          <p:cNvPr id="25" name="Picture 3" descr="E:\水墨图表素材\63.png">
            <a:extLst>
              <a:ext uri="{FF2B5EF4-FFF2-40B4-BE49-F238E27FC236}">
                <a16:creationId xmlns:a16="http://schemas.microsoft.com/office/drawing/2014/main" id="{3D861899-8ECF-46A5-B6D1-D120FB84A6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141" y="1236691"/>
            <a:ext cx="2644348" cy="265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E:\水墨图表素材\5356.png">
            <a:extLst>
              <a:ext uri="{FF2B5EF4-FFF2-40B4-BE49-F238E27FC236}">
                <a16:creationId xmlns:a16="http://schemas.microsoft.com/office/drawing/2014/main" id="{37C0A5FA-38C5-44F9-A6A7-F6D8008BF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646" y="1771173"/>
            <a:ext cx="659670" cy="628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 Box 39">
            <a:extLst>
              <a:ext uri="{FF2B5EF4-FFF2-40B4-BE49-F238E27FC236}">
                <a16:creationId xmlns:a16="http://schemas.microsoft.com/office/drawing/2014/main" id="{84F77A11-F292-4645-A328-0EBA9E7FA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54917" y="1822750"/>
            <a:ext cx="886669" cy="525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zh-CN" sz="2500" b="1" dirty="0">
                <a:solidFill>
                  <a:schemeClr val="bg1">
                    <a:lumMod val="50000"/>
                  </a:schemeClr>
                </a:solidFill>
                <a:latin typeface="Adobe 黑体 Std R" pitchFamily="34" charset="-122"/>
                <a:ea typeface="Adobe 黑体 Std R" pitchFamily="34" charset="-122"/>
              </a:rPr>
              <a:t>3</a:t>
            </a:r>
            <a:endParaRPr lang="zh-CN" altLang="en-US" sz="2500" b="1" dirty="0">
              <a:solidFill>
                <a:schemeClr val="bg1">
                  <a:lumMod val="50000"/>
                </a:schemeClr>
              </a:solidFill>
              <a:latin typeface="Adobe 黑体 Std R" pitchFamily="34" charset="-122"/>
              <a:ea typeface="Adobe 黑体 Std R" pitchFamily="34" charset="-122"/>
            </a:endParaRPr>
          </a:p>
        </p:txBody>
      </p:sp>
      <p:sp>
        <p:nvSpPr>
          <p:cNvPr id="28" name="Text Box 39">
            <a:extLst>
              <a:ext uri="{FF2B5EF4-FFF2-40B4-BE49-F238E27FC236}">
                <a16:creationId xmlns:a16="http://schemas.microsoft.com/office/drawing/2014/main" id="{7A3992F5-411C-43B7-BC1E-3F0EA14E3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2239" y="2275229"/>
            <a:ext cx="16478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Clr>
                <a:srgbClr val="7030A0"/>
              </a:buClr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点击此处添加您要的内容文字点击此处添加您要的内容文字</a:t>
            </a:r>
          </a:p>
        </p:txBody>
      </p:sp>
    </p:spTree>
    <p:extLst>
      <p:ext uri="{BB962C8B-B14F-4D97-AF65-F5344CB8AC3E}">
        <p14:creationId xmlns:p14="http://schemas.microsoft.com/office/powerpoint/2010/main" val="2422260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4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水墨图表素材\22.png">
            <a:extLst>
              <a:ext uri="{FF2B5EF4-FFF2-40B4-BE49-F238E27FC236}">
                <a16:creationId xmlns:a16="http://schemas.microsoft.com/office/drawing/2014/main" id="{C32A39DB-377F-47BC-BC20-64F58D0A60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160" y="1257335"/>
            <a:ext cx="665403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9">
            <a:extLst>
              <a:ext uri="{FF2B5EF4-FFF2-40B4-BE49-F238E27FC236}">
                <a16:creationId xmlns:a16="http://schemas.microsoft.com/office/drawing/2014/main" id="{9ABDCBAC-4295-48E8-8D25-27597F3BE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12208" y="1655648"/>
            <a:ext cx="2895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① 单击此处添加文字</a:t>
            </a:r>
          </a:p>
        </p:txBody>
      </p:sp>
      <p:pic>
        <p:nvPicPr>
          <p:cNvPr id="4" name="Picture 2" descr="E:\水墨图表素材\22.png">
            <a:extLst>
              <a:ext uri="{FF2B5EF4-FFF2-40B4-BE49-F238E27FC236}">
                <a16:creationId xmlns:a16="http://schemas.microsoft.com/office/drawing/2014/main" id="{823D698E-DAF5-4D50-9560-B751C14C0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168" y="2265447"/>
            <a:ext cx="665403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4EA5F514-F469-429C-B3D5-699DFB998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216" y="2663760"/>
            <a:ext cx="2895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② 单击此处添加文字</a:t>
            </a:r>
          </a:p>
        </p:txBody>
      </p:sp>
      <p:pic>
        <p:nvPicPr>
          <p:cNvPr id="6" name="Picture 2" descr="E:\水墨图表素材\22.png">
            <a:extLst>
              <a:ext uri="{FF2B5EF4-FFF2-40B4-BE49-F238E27FC236}">
                <a16:creationId xmlns:a16="http://schemas.microsoft.com/office/drawing/2014/main" id="{9F49ABE5-4D01-4E5E-963D-89F881504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168" y="3273559"/>
            <a:ext cx="6654031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E49136BE-4B2F-4D18-B236-2FCE829F3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4216" y="3671872"/>
            <a:ext cx="2895600" cy="427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200" dirty="0">
                <a:solidFill>
                  <a:schemeClr val="bg1">
                    <a:lumMod val="50000"/>
                  </a:schemeClr>
                </a:solidFill>
                <a:ea typeface="宋体" pitchFamily="2" charset="-122"/>
              </a:rPr>
              <a:t>③ 单击此处添加文字</a:t>
            </a:r>
          </a:p>
        </p:txBody>
      </p:sp>
    </p:spTree>
    <p:extLst>
      <p:ext uri="{BB962C8B-B14F-4D97-AF65-F5344CB8AC3E}">
        <p14:creationId xmlns:p14="http://schemas.microsoft.com/office/powerpoint/2010/main" val="3920619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0">
            <a:extLst>
              <a:ext uri="{FF2B5EF4-FFF2-40B4-BE49-F238E27FC236}">
                <a16:creationId xmlns:a16="http://schemas.microsoft.com/office/drawing/2014/main" id="{F522BE61-500E-4779-8F8A-32B94C110D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6989" y="3162260"/>
            <a:ext cx="183634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995565DF-0AF1-46BB-92C8-C93F3BF702C7}"/>
              </a:ext>
            </a:extLst>
          </p:cNvPr>
          <p:cNvGrpSpPr/>
          <p:nvPr/>
        </p:nvGrpSpPr>
        <p:grpSpPr>
          <a:xfrm>
            <a:off x="2042046" y="1521452"/>
            <a:ext cx="1421050" cy="1458571"/>
            <a:chOff x="1185089" y="2083070"/>
            <a:chExt cx="1421050" cy="1458571"/>
          </a:xfrm>
        </p:grpSpPr>
        <p:pic>
          <p:nvPicPr>
            <p:cNvPr id="4" name="Picture 6" descr="E:\水墨图表素材\200.png">
              <a:extLst>
                <a:ext uri="{FF2B5EF4-FFF2-40B4-BE49-F238E27FC236}">
                  <a16:creationId xmlns:a16="http://schemas.microsoft.com/office/drawing/2014/main" id="{C7A08692-DD42-4D58-B74F-814FEFAE661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04201">
              <a:off x="1185089" y="2083070"/>
              <a:ext cx="1379553" cy="1458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 Box 30">
              <a:extLst>
                <a:ext uri="{FF2B5EF4-FFF2-40B4-BE49-F238E27FC236}">
                  <a16:creationId xmlns:a16="http://schemas.microsoft.com/office/drawing/2014/main" id="{6CA5AF8A-C855-472A-A781-1D025C0865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2552406"/>
              <a:ext cx="1130483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500" dirty="0">
                  <a:solidFill>
                    <a:schemeClr val="bg1"/>
                  </a:solidFill>
                </a:rPr>
                <a:t>在此输入文字内容</a:t>
              </a:r>
            </a:p>
          </p:txBody>
        </p:sp>
      </p:grpSp>
      <p:sp>
        <p:nvSpPr>
          <p:cNvPr id="6" name="Text Box 30">
            <a:extLst>
              <a:ext uri="{FF2B5EF4-FFF2-40B4-BE49-F238E27FC236}">
                <a16:creationId xmlns:a16="http://schemas.microsoft.com/office/drawing/2014/main" id="{0E63B2A5-0C67-4858-8FD5-D0FA47AB1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90867" y="3162260"/>
            <a:ext cx="183634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700379D2-6E95-49D6-890B-62B6FC164048}"/>
              </a:ext>
            </a:extLst>
          </p:cNvPr>
          <p:cNvGrpSpPr/>
          <p:nvPr/>
        </p:nvGrpSpPr>
        <p:grpSpPr>
          <a:xfrm>
            <a:off x="3955924" y="1521452"/>
            <a:ext cx="1421050" cy="1458571"/>
            <a:chOff x="1185089" y="2083070"/>
            <a:chExt cx="1421050" cy="1458571"/>
          </a:xfrm>
        </p:grpSpPr>
        <p:pic>
          <p:nvPicPr>
            <p:cNvPr id="8" name="Picture 6" descr="E:\水墨图表素材\200.png">
              <a:extLst>
                <a:ext uri="{FF2B5EF4-FFF2-40B4-BE49-F238E27FC236}">
                  <a16:creationId xmlns:a16="http://schemas.microsoft.com/office/drawing/2014/main" id="{1A9F1958-A916-493B-BDCC-1F3D240B98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04201">
              <a:off x="1185089" y="2083070"/>
              <a:ext cx="1379553" cy="1458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 Box 30">
              <a:extLst>
                <a:ext uri="{FF2B5EF4-FFF2-40B4-BE49-F238E27FC236}">
                  <a16:creationId xmlns:a16="http://schemas.microsoft.com/office/drawing/2014/main" id="{63EAED44-9EE8-4D0A-9C3C-76B36C1CE1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2552406"/>
              <a:ext cx="1130483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500" dirty="0">
                  <a:solidFill>
                    <a:schemeClr val="bg1"/>
                  </a:solidFill>
                </a:rPr>
                <a:t>在此输入文字内容</a:t>
              </a:r>
            </a:p>
          </p:txBody>
        </p:sp>
      </p:grpSp>
      <p:sp>
        <p:nvSpPr>
          <p:cNvPr id="10" name="Text Box 30">
            <a:extLst>
              <a:ext uri="{FF2B5EF4-FFF2-40B4-BE49-F238E27FC236}">
                <a16:creationId xmlns:a16="http://schemas.microsoft.com/office/drawing/2014/main" id="{7ADEF6EB-1D59-4157-8B48-82F1742A9D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7207" y="3162260"/>
            <a:ext cx="183634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CEF13FBC-4767-4DF2-A8C6-54536DD4DC66}"/>
              </a:ext>
            </a:extLst>
          </p:cNvPr>
          <p:cNvGrpSpPr/>
          <p:nvPr/>
        </p:nvGrpSpPr>
        <p:grpSpPr>
          <a:xfrm>
            <a:off x="5882264" y="1521452"/>
            <a:ext cx="1421050" cy="1458571"/>
            <a:chOff x="1185089" y="2083070"/>
            <a:chExt cx="1421050" cy="1458571"/>
          </a:xfrm>
        </p:grpSpPr>
        <p:pic>
          <p:nvPicPr>
            <p:cNvPr id="12" name="Picture 6" descr="E:\水墨图表素材\200.png">
              <a:extLst>
                <a:ext uri="{FF2B5EF4-FFF2-40B4-BE49-F238E27FC236}">
                  <a16:creationId xmlns:a16="http://schemas.microsoft.com/office/drawing/2014/main" id="{74EA155E-86DC-4121-91A8-C055AB5440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04201">
              <a:off x="1185089" y="2083070"/>
              <a:ext cx="1379553" cy="1458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 Box 30">
              <a:extLst>
                <a:ext uri="{FF2B5EF4-FFF2-40B4-BE49-F238E27FC236}">
                  <a16:creationId xmlns:a16="http://schemas.microsoft.com/office/drawing/2014/main" id="{6F454686-DD7B-436C-B6DE-93463F85E1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2552406"/>
              <a:ext cx="1130483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500" dirty="0">
                  <a:solidFill>
                    <a:schemeClr val="bg1"/>
                  </a:solidFill>
                </a:rPr>
                <a:t>在此输入文字内容</a:t>
              </a:r>
            </a:p>
          </p:txBody>
        </p:sp>
      </p:grpSp>
      <p:sp>
        <p:nvSpPr>
          <p:cNvPr id="14" name="Text Box 30">
            <a:extLst>
              <a:ext uri="{FF2B5EF4-FFF2-40B4-BE49-F238E27FC236}">
                <a16:creationId xmlns:a16="http://schemas.microsoft.com/office/drawing/2014/main" id="{A98F66EF-363F-4E3D-BAB6-E2D2090EA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0872" y="3162260"/>
            <a:ext cx="1836349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  <a:p>
            <a:pPr algn="l">
              <a:spcBef>
                <a:spcPct val="50000"/>
              </a:spcBef>
            </a:pPr>
            <a:r>
              <a:rPr lang="zh-CN" altLang="en-US" sz="1400" dirty="0">
                <a:solidFill>
                  <a:schemeClr val="bg1"/>
                </a:solidFill>
              </a:rPr>
              <a:t>在此输入文字内容</a:t>
            </a: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85FDAF46-762B-4129-B128-85633958309D}"/>
              </a:ext>
            </a:extLst>
          </p:cNvPr>
          <p:cNvGrpSpPr/>
          <p:nvPr/>
        </p:nvGrpSpPr>
        <p:grpSpPr>
          <a:xfrm>
            <a:off x="7755929" y="1521452"/>
            <a:ext cx="1421050" cy="1458571"/>
            <a:chOff x="1185089" y="2083070"/>
            <a:chExt cx="1421050" cy="1458571"/>
          </a:xfrm>
        </p:grpSpPr>
        <p:pic>
          <p:nvPicPr>
            <p:cNvPr id="16" name="Picture 6" descr="E:\水墨图表素材\200.png">
              <a:extLst>
                <a:ext uri="{FF2B5EF4-FFF2-40B4-BE49-F238E27FC236}">
                  <a16:creationId xmlns:a16="http://schemas.microsoft.com/office/drawing/2014/main" id="{AE27857F-2A67-4483-B6A9-4B7E03712E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504201">
              <a:off x="1185089" y="2083070"/>
              <a:ext cx="1379553" cy="1458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30">
              <a:extLst>
                <a:ext uri="{FF2B5EF4-FFF2-40B4-BE49-F238E27FC236}">
                  <a16:creationId xmlns:a16="http://schemas.microsoft.com/office/drawing/2014/main" id="{4783A3A2-DA2C-411E-B9FF-D71DB8D10C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75656" y="2552406"/>
              <a:ext cx="1130483" cy="5539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500" dirty="0">
                  <a:solidFill>
                    <a:schemeClr val="bg1"/>
                  </a:solidFill>
                </a:rPr>
                <a:t>在此输入文字内容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451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0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水墨图表素材\24252 (9).png">
            <a:extLst>
              <a:ext uri="{FF2B5EF4-FFF2-40B4-BE49-F238E27FC236}">
                <a16:creationId xmlns:a16="http://schemas.microsoft.com/office/drawing/2014/main" id="{75259D3A-E00A-4184-B07A-C639E5CA1F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127" y="1777250"/>
            <a:ext cx="1816469" cy="1736015"/>
          </a:xfrm>
          <a:prstGeom prst="rect">
            <a:avLst/>
          </a:prstGeom>
          <a:noFill/>
          <a:extLst/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8AF14F4-0C76-447A-994A-FF1C5560819D}"/>
              </a:ext>
            </a:extLst>
          </p:cNvPr>
          <p:cNvSpPr/>
          <p:nvPr/>
        </p:nvSpPr>
        <p:spPr>
          <a:xfrm>
            <a:off x="2161053" y="2354676"/>
            <a:ext cx="143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Arial Black" pitchFamily="34" charset="0"/>
              </a:rPr>
              <a:t>15%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2" descr="E:\水墨图表素材\24252 (9).png">
            <a:extLst>
              <a:ext uri="{FF2B5EF4-FFF2-40B4-BE49-F238E27FC236}">
                <a16:creationId xmlns:a16="http://schemas.microsoft.com/office/drawing/2014/main" id="{CF6EB844-97BC-4017-B109-41B6228F7A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741" y="1777250"/>
            <a:ext cx="1816469" cy="173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D9847AEF-A008-4720-A4CE-D313705F80F4}"/>
              </a:ext>
            </a:extLst>
          </p:cNvPr>
          <p:cNvSpPr/>
          <p:nvPr/>
        </p:nvSpPr>
        <p:spPr>
          <a:xfrm>
            <a:off x="4067667" y="2354676"/>
            <a:ext cx="143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Arial Black" pitchFamily="34" charset="0"/>
              </a:rPr>
              <a:t>45%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2" descr="E:\水墨图表素材\24252 (9).png">
            <a:extLst>
              <a:ext uri="{FF2B5EF4-FFF2-40B4-BE49-F238E27FC236}">
                <a16:creationId xmlns:a16="http://schemas.microsoft.com/office/drawing/2014/main" id="{7C7B2AFE-0A41-48F0-BA4E-7FCA9278A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198" y="1777250"/>
            <a:ext cx="1816469" cy="173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FF2D8FFE-38C7-4DFE-8B1D-F8A38E3A20CD}"/>
              </a:ext>
            </a:extLst>
          </p:cNvPr>
          <p:cNvSpPr/>
          <p:nvPr/>
        </p:nvSpPr>
        <p:spPr>
          <a:xfrm>
            <a:off x="5996124" y="2354676"/>
            <a:ext cx="143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Arial Black" pitchFamily="34" charset="0"/>
              </a:rPr>
              <a:t>65%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Arial Black" pitchFamily="34" charset="0"/>
            </a:endParaRPr>
          </a:p>
        </p:txBody>
      </p:sp>
      <p:pic>
        <p:nvPicPr>
          <p:cNvPr id="8" name="Picture 2" descr="E:\水墨图表素材\24252 (9).png">
            <a:extLst>
              <a:ext uri="{FF2B5EF4-FFF2-40B4-BE49-F238E27FC236}">
                <a16:creationId xmlns:a16="http://schemas.microsoft.com/office/drawing/2014/main" id="{299CE9D1-CBFA-4A36-B724-4967440739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14" y="1777250"/>
            <a:ext cx="1816469" cy="1736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6A17A0B5-9F09-4798-AD74-D7DA88F016B9}"/>
              </a:ext>
            </a:extLst>
          </p:cNvPr>
          <p:cNvSpPr/>
          <p:nvPr/>
        </p:nvSpPr>
        <p:spPr>
          <a:xfrm>
            <a:off x="7940340" y="2354676"/>
            <a:ext cx="14330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16000"/>
                    </a:prstClr>
                  </a:outerShdw>
                </a:effectLst>
                <a:latin typeface="Arial Black" pitchFamily="34" charset="0"/>
              </a:rPr>
              <a:t>85%</a:t>
            </a:r>
            <a:endParaRPr lang="zh-CN" altLang="en-US" sz="32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16000"/>
                  </a:prst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27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AutoShape 15">
            <a:extLst>
              <a:ext uri="{FF2B5EF4-FFF2-40B4-BE49-F238E27FC236}">
                <a16:creationId xmlns:a16="http://schemas.microsoft.com/office/drawing/2014/main" id="{314871FE-04DD-4FC9-B823-26C061666C09}"/>
              </a:ext>
            </a:extLst>
          </p:cNvPr>
          <p:cNvCxnSpPr>
            <a:cxnSpLocks noChangeShapeType="1"/>
          </p:cNvCxnSpPr>
          <p:nvPr/>
        </p:nvCxnSpPr>
        <p:spPr bwMode="gray">
          <a:xfrm>
            <a:off x="3539672" y="1933902"/>
            <a:ext cx="4762" cy="678338"/>
          </a:xfrm>
          <a:prstGeom prst="straightConnector1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" name="AutoShape 16">
            <a:extLst>
              <a:ext uri="{FF2B5EF4-FFF2-40B4-BE49-F238E27FC236}">
                <a16:creationId xmlns:a16="http://schemas.microsoft.com/office/drawing/2014/main" id="{98569ECB-4119-460F-9663-CDF548963781}"/>
              </a:ext>
            </a:extLst>
          </p:cNvPr>
          <p:cNvCxnSpPr>
            <a:cxnSpLocks noChangeShapeType="1"/>
          </p:cNvCxnSpPr>
          <p:nvPr/>
        </p:nvCxnSpPr>
        <p:spPr bwMode="gray">
          <a:xfrm>
            <a:off x="3539672" y="3061717"/>
            <a:ext cx="4762" cy="669210"/>
          </a:xfrm>
          <a:prstGeom prst="straightConnector1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Line 18">
            <a:extLst>
              <a:ext uri="{FF2B5EF4-FFF2-40B4-BE49-F238E27FC236}">
                <a16:creationId xmlns:a16="http://schemas.microsoft.com/office/drawing/2014/main" id="{0EC0F959-B1A5-4E21-A178-E54D4EC885AA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6822" y="2182027"/>
            <a:ext cx="5943600" cy="0"/>
          </a:xfrm>
          <a:prstGeom prst="line">
            <a:avLst/>
          </a:prstGeom>
          <a:noFill/>
          <a:ln w="38100" cap="rnd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Line 19">
            <a:extLst>
              <a:ext uri="{FF2B5EF4-FFF2-40B4-BE49-F238E27FC236}">
                <a16:creationId xmlns:a16="http://schemas.microsoft.com/office/drawing/2014/main" id="{E1494624-EEB9-4695-837B-C176AF36104D}"/>
              </a:ext>
            </a:extLst>
          </p:cNvPr>
          <p:cNvSpPr>
            <a:spLocks noChangeShapeType="1"/>
          </p:cNvSpPr>
          <p:nvPr/>
        </p:nvSpPr>
        <p:spPr bwMode="auto">
          <a:xfrm>
            <a:off x="3596822" y="3426627"/>
            <a:ext cx="5943600" cy="0"/>
          </a:xfrm>
          <a:prstGeom prst="line">
            <a:avLst/>
          </a:prstGeom>
          <a:noFill/>
          <a:ln w="38100" cap="rnd">
            <a:solidFill>
              <a:schemeClr val="bg1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" name="Text Box 21">
            <a:extLst>
              <a:ext uri="{FF2B5EF4-FFF2-40B4-BE49-F238E27FC236}">
                <a16:creationId xmlns:a16="http://schemas.microsoft.com/office/drawing/2014/main" id="{7C20E5D2-DA4B-4938-8908-3DC92FB7B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038" y="1343827"/>
            <a:ext cx="26981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</a:p>
        </p:txBody>
      </p:sp>
      <p:sp>
        <p:nvSpPr>
          <p:cNvPr id="7" name="Text Box 22">
            <a:extLst>
              <a:ext uri="{FF2B5EF4-FFF2-40B4-BE49-F238E27FC236}">
                <a16:creationId xmlns:a16="http://schemas.microsoft.com/office/drawing/2014/main" id="{677FCFB8-7A30-4A45-8B4C-BF8E2D276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038" y="2486827"/>
            <a:ext cx="269817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</a:p>
        </p:txBody>
      </p:sp>
      <p:sp>
        <p:nvSpPr>
          <p:cNvPr id="8" name="Text Box 23">
            <a:extLst>
              <a:ext uri="{FF2B5EF4-FFF2-40B4-BE49-F238E27FC236}">
                <a16:creationId xmlns:a16="http://schemas.microsoft.com/office/drawing/2014/main" id="{6F5A3572-7F72-42CB-8B8D-0E02B972A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70038" y="3629827"/>
            <a:ext cx="2698176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  <a:endParaRPr lang="en-US" altLang="zh-CN" sz="1400" b="1" dirty="0">
              <a:solidFill>
                <a:schemeClr val="bg1"/>
              </a:solidFill>
            </a:endParaRPr>
          </a:p>
          <a:p>
            <a:pPr algn="ctr"/>
            <a:r>
              <a:rPr lang="zh-CN" altLang="en-US" sz="1400" b="1" dirty="0">
                <a:solidFill>
                  <a:schemeClr val="bg1"/>
                </a:solidFill>
              </a:rPr>
              <a:t>单击此处添加段落标题文字内容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82F1E35E-98BB-4464-965C-B78F8F900437}"/>
              </a:ext>
            </a:extLst>
          </p:cNvPr>
          <p:cNvGrpSpPr/>
          <p:nvPr/>
        </p:nvGrpSpPr>
        <p:grpSpPr>
          <a:xfrm>
            <a:off x="2571348" y="1386540"/>
            <a:ext cx="1973483" cy="734091"/>
            <a:chOff x="1347342" y="1376316"/>
            <a:chExt cx="1973483" cy="734091"/>
          </a:xfrm>
        </p:grpSpPr>
        <p:pic>
          <p:nvPicPr>
            <p:cNvPr id="10" name="Picture 2" descr="E:\水墨图表素材\图片1.png">
              <a:extLst>
                <a:ext uri="{FF2B5EF4-FFF2-40B4-BE49-F238E27FC236}">
                  <a16:creationId xmlns:a16="http://schemas.microsoft.com/office/drawing/2014/main" id="{35CAA8ED-3F9E-4E5D-83FE-17DA60183C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342" y="1376316"/>
              <a:ext cx="1973483" cy="734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 Box 26">
              <a:extLst>
                <a:ext uri="{FF2B5EF4-FFF2-40B4-BE49-F238E27FC236}">
                  <a16:creationId xmlns:a16="http://schemas.microsoft.com/office/drawing/2014/main" id="{CBACB1BC-D03A-43D6-88F7-1C37C7B3B5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3041" y="1479653"/>
              <a:ext cx="69762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ea typeface="宋体" pitchFamily="2" charset="-122"/>
                </a:rPr>
                <a:t>2015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90D6D6E2-56B2-4BEC-8BB6-BFE1C9DEB9AC}"/>
              </a:ext>
            </a:extLst>
          </p:cNvPr>
          <p:cNvGrpSpPr/>
          <p:nvPr/>
        </p:nvGrpSpPr>
        <p:grpSpPr>
          <a:xfrm>
            <a:off x="2571348" y="2523120"/>
            <a:ext cx="1973483" cy="734091"/>
            <a:chOff x="1347342" y="2512896"/>
            <a:chExt cx="1973483" cy="734091"/>
          </a:xfrm>
        </p:grpSpPr>
        <p:pic>
          <p:nvPicPr>
            <p:cNvPr id="13" name="Picture 2" descr="E:\水墨图表素材\图片1.png">
              <a:extLst>
                <a:ext uri="{FF2B5EF4-FFF2-40B4-BE49-F238E27FC236}">
                  <a16:creationId xmlns:a16="http://schemas.microsoft.com/office/drawing/2014/main" id="{4AA4A270-046C-4F84-AF5E-51A417EE2C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342" y="2512896"/>
              <a:ext cx="1973483" cy="734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 Box 27">
              <a:extLst>
                <a:ext uri="{FF2B5EF4-FFF2-40B4-BE49-F238E27FC236}">
                  <a16:creationId xmlns:a16="http://schemas.microsoft.com/office/drawing/2014/main" id="{E45E7988-79F0-469D-8F91-BDE849A65B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3041" y="2622653"/>
              <a:ext cx="69762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ea typeface="宋体" pitchFamily="2" charset="-122"/>
                </a:rPr>
                <a:t>2016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D84116AF-93A5-42DC-AA69-CB172F76EA9E}"/>
              </a:ext>
            </a:extLst>
          </p:cNvPr>
          <p:cNvGrpSpPr/>
          <p:nvPr/>
        </p:nvGrpSpPr>
        <p:grpSpPr>
          <a:xfrm>
            <a:off x="2571348" y="3648083"/>
            <a:ext cx="1973483" cy="734091"/>
            <a:chOff x="1347342" y="3637859"/>
            <a:chExt cx="1973483" cy="734091"/>
          </a:xfrm>
        </p:grpSpPr>
        <p:pic>
          <p:nvPicPr>
            <p:cNvPr id="16" name="Picture 2" descr="E:\水墨图表素材\图片1.png">
              <a:extLst>
                <a:ext uri="{FF2B5EF4-FFF2-40B4-BE49-F238E27FC236}">
                  <a16:creationId xmlns:a16="http://schemas.microsoft.com/office/drawing/2014/main" id="{4324C6AD-5B8B-4CB3-A4F8-A96CF367C2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artisticChalkSketch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7342" y="3637859"/>
              <a:ext cx="1973483" cy="734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 Box 28">
              <a:extLst>
                <a:ext uri="{FF2B5EF4-FFF2-40B4-BE49-F238E27FC236}">
                  <a16:creationId xmlns:a16="http://schemas.microsoft.com/office/drawing/2014/main" id="{C75C0E7C-802C-4021-85CB-35A4BCB5B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3041" y="3765653"/>
              <a:ext cx="697627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chemeClr val="bg1"/>
                  </a:solidFill>
                  <a:ea typeface="宋体" pitchFamily="2" charset="-122"/>
                </a:rPr>
                <a:t>2017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6551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id="{1EBF22F2-2EC3-4CF2-9A66-AAC828A2389C}"/>
              </a:ext>
            </a:extLst>
          </p:cNvPr>
          <p:cNvGrpSpPr/>
          <p:nvPr/>
        </p:nvGrpSpPr>
        <p:grpSpPr>
          <a:xfrm>
            <a:off x="6342077" y="1434519"/>
            <a:ext cx="3305263" cy="3305263"/>
            <a:chOff x="6342077" y="1434519"/>
            <a:chExt cx="3305263" cy="3305263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id="{7669F20E-1A23-435C-AEED-6085C544B819}"/>
                </a:ext>
              </a:extLst>
            </p:cNvPr>
            <p:cNvSpPr/>
            <p:nvPr/>
          </p:nvSpPr>
          <p:spPr>
            <a:xfrm>
              <a:off x="6342077" y="1434519"/>
              <a:ext cx="3305263" cy="330526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id="{19A06AC7-2C0D-4A32-8889-AEC623B698EF}"/>
                </a:ext>
              </a:extLst>
            </p:cNvPr>
            <p:cNvSpPr txBox="1"/>
            <p:nvPr/>
          </p:nvSpPr>
          <p:spPr>
            <a:xfrm>
              <a:off x="7479182" y="1434519"/>
              <a:ext cx="1031051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6600" dirty="0">
                  <a:solidFill>
                    <a:schemeClr val="bg1"/>
                  </a:solidFill>
                </a:rPr>
                <a:t>贰</a:t>
              </a:r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36228518-BACD-4985-A7F3-F5FF2186A846}"/>
                </a:ext>
              </a:extLst>
            </p:cNvPr>
            <p:cNvSpPr/>
            <p:nvPr/>
          </p:nvSpPr>
          <p:spPr>
            <a:xfrm>
              <a:off x="6577323" y="2665170"/>
              <a:ext cx="2977738" cy="1176989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900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1024</Words>
  <Application>Microsoft Office PowerPoint</Application>
  <PresentationFormat>宽屏</PresentationFormat>
  <Paragraphs>218</Paragraphs>
  <Slides>26</Slides>
  <Notes>26</Notes>
  <HiddenSlides>0</HiddenSlides>
  <MMClips>1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Adobe 黑体 Std R</vt:lpstr>
      <vt:lpstr>Arial Unicode MS</vt:lpstr>
      <vt:lpstr>等线</vt:lpstr>
      <vt:lpstr>等线 Light</vt:lpstr>
      <vt:lpstr>华文隶书</vt:lpstr>
      <vt:lpstr>经典繁方篆</vt:lpstr>
      <vt:lpstr>宋体</vt:lpstr>
      <vt:lpstr>微软雅黑</vt:lpstr>
      <vt:lpstr>叶根友毛笔行书2.0版</vt:lpstr>
      <vt:lpstr>Arial</vt:lpstr>
      <vt:lpstr>Arial Black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Windows 用户</cp:lastModifiedBy>
  <cp:revision>1</cp:revision>
  <dcterms:created xsi:type="dcterms:W3CDTF">2017-06-13T10:45:33Z</dcterms:created>
  <dcterms:modified xsi:type="dcterms:W3CDTF">2019-04-16T05:17:24Z</dcterms:modified>
</cp:coreProperties>
</file>