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7" r:id="rId5"/>
    <p:sldId id="258" r:id="rId6"/>
    <p:sldId id="260" r:id="rId7"/>
    <p:sldId id="291" r:id="rId8"/>
    <p:sldId id="288" r:id="rId9"/>
    <p:sldId id="289" r:id="rId10"/>
    <p:sldId id="290" r:id="rId11"/>
    <p:sldId id="283" r:id="rId12"/>
    <p:sldId id="267" r:id="rId13"/>
    <p:sldId id="292" r:id="rId14"/>
    <p:sldId id="293" r:id="rId15"/>
    <p:sldId id="294" r:id="rId16"/>
    <p:sldId id="284" r:id="rId17"/>
    <p:sldId id="273" r:id="rId18"/>
    <p:sldId id="295" r:id="rId19"/>
    <p:sldId id="296" r:id="rId20"/>
    <p:sldId id="297" r:id="rId21"/>
    <p:sldId id="285" r:id="rId22"/>
    <p:sldId id="278" r:id="rId23"/>
    <p:sldId id="298" r:id="rId24"/>
    <p:sldId id="299" r:id="rId25"/>
    <p:sldId id="300" r:id="rId26"/>
    <p:sldId id="301" r:id="rId27"/>
    <p:sldId id="302" r:id="rId28"/>
    <p:sldId id="28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D5E1"/>
    <a:srgbClr val="FFE6EA"/>
    <a:srgbClr val="BBD7E7"/>
    <a:srgbClr val="E66958"/>
    <a:srgbClr val="77A2C3"/>
    <a:srgbClr val="F0A69C"/>
    <a:srgbClr val="A9C4D9"/>
    <a:srgbClr val="374557"/>
    <a:srgbClr val="FBE9E9"/>
    <a:srgbClr val="FCD1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1878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9" Type="http://schemas.microsoft.com/office/2011/relationships/chartColorStyle" Target="colors1.xml"/><Relationship Id="rId8" Type="http://schemas.microsoft.com/office/2011/relationships/chartStyle" Target="style1.xml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val>
            <c:numRef>
              <c:f>Sheet1!$A$1:$A$4</c:f>
              <c:numCache>
                <c:formatCode>0%</c:formatCode>
                <c:ptCount val="4"/>
                <c:pt idx="0">
                  <c:v>0.4</c:v>
                </c:pt>
                <c:pt idx="1">
                  <c:v>0.5</c:v>
                </c:pt>
                <c:pt idx="2">
                  <c:v>0.8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8"/>
        <c:overlap val="46"/>
        <c:axId val="1605241295"/>
        <c:axId val="2005520687"/>
      </c:barChart>
      <c:catAx>
        <c:axId val="1605241295"/>
        <c:scaling>
          <c:orientation val="minMax"/>
        </c:scaling>
        <c:delete val="1"/>
        <c:axPos val="l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05520687"/>
        <c:crosses val="autoZero"/>
        <c:auto val="1"/>
        <c:lblAlgn val="ctr"/>
        <c:lblOffset val="100"/>
        <c:noMultiLvlLbl val="0"/>
      </c:catAx>
      <c:valAx>
        <c:axId val="2005520687"/>
        <c:scaling>
          <c:orientation val="minMax"/>
          <c:max val="1"/>
        </c:scaling>
        <c:delete val="1"/>
        <c:axPos val="b"/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605241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F0308-3747-4571-BEFD-E99DA2A85B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20A02-0196-4688-AD4A-98F459AB4A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782389" y="0"/>
            <a:ext cx="6714308" cy="6858001"/>
          </a:xfrm>
          <a:prstGeom prst="rect">
            <a:avLst/>
          </a:prstGeom>
          <a:solidFill>
            <a:srgbClr val="F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558" y="4516176"/>
            <a:ext cx="645528" cy="64552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2782389" y="0"/>
            <a:ext cx="6714308" cy="6858001"/>
          </a:xfrm>
          <a:prstGeom prst="rect">
            <a:avLst/>
          </a:prstGeom>
          <a:solidFill>
            <a:srgbClr val="F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052732" y="982981"/>
            <a:ext cx="10086536" cy="4892039"/>
          </a:xfrm>
          <a:prstGeom prst="rect">
            <a:avLst/>
          </a:prstGeom>
          <a:solidFill>
            <a:schemeClr val="bg1"/>
          </a:solidFill>
          <a:ln w="38100">
            <a:solidFill>
              <a:srgbClr val="FBE9E9"/>
            </a:solidFill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25" y="540229"/>
            <a:ext cx="623944" cy="623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34" y="2950629"/>
            <a:ext cx="322728" cy="3227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18" y="6005800"/>
            <a:ext cx="322728" cy="3227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7.png"/><Relationship Id="rId12" Type="http://schemas.microsoft.com/office/2007/relationships/media" Target="../media/media1.mp3"/><Relationship Id="rId11" Type="http://schemas.openxmlformats.org/officeDocument/2006/relationships/audio" Target="../media/media1.mp3"/><Relationship Id="rId10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em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em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3.xml"/><Relationship Id="rId5" Type="http://schemas.microsoft.com/office/2007/relationships/hdphoto" Target="../media/hdphoto7.wdp"/><Relationship Id="rId4" Type="http://schemas.openxmlformats.org/officeDocument/2006/relationships/image" Target="../media/image31.png"/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14.png"/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emf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39.jpe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Relationship Id="rId3" Type="http://schemas.microsoft.com/office/2007/relationships/hdphoto" Target="../media/hdphoto8.wdp"/><Relationship Id="rId2" Type="http://schemas.openxmlformats.org/officeDocument/2006/relationships/image" Target="../media/image40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15.png"/><Relationship Id="rId3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tags" Target="../tags/tag9.xml"/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15.png"/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hdphoto" Target="../media/hdphoto5.wdp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3.xml"/><Relationship Id="rId7" Type="http://schemas.microsoft.com/office/2007/relationships/hdphoto" Target="../media/hdphoto6.wdp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2782389" y="914401"/>
            <a:ext cx="6714308" cy="5943600"/>
          </a:xfrm>
          <a:prstGeom prst="rect">
            <a:avLst/>
          </a:prstGeom>
          <a:solidFill>
            <a:srgbClr val="FBE9E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2"/>
            </p:custDataLst>
          </p:nvPr>
        </p:nvSpPr>
        <p:spPr>
          <a:xfrm>
            <a:off x="3552121" y="3872485"/>
            <a:ext cx="5035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小清新教师说课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PPT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8" name="PA_文本框 7"/>
          <p:cNvSpPr txBox="1"/>
          <p:nvPr>
            <p:custDataLst>
              <p:tags r:id="rId3"/>
            </p:custDataLst>
          </p:nvPr>
        </p:nvSpPr>
        <p:spPr>
          <a:xfrm>
            <a:off x="3735978" y="4604348"/>
            <a:ext cx="480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 general ppt template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algn="ctr"/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PA_矩形 10"/>
          <p:cNvSpPr/>
          <p:nvPr>
            <p:custDataLst>
              <p:tags r:id="rId4"/>
            </p:custDataLst>
          </p:nvPr>
        </p:nvSpPr>
        <p:spPr>
          <a:xfrm>
            <a:off x="4872408" y="2685889"/>
            <a:ext cx="2540994" cy="838048"/>
          </a:xfrm>
          <a:prstGeom prst="rect">
            <a:avLst/>
          </a:prstGeom>
          <a:solidFill>
            <a:srgbClr val="BBD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300" dirty="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1</a:t>
            </a:r>
            <a:r>
              <a:rPr lang="zh-CN" altLang="en-US" sz="4000" b="1" spc="300" dirty="0">
                <a:solidFill>
                  <a:schemeClr val="bg1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月你好</a:t>
            </a:r>
            <a:endParaRPr lang="zh-CN" altLang="en-US" sz="4000" b="1" spc="300" dirty="0">
              <a:solidFill>
                <a:schemeClr val="bg1"/>
              </a:solidFill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  <p:grpSp>
        <p:nvGrpSpPr>
          <p:cNvPr id="36" name="PA_组合 35"/>
          <p:cNvGrpSpPr/>
          <p:nvPr>
            <p:custDataLst>
              <p:tags r:id="rId5"/>
            </p:custDataLst>
          </p:nvPr>
        </p:nvGrpSpPr>
        <p:grpSpPr>
          <a:xfrm>
            <a:off x="5630592" y="5598856"/>
            <a:ext cx="1018227" cy="556836"/>
            <a:chOff x="5630592" y="5598856"/>
            <a:chExt cx="1018227" cy="55683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710222" y="5856003"/>
              <a:ext cx="816762" cy="0"/>
            </a:xfrm>
            <a:prstGeom prst="line">
              <a:avLst/>
            </a:prstGeom>
            <a:ln w="19050">
              <a:solidFill>
                <a:srgbClr val="E669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630592" y="5598856"/>
              <a:ext cx="10182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spc="300" dirty="0">
                  <a:solidFill>
                    <a:srgbClr val="E66958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语文教研组</a:t>
              </a:r>
              <a:endParaRPr lang="zh-CN" altLang="en-US" sz="1000" spc="300" dirty="0">
                <a:solidFill>
                  <a:srgbClr val="E66958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56965" y="5847915"/>
              <a:ext cx="7232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E66958"/>
                  </a:solidFill>
                  <a:latin typeface="汉仪晨妹子W" panose="00020600040101010101" pitchFamily="18" charset="-122"/>
                  <a:ea typeface="汉仪晨妹子W" panose="00020600040101010101" pitchFamily="18" charset="-122"/>
                </a:rPr>
                <a:t>张老师</a:t>
              </a:r>
              <a:endParaRPr lang="zh-CN" altLang="en-US" sz="1400" dirty="0">
                <a:solidFill>
                  <a:srgbClr val="E66958"/>
                </a:solidFill>
                <a:latin typeface="汉仪晨妹子W" panose="00020600040101010101" pitchFamily="18" charset="-122"/>
                <a:ea typeface="汉仪晨妹子W" panose="00020600040101010101" pitchFamily="18" charset="-122"/>
              </a:endParaRPr>
            </a:p>
          </p:txBody>
        </p:sp>
      </p:grpSp>
      <p:pic>
        <p:nvPicPr>
          <p:cNvPr id="14" name="PA_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6292">
            <a:off x="1680353" y="4557547"/>
            <a:ext cx="2642831" cy="24720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868">
            <a:off x="907328" y="271686"/>
            <a:ext cx="4780134" cy="2346710"/>
          </a:xfrm>
          <a:prstGeom prst="rect">
            <a:avLst/>
          </a:prstGeom>
        </p:spPr>
      </p:pic>
      <p:pic>
        <p:nvPicPr>
          <p:cNvPr id="17" name="PA_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848">
            <a:off x="6754008" y="-680609"/>
            <a:ext cx="4575859" cy="4575859"/>
          </a:xfrm>
          <a:prstGeom prst="rect">
            <a:avLst/>
          </a:prstGeom>
        </p:spPr>
      </p:pic>
      <p:pic>
        <p:nvPicPr>
          <p:cNvPr id="2" name="5992aed41fac0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77850" y="638175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7" grpId="0"/>
      <p:bldP spid="8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6" name="文本框 25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教学设计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1434417" y="2190257"/>
            <a:ext cx="4231668" cy="3108072"/>
          </a:xfrm>
          <a:prstGeom prst="rect">
            <a:avLst/>
          </a:prstGeom>
          <a:noFill/>
          <a:ln w="44450">
            <a:solidFill>
              <a:srgbClr val="000000"/>
            </a:solidFill>
          </a:ln>
          <a:effectLst>
            <a:outerShdw blurRad="215900" dist="152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594553" y="2610033"/>
            <a:ext cx="18774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请在这里</a:t>
            </a:r>
            <a:endParaRPr lang="en-US" altLang="zh-CN" sz="3600" spc="-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algn="ctr"/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输入标题</a:t>
            </a:r>
            <a:endParaRPr lang="en-US" altLang="zh-CN" sz="3600" spc="-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634414" y="3904549"/>
            <a:ext cx="1797714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ADD YOUR TITLE HERE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918255" y="2606624"/>
            <a:ext cx="1631101" cy="2165361"/>
            <a:chOff x="5411843" y="2747169"/>
            <a:chExt cx="1631101" cy="2165361"/>
          </a:xfrm>
        </p:grpSpPr>
        <p:sp>
          <p:nvSpPr>
            <p:cNvPr id="69" name="AutoShape 45"/>
            <p:cNvSpPr/>
            <p:nvPr/>
          </p:nvSpPr>
          <p:spPr bwMode="auto">
            <a:xfrm>
              <a:off x="5436394" y="3114100"/>
              <a:ext cx="1606550" cy="857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/>
            <a:p>
              <a:pPr defTabSz="323850">
                <a:lnSpc>
                  <a:spcPct val="120000"/>
                </a:lnSpc>
                <a:spcBef>
                  <a:spcPts val="850"/>
                </a:spcBef>
                <a:defRPr/>
              </a:pPr>
              <a:r>
                <a:rPr lang="es-E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Lato" charset="0"/>
                  <a:sym typeface="Lato" charset="0"/>
                </a:rPr>
                <a:t>Lorem ipsum dolor sit amet, consectetur adipiscing elit. Integer mollis vehicula ligula ut faucibus. Curabitur vestibulum consequat urna et vehicula. </a:t>
              </a:r>
              <a:endPara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sym typeface="Gill Sans" charset="0"/>
              </a:endParaRPr>
            </a:p>
          </p:txBody>
        </p:sp>
        <p:sp>
          <p:nvSpPr>
            <p:cNvPr id="70" name="AutoShape 46"/>
            <p:cNvSpPr/>
            <p:nvPr/>
          </p:nvSpPr>
          <p:spPr bwMode="auto">
            <a:xfrm>
              <a:off x="5445883" y="2747169"/>
              <a:ext cx="1426369" cy="1674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/>
            <a:p>
              <a:pPr defTabSz="303530">
                <a:spcBef>
                  <a:spcPts val="750"/>
                </a:spcBef>
                <a:defRPr/>
              </a:pPr>
              <a:r>
                <a:rPr lang="es-E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Lato" charset="0"/>
                  <a:sym typeface="Lato" charset="0"/>
                </a:rPr>
                <a:t>ADD YOUR TITLE HERE</a:t>
              </a:r>
              <a:endParaRPr lang="es-E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sym typeface="Gill Sans" charset="0"/>
              </a:endParaRPr>
            </a:p>
          </p:txBody>
        </p:sp>
        <p:sp>
          <p:nvSpPr>
            <p:cNvPr id="71" name="AutoShape 45"/>
            <p:cNvSpPr/>
            <p:nvPr/>
          </p:nvSpPr>
          <p:spPr bwMode="auto">
            <a:xfrm>
              <a:off x="5411843" y="4055280"/>
              <a:ext cx="1606550" cy="857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/>
            <a:p>
              <a:pPr defTabSz="323850">
                <a:lnSpc>
                  <a:spcPct val="120000"/>
                </a:lnSpc>
                <a:spcBef>
                  <a:spcPts val="850"/>
                </a:spcBef>
                <a:defRPr/>
              </a:pPr>
              <a:r>
                <a:rPr lang="es-E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Lato" charset="0"/>
                  <a:sym typeface="Lato" charset="0"/>
                </a:rPr>
                <a:t>Lorem ipsum dolor sit amet, consectetur adipiscing elit. Integer mollis vehicula ligula ut faucibus. Curabitur vestibulum consequat urna et vehicula. </a:t>
              </a:r>
              <a:endParaRPr lang="es-E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sym typeface="Gill Sans" charset="0"/>
              </a:endParaRPr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29742" flipH="1">
            <a:off x="6790816" y="2476856"/>
            <a:ext cx="3546009" cy="267333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accel="58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/>
          <p:bldP spid="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 animBg="1"/>
          <p:bldP spid="66" grpId="0"/>
          <p:bldP spid="6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6" name="文本框 25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教学设计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042" y="1998550"/>
            <a:ext cx="4563161" cy="3679252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5853814" y="3594919"/>
            <a:ext cx="783411" cy="7834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356871" y="3103678"/>
            <a:ext cx="1777297" cy="1777297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610321" y="2357128"/>
            <a:ext cx="3270396" cy="327039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39" name="Rectangle 36"/>
          <p:cNvSpPr/>
          <p:nvPr/>
        </p:nvSpPr>
        <p:spPr bwMode="auto">
          <a:xfrm>
            <a:off x="1004481" y="2582743"/>
            <a:ext cx="25854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Open Sans" pitchFamily="34" charset="0"/>
              </a:rPr>
              <a:t>ADD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cs typeface="Open Sans" pitchFamily="34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Open Sans" pitchFamily="34" charset="0"/>
              </a:rPr>
              <a:t>YOUR TITLE HERE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cs typeface="Open Sans" pitchFamily="34" charset="0"/>
            </a:endParaRPr>
          </a:p>
        </p:txBody>
      </p:sp>
      <p:sp>
        <p:nvSpPr>
          <p:cNvPr id="40" name="Rectangle 37"/>
          <p:cNvSpPr/>
          <p:nvPr/>
        </p:nvSpPr>
        <p:spPr bwMode="auto">
          <a:xfrm>
            <a:off x="1261073" y="3967738"/>
            <a:ext cx="2328900" cy="14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23850">
              <a:lnSpc>
                <a:spcPct val="120000"/>
              </a:lnSpc>
              <a:spcBef>
                <a:spcPts val="850"/>
              </a:spcBef>
              <a:defRPr/>
            </a:pPr>
            <a:r>
              <a:rPr lang="es-E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Lato" charset="0"/>
                <a:sym typeface="Lato" charset="0"/>
              </a:rPr>
              <a:t>Lorem ipsum dolor sit amet, consectetur adipiscing elit. Integer mollis vehicula ligula ut faucibus. Curabitur vestibulum consequat urna et vehicula. Suspendisse feugiat biben</a:t>
            </a:r>
            <a:endParaRPr lang="es-E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sym typeface="Gill Sans" charset="0"/>
            </a:endParaRPr>
          </a:p>
        </p:txBody>
      </p:sp>
      <p:sp>
        <p:nvSpPr>
          <p:cNvPr id="41" name="Rectangle 36"/>
          <p:cNvSpPr/>
          <p:nvPr/>
        </p:nvSpPr>
        <p:spPr bwMode="auto">
          <a:xfrm>
            <a:off x="8434060" y="2582743"/>
            <a:ext cx="24968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Open Sans" pitchFamily="34" charset="0"/>
              </a:rPr>
              <a:t>ADD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cs typeface="Open Sans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Open Sans" pitchFamily="34" charset="0"/>
              </a:rPr>
              <a:t>YOUR TITLE HERE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cs typeface="Open Sans" pitchFamily="34" charset="0"/>
            </a:endParaRPr>
          </a:p>
        </p:txBody>
      </p:sp>
      <p:sp>
        <p:nvSpPr>
          <p:cNvPr id="42" name="Rectangle 37"/>
          <p:cNvSpPr/>
          <p:nvPr/>
        </p:nvSpPr>
        <p:spPr bwMode="auto">
          <a:xfrm>
            <a:off x="8434060" y="3898994"/>
            <a:ext cx="2328900" cy="14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23850">
              <a:lnSpc>
                <a:spcPct val="120000"/>
              </a:lnSpc>
              <a:spcBef>
                <a:spcPts val="850"/>
              </a:spcBef>
              <a:defRPr/>
            </a:pPr>
            <a:r>
              <a:rPr lang="es-E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Lato" charset="0"/>
                <a:sym typeface="Lato" charset="0"/>
              </a:rPr>
              <a:t>Lorem ipsum dolor sit amet, consectetur adipiscing elit. Integer mollis vehicula ligula ut faucibus. Curabitur vestibulum consequat urna et vehicula. Suspendisse feugiat biben</a:t>
            </a:r>
            <a:endParaRPr lang="es-E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  <a:sym typeface="Gill Sans" charset="0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ccel="40000" decel="6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40000" decel="6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2" dur="1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40000" decel="6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40000" decel="6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6" dur="1250" fill="hold"/>
                                        <p:tgtEl>
                                          <p:spTgt spid="30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ccel="40000" decel="6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8" dur="1250" fill="hold"/>
                                        <p:tgtEl>
                                          <p:spTgt spid="31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40000" decel="60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0" dur="1250" fill="hold"/>
                                        <p:tgtEl>
                                          <p:spTgt spid="32"/>
                                        </p:tgtEl>
                                      </p:cBhvr>
                                      <p:by x="66000" y="6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6" name="文本框 25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教学设计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2221" y="2393957"/>
            <a:ext cx="1452194" cy="1778924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3532" y="2393957"/>
            <a:ext cx="2668386" cy="1778924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564294" y="4397835"/>
            <a:ext cx="4408484" cy="1082267"/>
            <a:chOff x="1155503" y="4862249"/>
            <a:chExt cx="4408484" cy="1082267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1186104" y="4831648"/>
              <a:ext cx="953964" cy="1015166"/>
            </a:xfrm>
            <a:prstGeom prst="triangle">
              <a:avLst>
                <a:gd name="adj" fmla="val 0"/>
              </a:avLst>
            </a:prstGeom>
            <a:solidFill>
              <a:srgbClr val="FF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18512" y="4883272"/>
              <a:ext cx="271099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请在这里输入标题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18513" y="5365960"/>
              <a:ext cx="4245474" cy="578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Integer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mollis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vehicula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ligula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faucibus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Curabitur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vestibulum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33889" y="4397835"/>
            <a:ext cx="4408484" cy="1082267"/>
            <a:chOff x="6591301" y="4862249"/>
            <a:chExt cx="4408484" cy="108226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6621902" y="4831648"/>
              <a:ext cx="953964" cy="1015166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4310" y="4883272"/>
              <a:ext cx="271099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请在这里输入标题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54311" y="5365960"/>
              <a:ext cx="4245474" cy="578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Integer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mollis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vehicula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ligula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ut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faucibus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Curabitur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vestibulum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2233" y="2394839"/>
            <a:ext cx="4245473" cy="1778924"/>
          </a:xfrm>
          <a:prstGeom prst="rect">
            <a:avLst/>
          </a:prstGeom>
          <a:ln w="50800">
            <a:solidFill>
              <a:schemeClr val="bg1"/>
            </a:solidFill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6" name="文本框 25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教学设计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/>
        </p:nvCxnSpPr>
        <p:spPr>
          <a:xfrm>
            <a:off x="1364343" y="3314700"/>
            <a:ext cx="9463315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257301" y="3604987"/>
            <a:ext cx="9677400" cy="71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. Integer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mollis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vehicula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ligula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ut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faucibus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Curabitur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vestibulum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consequat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urna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et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vehicula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Suspendisse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feugiat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biben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38787" y="5004529"/>
            <a:ext cx="1114425" cy="342900"/>
            <a:chOff x="6644760" y="4937837"/>
            <a:chExt cx="1114425" cy="342900"/>
          </a:xfrm>
          <a:solidFill>
            <a:srgbClr val="8DD5E1"/>
          </a:solidFill>
        </p:grpSpPr>
        <p:sp>
          <p:nvSpPr>
            <p:cNvPr id="12" name="圆角矩形 8"/>
            <p:cNvSpPr/>
            <p:nvPr/>
          </p:nvSpPr>
          <p:spPr>
            <a:xfrm>
              <a:off x="6644760" y="4937837"/>
              <a:ext cx="1114425" cy="3429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85645" y="4951062"/>
              <a:ext cx="1032655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@</a:t>
              </a:r>
              <a:r>
                <a:rPr lang="zh-CN" altLang="en-US" sz="1400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1400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356" y="2313071"/>
            <a:ext cx="527366" cy="100162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068" y="2306935"/>
            <a:ext cx="689798" cy="93956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2453" y="2301971"/>
            <a:ext cx="709898" cy="101272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9677" y="2268251"/>
            <a:ext cx="769713" cy="101235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4" accel="58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4" accel="58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2" presetClass="entr" presetSubtype="4" accel="58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ntr" presetSubtype="4" accel="58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4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4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5" presetID="2" presetClass="entr" presetSubtype="4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0" presetID="2" presetClass="entr" presetSubtype="4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70418" y="3236140"/>
            <a:ext cx="845373" cy="845373"/>
          </a:xfrm>
          <a:prstGeom prst="ellipse">
            <a:avLst/>
          </a:prstGeom>
          <a:solidFill>
            <a:srgbClr val="BBD7E7"/>
          </a:solidFill>
          <a:ln w="12700">
            <a:solidFill>
              <a:srgbClr val="FB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7966" y="4265373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教学过程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1832" y="4814086"/>
            <a:ext cx="45000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5916" y="1669569"/>
            <a:ext cx="1881143" cy="501984"/>
            <a:chOff x="1714464" y="1574035"/>
            <a:chExt cx="1974136" cy="501984"/>
          </a:xfrm>
        </p:grpSpPr>
        <p:sp>
          <p:nvSpPr>
            <p:cNvPr id="28" name="Freeform 10"/>
            <p:cNvSpPr/>
            <p:nvPr/>
          </p:nvSpPr>
          <p:spPr bwMode="auto">
            <a:xfrm flipH="1">
              <a:off x="1717271" y="1961178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 flipH="1">
              <a:off x="1717271" y="1574035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 flipH="1">
              <a:off x="1714464" y="1767607"/>
              <a:ext cx="1971329" cy="114840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741868" y="2075438"/>
            <a:ext cx="5002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spc="300" dirty="0">
                <a:solidFill>
                  <a:srgbClr val="FBE9E9"/>
                </a:solidFill>
                <a:latin typeface="Impact" panose="020B0806030902050204" pitchFamily="34" charset="0"/>
                <a:ea typeface="造字工房悦黑演示版纤细体" pitchFamily="50" charset="-122"/>
              </a:rPr>
              <a:t>EDUCATION</a:t>
            </a:r>
            <a:endParaRPr lang="zh-CN" altLang="en-US" sz="8000" spc="300" dirty="0">
              <a:solidFill>
                <a:srgbClr val="FBE9E9"/>
              </a:solidFill>
              <a:latin typeface="Impact" panose="020B0806030902050204" pitchFamily="34" charset="0"/>
              <a:ea typeface="造字工房悦黑演示版纤细体" pitchFamily="50" charset="-122"/>
            </a:endParaRPr>
          </a:p>
        </p:txBody>
      </p:sp>
      <p:pic>
        <p:nvPicPr>
          <p:cNvPr id="13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848">
            <a:off x="7633560" y="2091503"/>
            <a:ext cx="4575859" cy="457585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8" name="文本框 27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教学过程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32" name="直接连接符 3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-18373" y="89377"/>
            <a:ext cx="11144292" cy="6495090"/>
            <a:chOff x="-18373" y="89377"/>
            <a:chExt cx="11144292" cy="6495090"/>
          </a:xfrm>
        </p:grpSpPr>
        <p:pic>
          <p:nvPicPr>
            <p:cNvPr id="36" name="图片 35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0530989">
              <a:off x="9223709" y="4926776"/>
              <a:ext cx="1199804" cy="123473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9312233">
              <a:off x="1853210" y="604891"/>
              <a:ext cx="891410" cy="91735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7706659">
              <a:off x="2155853" y="793936"/>
              <a:ext cx="1300339" cy="1338191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360190">
              <a:off x="1112558" y="1117865"/>
              <a:ext cx="1720804" cy="1770896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>
              <a:off x="418295" y="427569"/>
              <a:ext cx="837735" cy="86212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031887">
              <a:off x="-18373" y="89377"/>
              <a:ext cx="395065" cy="406565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 userDrawn="1"/>
          </p:nvGrpSpPr>
          <p:grpSpPr>
            <a:xfrm>
              <a:off x="1905617" y="547008"/>
              <a:ext cx="180091" cy="202444"/>
              <a:chOff x="4213049" y="1087247"/>
              <a:chExt cx="180091" cy="202444"/>
            </a:xfrm>
          </p:grpSpPr>
          <p:sp>
            <p:nvSpPr>
              <p:cNvPr id="56" name="椭圆 55"/>
              <p:cNvSpPr/>
              <p:nvPr userDrawn="1"/>
            </p:nvSpPr>
            <p:spPr>
              <a:xfrm>
                <a:off x="4213049" y="1109633"/>
                <a:ext cx="165348" cy="180058"/>
              </a:xfrm>
              <a:prstGeom prst="ellipse">
                <a:avLst/>
              </a:prstGeom>
              <a:solidFill>
                <a:srgbClr val="8BDE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 userDrawn="1"/>
            </p:nvSpPr>
            <p:spPr>
              <a:xfrm>
                <a:off x="4264880" y="1087247"/>
                <a:ext cx="128260" cy="117330"/>
              </a:xfrm>
              <a:prstGeom prst="ellipse">
                <a:avLst/>
              </a:prstGeom>
              <a:solidFill>
                <a:schemeClr val="bg1">
                  <a:alpha val="6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椭圆 42"/>
            <p:cNvSpPr/>
            <p:nvPr userDrawn="1"/>
          </p:nvSpPr>
          <p:spPr>
            <a:xfrm>
              <a:off x="1288396" y="547008"/>
              <a:ext cx="93014" cy="86283"/>
            </a:xfrm>
            <a:prstGeom prst="ellipse">
              <a:avLst/>
            </a:prstGeom>
            <a:solidFill>
              <a:srgbClr val="8BDE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3572135">
              <a:off x="8610395" y="5111323"/>
              <a:ext cx="1133775" cy="1166779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>
              <a:off x="7976454" y="5296041"/>
              <a:ext cx="884718" cy="910472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873960">
              <a:off x="9616041" y="3417920"/>
              <a:ext cx="1079532" cy="1110956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8385802">
              <a:off x="9185694" y="3686500"/>
              <a:ext cx="1940225" cy="1996704"/>
            </a:xfrm>
            <a:prstGeom prst="rect">
              <a:avLst/>
            </a:prstGeom>
          </p:spPr>
        </p:pic>
        <p:sp>
          <p:nvSpPr>
            <p:cNvPr id="48" name="椭圆 47"/>
            <p:cNvSpPr/>
            <p:nvPr userDrawn="1"/>
          </p:nvSpPr>
          <p:spPr>
            <a:xfrm>
              <a:off x="1777991" y="3008682"/>
              <a:ext cx="93014" cy="94363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 userDrawn="1"/>
          </p:nvSpPr>
          <p:spPr>
            <a:xfrm>
              <a:off x="10779701" y="3241876"/>
              <a:ext cx="93014" cy="94363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 userDrawn="1"/>
          </p:nvSpPr>
          <p:spPr>
            <a:xfrm>
              <a:off x="10973834" y="4541820"/>
              <a:ext cx="131204" cy="143032"/>
            </a:xfrm>
            <a:prstGeom prst="ellipse">
              <a:avLst/>
            </a:prstGeom>
            <a:solidFill>
              <a:srgbClr val="8BDE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 userDrawn="1"/>
          </p:nvGrpSpPr>
          <p:grpSpPr>
            <a:xfrm rot="14701429">
              <a:off x="10358577" y="5826714"/>
              <a:ext cx="222726" cy="318762"/>
              <a:chOff x="4156684" y="5359820"/>
              <a:chExt cx="222726" cy="318762"/>
            </a:xfrm>
          </p:grpSpPr>
          <p:sp>
            <p:nvSpPr>
              <p:cNvPr id="54" name="椭圆 53"/>
              <p:cNvSpPr/>
              <p:nvPr userDrawn="1"/>
            </p:nvSpPr>
            <p:spPr>
              <a:xfrm>
                <a:off x="4191682" y="5359820"/>
                <a:ext cx="176559" cy="175490"/>
              </a:xfrm>
              <a:prstGeom prst="ellipse">
                <a:avLst/>
              </a:prstGeom>
              <a:solidFill>
                <a:srgbClr val="8BDE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 userDrawn="1"/>
            </p:nvSpPr>
            <p:spPr>
              <a:xfrm flipV="1">
                <a:off x="4156684" y="5456798"/>
                <a:ext cx="222726" cy="221784"/>
              </a:xfrm>
              <a:prstGeom prst="ellipse">
                <a:avLst/>
              </a:prstGeom>
              <a:solidFill>
                <a:schemeClr val="bg1">
                  <a:alpha val="6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椭圆 51"/>
            <p:cNvSpPr/>
            <p:nvPr userDrawn="1"/>
          </p:nvSpPr>
          <p:spPr>
            <a:xfrm>
              <a:off x="10145277" y="6418001"/>
              <a:ext cx="170102" cy="16646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 userDrawn="1"/>
          </p:nvSpPr>
          <p:spPr>
            <a:xfrm>
              <a:off x="10513894" y="6359445"/>
              <a:ext cx="52567" cy="58556"/>
            </a:xfrm>
            <a:prstGeom prst="ellipse">
              <a:avLst/>
            </a:prstGeom>
            <a:solidFill>
              <a:schemeClr val="bg1">
                <a:alpha val="72000"/>
              </a:scheme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75" b="94590" l="3472" r="97093">
                        <a14:backgroundMark x1="37303" y1="42632" x2="38474" y2="43359"/>
                        <a14:backgroundMark x1="61889" y1="61122" x2="62697" y2="62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754">
            <a:off x="8150270" y="849038"/>
            <a:ext cx="2726125" cy="2726125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2277514" y="2599546"/>
            <a:ext cx="3422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Arial Rounded MT Bold" panose="020F0704030504030204" pitchFamily="34" charset="0"/>
              </a:rPr>
              <a:t>YOUR TITLE HERE</a:t>
            </a:r>
            <a:endParaRPr lang="zh-CN" altLang="en-US" sz="2800" dirty="0">
              <a:latin typeface="Arial Rounded MT Bold" panose="020F070403050403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277514" y="3247502"/>
            <a:ext cx="5603696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eiusmod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incididunt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labore</a:t>
            </a:r>
            <a:r>
              <a:rPr lang="en-US" altLang="zh-CN" sz="1100" dirty="0">
                <a:solidFill>
                  <a:prstClr val="black"/>
                </a:solidFill>
              </a:rPr>
              <a:t> et dolore magna </a:t>
            </a:r>
            <a:r>
              <a:rPr lang="en-US" altLang="zh-CN" sz="1100" dirty="0" err="1">
                <a:solidFill>
                  <a:prstClr val="black"/>
                </a:solidFill>
              </a:rPr>
              <a:t>aliqua</a:t>
            </a:r>
            <a:r>
              <a:rPr lang="en-US" altLang="zh-CN" sz="1100" dirty="0">
                <a:solidFill>
                  <a:prstClr val="black"/>
                </a:solidFill>
              </a:rPr>
              <a:t>.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enim</a:t>
            </a:r>
            <a:r>
              <a:rPr lang="en-US" altLang="zh-CN" sz="1100" dirty="0">
                <a:solidFill>
                  <a:prstClr val="black"/>
                </a:solidFill>
              </a:rPr>
              <a:t> ad minim </a:t>
            </a:r>
            <a:r>
              <a:rPr lang="en-US" altLang="zh-CN" sz="1100" dirty="0" err="1">
                <a:solidFill>
                  <a:prstClr val="black"/>
                </a:solidFill>
              </a:rPr>
              <a:t>veniam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quis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nostrud</a:t>
            </a:r>
            <a:r>
              <a:rPr lang="en-US" altLang="zh-CN" sz="1100" dirty="0">
                <a:solidFill>
                  <a:prstClr val="black"/>
                </a:solidFill>
              </a:rPr>
              <a:t> exercitation </a:t>
            </a:r>
            <a:r>
              <a:rPr lang="en-US" altLang="zh-CN" sz="1100" dirty="0" err="1">
                <a:solidFill>
                  <a:prstClr val="black"/>
                </a:solidFill>
              </a:rPr>
              <a:t>ullamco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laboris</a:t>
            </a:r>
            <a:r>
              <a:rPr lang="en-US" altLang="zh-CN" sz="1100" dirty="0">
                <a:solidFill>
                  <a:prstClr val="black"/>
                </a:solidFill>
              </a:rPr>
              <a:t> nisi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aliquip</a:t>
            </a:r>
            <a:r>
              <a:rPr lang="en-US" altLang="zh-CN" sz="1100" dirty="0">
                <a:solidFill>
                  <a:prstClr val="black"/>
                </a:solidFill>
              </a:rPr>
              <a:t> ex </a:t>
            </a:r>
            <a:r>
              <a:rPr lang="en-US" altLang="zh-CN" sz="1100" dirty="0" err="1">
                <a:solidFill>
                  <a:prstClr val="black"/>
                </a:solidFill>
              </a:rPr>
              <a:t>ea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commodo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consequat</a:t>
            </a:r>
            <a:r>
              <a:rPr lang="en-US" altLang="zh-CN" sz="1100" dirty="0">
                <a:solidFill>
                  <a:prstClr val="black"/>
                </a:solidFill>
              </a:rPr>
              <a:t>.</a:t>
            </a:r>
            <a:endParaRPr lang="zh-CN" altLang="en-US" sz="1100" dirty="0">
              <a:solidFill>
                <a:prstClr val="black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77514" y="4308595"/>
            <a:ext cx="5603696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eiusmod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incididunt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labore</a:t>
            </a:r>
            <a:r>
              <a:rPr lang="en-US" altLang="zh-CN" sz="1100" dirty="0">
                <a:solidFill>
                  <a:prstClr val="black"/>
                </a:solidFill>
              </a:rPr>
              <a:t> et dolore magna </a:t>
            </a:r>
            <a:r>
              <a:rPr lang="en-US" altLang="zh-CN" sz="1100" dirty="0" err="1">
                <a:solidFill>
                  <a:prstClr val="black"/>
                </a:solidFill>
              </a:rPr>
              <a:t>aliqua</a:t>
            </a:r>
            <a:r>
              <a:rPr lang="en-US" altLang="zh-CN" sz="1100" dirty="0">
                <a:solidFill>
                  <a:prstClr val="black"/>
                </a:solidFill>
              </a:rPr>
              <a:t>.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enim</a:t>
            </a:r>
            <a:r>
              <a:rPr lang="en-US" altLang="zh-CN" sz="1100" dirty="0">
                <a:solidFill>
                  <a:prstClr val="black"/>
                </a:solidFill>
              </a:rPr>
              <a:t> ad minim </a:t>
            </a:r>
            <a:r>
              <a:rPr lang="en-US" altLang="zh-CN" sz="1100" dirty="0" err="1">
                <a:solidFill>
                  <a:prstClr val="black"/>
                </a:solidFill>
              </a:rPr>
              <a:t>veniam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quis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nostrud</a:t>
            </a:r>
            <a:r>
              <a:rPr lang="en-US" altLang="zh-CN" sz="1100" dirty="0">
                <a:solidFill>
                  <a:prstClr val="black"/>
                </a:solidFill>
              </a:rPr>
              <a:t> exercitation </a:t>
            </a:r>
            <a:r>
              <a:rPr lang="en-US" altLang="zh-CN" sz="1100" dirty="0" err="1">
                <a:solidFill>
                  <a:prstClr val="black"/>
                </a:solidFill>
              </a:rPr>
              <a:t>ullamco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laboris</a:t>
            </a:r>
            <a:r>
              <a:rPr lang="en-US" altLang="zh-CN" sz="1100" dirty="0">
                <a:solidFill>
                  <a:prstClr val="black"/>
                </a:solidFill>
              </a:rPr>
              <a:t> nisi </a:t>
            </a:r>
            <a:r>
              <a:rPr lang="en-US" altLang="zh-CN" sz="1100" dirty="0" err="1">
                <a:solidFill>
                  <a:prstClr val="black"/>
                </a:solidFill>
              </a:rPr>
              <a:t>ut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aliquip</a:t>
            </a:r>
            <a:r>
              <a:rPr lang="en-US" altLang="zh-CN" sz="1100" dirty="0">
                <a:solidFill>
                  <a:prstClr val="black"/>
                </a:solidFill>
              </a:rPr>
              <a:t> ex </a:t>
            </a:r>
            <a:r>
              <a:rPr lang="en-US" altLang="zh-CN" sz="1100" dirty="0" err="1">
                <a:solidFill>
                  <a:prstClr val="black"/>
                </a:solidFill>
              </a:rPr>
              <a:t>ea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commodo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consequat</a:t>
            </a:r>
            <a:r>
              <a:rPr lang="en-US" altLang="zh-CN" sz="1100" dirty="0">
                <a:solidFill>
                  <a:prstClr val="black"/>
                </a:solidFill>
              </a:rPr>
              <a:t>.</a:t>
            </a:r>
            <a:endParaRPr lang="zh-CN" altLang="en-US" sz="1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8" name="文本框 27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教学过程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32" name="直接连接符 3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096000" y="2099327"/>
            <a:ext cx="4107202" cy="3394254"/>
            <a:chOff x="3613150" y="1797844"/>
            <a:chExt cx="4794250" cy="3808413"/>
          </a:xfrm>
        </p:grpSpPr>
        <p:sp>
          <p:nvSpPr>
            <p:cNvPr id="9" name="Freeform 103"/>
            <p:cNvSpPr/>
            <p:nvPr/>
          </p:nvSpPr>
          <p:spPr bwMode="auto">
            <a:xfrm>
              <a:off x="3613150" y="1797844"/>
              <a:ext cx="4794250" cy="3808413"/>
            </a:xfrm>
            <a:custGeom>
              <a:avLst/>
              <a:gdLst>
                <a:gd name="T0" fmla="*/ 4036 w 4200"/>
                <a:gd name="T1" fmla="*/ 1239 h 3343"/>
                <a:gd name="T2" fmla="*/ 3951 w 4200"/>
                <a:gd name="T3" fmla="*/ 879 h 3343"/>
                <a:gd name="T4" fmla="*/ 3773 w 4200"/>
                <a:gd name="T5" fmla="*/ 766 h 3343"/>
                <a:gd name="T6" fmla="*/ 3807 w 4200"/>
                <a:gd name="T7" fmla="*/ 477 h 3343"/>
                <a:gd name="T8" fmla="*/ 3558 w 4200"/>
                <a:gd name="T9" fmla="*/ 511 h 3343"/>
                <a:gd name="T10" fmla="*/ 3498 w 4200"/>
                <a:gd name="T11" fmla="*/ 467 h 3343"/>
                <a:gd name="T12" fmla="*/ 3051 w 4200"/>
                <a:gd name="T13" fmla="*/ 203 h 3343"/>
                <a:gd name="T14" fmla="*/ 2783 w 4200"/>
                <a:gd name="T15" fmla="*/ 219 h 3343"/>
                <a:gd name="T16" fmla="*/ 2473 w 4200"/>
                <a:gd name="T17" fmla="*/ 124 h 3343"/>
                <a:gd name="T18" fmla="*/ 1728 w 4200"/>
                <a:gd name="T19" fmla="*/ 124 h 3343"/>
                <a:gd name="T20" fmla="*/ 1417 w 4200"/>
                <a:gd name="T21" fmla="*/ 219 h 3343"/>
                <a:gd name="T22" fmla="*/ 1149 w 4200"/>
                <a:gd name="T23" fmla="*/ 203 h 3343"/>
                <a:gd name="T24" fmla="*/ 703 w 4200"/>
                <a:gd name="T25" fmla="*/ 467 h 3343"/>
                <a:gd name="T26" fmla="*/ 643 w 4200"/>
                <a:gd name="T27" fmla="*/ 511 h 3343"/>
                <a:gd name="T28" fmla="*/ 394 w 4200"/>
                <a:gd name="T29" fmla="*/ 477 h 3343"/>
                <a:gd name="T30" fmla="*/ 427 w 4200"/>
                <a:gd name="T31" fmla="*/ 766 h 3343"/>
                <a:gd name="T32" fmla="*/ 250 w 4200"/>
                <a:gd name="T33" fmla="*/ 879 h 3343"/>
                <a:gd name="T34" fmla="*/ 164 w 4200"/>
                <a:gd name="T35" fmla="*/ 1239 h 3343"/>
                <a:gd name="T36" fmla="*/ 0 w 4200"/>
                <a:gd name="T37" fmla="*/ 1672 h 3343"/>
                <a:gd name="T38" fmla="*/ 164 w 4200"/>
                <a:gd name="T39" fmla="*/ 2104 h 3343"/>
                <a:gd name="T40" fmla="*/ 250 w 4200"/>
                <a:gd name="T41" fmla="*/ 2465 h 3343"/>
                <a:gd name="T42" fmla="*/ 427 w 4200"/>
                <a:gd name="T43" fmla="*/ 2577 h 3343"/>
                <a:gd name="T44" fmla="*/ 393 w 4200"/>
                <a:gd name="T45" fmla="*/ 2867 h 3343"/>
                <a:gd name="T46" fmla="*/ 643 w 4200"/>
                <a:gd name="T47" fmla="*/ 2832 h 3343"/>
                <a:gd name="T48" fmla="*/ 703 w 4200"/>
                <a:gd name="T49" fmla="*/ 2876 h 3343"/>
                <a:gd name="T50" fmla="*/ 1149 w 4200"/>
                <a:gd name="T51" fmla="*/ 3141 h 3343"/>
                <a:gd name="T52" fmla="*/ 1417 w 4200"/>
                <a:gd name="T53" fmla="*/ 3124 h 3343"/>
                <a:gd name="T54" fmla="*/ 1728 w 4200"/>
                <a:gd name="T55" fmla="*/ 3220 h 3343"/>
                <a:gd name="T56" fmla="*/ 2100 w 4200"/>
                <a:gd name="T57" fmla="*/ 3343 h 3343"/>
                <a:gd name="T58" fmla="*/ 2711 w 4200"/>
                <a:gd name="T59" fmla="*/ 3127 h 3343"/>
                <a:gd name="T60" fmla="*/ 2937 w 4200"/>
                <a:gd name="T61" fmla="*/ 3133 h 3343"/>
                <a:gd name="T62" fmla="*/ 3287 w 4200"/>
                <a:gd name="T63" fmla="*/ 3088 h 3343"/>
                <a:gd name="T64" fmla="*/ 3521 w 4200"/>
                <a:gd name="T65" fmla="*/ 2835 h 3343"/>
                <a:gd name="T66" fmla="*/ 3693 w 4200"/>
                <a:gd name="T67" fmla="*/ 2846 h 3343"/>
                <a:gd name="T68" fmla="*/ 3786 w 4200"/>
                <a:gd name="T69" fmla="*/ 2753 h 3343"/>
                <a:gd name="T70" fmla="*/ 3800 w 4200"/>
                <a:gd name="T71" fmla="*/ 2566 h 3343"/>
                <a:gd name="T72" fmla="*/ 4025 w 4200"/>
                <a:gd name="T73" fmla="*/ 2242 h 3343"/>
                <a:gd name="T74" fmla="*/ 4100 w 4200"/>
                <a:gd name="T75" fmla="*/ 1963 h 3343"/>
                <a:gd name="T76" fmla="*/ 4100 w 4200"/>
                <a:gd name="T77" fmla="*/ 1381 h 3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00" h="3343">
                  <a:moveTo>
                    <a:pt x="4100" y="1381"/>
                  </a:moveTo>
                  <a:cubicBezTo>
                    <a:pt x="4067" y="1337"/>
                    <a:pt x="4043" y="1304"/>
                    <a:pt x="4036" y="1239"/>
                  </a:cubicBezTo>
                  <a:cubicBezTo>
                    <a:pt x="4029" y="1175"/>
                    <a:pt x="4027" y="1133"/>
                    <a:pt x="4025" y="1102"/>
                  </a:cubicBezTo>
                  <a:cubicBezTo>
                    <a:pt x="4021" y="1008"/>
                    <a:pt x="4015" y="986"/>
                    <a:pt x="3951" y="879"/>
                  </a:cubicBezTo>
                  <a:cubicBezTo>
                    <a:pt x="3921" y="829"/>
                    <a:pt x="3857" y="802"/>
                    <a:pt x="3800" y="778"/>
                  </a:cubicBezTo>
                  <a:cubicBezTo>
                    <a:pt x="3792" y="774"/>
                    <a:pt x="3782" y="770"/>
                    <a:pt x="3773" y="766"/>
                  </a:cubicBezTo>
                  <a:cubicBezTo>
                    <a:pt x="3769" y="733"/>
                    <a:pt x="3774" y="657"/>
                    <a:pt x="3786" y="591"/>
                  </a:cubicBezTo>
                  <a:cubicBezTo>
                    <a:pt x="3807" y="477"/>
                    <a:pt x="3807" y="477"/>
                    <a:pt x="3807" y="477"/>
                  </a:cubicBezTo>
                  <a:cubicBezTo>
                    <a:pt x="3693" y="498"/>
                    <a:pt x="3693" y="498"/>
                    <a:pt x="3693" y="498"/>
                  </a:cubicBezTo>
                  <a:cubicBezTo>
                    <a:pt x="3672" y="501"/>
                    <a:pt x="3608" y="511"/>
                    <a:pt x="3558" y="511"/>
                  </a:cubicBezTo>
                  <a:cubicBezTo>
                    <a:pt x="3537" y="511"/>
                    <a:pt x="3526" y="510"/>
                    <a:pt x="3521" y="509"/>
                  </a:cubicBezTo>
                  <a:cubicBezTo>
                    <a:pt x="3515" y="501"/>
                    <a:pt x="3505" y="481"/>
                    <a:pt x="3498" y="467"/>
                  </a:cubicBezTo>
                  <a:cubicBezTo>
                    <a:pt x="3467" y="407"/>
                    <a:pt x="3421" y="315"/>
                    <a:pt x="3287" y="256"/>
                  </a:cubicBezTo>
                  <a:cubicBezTo>
                    <a:pt x="3204" y="219"/>
                    <a:pt x="3131" y="203"/>
                    <a:pt x="3051" y="203"/>
                  </a:cubicBezTo>
                  <a:cubicBezTo>
                    <a:pt x="3013" y="203"/>
                    <a:pt x="2976" y="207"/>
                    <a:pt x="2937" y="210"/>
                  </a:cubicBezTo>
                  <a:cubicBezTo>
                    <a:pt x="2891" y="215"/>
                    <a:pt x="2843" y="219"/>
                    <a:pt x="2783" y="219"/>
                  </a:cubicBezTo>
                  <a:cubicBezTo>
                    <a:pt x="2759" y="219"/>
                    <a:pt x="2736" y="219"/>
                    <a:pt x="2711" y="217"/>
                  </a:cubicBezTo>
                  <a:cubicBezTo>
                    <a:pt x="2607" y="211"/>
                    <a:pt x="2545" y="170"/>
                    <a:pt x="2473" y="124"/>
                  </a:cubicBezTo>
                  <a:cubicBezTo>
                    <a:pt x="2383" y="66"/>
                    <a:pt x="2281" y="0"/>
                    <a:pt x="2100" y="0"/>
                  </a:cubicBezTo>
                  <a:cubicBezTo>
                    <a:pt x="1919" y="0"/>
                    <a:pt x="1817" y="66"/>
                    <a:pt x="1728" y="124"/>
                  </a:cubicBezTo>
                  <a:cubicBezTo>
                    <a:pt x="1656" y="170"/>
                    <a:pt x="1594" y="211"/>
                    <a:pt x="1490" y="217"/>
                  </a:cubicBezTo>
                  <a:cubicBezTo>
                    <a:pt x="1465" y="219"/>
                    <a:pt x="1441" y="219"/>
                    <a:pt x="1417" y="219"/>
                  </a:cubicBezTo>
                  <a:cubicBezTo>
                    <a:pt x="1358" y="219"/>
                    <a:pt x="1310" y="215"/>
                    <a:pt x="1264" y="210"/>
                  </a:cubicBezTo>
                  <a:cubicBezTo>
                    <a:pt x="1225" y="207"/>
                    <a:pt x="1188" y="203"/>
                    <a:pt x="1149" y="203"/>
                  </a:cubicBezTo>
                  <a:cubicBezTo>
                    <a:pt x="1069" y="203"/>
                    <a:pt x="997" y="219"/>
                    <a:pt x="914" y="256"/>
                  </a:cubicBezTo>
                  <a:cubicBezTo>
                    <a:pt x="780" y="315"/>
                    <a:pt x="733" y="407"/>
                    <a:pt x="703" y="467"/>
                  </a:cubicBezTo>
                  <a:cubicBezTo>
                    <a:pt x="696" y="481"/>
                    <a:pt x="686" y="501"/>
                    <a:pt x="679" y="509"/>
                  </a:cubicBezTo>
                  <a:cubicBezTo>
                    <a:pt x="674" y="510"/>
                    <a:pt x="663" y="511"/>
                    <a:pt x="643" y="511"/>
                  </a:cubicBezTo>
                  <a:cubicBezTo>
                    <a:pt x="583" y="511"/>
                    <a:pt x="508" y="498"/>
                    <a:pt x="508" y="498"/>
                  </a:cubicBezTo>
                  <a:cubicBezTo>
                    <a:pt x="394" y="477"/>
                    <a:pt x="394" y="477"/>
                    <a:pt x="394" y="477"/>
                  </a:cubicBezTo>
                  <a:cubicBezTo>
                    <a:pt x="414" y="591"/>
                    <a:pt x="414" y="591"/>
                    <a:pt x="414" y="591"/>
                  </a:cubicBezTo>
                  <a:cubicBezTo>
                    <a:pt x="426" y="657"/>
                    <a:pt x="431" y="733"/>
                    <a:pt x="427" y="766"/>
                  </a:cubicBezTo>
                  <a:cubicBezTo>
                    <a:pt x="419" y="770"/>
                    <a:pt x="409" y="774"/>
                    <a:pt x="400" y="778"/>
                  </a:cubicBezTo>
                  <a:cubicBezTo>
                    <a:pt x="344" y="802"/>
                    <a:pt x="280" y="829"/>
                    <a:pt x="250" y="879"/>
                  </a:cubicBezTo>
                  <a:cubicBezTo>
                    <a:pt x="185" y="986"/>
                    <a:pt x="180" y="1008"/>
                    <a:pt x="175" y="1102"/>
                  </a:cubicBezTo>
                  <a:cubicBezTo>
                    <a:pt x="174" y="1133"/>
                    <a:pt x="171" y="1175"/>
                    <a:pt x="164" y="1239"/>
                  </a:cubicBezTo>
                  <a:cubicBezTo>
                    <a:pt x="157" y="1304"/>
                    <a:pt x="134" y="1337"/>
                    <a:pt x="101" y="1381"/>
                  </a:cubicBezTo>
                  <a:cubicBezTo>
                    <a:pt x="56" y="1441"/>
                    <a:pt x="0" y="1517"/>
                    <a:pt x="0" y="1672"/>
                  </a:cubicBezTo>
                  <a:cubicBezTo>
                    <a:pt x="0" y="1827"/>
                    <a:pt x="56" y="1902"/>
                    <a:pt x="101" y="1963"/>
                  </a:cubicBezTo>
                  <a:cubicBezTo>
                    <a:pt x="134" y="2007"/>
                    <a:pt x="157" y="2039"/>
                    <a:pt x="164" y="2104"/>
                  </a:cubicBezTo>
                  <a:cubicBezTo>
                    <a:pt x="171" y="2168"/>
                    <a:pt x="174" y="2211"/>
                    <a:pt x="175" y="2242"/>
                  </a:cubicBezTo>
                  <a:cubicBezTo>
                    <a:pt x="180" y="2335"/>
                    <a:pt x="185" y="2358"/>
                    <a:pt x="250" y="2465"/>
                  </a:cubicBezTo>
                  <a:cubicBezTo>
                    <a:pt x="280" y="2515"/>
                    <a:pt x="344" y="2542"/>
                    <a:pt x="400" y="2566"/>
                  </a:cubicBezTo>
                  <a:cubicBezTo>
                    <a:pt x="409" y="2569"/>
                    <a:pt x="419" y="2574"/>
                    <a:pt x="427" y="2577"/>
                  </a:cubicBezTo>
                  <a:cubicBezTo>
                    <a:pt x="431" y="2611"/>
                    <a:pt x="426" y="2687"/>
                    <a:pt x="414" y="2753"/>
                  </a:cubicBezTo>
                  <a:cubicBezTo>
                    <a:pt x="393" y="2867"/>
                    <a:pt x="393" y="2867"/>
                    <a:pt x="393" y="2867"/>
                  </a:cubicBezTo>
                  <a:cubicBezTo>
                    <a:pt x="508" y="2846"/>
                    <a:pt x="508" y="2846"/>
                    <a:pt x="508" y="2846"/>
                  </a:cubicBezTo>
                  <a:cubicBezTo>
                    <a:pt x="528" y="2842"/>
                    <a:pt x="593" y="2832"/>
                    <a:pt x="643" y="2832"/>
                  </a:cubicBezTo>
                  <a:cubicBezTo>
                    <a:pt x="663" y="2832"/>
                    <a:pt x="674" y="2834"/>
                    <a:pt x="679" y="2835"/>
                  </a:cubicBezTo>
                  <a:cubicBezTo>
                    <a:pt x="686" y="2843"/>
                    <a:pt x="696" y="2863"/>
                    <a:pt x="703" y="2876"/>
                  </a:cubicBezTo>
                  <a:cubicBezTo>
                    <a:pt x="733" y="2937"/>
                    <a:pt x="780" y="3029"/>
                    <a:pt x="914" y="3088"/>
                  </a:cubicBezTo>
                  <a:cubicBezTo>
                    <a:pt x="997" y="3124"/>
                    <a:pt x="1069" y="3141"/>
                    <a:pt x="1149" y="3141"/>
                  </a:cubicBezTo>
                  <a:cubicBezTo>
                    <a:pt x="1188" y="3141"/>
                    <a:pt x="1225" y="3137"/>
                    <a:pt x="1264" y="3133"/>
                  </a:cubicBezTo>
                  <a:cubicBezTo>
                    <a:pt x="1310" y="3129"/>
                    <a:pt x="1358" y="3124"/>
                    <a:pt x="1417" y="3124"/>
                  </a:cubicBezTo>
                  <a:cubicBezTo>
                    <a:pt x="1441" y="3124"/>
                    <a:pt x="1465" y="3125"/>
                    <a:pt x="1490" y="3127"/>
                  </a:cubicBezTo>
                  <a:cubicBezTo>
                    <a:pt x="1594" y="3133"/>
                    <a:pt x="1656" y="3173"/>
                    <a:pt x="1728" y="3220"/>
                  </a:cubicBezTo>
                  <a:cubicBezTo>
                    <a:pt x="1817" y="3278"/>
                    <a:pt x="1919" y="3343"/>
                    <a:pt x="2100" y="3343"/>
                  </a:cubicBezTo>
                  <a:cubicBezTo>
                    <a:pt x="2100" y="3343"/>
                    <a:pt x="2100" y="3343"/>
                    <a:pt x="2100" y="3343"/>
                  </a:cubicBezTo>
                  <a:cubicBezTo>
                    <a:pt x="2281" y="3343"/>
                    <a:pt x="2383" y="3278"/>
                    <a:pt x="2473" y="3220"/>
                  </a:cubicBezTo>
                  <a:cubicBezTo>
                    <a:pt x="2545" y="3173"/>
                    <a:pt x="2607" y="3133"/>
                    <a:pt x="2711" y="3127"/>
                  </a:cubicBezTo>
                  <a:cubicBezTo>
                    <a:pt x="2736" y="3125"/>
                    <a:pt x="2759" y="3124"/>
                    <a:pt x="2783" y="3124"/>
                  </a:cubicBezTo>
                  <a:cubicBezTo>
                    <a:pt x="2843" y="3124"/>
                    <a:pt x="2891" y="3129"/>
                    <a:pt x="2937" y="3133"/>
                  </a:cubicBezTo>
                  <a:cubicBezTo>
                    <a:pt x="2976" y="3137"/>
                    <a:pt x="3013" y="3141"/>
                    <a:pt x="3051" y="3141"/>
                  </a:cubicBezTo>
                  <a:cubicBezTo>
                    <a:pt x="3131" y="3141"/>
                    <a:pt x="3204" y="3124"/>
                    <a:pt x="3287" y="3088"/>
                  </a:cubicBezTo>
                  <a:cubicBezTo>
                    <a:pt x="3421" y="3029"/>
                    <a:pt x="3467" y="2937"/>
                    <a:pt x="3498" y="2876"/>
                  </a:cubicBezTo>
                  <a:cubicBezTo>
                    <a:pt x="3505" y="2863"/>
                    <a:pt x="3515" y="2843"/>
                    <a:pt x="3521" y="2835"/>
                  </a:cubicBezTo>
                  <a:cubicBezTo>
                    <a:pt x="3526" y="2834"/>
                    <a:pt x="3537" y="2832"/>
                    <a:pt x="3558" y="2832"/>
                  </a:cubicBezTo>
                  <a:cubicBezTo>
                    <a:pt x="3617" y="2832"/>
                    <a:pt x="3692" y="2846"/>
                    <a:pt x="3693" y="2846"/>
                  </a:cubicBezTo>
                  <a:cubicBezTo>
                    <a:pt x="3807" y="2867"/>
                    <a:pt x="3807" y="2867"/>
                    <a:pt x="3807" y="2867"/>
                  </a:cubicBezTo>
                  <a:cubicBezTo>
                    <a:pt x="3786" y="2753"/>
                    <a:pt x="3786" y="2753"/>
                    <a:pt x="3786" y="2753"/>
                  </a:cubicBezTo>
                  <a:cubicBezTo>
                    <a:pt x="3775" y="2688"/>
                    <a:pt x="3769" y="2611"/>
                    <a:pt x="3773" y="2577"/>
                  </a:cubicBezTo>
                  <a:cubicBezTo>
                    <a:pt x="3782" y="2574"/>
                    <a:pt x="3792" y="2569"/>
                    <a:pt x="3800" y="2566"/>
                  </a:cubicBezTo>
                  <a:cubicBezTo>
                    <a:pt x="3857" y="2542"/>
                    <a:pt x="3921" y="2515"/>
                    <a:pt x="3951" y="2465"/>
                  </a:cubicBezTo>
                  <a:cubicBezTo>
                    <a:pt x="4015" y="2358"/>
                    <a:pt x="4021" y="2335"/>
                    <a:pt x="4025" y="2242"/>
                  </a:cubicBezTo>
                  <a:cubicBezTo>
                    <a:pt x="4027" y="2211"/>
                    <a:pt x="4029" y="2168"/>
                    <a:pt x="4036" y="2104"/>
                  </a:cubicBezTo>
                  <a:cubicBezTo>
                    <a:pt x="4043" y="2039"/>
                    <a:pt x="4067" y="2007"/>
                    <a:pt x="4100" y="1963"/>
                  </a:cubicBezTo>
                  <a:cubicBezTo>
                    <a:pt x="4145" y="1902"/>
                    <a:pt x="4200" y="1827"/>
                    <a:pt x="4200" y="1672"/>
                  </a:cubicBezTo>
                  <a:cubicBezTo>
                    <a:pt x="4200" y="1517"/>
                    <a:pt x="4145" y="1441"/>
                    <a:pt x="4100" y="1381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gradFill flip="none" rotWithShape="1">
                <a:gsLst>
                  <a:gs pos="0">
                    <a:srgbClr val="FEDAE4">
                      <a:alpha val="57000"/>
                    </a:srgbClr>
                  </a:gs>
                  <a:gs pos="74000">
                    <a:srgbClr val="FEBED0">
                      <a:alpha val="0"/>
                    </a:srgbClr>
                  </a:gs>
                  <a:gs pos="83000">
                    <a:srgbClr val="FEDAE4"/>
                  </a:gs>
                  <a:gs pos="100000">
                    <a:srgbClr val="F3BBC3">
                      <a:alpha val="36000"/>
                      <a:lumMod val="71000"/>
                      <a:lumOff val="29000"/>
                    </a:srgbClr>
                  </a:gs>
                </a:gsLst>
                <a:lin ang="10800000" scaled="1"/>
                <a:tileRect/>
              </a:gra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" name="Freeform 103"/>
            <p:cNvSpPr/>
            <p:nvPr/>
          </p:nvSpPr>
          <p:spPr bwMode="auto">
            <a:xfrm>
              <a:off x="3725863" y="1927622"/>
              <a:ext cx="4568825" cy="3548856"/>
            </a:xfrm>
            <a:custGeom>
              <a:avLst/>
              <a:gdLst>
                <a:gd name="T0" fmla="*/ 4036 w 4200"/>
                <a:gd name="T1" fmla="*/ 1239 h 3343"/>
                <a:gd name="T2" fmla="*/ 3951 w 4200"/>
                <a:gd name="T3" fmla="*/ 879 h 3343"/>
                <a:gd name="T4" fmla="*/ 3773 w 4200"/>
                <a:gd name="T5" fmla="*/ 766 h 3343"/>
                <a:gd name="T6" fmla="*/ 3807 w 4200"/>
                <a:gd name="T7" fmla="*/ 477 h 3343"/>
                <a:gd name="T8" fmla="*/ 3558 w 4200"/>
                <a:gd name="T9" fmla="*/ 511 h 3343"/>
                <a:gd name="T10" fmla="*/ 3498 w 4200"/>
                <a:gd name="T11" fmla="*/ 467 h 3343"/>
                <a:gd name="T12" fmla="*/ 3051 w 4200"/>
                <a:gd name="T13" fmla="*/ 203 h 3343"/>
                <a:gd name="T14" fmla="*/ 2783 w 4200"/>
                <a:gd name="T15" fmla="*/ 219 h 3343"/>
                <a:gd name="T16" fmla="*/ 2473 w 4200"/>
                <a:gd name="T17" fmla="*/ 124 h 3343"/>
                <a:gd name="T18" fmla="*/ 1728 w 4200"/>
                <a:gd name="T19" fmla="*/ 124 h 3343"/>
                <a:gd name="T20" fmla="*/ 1417 w 4200"/>
                <a:gd name="T21" fmla="*/ 219 h 3343"/>
                <a:gd name="T22" fmla="*/ 1149 w 4200"/>
                <a:gd name="T23" fmla="*/ 203 h 3343"/>
                <a:gd name="T24" fmla="*/ 703 w 4200"/>
                <a:gd name="T25" fmla="*/ 467 h 3343"/>
                <a:gd name="T26" fmla="*/ 643 w 4200"/>
                <a:gd name="T27" fmla="*/ 511 h 3343"/>
                <a:gd name="T28" fmla="*/ 394 w 4200"/>
                <a:gd name="T29" fmla="*/ 477 h 3343"/>
                <a:gd name="T30" fmla="*/ 427 w 4200"/>
                <a:gd name="T31" fmla="*/ 766 h 3343"/>
                <a:gd name="T32" fmla="*/ 250 w 4200"/>
                <a:gd name="T33" fmla="*/ 879 h 3343"/>
                <a:gd name="T34" fmla="*/ 164 w 4200"/>
                <a:gd name="T35" fmla="*/ 1239 h 3343"/>
                <a:gd name="T36" fmla="*/ 0 w 4200"/>
                <a:gd name="T37" fmla="*/ 1672 h 3343"/>
                <a:gd name="T38" fmla="*/ 164 w 4200"/>
                <a:gd name="T39" fmla="*/ 2104 h 3343"/>
                <a:gd name="T40" fmla="*/ 250 w 4200"/>
                <a:gd name="T41" fmla="*/ 2465 h 3343"/>
                <a:gd name="T42" fmla="*/ 427 w 4200"/>
                <a:gd name="T43" fmla="*/ 2577 h 3343"/>
                <a:gd name="T44" fmla="*/ 393 w 4200"/>
                <a:gd name="T45" fmla="*/ 2867 h 3343"/>
                <a:gd name="T46" fmla="*/ 643 w 4200"/>
                <a:gd name="T47" fmla="*/ 2832 h 3343"/>
                <a:gd name="T48" fmla="*/ 703 w 4200"/>
                <a:gd name="T49" fmla="*/ 2876 h 3343"/>
                <a:gd name="T50" fmla="*/ 1149 w 4200"/>
                <a:gd name="T51" fmla="*/ 3141 h 3343"/>
                <a:gd name="T52" fmla="*/ 1417 w 4200"/>
                <a:gd name="T53" fmla="*/ 3124 h 3343"/>
                <a:gd name="T54" fmla="*/ 1728 w 4200"/>
                <a:gd name="T55" fmla="*/ 3220 h 3343"/>
                <a:gd name="T56" fmla="*/ 2100 w 4200"/>
                <a:gd name="T57" fmla="*/ 3343 h 3343"/>
                <a:gd name="T58" fmla="*/ 2711 w 4200"/>
                <a:gd name="T59" fmla="*/ 3127 h 3343"/>
                <a:gd name="T60" fmla="*/ 2937 w 4200"/>
                <a:gd name="T61" fmla="*/ 3133 h 3343"/>
                <a:gd name="T62" fmla="*/ 3287 w 4200"/>
                <a:gd name="T63" fmla="*/ 3088 h 3343"/>
                <a:gd name="T64" fmla="*/ 3521 w 4200"/>
                <a:gd name="T65" fmla="*/ 2835 h 3343"/>
                <a:gd name="T66" fmla="*/ 3693 w 4200"/>
                <a:gd name="T67" fmla="*/ 2846 h 3343"/>
                <a:gd name="T68" fmla="*/ 3786 w 4200"/>
                <a:gd name="T69" fmla="*/ 2753 h 3343"/>
                <a:gd name="T70" fmla="*/ 3800 w 4200"/>
                <a:gd name="T71" fmla="*/ 2566 h 3343"/>
                <a:gd name="T72" fmla="*/ 4025 w 4200"/>
                <a:gd name="T73" fmla="*/ 2242 h 3343"/>
                <a:gd name="T74" fmla="*/ 4100 w 4200"/>
                <a:gd name="T75" fmla="*/ 1963 h 3343"/>
                <a:gd name="T76" fmla="*/ 4100 w 4200"/>
                <a:gd name="T77" fmla="*/ 1381 h 3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00" h="3343">
                  <a:moveTo>
                    <a:pt x="4100" y="1381"/>
                  </a:moveTo>
                  <a:cubicBezTo>
                    <a:pt x="4067" y="1337"/>
                    <a:pt x="4043" y="1304"/>
                    <a:pt x="4036" y="1239"/>
                  </a:cubicBezTo>
                  <a:cubicBezTo>
                    <a:pt x="4029" y="1175"/>
                    <a:pt x="4027" y="1133"/>
                    <a:pt x="4025" y="1102"/>
                  </a:cubicBezTo>
                  <a:cubicBezTo>
                    <a:pt x="4021" y="1008"/>
                    <a:pt x="4015" y="986"/>
                    <a:pt x="3951" y="879"/>
                  </a:cubicBezTo>
                  <a:cubicBezTo>
                    <a:pt x="3921" y="829"/>
                    <a:pt x="3857" y="802"/>
                    <a:pt x="3800" y="778"/>
                  </a:cubicBezTo>
                  <a:cubicBezTo>
                    <a:pt x="3792" y="774"/>
                    <a:pt x="3782" y="770"/>
                    <a:pt x="3773" y="766"/>
                  </a:cubicBezTo>
                  <a:cubicBezTo>
                    <a:pt x="3769" y="733"/>
                    <a:pt x="3774" y="657"/>
                    <a:pt x="3786" y="591"/>
                  </a:cubicBezTo>
                  <a:cubicBezTo>
                    <a:pt x="3807" y="477"/>
                    <a:pt x="3807" y="477"/>
                    <a:pt x="3807" y="477"/>
                  </a:cubicBezTo>
                  <a:cubicBezTo>
                    <a:pt x="3693" y="498"/>
                    <a:pt x="3693" y="498"/>
                    <a:pt x="3693" y="498"/>
                  </a:cubicBezTo>
                  <a:cubicBezTo>
                    <a:pt x="3672" y="501"/>
                    <a:pt x="3608" y="511"/>
                    <a:pt x="3558" y="511"/>
                  </a:cubicBezTo>
                  <a:cubicBezTo>
                    <a:pt x="3537" y="511"/>
                    <a:pt x="3526" y="510"/>
                    <a:pt x="3521" y="509"/>
                  </a:cubicBezTo>
                  <a:cubicBezTo>
                    <a:pt x="3515" y="501"/>
                    <a:pt x="3505" y="481"/>
                    <a:pt x="3498" y="467"/>
                  </a:cubicBezTo>
                  <a:cubicBezTo>
                    <a:pt x="3467" y="407"/>
                    <a:pt x="3421" y="315"/>
                    <a:pt x="3287" y="256"/>
                  </a:cubicBezTo>
                  <a:cubicBezTo>
                    <a:pt x="3204" y="219"/>
                    <a:pt x="3131" y="203"/>
                    <a:pt x="3051" y="203"/>
                  </a:cubicBezTo>
                  <a:cubicBezTo>
                    <a:pt x="3013" y="203"/>
                    <a:pt x="2976" y="207"/>
                    <a:pt x="2937" y="210"/>
                  </a:cubicBezTo>
                  <a:cubicBezTo>
                    <a:pt x="2891" y="215"/>
                    <a:pt x="2843" y="219"/>
                    <a:pt x="2783" y="219"/>
                  </a:cubicBezTo>
                  <a:cubicBezTo>
                    <a:pt x="2759" y="219"/>
                    <a:pt x="2736" y="219"/>
                    <a:pt x="2711" y="217"/>
                  </a:cubicBezTo>
                  <a:cubicBezTo>
                    <a:pt x="2607" y="211"/>
                    <a:pt x="2545" y="170"/>
                    <a:pt x="2473" y="124"/>
                  </a:cubicBezTo>
                  <a:cubicBezTo>
                    <a:pt x="2383" y="66"/>
                    <a:pt x="2281" y="0"/>
                    <a:pt x="2100" y="0"/>
                  </a:cubicBezTo>
                  <a:cubicBezTo>
                    <a:pt x="1919" y="0"/>
                    <a:pt x="1817" y="66"/>
                    <a:pt x="1728" y="124"/>
                  </a:cubicBezTo>
                  <a:cubicBezTo>
                    <a:pt x="1656" y="170"/>
                    <a:pt x="1594" y="211"/>
                    <a:pt x="1490" y="217"/>
                  </a:cubicBezTo>
                  <a:cubicBezTo>
                    <a:pt x="1465" y="219"/>
                    <a:pt x="1441" y="219"/>
                    <a:pt x="1417" y="219"/>
                  </a:cubicBezTo>
                  <a:cubicBezTo>
                    <a:pt x="1358" y="219"/>
                    <a:pt x="1310" y="215"/>
                    <a:pt x="1264" y="210"/>
                  </a:cubicBezTo>
                  <a:cubicBezTo>
                    <a:pt x="1225" y="207"/>
                    <a:pt x="1188" y="203"/>
                    <a:pt x="1149" y="203"/>
                  </a:cubicBezTo>
                  <a:cubicBezTo>
                    <a:pt x="1069" y="203"/>
                    <a:pt x="997" y="219"/>
                    <a:pt x="914" y="256"/>
                  </a:cubicBezTo>
                  <a:cubicBezTo>
                    <a:pt x="780" y="315"/>
                    <a:pt x="733" y="407"/>
                    <a:pt x="703" y="467"/>
                  </a:cubicBezTo>
                  <a:cubicBezTo>
                    <a:pt x="696" y="481"/>
                    <a:pt x="686" y="501"/>
                    <a:pt x="679" y="509"/>
                  </a:cubicBezTo>
                  <a:cubicBezTo>
                    <a:pt x="674" y="510"/>
                    <a:pt x="663" y="511"/>
                    <a:pt x="643" y="511"/>
                  </a:cubicBezTo>
                  <a:cubicBezTo>
                    <a:pt x="583" y="511"/>
                    <a:pt x="508" y="498"/>
                    <a:pt x="508" y="498"/>
                  </a:cubicBezTo>
                  <a:cubicBezTo>
                    <a:pt x="394" y="477"/>
                    <a:pt x="394" y="477"/>
                    <a:pt x="394" y="477"/>
                  </a:cubicBezTo>
                  <a:cubicBezTo>
                    <a:pt x="414" y="591"/>
                    <a:pt x="414" y="591"/>
                    <a:pt x="414" y="591"/>
                  </a:cubicBezTo>
                  <a:cubicBezTo>
                    <a:pt x="426" y="657"/>
                    <a:pt x="431" y="733"/>
                    <a:pt x="427" y="766"/>
                  </a:cubicBezTo>
                  <a:cubicBezTo>
                    <a:pt x="419" y="770"/>
                    <a:pt x="409" y="774"/>
                    <a:pt x="400" y="778"/>
                  </a:cubicBezTo>
                  <a:cubicBezTo>
                    <a:pt x="344" y="802"/>
                    <a:pt x="280" y="829"/>
                    <a:pt x="250" y="879"/>
                  </a:cubicBezTo>
                  <a:cubicBezTo>
                    <a:pt x="185" y="986"/>
                    <a:pt x="180" y="1008"/>
                    <a:pt x="175" y="1102"/>
                  </a:cubicBezTo>
                  <a:cubicBezTo>
                    <a:pt x="174" y="1133"/>
                    <a:pt x="171" y="1175"/>
                    <a:pt x="164" y="1239"/>
                  </a:cubicBezTo>
                  <a:cubicBezTo>
                    <a:pt x="157" y="1304"/>
                    <a:pt x="134" y="1337"/>
                    <a:pt x="101" y="1381"/>
                  </a:cubicBezTo>
                  <a:cubicBezTo>
                    <a:pt x="56" y="1441"/>
                    <a:pt x="0" y="1517"/>
                    <a:pt x="0" y="1672"/>
                  </a:cubicBezTo>
                  <a:cubicBezTo>
                    <a:pt x="0" y="1827"/>
                    <a:pt x="56" y="1902"/>
                    <a:pt x="101" y="1963"/>
                  </a:cubicBezTo>
                  <a:cubicBezTo>
                    <a:pt x="134" y="2007"/>
                    <a:pt x="157" y="2039"/>
                    <a:pt x="164" y="2104"/>
                  </a:cubicBezTo>
                  <a:cubicBezTo>
                    <a:pt x="171" y="2168"/>
                    <a:pt x="174" y="2211"/>
                    <a:pt x="175" y="2242"/>
                  </a:cubicBezTo>
                  <a:cubicBezTo>
                    <a:pt x="180" y="2335"/>
                    <a:pt x="185" y="2358"/>
                    <a:pt x="250" y="2465"/>
                  </a:cubicBezTo>
                  <a:cubicBezTo>
                    <a:pt x="280" y="2515"/>
                    <a:pt x="344" y="2542"/>
                    <a:pt x="400" y="2566"/>
                  </a:cubicBezTo>
                  <a:cubicBezTo>
                    <a:pt x="409" y="2569"/>
                    <a:pt x="419" y="2574"/>
                    <a:pt x="427" y="2577"/>
                  </a:cubicBezTo>
                  <a:cubicBezTo>
                    <a:pt x="431" y="2611"/>
                    <a:pt x="426" y="2687"/>
                    <a:pt x="414" y="2753"/>
                  </a:cubicBezTo>
                  <a:cubicBezTo>
                    <a:pt x="393" y="2867"/>
                    <a:pt x="393" y="2867"/>
                    <a:pt x="393" y="2867"/>
                  </a:cubicBezTo>
                  <a:cubicBezTo>
                    <a:pt x="508" y="2846"/>
                    <a:pt x="508" y="2846"/>
                    <a:pt x="508" y="2846"/>
                  </a:cubicBezTo>
                  <a:cubicBezTo>
                    <a:pt x="528" y="2842"/>
                    <a:pt x="593" y="2832"/>
                    <a:pt x="643" y="2832"/>
                  </a:cubicBezTo>
                  <a:cubicBezTo>
                    <a:pt x="663" y="2832"/>
                    <a:pt x="674" y="2834"/>
                    <a:pt x="679" y="2835"/>
                  </a:cubicBezTo>
                  <a:cubicBezTo>
                    <a:pt x="686" y="2843"/>
                    <a:pt x="696" y="2863"/>
                    <a:pt x="703" y="2876"/>
                  </a:cubicBezTo>
                  <a:cubicBezTo>
                    <a:pt x="733" y="2937"/>
                    <a:pt x="780" y="3029"/>
                    <a:pt x="914" y="3088"/>
                  </a:cubicBezTo>
                  <a:cubicBezTo>
                    <a:pt x="997" y="3124"/>
                    <a:pt x="1069" y="3141"/>
                    <a:pt x="1149" y="3141"/>
                  </a:cubicBezTo>
                  <a:cubicBezTo>
                    <a:pt x="1188" y="3141"/>
                    <a:pt x="1225" y="3137"/>
                    <a:pt x="1264" y="3133"/>
                  </a:cubicBezTo>
                  <a:cubicBezTo>
                    <a:pt x="1310" y="3129"/>
                    <a:pt x="1358" y="3124"/>
                    <a:pt x="1417" y="3124"/>
                  </a:cubicBezTo>
                  <a:cubicBezTo>
                    <a:pt x="1441" y="3124"/>
                    <a:pt x="1465" y="3125"/>
                    <a:pt x="1490" y="3127"/>
                  </a:cubicBezTo>
                  <a:cubicBezTo>
                    <a:pt x="1594" y="3133"/>
                    <a:pt x="1656" y="3173"/>
                    <a:pt x="1728" y="3220"/>
                  </a:cubicBezTo>
                  <a:cubicBezTo>
                    <a:pt x="1817" y="3278"/>
                    <a:pt x="1919" y="3343"/>
                    <a:pt x="2100" y="3343"/>
                  </a:cubicBezTo>
                  <a:cubicBezTo>
                    <a:pt x="2100" y="3343"/>
                    <a:pt x="2100" y="3343"/>
                    <a:pt x="2100" y="3343"/>
                  </a:cubicBezTo>
                  <a:cubicBezTo>
                    <a:pt x="2281" y="3343"/>
                    <a:pt x="2383" y="3278"/>
                    <a:pt x="2473" y="3220"/>
                  </a:cubicBezTo>
                  <a:cubicBezTo>
                    <a:pt x="2545" y="3173"/>
                    <a:pt x="2607" y="3133"/>
                    <a:pt x="2711" y="3127"/>
                  </a:cubicBezTo>
                  <a:cubicBezTo>
                    <a:pt x="2736" y="3125"/>
                    <a:pt x="2759" y="3124"/>
                    <a:pt x="2783" y="3124"/>
                  </a:cubicBezTo>
                  <a:cubicBezTo>
                    <a:pt x="2843" y="3124"/>
                    <a:pt x="2891" y="3129"/>
                    <a:pt x="2937" y="3133"/>
                  </a:cubicBezTo>
                  <a:cubicBezTo>
                    <a:pt x="2976" y="3137"/>
                    <a:pt x="3013" y="3141"/>
                    <a:pt x="3051" y="3141"/>
                  </a:cubicBezTo>
                  <a:cubicBezTo>
                    <a:pt x="3131" y="3141"/>
                    <a:pt x="3204" y="3124"/>
                    <a:pt x="3287" y="3088"/>
                  </a:cubicBezTo>
                  <a:cubicBezTo>
                    <a:pt x="3421" y="3029"/>
                    <a:pt x="3467" y="2937"/>
                    <a:pt x="3498" y="2876"/>
                  </a:cubicBezTo>
                  <a:cubicBezTo>
                    <a:pt x="3505" y="2863"/>
                    <a:pt x="3515" y="2843"/>
                    <a:pt x="3521" y="2835"/>
                  </a:cubicBezTo>
                  <a:cubicBezTo>
                    <a:pt x="3526" y="2834"/>
                    <a:pt x="3537" y="2832"/>
                    <a:pt x="3558" y="2832"/>
                  </a:cubicBezTo>
                  <a:cubicBezTo>
                    <a:pt x="3617" y="2832"/>
                    <a:pt x="3692" y="2846"/>
                    <a:pt x="3693" y="2846"/>
                  </a:cubicBezTo>
                  <a:cubicBezTo>
                    <a:pt x="3807" y="2867"/>
                    <a:pt x="3807" y="2867"/>
                    <a:pt x="3807" y="2867"/>
                  </a:cubicBezTo>
                  <a:cubicBezTo>
                    <a:pt x="3786" y="2753"/>
                    <a:pt x="3786" y="2753"/>
                    <a:pt x="3786" y="2753"/>
                  </a:cubicBezTo>
                  <a:cubicBezTo>
                    <a:pt x="3775" y="2688"/>
                    <a:pt x="3769" y="2611"/>
                    <a:pt x="3773" y="2577"/>
                  </a:cubicBezTo>
                  <a:cubicBezTo>
                    <a:pt x="3782" y="2574"/>
                    <a:pt x="3792" y="2569"/>
                    <a:pt x="3800" y="2566"/>
                  </a:cubicBezTo>
                  <a:cubicBezTo>
                    <a:pt x="3857" y="2542"/>
                    <a:pt x="3921" y="2515"/>
                    <a:pt x="3951" y="2465"/>
                  </a:cubicBezTo>
                  <a:cubicBezTo>
                    <a:pt x="4015" y="2358"/>
                    <a:pt x="4021" y="2335"/>
                    <a:pt x="4025" y="2242"/>
                  </a:cubicBezTo>
                  <a:cubicBezTo>
                    <a:pt x="4027" y="2211"/>
                    <a:pt x="4029" y="2168"/>
                    <a:pt x="4036" y="2104"/>
                  </a:cubicBezTo>
                  <a:cubicBezTo>
                    <a:pt x="4043" y="2039"/>
                    <a:pt x="4067" y="2007"/>
                    <a:pt x="4100" y="1963"/>
                  </a:cubicBezTo>
                  <a:cubicBezTo>
                    <a:pt x="4145" y="1902"/>
                    <a:pt x="4200" y="1827"/>
                    <a:pt x="4200" y="1672"/>
                  </a:cubicBezTo>
                  <a:cubicBezTo>
                    <a:pt x="4200" y="1517"/>
                    <a:pt x="4145" y="1441"/>
                    <a:pt x="4100" y="1381"/>
                  </a:cubicBezTo>
                  <a:close/>
                </a:path>
              </a:pathLst>
            </a:custGeom>
            <a:noFill/>
            <a:ln w="28575">
              <a:solidFill>
                <a:srgbClr val="F3BBC3"/>
              </a:solidFill>
              <a:prstDash val="sys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502" y="2099327"/>
            <a:ext cx="4789627" cy="350017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96399" y="2780672"/>
            <a:ext cx="2109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Arial Rounded MT Bold" panose="020F0704030504030204" pitchFamily="34" charset="0"/>
              </a:rPr>
              <a:t>PROMOTION</a:t>
            </a:r>
            <a:endParaRPr lang="zh-CN" alt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50879" y="3314965"/>
            <a:ext cx="32003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adipisicing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sed</a:t>
            </a:r>
            <a:r>
              <a:rPr lang="en-US" altLang="zh-CN" sz="1200" dirty="0"/>
              <a:t> do </a:t>
            </a:r>
            <a:r>
              <a:rPr lang="en-US" altLang="zh-CN" sz="1200" dirty="0" err="1"/>
              <a:t>eiusmod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tempor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incididunt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labore</a:t>
            </a:r>
            <a:r>
              <a:rPr lang="en-US" altLang="zh-CN" sz="1200" dirty="0"/>
              <a:t> et dolore magna </a:t>
            </a:r>
            <a:r>
              <a:rPr lang="en-US" altLang="zh-CN" sz="1200" dirty="0" err="1"/>
              <a:t>aliqua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enim</a:t>
            </a:r>
            <a:r>
              <a:rPr lang="en-US" altLang="zh-CN" sz="1200" dirty="0"/>
              <a:t> ad minim </a:t>
            </a:r>
            <a:r>
              <a:rPr lang="en-US" altLang="zh-CN" sz="1200" dirty="0" err="1"/>
              <a:t>veniam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quis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nostrud</a:t>
            </a:r>
            <a:r>
              <a:rPr lang="en-US" altLang="zh-CN" sz="1200" dirty="0"/>
              <a:t> exercitation </a:t>
            </a:r>
            <a:r>
              <a:rPr lang="en-US" altLang="zh-CN" sz="1200" dirty="0" err="1"/>
              <a:t>ullamco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laboris</a:t>
            </a:r>
            <a:r>
              <a:rPr lang="en-US" altLang="zh-CN" sz="1200" dirty="0"/>
              <a:t> nisi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aliquip</a:t>
            </a:r>
            <a:r>
              <a:rPr lang="en-US" altLang="zh-CN" sz="1200" dirty="0"/>
              <a:t> ex </a:t>
            </a:r>
            <a:r>
              <a:rPr lang="en-US" altLang="zh-CN" sz="1200" dirty="0" err="1"/>
              <a:t>ea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commodo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consequat</a:t>
            </a:r>
            <a:r>
              <a:rPr lang="en-US" altLang="zh-CN" sz="1200" dirty="0"/>
              <a:t>. Duis </a:t>
            </a:r>
            <a:r>
              <a:rPr lang="en-US" altLang="zh-CN" sz="1200" dirty="0" err="1"/>
              <a:t>aute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irure</a:t>
            </a:r>
            <a:r>
              <a:rPr lang="en-US" altLang="zh-CN" sz="1200" dirty="0"/>
              <a:t> dolor in </a:t>
            </a:r>
            <a:r>
              <a:rPr lang="en-US" altLang="zh-CN" sz="1200" dirty="0" err="1"/>
              <a:t>reprehenderit</a:t>
            </a:r>
            <a:r>
              <a:rPr lang="en-US" altLang="zh-CN" sz="1200" dirty="0"/>
              <a:t> in </a:t>
            </a:r>
            <a:r>
              <a:rPr lang="en-US" altLang="zh-CN" sz="1200" dirty="0" err="1"/>
              <a:t>voluptate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velit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esse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cillum</a:t>
            </a:r>
            <a:r>
              <a:rPr lang="en-US" altLang="zh-CN" sz="1200" dirty="0"/>
              <a:t>.</a:t>
            </a:r>
            <a:endParaRPr lang="zh-CN" altLang="en-US" sz="1200" dirty="0"/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8" name="文本框 27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教学过程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32" name="直接连接符 3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2415161" y="2971370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5161" y="4164868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5161" y="3340204"/>
            <a:ext cx="30361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eiusmod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15161" y="4542556"/>
            <a:ext cx="30361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eiusmod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957" b="82369" l="34536" r="65311"/>
                    </a14:imgEffect>
                  </a14:imgLayer>
                </a14:imgProps>
              </a:ext>
            </a:extLst>
          </a:blip>
          <a:srcRect l="33790" t="26000" r="34330" b="16465"/>
          <a:stretch>
            <a:fillRect/>
          </a:stretch>
        </p:blipFill>
        <p:spPr>
          <a:xfrm rot="21283205">
            <a:off x="1569430" y="3010086"/>
            <a:ext cx="883386" cy="9091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957" b="82369" l="34536" r="65311"/>
                    </a14:imgEffect>
                  </a14:imgLayer>
                </a14:imgProps>
              </a:ext>
            </a:extLst>
          </a:blip>
          <a:srcRect l="33790" t="26000" r="34330" b="16465"/>
          <a:stretch>
            <a:fillRect/>
          </a:stretch>
        </p:blipFill>
        <p:spPr>
          <a:xfrm rot="21283205">
            <a:off x="1569430" y="4212439"/>
            <a:ext cx="883386" cy="9091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019" y="-225911"/>
            <a:ext cx="2959233" cy="61910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87" y="2246745"/>
            <a:ext cx="4026289" cy="357411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8" name="文本框 27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教学过程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32" name="直接连接符 31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rot="570839">
            <a:off x="9296249" y="3751542"/>
            <a:ext cx="2632403" cy="2558992"/>
            <a:chOff x="5995227" y="3212585"/>
            <a:chExt cx="2632403" cy="2558992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694832">
              <a:off x="6361421" y="4827224"/>
              <a:ext cx="917641" cy="9443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0530989">
              <a:off x="6561748" y="4162911"/>
              <a:ext cx="1130718" cy="116363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>
              <a:off x="5995227" y="4854649"/>
              <a:ext cx="774788" cy="79734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873960">
              <a:off x="7365017" y="3212585"/>
              <a:ext cx="899944" cy="92614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8570354">
              <a:off x="7002348" y="3456252"/>
              <a:ext cx="1625282" cy="1672593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586950" y="3615928"/>
            <a:ext cx="1796954" cy="1396043"/>
            <a:chOff x="7750392" y="4421804"/>
            <a:chExt cx="1796954" cy="1396043"/>
          </a:xfrm>
        </p:grpSpPr>
        <p:sp>
          <p:nvSpPr>
            <p:cNvPr id="15" name="矩形 14"/>
            <p:cNvSpPr/>
            <p:nvPr/>
          </p:nvSpPr>
          <p:spPr>
            <a:xfrm>
              <a:off x="8037916" y="4421804"/>
              <a:ext cx="12458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latin typeface="Arial Rounded MT Bold" panose="020F0704030504030204" pitchFamily="34" charset="0"/>
                </a:rPr>
                <a:t>TITLE HERE</a:t>
              </a:r>
              <a:endParaRPr lang="zh-CN" altLang="en-US" sz="1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750392" y="4802184"/>
              <a:ext cx="179695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dirty="0">
                  <a:solidFill>
                    <a:prstClr val="black"/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amet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consectetur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adipin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elit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sed</a:t>
              </a:r>
              <a:r>
                <a:rPr lang="en-US" altLang="zh-CN" sz="1200" dirty="0">
                  <a:solidFill>
                    <a:prstClr val="black"/>
                  </a:solidFill>
                </a:rPr>
                <a:t> do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eiusmod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tempor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incididunt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ut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labore</a:t>
              </a:r>
              <a:r>
                <a:rPr lang="en-US" altLang="zh-CN" sz="1200" dirty="0">
                  <a:solidFill>
                    <a:prstClr val="black"/>
                  </a:solidFill>
                </a:rPr>
                <a:t> et dolore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48418" y="3615928"/>
            <a:ext cx="1796954" cy="1396043"/>
            <a:chOff x="7750392" y="4421804"/>
            <a:chExt cx="1796954" cy="1396043"/>
          </a:xfrm>
        </p:grpSpPr>
        <p:sp>
          <p:nvSpPr>
            <p:cNvPr id="18" name="矩形 17"/>
            <p:cNvSpPr/>
            <p:nvPr/>
          </p:nvSpPr>
          <p:spPr>
            <a:xfrm>
              <a:off x="8037916" y="4421804"/>
              <a:ext cx="12458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latin typeface="Arial Rounded MT Bold" panose="020F0704030504030204" pitchFamily="34" charset="0"/>
                </a:rPr>
                <a:t>TITLE HERE</a:t>
              </a:r>
              <a:endParaRPr lang="zh-CN" altLang="en-US" sz="1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750392" y="4802184"/>
              <a:ext cx="179695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dirty="0">
                  <a:solidFill>
                    <a:prstClr val="black"/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amet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consectetur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adipin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elit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sed</a:t>
              </a:r>
              <a:r>
                <a:rPr lang="en-US" altLang="zh-CN" sz="1200" dirty="0">
                  <a:solidFill>
                    <a:prstClr val="black"/>
                  </a:solidFill>
                </a:rPr>
                <a:t> do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eiusmod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tempor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incididunt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ut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labore</a:t>
              </a:r>
              <a:r>
                <a:rPr lang="en-US" altLang="zh-CN" sz="1200" dirty="0">
                  <a:solidFill>
                    <a:prstClr val="black"/>
                  </a:solidFill>
                </a:rPr>
                <a:t> et dolore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16768" y="3615928"/>
            <a:ext cx="1796954" cy="1396043"/>
            <a:chOff x="7750392" y="4421804"/>
            <a:chExt cx="1796954" cy="1396043"/>
          </a:xfrm>
        </p:grpSpPr>
        <p:sp>
          <p:nvSpPr>
            <p:cNvPr id="21" name="矩形 20"/>
            <p:cNvSpPr/>
            <p:nvPr/>
          </p:nvSpPr>
          <p:spPr>
            <a:xfrm>
              <a:off x="8037916" y="4421804"/>
              <a:ext cx="12458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dirty="0">
                  <a:latin typeface="Arial Rounded MT Bold" panose="020F0704030504030204" pitchFamily="34" charset="0"/>
                </a:rPr>
                <a:t>TITLE HERE</a:t>
              </a:r>
              <a:endParaRPr lang="zh-CN" altLang="en-US" sz="14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750392" y="4802184"/>
              <a:ext cx="179695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dirty="0">
                  <a:solidFill>
                    <a:prstClr val="black"/>
                  </a:solidFill>
                </a:rPr>
                <a:t>Lorem ipsum dolor sit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amet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consectetur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adipin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elit</a:t>
              </a:r>
              <a:r>
                <a:rPr lang="en-US" altLang="zh-CN" sz="1200" dirty="0">
                  <a:solidFill>
                    <a:prstClr val="black"/>
                  </a:solidFill>
                </a:rPr>
                <a:t>,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sed</a:t>
              </a:r>
              <a:r>
                <a:rPr lang="en-US" altLang="zh-CN" sz="1200" dirty="0">
                  <a:solidFill>
                    <a:prstClr val="black"/>
                  </a:solidFill>
                </a:rPr>
                <a:t> do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eiusmod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tempor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incididunt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ut</a:t>
              </a:r>
              <a:r>
                <a:rPr lang="en-US" altLang="zh-CN" sz="1200" dirty="0">
                  <a:solidFill>
                    <a:prstClr val="black"/>
                  </a:solidFill>
                </a:rPr>
                <a:t> </a:t>
              </a:r>
              <a:r>
                <a:rPr lang="en-US" altLang="zh-CN" sz="1200" dirty="0" err="1">
                  <a:solidFill>
                    <a:prstClr val="black"/>
                  </a:solidFill>
                </a:rPr>
                <a:t>labore</a:t>
              </a:r>
              <a:r>
                <a:rPr lang="en-US" altLang="zh-CN" sz="1200" dirty="0">
                  <a:solidFill>
                    <a:prstClr val="black"/>
                  </a:solidFill>
                </a:rPr>
                <a:t> et dolore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37308" y="2281001"/>
            <a:ext cx="1019175" cy="1019175"/>
            <a:chOff x="6000750" y="3086877"/>
            <a:chExt cx="1019175" cy="1019175"/>
          </a:xfrm>
        </p:grpSpPr>
        <p:sp>
          <p:nvSpPr>
            <p:cNvPr id="24" name="椭圆 23"/>
            <p:cNvSpPr/>
            <p:nvPr/>
          </p:nvSpPr>
          <p:spPr>
            <a:xfrm>
              <a:off x="6000750" y="3086877"/>
              <a:ext cx="1019175" cy="1019175"/>
            </a:xfrm>
            <a:prstGeom prst="ellipse">
              <a:avLst/>
            </a:prstGeom>
            <a:noFill/>
            <a:ln w="25400">
              <a:solidFill>
                <a:schemeClr val="bg1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solar-system_124615"/>
            <p:cNvSpPr>
              <a:spLocks noChangeAspect="1"/>
            </p:cNvSpPr>
            <p:nvPr/>
          </p:nvSpPr>
          <p:spPr bwMode="auto">
            <a:xfrm>
              <a:off x="6266869" y="3321642"/>
              <a:ext cx="486937" cy="549644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6987814" y="2281001"/>
            <a:ext cx="1019175" cy="1019175"/>
            <a:chOff x="8151256" y="3086877"/>
            <a:chExt cx="1019175" cy="1019175"/>
          </a:xfrm>
        </p:grpSpPr>
        <p:sp>
          <p:nvSpPr>
            <p:cNvPr id="33" name="椭圆 32"/>
            <p:cNvSpPr/>
            <p:nvPr/>
          </p:nvSpPr>
          <p:spPr>
            <a:xfrm>
              <a:off x="8151256" y="3086877"/>
              <a:ext cx="1019175" cy="1019175"/>
            </a:xfrm>
            <a:prstGeom prst="ellipse">
              <a:avLst/>
            </a:prstGeom>
            <a:noFill/>
            <a:ln w="25400">
              <a:solidFill>
                <a:schemeClr val="bg1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solar-system_124615"/>
            <p:cNvSpPr>
              <a:spLocks noChangeAspect="1"/>
            </p:cNvSpPr>
            <p:nvPr/>
          </p:nvSpPr>
          <p:spPr bwMode="auto">
            <a:xfrm>
              <a:off x="8386021" y="3355872"/>
              <a:ext cx="549644" cy="481183"/>
            </a:xfrm>
            <a:custGeom>
              <a:avLst/>
              <a:gdLst>
                <a:gd name="T0" fmla="*/ 793 w 853"/>
                <a:gd name="T1" fmla="*/ 481 h 748"/>
                <a:gd name="T2" fmla="*/ 840 w 853"/>
                <a:gd name="T3" fmla="*/ 71 h 748"/>
                <a:gd name="T4" fmla="*/ 840 w 853"/>
                <a:gd name="T5" fmla="*/ 45 h 748"/>
                <a:gd name="T6" fmla="*/ 463 w 853"/>
                <a:gd name="T7" fmla="*/ 45 h 748"/>
                <a:gd name="T8" fmla="*/ 449 w 853"/>
                <a:gd name="T9" fmla="*/ 0 h 748"/>
                <a:gd name="T10" fmla="*/ 376 w 853"/>
                <a:gd name="T11" fmla="*/ 13 h 748"/>
                <a:gd name="T12" fmla="*/ 73 w 853"/>
                <a:gd name="T13" fmla="*/ 45 h 748"/>
                <a:gd name="T14" fmla="*/ 0 w 853"/>
                <a:gd name="T15" fmla="*/ 58 h 748"/>
                <a:gd name="T16" fmla="*/ 60 w 853"/>
                <a:gd name="T17" fmla="*/ 71 h 748"/>
                <a:gd name="T18" fmla="*/ 13 w 853"/>
                <a:gd name="T19" fmla="*/ 481 h 748"/>
                <a:gd name="T20" fmla="*/ 13 w 853"/>
                <a:gd name="T21" fmla="*/ 507 h 748"/>
                <a:gd name="T22" fmla="*/ 414 w 853"/>
                <a:gd name="T23" fmla="*/ 507 h 748"/>
                <a:gd name="T24" fmla="*/ 413 w 853"/>
                <a:gd name="T25" fmla="*/ 565 h 748"/>
                <a:gd name="T26" fmla="*/ 216 w 853"/>
                <a:gd name="T27" fmla="*/ 721 h 748"/>
                <a:gd name="T28" fmla="*/ 216 w 853"/>
                <a:gd name="T29" fmla="*/ 747 h 748"/>
                <a:gd name="T30" fmla="*/ 314 w 853"/>
                <a:gd name="T31" fmla="*/ 748 h 748"/>
                <a:gd name="T32" fmla="*/ 425 w 853"/>
                <a:gd name="T33" fmla="*/ 747 h 748"/>
                <a:gd name="T34" fmla="*/ 428 w 853"/>
                <a:gd name="T35" fmla="*/ 747 h 748"/>
                <a:gd name="T36" fmla="*/ 539 w 853"/>
                <a:gd name="T37" fmla="*/ 748 h 748"/>
                <a:gd name="T38" fmla="*/ 643 w 853"/>
                <a:gd name="T39" fmla="*/ 747 h 748"/>
                <a:gd name="T40" fmla="*/ 643 w 853"/>
                <a:gd name="T41" fmla="*/ 721 h 748"/>
                <a:gd name="T42" fmla="*/ 440 w 853"/>
                <a:gd name="T43" fmla="*/ 565 h 748"/>
                <a:gd name="T44" fmla="*/ 440 w 853"/>
                <a:gd name="T45" fmla="*/ 507 h 748"/>
                <a:gd name="T46" fmla="*/ 840 w 853"/>
                <a:gd name="T47" fmla="*/ 507 h 748"/>
                <a:gd name="T48" fmla="*/ 840 w 853"/>
                <a:gd name="T49" fmla="*/ 481 h 748"/>
                <a:gd name="T50" fmla="*/ 413 w 853"/>
                <a:gd name="T51" fmla="*/ 721 h 748"/>
                <a:gd name="T52" fmla="*/ 413 w 853"/>
                <a:gd name="T53" fmla="*/ 612 h 748"/>
                <a:gd name="T54" fmla="*/ 440 w 853"/>
                <a:gd name="T55" fmla="*/ 721 h 748"/>
                <a:gd name="T56" fmla="*/ 514 w 853"/>
                <a:gd name="T57" fmla="*/ 721 h 748"/>
                <a:gd name="T58" fmla="*/ 436 w 853"/>
                <a:gd name="T59" fmla="*/ 26 h 748"/>
                <a:gd name="T60" fmla="*/ 402 w 853"/>
                <a:gd name="T61" fmla="*/ 45 h 748"/>
                <a:gd name="T62" fmla="*/ 87 w 853"/>
                <a:gd name="T63" fmla="*/ 481 h 748"/>
                <a:gd name="T64" fmla="*/ 389 w 853"/>
                <a:gd name="T65" fmla="*/ 71 h 748"/>
                <a:gd name="T66" fmla="*/ 767 w 853"/>
                <a:gd name="T67" fmla="*/ 71 h 748"/>
                <a:gd name="T68" fmla="*/ 87 w 853"/>
                <a:gd name="T69" fmla="*/ 481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748">
                  <a:moveTo>
                    <a:pt x="840" y="481"/>
                  </a:moveTo>
                  <a:lnTo>
                    <a:pt x="793" y="481"/>
                  </a:lnTo>
                  <a:lnTo>
                    <a:pt x="793" y="71"/>
                  </a:lnTo>
                  <a:lnTo>
                    <a:pt x="840" y="71"/>
                  </a:lnTo>
                  <a:cubicBezTo>
                    <a:pt x="847" y="71"/>
                    <a:pt x="853" y="65"/>
                    <a:pt x="853" y="58"/>
                  </a:cubicBezTo>
                  <a:cubicBezTo>
                    <a:pt x="853" y="51"/>
                    <a:pt x="847" y="45"/>
                    <a:pt x="840" y="45"/>
                  </a:cubicBezTo>
                  <a:lnTo>
                    <a:pt x="780" y="45"/>
                  </a:lnTo>
                  <a:lnTo>
                    <a:pt x="463" y="45"/>
                  </a:lnTo>
                  <a:lnTo>
                    <a:pt x="463" y="13"/>
                  </a:lnTo>
                  <a:cubicBezTo>
                    <a:pt x="463" y="6"/>
                    <a:pt x="457" y="0"/>
                    <a:pt x="449" y="0"/>
                  </a:cubicBezTo>
                  <a:lnTo>
                    <a:pt x="389" y="0"/>
                  </a:lnTo>
                  <a:cubicBezTo>
                    <a:pt x="382" y="0"/>
                    <a:pt x="376" y="6"/>
                    <a:pt x="376" y="13"/>
                  </a:cubicBezTo>
                  <a:lnTo>
                    <a:pt x="376" y="45"/>
                  </a:lnTo>
                  <a:lnTo>
                    <a:pt x="73" y="45"/>
                  </a:lnTo>
                  <a:lnTo>
                    <a:pt x="13" y="45"/>
                  </a:lnTo>
                  <a:cubicBezTo>
                    <a:pt x="6" y="45"/>
                    <a:pt x="0" y="51"/>
                    <a:pt x="0" y="58"/>
                  </a:cubicBezTo>
                  <a:cubicBezTo>
                    <a:pt x="0" y="65"/>
                    <a:pt x="6" y="71"/>
                    <a:pt x="13" y="71"/>
                  </a:cubicBezTo>
                  <a:lnTo>
                    <a:pt x="60" y="71"/>
                  </a:lnTo>
                  <a:lnTo>
                    <a:pt x="60" y="481"/>
                  </a:lnTo>
                  <a:lnTo>
                    <a:pt x="13" y="481"/>
                  </a:lnTo>
                  <a:cubicBezTo>
                    <a:pt x="6" y="481"/>
                    <a:pt x="0" y="487"/>
                    <a:pt x="0" y="494"/>
                  </a:cubicBezTo>
                  <a:cubicBezTo>
                    <a:pt x="0" y="501"/>
                    <a:pt x="6" y="507"/>
                    <a:pt x="13" y="507"/>
                  </a:cubicBezTo>
                  <a:lnTo>
                    <a:pt x="73" y="507"/>
                  </a:lnTo>
                  <a:lnTo>
                    <a:pt x="414" y="507"/>
                  </a:lnTo>
                  <a:cubicBezTo>
                    <a:pt x="414" y="508"/>
                    <a:pt x="413" y="508"/>
                    <a:pt x="413" y="509"/>
                  </a:cubicBezTo>
                  <a:lnTo>
                    <a:pt x="413" y="565"/>
                  </a:lnTo>
                  <a:lnTo>
                    <a:pt x="307" y="721"/>
                  </a:lnTo>
                  <a:lnTo>
                    <a:pt x="216" y="721"/>
                  </a:lnTo>
                  <a:cubicBezTo>
                    <a:pt x="209" y="721"/>
                    <a:pt x="203" y="727"/>
                    <a:pt x="203" y="734"/>
                  </a:cubicBezTo>
                  <a:cubicBezTo>
                    <a:pt x="203" y="741"/>
                    <a:pt x="209" y="747"/>
                    <a:pt x="216" y="747"/>
                  </a:cubicBezTo>
                  <a:lnTo>
                    <a:pt x="312" y="747"/>
                  </a:lnTo>
                  <a:cubicBezTo>
                    <a:pt x="312" y="748"/>
                    <a:pt x="313" y="748"/>
                    <a:pt x="314" y="748"/>
                  </a:cubicBezTo>
                  <a:cubicBezTo>
                    <a:pt x="315" y="748"/>
                    <a:pt x="316" y="748"/>
                    <a:pt x="317" y="747"/>
                  </a:cubicBezTo>
                  <a:lnTo>
                    <a:pt x="425" y="747"/>
                  </a:lnTo>
                  <a:cubicBezTo>
                    <a:pt x="426" y="747"/>
                    <a:pt x="426" y="748"/>
                    <a:pt x="427" y="748"/>
                  </a:cubicBezTo>
                  <a:cubicBezTo>
                    <a:pt x="427" y="748"/>
                    <a:pt x="428" y="747"/>
                    <a:pt x="428" y="747"/>
                  </a:cubicBezTo>
                  <a:lnTo>
                    <a:pt x="537" y="747"/>
                  </a:lnTo>
                  <a:cubicBezTo>
                    <a:pt x="537" y="748"/>
                    <a:pt x="538" y="748"/>
                    <a:pt x="539" y="748"/>
                  </a:cubicBezTo>
                  <a:cubicBezTo>
                    <a:pt x="540" y="748"/>
                    <a:pt x="541" y="748"/>
                    <a:pt x="542" y="747"/>
                  </a:cubicBezTo>
                  <a:lnTo>
                    <a:pt x="643" y="747"/>
                  </a:lnTo>
                  <a:cubicBezTo>
                    <a:pt x="650" y="747"/>
                    <a:pt x="656" y="741"/>
                    <a:pt x="656" y="734"/>
                  </a:cubicBezTo>
                  <a:cubicBezTo>
                    <a:pt x="656" y="727"/>
                    <a:pt x="650" y="721"/>
                    <a:pt x="643" y="721"/>
                  </a:cubicBezTo>
                  <a:lnTo>
                    <a:pt x="546" y="721"/>
                  </a:lnTo>
                  <a:lnTo>
                    <a:pt x="440" y="565"/>
                  </a:lnTo>
                  <a:lnTo>
                    <a:pt x="440" y="509"/>
                  </a:lnTo>
                  <a:cubicBezTo>
                    <a:pt x="440" y="508"/>
                    <a:pt x="440" y="508"/>
                    <a:pt x="440" y="507"/>
                  </a:cubicBezTo>
                  <a:lnTo>
                    <a:pt x="780" y="507"/>
                  </a:lnTo>
                  <a:lnTo>
                    <a:pt x="840" y="507"/>
                  </a:lnTo>
                  <a:cubicBezTo>
                    <a:pt x="847" y="507"/>
                    <a:pt x="853" y="501"/>
                    <a:pt x="853" y="494"/>
                  </a:cubicBezTo>
                  <a:cubicBezTo>
                    <a:pt x="853" y="487"/>
                    <a:pt x="847" y="481"/>
                    <a:pt x="840" y="481"/>
                  </a:cubicBezTo>
                  <a:close/>
                  <a:moveTo>
                    <a:pt x="413" y="612"/>
                  </a:moveTo>
                  <a:lnTo>
                    <a:pt x="413" y="721"/>
                  </a:lnTo>
                  <a:lnTo>
                    <a:pt x="339" y="721"/>
                  </a:lnTo>
                  <a:lnTo>
                    <a:pt x="413" y="612"/>
                  </a:lnTo>
                  <a:close/>
                  <a:moveTo>
                    <a:pt x="514" y="721"/>
                  </a:moveTo>
                  <a:lnTo>
                    <a:pt x="440" y="721"/>
                  </a:lnTo>
                  <a:lnTo>
                    <a:pt x="440" y="612"/>
                  </a:lnTo>
                  <a:lnTo>
                    <a:pt x="514" y="721"/>
                  </a:lnTo>
                  <a:close/>
                  <a:moveTo>
                    <a:pt x="402" y="26"/>
                  </a:moveTo>
                  <a:lnTo>
                    <a:pt x="436" y="26"/>
                  </a:lnTo>
                  <a:lnTo>
                    <a:pt x="436" y="45"/>
                  </a:lnTo>
                  <a:lnTo>
                    <a:pt x="402" y="45"/>
                  </a:lnTo>
                  <a:lnTo>
                    <a:pt x="402" y="26"/>
                  </a:lnTo>
                  <a:close/>
                  <a:moveTo>
                    <a:pt x="87" y="481"/>
                  </a:moveTo>
                  <a:lnTo>
                    <a:pt x="87" y="71"/>
                  </a:lnTo>
                  <a:lnTo>
                    <a:pt x="389" y="71"/>
                  </a:lnTo>
                  <a:lnTo>
                    <a:pt x="449" y="71"/>
                  </a:lnTo>
                  <a:lnTo>
                    <a:pt x="767" y="71"/>
                  </a:lnTo>
                  <a:lnTo>
                    <a:pt x="767" y="481"/>
                  </a:lnTo>
                  <a:lnTo>
                    <a:pt x="87" y="48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066408" y="2281000"/>
            <a:ext cx="1019175" cy="1019175"/>
            <a:chOff x="10229850" y="3086876"/>
            <a:chExt cx="1019175" cy="1019175"/>
          </a:xfrm>
        </p:grpSpPr>
        <p:sp>
          <p:nvSpPr>
            <p:cNvPr id="36" name="椭圆 35"/>
            <p:cNvSpPr/>
            <p:nvPr/>
          </p:nvSpPr>
          <p:spPr>
            <a:xfrm>
              <a:off x="10229850" y="3086876"/>
              <a:ext cx="1019175" cy="1019175"/>
            </a:xfrm>
            <a:prstGeom prst="ellipse">
              <a:avLst/>
            </a:prstGeom>
            <a:noFill/>
            <a:ln w="25400">
              <a:solidFill>
                <a:schemeClr val="bg1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solar-system_124615"/>
            <p:cNvSpPr>
              <a:spLocks noChangeAspect="1"/>
            </p:cNvSpPr>
            <p:nvPr/>
          </p:nvSpPr>
          <p:spPr bwMode="auto">
            <a:xfrm>
              <a:off x="10464615" y="3338289"/>
              <a:ext cx="549644" cy="516347"/>
            </a:xfrm>
            <a:custGeom>
              <a:avLst/>
              <a:gdLst>
                <a:gd name="T0" fmla="*/ 2278 w 2497"/>
                <a:gd name="T1" fmla="*/ 2323 h 2350"/>
                <a:gd name="T2" fmla="*/ 2111 w 2497"/>
                <a:gd name="T3" fmla="*/ 927 h 2350"/>
                <a:gd name="T4" fmla="*/ 2278 w 2497"/>
                <a:gd name="T5" fmla="*/ 26 h 2350"/>
                <a:gd name="T6" fmla="*/ 2331 w 2497"/>
                <a:gd name="T7" fmla="*/ 26 h 2350"/>
                <a:gd name="T8" fmla="*/ 2497 w 2497"/>
                <a:gd name="T9" fmla="*/ 927 h 2350"/>
                <a:gd name="T10" fmla="*/ 2331 w 2497"/>
                <a:gd name="T11" fmla="*/ 2323 h 2350"/>
                <a:gd name="T12" fmla="*/ 2304 w 2497"/>
                <a:gd name="T13" fmla="*/ 787 h 2350"/>
                <a:gd name="T14" fmla="*/ 2304 w 2497"/>
                <a:gd name="T15" fmla="*/ 1067 h 2350"/>
                <a:gd name="T16" fmla="*/ 2304 w 2497"/>
                <a:gd name="T17" fmla="*/ 787 h 2350"/>
                <a:gd name="T18" fmla="*/ 1574 w 2497"/>
                <a:gd name="T19" fmla="*/ 2323 h 2350"/>
                <a:gd name="T20" fmla="*/ 1407 w 2497"/>
                <a:gd name="T21" fmla="*/ 516 h 2350"/>
                <a:gd name="T22" fmla="*/ 1574 w 2497"/>
                <a:gd name="T23" fmla="*/ 26 h 2350"/>
                <a:gd name="T24" fmla="*/ 1627 w 2497"/>
                <a:gd name="T25" fmla="*/ 26 h 2350"/>
                <a:gd name="T26" fmla="*/ 1794 w 2497"/>
                <a:gd name="T27" fmla="*/ 516 h 2350"/>
                <a:gd name="T28" fmla="*/ 1627 w 2497"/>
                <a:gd name="T29" fmla="*/ 2323 h 2350"/>
                <a:gd name="T30" fmla="*/ 1601 w 2497"/>
                <a:gd name="T31" fmla="*/ 377 h 2350"/>
                <a:gd name="T32" fmla="*/ 1601 w 2497"/>
                <a:gd name="T33" fmla="*/ 656 h 2350"/>
                <a:gd name="T34" fmla="*/ 1601 w 2497"/>
                <a:gd name="T35" fmla="*/ 377 h 2350"/>
                <a:gd name="T36" fmla="*/ 870 w 2497"/>
                <a:gd name="T37" fmla="*/ 2323 h 2350"/>
                <a:gd name="T38" fmla="*/ 704 w 2497"/>
                <a:gd name="T39" fmla="*/ 1798 h 2350"/>
                <a:gd name="T40" fmla="*/ 870 w 2497"/>
                <a:gd name="T41" fmla="*/ 26 h 2350"/>
                <a:gd name="T42" fmla="*/ 924 w 2497"/>
                <a:gd name="T43" fmla="*/ 26 h 2350"/>
                <a:gd name="T44" fmla="*/ 1090 w 2497"/>
                <a:gd name="T45" fmla="*/ 1798 h 2350"/>
                <a:gd name="T46" fmla="*/ 924 w 2497"/>
                <a:gd name="T47" fmla="*/ 2323 h 2350"/>
                <a:gd name="T48" fmla="*/ 897 w 2497"/>
                <a:gd name="T49" fmla="*/ 1658 h 2350"/>
                <a:gd name="T50" fmla="*/ 897 w 2497"/>
                <a:gd name="T51" fmla="*/ 1938 h 2350"/>
                <a:gd name="T52" fmla="*/ 897 w 2497"/>
                <a:gd name="T53" fmla="*/ 1658 h 2350"/>
                <a:gd name="T54" fmla="*/ 166 w 2497"/>
                <a:gd name="T55" fmla="*/ 2323 h 2350"/>
                <a:gd name="T56" fmla="*/ 0 w 2497"/>
                <a:gd name="T57" fmla="*/ 1075 h 2350"/>
                <a:gd name="T58" fmla="*/ 166 w 2497"/>
                <a:gd name="T59" fmla="*/ 26 h 2350"/>
                <a:gd name="T60" fmla="*/ 220 w 2497"/>
                <a:gd name="T61" fmla="*/ 26 h 2350"/>
                <a:gd name="T62" fmla="*/ 386 w 2497"/>
                <a:gd name="T63" fmla="*/ 1075 h 2350"/>
                <a:gd name="T64" fmla="*/ 220 w 2497"/>
                <a:gd name="T65" fmla="*/ 2323 h 2350"/>
                <a:gd name="T66" fmla="*/ 193 w 2497"/>
                <a:gd name="T67" fmla="*/ 935 h 2350"/>
                <a:gd name="T68" fmla="*/ 193 w 2497"/>
                <a:gd name="T69" fmla="*/ 1215 h 2350"/>
                <a:gd name="T70" fmla="*/ 193 w 2497"/>
                <a:gd name="T71" fmla="*/ 935 h 2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97" h="2350">
                  <a:moveTo>
                    <a:pt x="2304" y="2350"/>
                  </a:moveTo>
                  <a:cubicBezTo>
                    <a:pt x="2290" y="2350"/>
                    <a:pt x="2278" y="2338"/>
                    <a:pt x="2278" y="2323"/>
                  </a:cubicBezTo>
                  <a:lnTo>
                    <a:pt x="2278" y="1118"/>
                  </a:lnTo>
                  <a:cubicBezTo>
                    <a:pt x="2184" y="1105"/>
                    <a:pt x="2111" y="1025"/>
                    <a:pt x="2111" y="927"/>
                  </a:cubicBezTo>
                  <a:cubicBezTo>
                    <a:pt x="2111" y="830"/>
                    <a:pt x="2184" y="749"/>
                    <a:pt x="2278" y="736"/>
                  </a:cubicBezTo>
                  <a:lnTo>
                    <a:pt x="2278" y="26"/>
                  </a:lnTo>
                  <a:cubicBezTo>
                    <a:pt x="2278" y="12"/>
                    <a:pt x="2290" y="0"/>
                    <a:pt x="2304" y="0"/>
                  </a:cubicBezTo>
                  <a:cubicBezTo>
                    <a:pt x="2319" y="0"/>
                    <a:pt x="2331" y="12"/>
                    <a:pt x="2331" y="26"/>
                  </a:cubicBezTo>
                  <a:lnTo>
                    <a:pt x="2331" y="736"/>
                  </a:lnTo>
                  <a:cubicBezTo>
                    <a:pt x="2425" y="749"/>
                    <a:pt x="2497" y="830"/>
                    <a:pt x="2497" y="927"/>
                  </a:cubicBezTo>
                  <a:cubicBezTo>
                    <a:pt x="2497" y="1025"/>
                    <a:pt x="2425" y="1105"/>
                    <a:pt x="2331" y="1118"/>
                  </a:cubicBezTo>
                  <a:lnTo>
                    <a:pt x="2331" y="2323"/>
                  </a:lnTo>
                  <a:cubicBezTo>
                    <a:pt x="2331" y="2338"/>
                    <a:pt x="2319" y="2350"/>
                    <a:pt x="2304" y="2350"/>
                  </a:cubicBezTo>
                  <a:close/>
                  <a:moveTo>
                    <a:pt x="2304" y="787"/>
                  </a:moveTo>
                  <a:cubicBezTo>
                    <a:pt x="2227" y="787"/>
                    <a:pt x="2164" y="850"/>
                    <a:pt x="2164" y="927"/>
                  </a:cubicBezTo>
                  <a:cubicBezTo>
                    <a:pt x="2164" y="1004"/>
                    <a:pt x="2227" y="1067"/>
                    <a:pt x="2304" y="1067"/>
                  </a:cubicBezTo>
                  <a:cubicBezTo>
                    <a:pt x="2381" y="1067"/>
                    <a:pt x="2444" y="1004"/>
                    <a:pt x="2444" y="927"/>
                  </a:cubicBezTo>
                  <a:cubicBezTo>
                    <a:pt x="2444" y="850"/>
                    <a:pt x="2381" y="787"/>
                    <a:pt x="2304" y="787"/>
                  </a:cubicBezTo>
                  <a:close/>
                  <a:moveTo>
                    <a:pt x="1601" y="2350"/>
                  </a:moveTo>
                  <a:cubicBezTo>
                    <a:pt x="1586" y="2350"/>
                    <a:pt x="1574" y="2338"/>
                    <a:pt x="1574" y="2323"/>
                  </a:cubicBezTo>
                  <a:lnTo>
                    <a:pt x="1574" y="708"/>
                  </a:lnTo>
                  <a:cubicBezTo>
                    <a:pt x="1480" y="695"/>
                    <a:pt x="1407" y="614"/>
                    <a:pt x="1407" y="516"/>
                  </a:cubicBezTo>
                  <a:cubicBezTo>
                    <a:pt x="1407" y="419"/>
                    <a:pt x="1480" y="338"/>
                    <a:pt x="1574" y="325"/>
                  </a:cubicBezTo>
                  <a:lnTo>
                    <a:pt x="1574" y="26"/>
                  </a:lnTo>
                  <a:cubicBezTo>
                    <a:pt x="1574" y="12"/>
                    <a:pt x="1586" y="0"/>
                    <a:pt x="1601" y="0"/>
                  </a:cubicBezTo>
                  <a:cubicBezTo>
                    <a:pt x="1615" y="0"/>
                    <a:pt x="1627" y="12"/>
                    <a:pt x="1627" y="26"/>
                  </a:cubicBezTo>
                  <a:lnTo>
                    <a:pt x="1627" y="325"/>
                  </a:lnTo>
                  <a:cubicBezTo>
                    <a:pt x="1721" y="338"/>
                    <a:pt x="1794" y="419"/>
                    <a:pt x="1794" y="516"/>
                  </a:cubicBezTo>
                  <a:cubicBezTo>
                    <a:pt x="1794" y="614"/>
                    <a:pt x="1721" y="695"/>
                    <a:pt x="1627" y="708"/>
                  </a:cubicBezTo>
                  <a:lnTo>
                    <a:pt x="1627" y="2323"/>
                  </a:lnTo>
                  <a:cubicBezTo>
                    <a:pt x="1627" y="2338"/>
                    <a:pt x="1615" y="2350"/>
                    <a:pt x="1601" y="2350"/>
                  </a:cubicBezTo>
                  <a:close/>
                  <a:moveTo>
                    <a:pt x="1601" y="377"/>
                  </a:moveTo>
                  <a:cubicBezTo>
                    <a:pt x="1523" y="377"/>
                    <a:pt x="1461" y="439"/>
                    <a:pt x="1461" y="516"/>
                  </a:cubicBezTo>
                  <a:cubicBezTo>
                    <a:pt x="1461" y="593"/>
                    <a:pt x="1523" y="656"/>
                    <a:pt x="1601" y="656"/>
                  </a:cubicBezTo>
                  <a:cubicBezTo>
                    <a:pt x="1678" y="656"/>
                    <a:pt x="1740" y="593"/>
                    <a:pt x="1740" y="516"/>
                  </a:cubicBezTo>
                  <a:cubicBezTo>
                    <a:pt x="1740" y="439"/>
                    <a:pt x="1678" y="377"/>
                    <a:pt x="1601" y="377"/>
                  </a:cubicBezTo>
                  <a:close/>
                  <a:moveTo>
                    <a:pt x="897" y="2350"/>
                  </a:moveTo>
                  <a:cubicBezTo>
                    <a:pt x="882" y="2350"/>
                    <a:pt x="870" y="2338"/>
                    <a:pt x="870" y="2323"/>
                  </a:cubicBezTo>
                  <a:lnTo>
                    <a:pt x="870" y="1989"/>
                  </a:lnTo>
                  <a:cubicBezTo>
                    <a:pt x="776" y="1976"/>
                    <a:pt x="704" y="1895"/>
                    <a:pt x="704" y="1798"/>
                  </a:cubicBezTo>
                  <a:cubicBezTo>
                    <a:pt x="704" y="1700"/>
                    <a:pt x="776" y="1619"/>
                    <a:pt x="870" y="1606"/>
                  </a:cubicBezTo>
                  <a:lnTo>
                    <a:pt x="870" y="26"/>
                  </a:lnTo>
                  <a:cubicBezTo>
                    <a:pt x="870" y="12"/>
                    <a:pt x="882" y="0"/>
                    <a:pt x="897" y="0"/>
                  </a:cubicBezTo>
                  <a:cubicBezTo>
                    <a:pt x="912" y="0"/>
                    <a:pt x="924" y="12"/>
                    <a:pt x="924" y="26"/>
                  </a:cubicBezTo>
                  <a:lnTo>
                    <a:pt x="924" y="1606"/>
                  </a:lnTo>
                  <a:cubicBezTo>
                    <a:pt x="1017" y="1619"/>
                    <a:pt x="1090" y="1700"/>
                    <a:pt x="1090" y="1798"/>
                  </a:cubicBezTo>
                  <a:cubicBezTo>
                    <a:pt x="1090" y="1895"/>
                    <a:pt x="1017" y="1976"/>
                    <a:pt x="924" y="1989"/>
                  </a:cubicBezTo>
                  <a:lnTo>
                    <a:pt x="924" y="2323"/>
                  </a:lnTo>
                  <a:cubicBezTo>
                    <a:pt x="924" y="2338"/>
                    <a:pt x="912" y="2350"/>
                    <a:pt x="897" y="2350"/>
                  </a:cubicBezTo>
                  <a:close/>
                  <a:moveTo>
                    <a:pt x="897" y="1658"/>
                  </a:moveTo>
                  <a:cubicBezTo>
                    <a:pt x="820" y="1658"/>
                    <a:pt x="757" y="1721"/>
                    <a:pt x="757" y="1798"/>
                  </a:cubicBezTo>
                  <a:cubicBezTo>
                    <a:pt x="757" y="1875"/>
                    <a:pt x="820" y="1938"/>
                    <a:pt x="897" y="1938"/>
                  </a:cubicBezTo>
                  <a:cubicBezTo>
                    <a:pt x="974" y="1938"/>
                    <a:pt x="1037" y="1875"/>
                    <a:pt x="1037" y="1798"/>
                  </a:cubicBezTo>
                  <a:cubicBezTo>
                    <a:pt x="1037" y="1721"/>
                    <a:pt x="974" y="1658"/>
                    <a:pt x="897" y="1658"/>
                  </a:cubicBezTo>
                  <a:close/>
                  <a:moveTo>
                    <a:pt x="193" y="2350"/>
                  </a:moveTo>
                  <a:cubicBezTo>
                    <a:pt x="178" y="2350"/>
                    <a:pt x="166" y="2338"/>
                    <a:pt x="166" y="2323"/>
                  </a:cubicBezTo>
                  <a:lnTo>
                    <a:pt x="166" y="1266"/>
                  </a:lnTo>
                  <a:cubicBezTo>
                    <a:pt x="73" y="1253"/>
                    <a:pt x="0" y="1172"/>
                    <a:pt x="0" y="1075"/>
                  </a:cubicBezTo>
                  <a:cubicBezTo>
                    <a:pt x="0" y="977"/>
                    <a:pt x="73" y="897"/>
                    <a:pt x="166" y="884"/>
                  </a:cubicBezTo>
                  <a:lnTo>
                    <a:pt x="166" y="26"/>
                  </a:lnTo>
                  <a:cubicBezTo>
                    <a:pt x="166" y="12"/>
                    <a:pt x="178" y="0"/>
                    <a:pt x="193" y="0"/>
                  </a:cubicBezTo>
                  <a:cubicBezTo>
                    <a:pt x="208" y="0"/>
                    <a:pt x="220" y="12"/>
                    <a:pt x="220" y="26"/>
                  </a:cubicBezTo>
                  <a:lnTo>
                    <a:pt x="220" y="884"/>
                  </a:lnTo>
                  <a:cubicBezTo>
                    <a:pt x="314" y="897"/>
                    <a:pt x="386" y="977"/>
                    <a:pt x="386" y="1075"/>
                  </a:cubicBezTo>
                  <a:cubicBezTo>
                    <a:pt x="386" y="1172"/>
                    <a:pt x="314" y="1253"/>
                    <a:pt x="220" y="1266"/>
                  </a:cubicBezTo>
                  <a:lnTo>
                    <a:pt x="220" y="2323"/>
                  </a:lnTo>
                  <a:cubicBezTo>
                    <a:pt x="220" y="2338"/>
                    <a:pt x="208" y="2350"/>
                    <a:pt x="193" y="2350"/>
                  </a:cubicBezTo>
                  <a:close/>
                  <a:moveTo>
                    <a:pt x="193" y="935"/>
                  </a:moveTo>
                  <a:cubicBezTo>
                    <a:pt x="116" y="935"/>
                    <a:pt x="53" y="998"/>
                    <a:pt x="53" y="1075"/>
                  </a:cubicBezTo>
                  <a:cubicBezTo>
                    <a:pt x="53" y="1152"/>
                    <a:pt x="116" y="1215"/>
                    <a:pt x="193" y="1215"/>
                  </a:cubicBezTo>
                  <a:cubicBezTo>
                    <a:pt x="270" y="1215"/>
                    <a:pt x="333" y="1152"/>
                    <a:pt x="333" y="1075"/>
                  </a:cubicBezTo>
                  <a:cubicBezTo>
                    <a:pt x="333" y="998"/>
                    <a:pt x="270" y="935"/>
                    <a:pt x="193" y="93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75" b="94590" l="3472" r="97093">
                        <a14:backgroundMark x1="37303" y1="42632" x2="38474" y2="43359"/>
                        <a14:backgroundMark x1="61889" y1="61122" x2="62697" y2="62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754">
            <a:off x="269625" y="2016074"/>
            <a:ext cx="4380632" cy="438063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70418" y="3236140"/>
            <a:ext cx="845373" cy="845373"/>
          </a:xfrm>
          <a:prstGeom prst="ellipse">
            <a:avLst/>
          </a:prstGeom>
          <a:solidFill>
            <a:srgbClr val="BBD7E7"/>
          </a:solidFill>
          <a:ln w="12700">
            <a:solidFill>
              <a:srgbClr val="FB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7966" y="4265373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教学反思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1832" y="4814086"/>
            <a:ext cx="45000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5916" y="1669569"/>
            <a:ext cx="1881143" cy="501984"/>
            <a:chOff x="1714464" y="1574035"/>
            <a:chExt cx="1974136" cy="501984"/>
          </a:xfrm>
        </p:grpSpPr>
        <p:sp>
          <p:nvSpPr>
            <p:cNvPr id="28" name="Freeform 10"/>
            <p:cNvSpPr/>
            <p:nvPr/>
          </p:nvSpPr>
          <p:spPr bwMode="auto">
            <a:xfrm flipH="1">
              <a:off x="1717271" y="1961178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 flipH="1">
              <a:off x="1717271" y="1574035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 flipH="1">
              <a:off x="1714464" y="1767607"/>
              <a:ext cx="1971329" cy="114840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741868" y="2075438"/>
            <a:ext cx="5002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spc="300" dirty="0">
                <a:solidFill>
                  <a:srgbClr val="FBE9E9"/>
                </a:solidFill>
                <a:latin typeface="Impact" panose="020B0806030902050204" pitchFamily="34" charset="0"/>
                <a:ea typeface="造字工房悦黑演示版纤细体" pitchFamily="50" charset="-122"/>
              </a:rPr>
              <a:t>EDUCATION</a:t>
            </a:r>
            <a:endParaRPr lang="zh-CN" altLang="en-US" sz="8000" spc="300" dirty="0">
              <a:solidFill>
                <a:srgbClr val="FBE9E9"/>
              </a:solidFill>
              <a:latin typeface="Impact" panose="020B0806030902050204" pitchFamily="34" charset="0"/>
              <a:ea typeface="造字工房悦黑演示版纤细体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214" y="2432398"/>
            <a:ext cx="4763375" cy="47633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52732" y="2832149"/>
            <a:ext cx="10086536" cy="3146619"/>
          </a:xfrm>
          <a:prstGeom prst="rect">
            <a:avLst/>
          </a:prstGeom>
          <a:solidFill>
            <a:schemeClr val="bg1"/>
          </a:solidFill>
          <a:ln w="28575">
            <a:solidFill>
              <a:srgbClr val="BBD7E7"/>
            </a:solidFill>
          </a:ln>
          <a:effectLst>
            <a:outerShdw blurRad="127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5842" y="466374"/>
            <a:ext cx="28520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1777" y="875405"/>
            <a:ext cx="13997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造字工房悦黑演示版纤细体" pitchFamily="50" charset="-122"/>
                <a:ea typeface="造字工房悦黑演示版纤细体" pitchFamily="50" charset="-122"/>
              </a:rPr>
              <a:t>目  录</a:t>
            </a:r>
            <a:endParaRPr lang="zh-CN" altLang="en-US" sz="3600" b="1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517" y="1391209"/>
            <a:ext cx="2881880" cy="288188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83689" y="4115101"/>
            <a:ext cx="3228788" cy="1460605"/>
            <a:chOff x="1451433" y="1639708"/>
            <a:chExt cx="3228788" cy="1460605"/>
          </a:xfrm>
        </p:grpSpPr>
        <p:grpSp>
          <p:nvGrpSpPr>
            <p:cNvPr id="32" name="组合 31"/>
            <p:cNvGrpSpPr/>
            <p:nvPr/>
          </p:nvGrpSpPr>
          <p:grpSpPr>
            <a:xfrm>
              <a:off x="2587011" y="1639708"/>
              <a:ext cx="2093210" cy="1107996"/>
              <a:chOff x="2324100" y="1809969"/>
              <a:chExt cx="2093210" cy="110799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324100" y="2256770"/>
                <a:ext cx="16573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Part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255260" y="1809969"/>
                <a:ext cx="1162050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defRPr sz="6600" i="1">
                    <a:solidFill>
                      <a:schemeClr val="accent2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01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 flipH="1">
                <a:off x="3183451" y="2012950"/>
                <a:ext cx="264822" cy="719122"/>
              </a:xfrm>
              <a:prstGeom prst="line">
                <a:avLst/>
              </a:prstGeom>
              <a:ln w="19050">
                <a:solidFill>
                  <a:srgbClr val="BBD7E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1451433" y="2638648"/>
              <a:ext cx="293261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2800" b="1" spc="300">
                  <a:solidFill>
                    <a:schemeClr val="accent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教学分析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3065" y="4115101"/>
            <a:ext cx="3228788" cy="1460605"/>
            <a:chOff x="1451433" y="1639708"/>
            <a:chExt cx="3228788" cy="1460605"/>
          </a:xfrm>
        </p:grpSpPr>
        <p:grpSp>
          <p:nvGrpSpPr>
            <p:cNvPr id="38" name="组合 37"/>
            <p:cNvGrpSpPr/>
            <p:nvPr/>
          </p:nvGrpSpPr>
          <p:grpSpPr>
            <a:xfrm>
              <a:off x="2587011" y="1639708"/>
              <a:ext cx="2093210" cy="1107996"/>
              <a:chOff x="2324100" y="1809969"/>
              <a:chExt cx="2093210" cy="110799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324100" y="2256770"/>
                <a:ext cx="16573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Part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255260" y="1809969"/>
                <a:ext cx="1162050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defRPr sz="6600" i="1">
                    <a:solidFill>
                      <a:schemeClr val="accent2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02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3183451" y="2012950"/>
                <a:ext cx="264822" cy="719122"/>
              </a:xfrm>
              <a:prstGeom prst="line">
                <a:avLst/>
              </a:prstGeom>
              <a:ln w="19050">
                <a:solidFill>
                  <a:srgbClr val="BBD7E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38"/>
            <p:cNvSpPr txBox="1"/>
            <p:nvPr/>
          </p:nvSpPr>
          <p:spPr>
            <a:xfrm>
              <a:off x="1451433" y="2638648"/>
              <a:ext cx="293261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2800" b="1" spc="300">
                  <a:solidFill>
                    <a:schemeClr val="accent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教学设计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10172" y="4115101"/>
            <a:ext cx="3228788" cy="1460605"/>
            <a:chOff x="1451433" y="1639708"/>
            <a:chExt cx="3228788" cy="1460605"/>
          </a:xfrm>
        </p:grpSpPr>
        <p:grpSp>
          <p:nvGrpSpPr>
            <p:cNvPr id="44" name="组合 43"/>
            <p:cNvGrpSpPr/>
            <p:nvPr/>
          </p:nvGrpSpPr>
          <p:grpSpPr>
            <a:xfrm>
              <a:off x="2587011" y="1639708"/>
              <a:ext cx="2093210" cy="1107996"/>
              <a:chOff x="2324100" y="1809969"/>
              <a:chExt cx="2093210" cy="1107996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324100" y="2256770"/>
                <a:ext cx="16573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Part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255260" y="1809969"/>
                <a:ext cx="1162050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defRPr sz="6600" i="1">
                    <a:solidFill>
                      <a:schemeClr val="accent2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03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H="1">
                <a:off x="3183451" y="2012950"/>
                <a:ext cx="264822" cy="719122"/>
              </a:xfrm>
              <a:prstGeom prst="line">
                <a:avLst/>
              </a:prstGeom>
              <a:ln w="19050">
                <a:solidFill>
                  <a:srgbClr val="BBD7E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文本框 44"/>
            <p:cNvSpPr txBox="1"/>
            <p:nvPr/>
          </p:nvSpPr>
          <p:spPr>
            <a:xfrm>
              <a:off x="1451433" y="2638648"/>
              <a:ext cx="293261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2800" b="1" spc="300">
                  <a:solidFill>
                    <a:schemeClr val="accent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教学过程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349548" y="4115101"/>
            <a:ext cx="3228788" cy="1460605"/>
            <a:chOff x="1451433" y="1639708"/>
            <a:chExt cx="3228788" cy="1460605"/>
          </a:xfrm>
        </p:grpSpPr>
        <p:grpSp>
          <p:nvGrpSpPr>
            <p:cNvPr id="50" name="组合 49"/>
            <p:cNvGrpSpPr/>
            <p:nvPr/>
          </p:nvGrpSpPr>
          <p:grpSpPr>
            <a:xfrm>
              <a:off x="2587011" y="1639708"/>
              <a:ext cx="2093210" cy="1107996"/>
              <a:chOff x="2324100" y="1809969"/>
              <a:chExt cx="2093210" cy="1107996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2324100" y="2256770"/>
                <a:ext cx="16573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Part</a:t>
                </a:r>
                <a:endParaRPr lang="zh-CN" altLang="en-US" sz="28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255260" y="1809969"/>
                <a:ext cx="1162050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>
                  <a:defRPr sz="6600" i="1">
                    <a:solidFill>
                      <a:schemeClr val="accent2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04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flipH="1">
                <a:off x="3183451" y="2012950"/>
                <a:ext cx="264822" cy="719122"/>
              </a:xfrm>
              <a:prstGeom prst="line">
                <a:avLst/>
              </a:prstGeom>
              <a:ln w="19050">
                <a:solidFill>
                  <a:srgbClr val="BBD7E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/>
            <p:cNvSpPr txBox="1"/>
            <p:nvPr/>
          </p:nvSpPr>
          <p:spPr>
            <a:xfrm>
              <a:off x="1451433" y="2638648"/>
              <a:ext cx="293261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dist">
                <a:defRPr sz="2800" b="1" spc="300">
                  <a:solidFill>
                    <a:schemeClr val="accent4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教学反思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  <p:bldP spid="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8349234" y="2150620"/>
            <a:ext cx="1714949" cy="3429897"/>
            <a:chOff x="8621134" y="1274163"/>
            <a:chExt cx="2160000" cy="4320000"/>
          </a:xfrm>
        </p:grpSpPr>
        <p:sp>
          <p:nvSpPr>
            <p:cNvPr id="68" name="矩形 67"/>
            <p:cNvSpPr/>
            <p:nvPr/>
          </p:nvSpPr>
          <p:spPr>
            <a:xfrm>
              <a:off x="8621134" y="1274163"/>
              <a:ext cx="2160000" cy="43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1134" y="1274163"/>
              <a:ext cx="2160000" cy="2160000"/>
            </a:xfrm>
            <a:custGeom>
              <a:avLst/>
              <a:gdLst>
                <a:gd name="connsiteX0" fmla="*/ 0 w 2160000"/>
                <a:gd name="connsiteY0" fmla="*/ 0 h 2160000"/>
                <a:gd name="connsiteX1" fmla="*/ 2160000 w 2160000"/>
                <a:gd name="connsiteY1" fmla="*/ 0 h 2160000"/>
                <a:gd name="connsiteX2" fmla="*/ 2160000 w 2160000"/>
                <a:gd name="connsiteY2" fmla="*/ 2160000 h 2160000"/>
                <a:gd name="connsiteX3" fmla="*/ 0 w 2160000"/>
                <a:gd name="connsiteY3" fmla="*/ 216000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2160000">
                  <a:moveTo>
                    <a:pt x="0" y="0"/>
                  </a:moveTo>
                  <a:lnTo>
                    <a:pt x="2160000" y="0"/>
                  </a:lnTo>
                  <a:lnTo>
                    <a:pt x="2160000" y="2160000"/>
                  </a:lnTo>
                  <a:lnTo>
                    <a:pt x="0" y="2160000"/>
                  </a:lnTo>
                  <a:close/>
                </a:path>
              </a:pathLst>
            </a:custGeom>
          </p:spPr>
        </p:pic>
      </p:grpSp>
      <p:grpSp>
        <p:nvGrpSpPr>
          <p:cNvPr id="70" name="组合 69"/>
          <p:cNvGrpSpPr/>
          <p:nvPr/>
        </p:nvGrpSpPr>
        <p:grpSpPr>
          <a:xfrm>
            <a:off x="1885646" y="2150621"/>
            <a:ext cx="1714949" cy="3429897"/>
            <a:chOff x="1410865" y="1274163"/>
            <a:chExt cx="2160001" cy="4320000"/>
          </a:xfrm>
        </p:grpSpPr>
        <p:sp>
          <p:nvSpPr>
            <p:cNvPr id="71" name="矩形 70"/>
            <p:cNvSpPr/>
            <p:nvPr/>
          </p:nvSpPr>
          <p:spPr>
            <a:xfrm>
              <a:off x="1410866" y="1274163"/>
              <a:ext cx="2160000" cy="43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865" y="1301140"/>
              <a:ext cx="2160000" cy="2106046"/>
            </a:xfrm>
            <a:custGeom>
              <a:avLst/>
              <a:gdLst>
                <a:gd name="connsiteX0" fmla="*/ 0 w 2160000"/>
                <a:gd name="connsiteY0" fmla="*/ 0 h 2160000"/>
                <a:gd name="connsiteX1" fmla="*/ 2160000 w 2160000"/>
                <a:gd name="connsiteY1" fmla="*/ 0 h 2160000"/>
                <a:gd name="connsiteX2" fmla="*/ 2160000 w 2160000"/>
                <a:gd name="connsiteY2" fmla="*/ 2160000 h 2160000"/>
                <a:gd name="connsiteX3" fmla="*/ 0 w 2160000"/>
                <a:gd name="connsiteY3" fmla="*/ 216000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2160000">
                  <a:moveTo>
                    <a:pt x="0" y="0"/>
                  </a:moveTo>
                  <a:lnTo>
                    <a:pt x="2160000" y="0"/>
                  </a:lnTo>
                  <a:lnTo>
                    <a:pt x="2160000" y="2160000"/>
                  </a:lnTo>
                  <a:lnTo>
                    <a:pt x="0" y="2160000"/>
                  </a:lnTo>
                  <a:close/>
                </a:path>
              </a:pathLst>
            </a:custGeom>
          </p:spPr>
        </p:pic>
      </p:grpSp>
      <p:grpSp>
        <p:nvGrpSpPr>
          <p:cNvPr id="73" name="组合 72"/>
          <p:cNvGrpSpPr/>
          <p:nvPr/>
        </p:nvGrpSpPr>
        <p:grpSpPr>
          <a:xfrm>
            <a:off x="5089074" y="2150622"/>
            <a:ext cx="1714949" cy="3429897"/>
            <a:chOff x="5016000" y="1274163"/>
            <a:chExt cx="2160000" cy="4320000"/>
          </a:xfrm>
        </p:grpSpPr>
        <p:sp>
          <p:nvSpPr>
            <p:cNvPr id="74" name="矩形 73"/>
            <p:cNvSpPr/>
            <p:nvPr/>
          </p:nvSpPr>
          <p:spPr>
            <a:xfrm>
              <a:off x="5016000" y="1274163"/>
              <a:ext cx="2160000" cy="43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6000" y="1301141"/>
              <a:ext cx="2159999" cy="2106045"/>
            </a:xfrm>
            <a:custGeom>
              <a:avLst/>
              <a:gdLst>
                <a:gd name="connsiteX0" fmla="*/ 0 w 2159999"/>
                <a:gd name="connsiteY0" fmla="*/ 0 h 2160000"/>
                <a:gd name="connsiteX1" fmla="*/ 2159999 w 2159999"/>
                <a:gd name="connsiteY1" fmla="*/ 0 h 2160000"/>
                <a:gd name="connsiteX2" fmla="*/ 2159999 w 2159999"/>
                <a:gd name="connsiteY2" fmla="*/ 2160000 h 2160000"/>
                <a:gd name="connsiteX3" fmla="*/ 0 w 2159999"/>
                <a:gd name="connsiteY3" fmla="*/ 216000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99" h="2160000">
                  <a:moveTo>
                    <a:pt x="0" y="0"/>
                  </a:moveTo>
                  <a:lnTo>
                    <a:pt x="2159999" y="0"/>
                  </a:lnTo>
                  <a:lnTo>
                    <a:pt x="2159999" y="2160000"/>
                  </a:lnTo>
                  <a:lnTo>
                    <a:pt x="0" y="2160000"/>
                  </a:lnTo>
                  <a:close/>
                </a:path>
              </a:pathLst>
            </a:custGeom>
          </p:spPr>
        </p:pic>
      </p:grpSp>
      <p:sp>
        <p:nvSpPr>
          <p:cNvPr id="78" name="文本框 77"/>
          <p:cNvSpPr txBox="1"/>
          <p:nvPr/>
        </p:nvSpPr>
        <p:spPr>
          <a:xfrm>
            <a:off x="1843610" y="4800073"/>
            <a:ext cx="1624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3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$24</a:t>
            </a:r>
            <a:endParaRPr lang="zh-CN" altLang="en-US" sz="4400" dirty="0">
              <a:solidFill>
                <a:schemeClr val="accent3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885646" y="3736072"/>
            <a:ext cx="1658217" cy="1084902"/>
            <a:chOff x="991599" y="3961832"/>
            <a:chExt cx="2381188" cy="1557913"/>
          </a:xfrm>
        </p:grpSpPr>
        <p:sp>
          <p:nvSpPr>
            <p:cNvPr id="84" name="等腰三角形 83"/>
            <p:cNvSpPr/>
            <p:nvPr/>
          </p:nvSpPr>
          <p:spPr>
            <a:xfrm rot="5400000">
              <a:off x="1017066" y="3992799"/>
              <a:ext cx="858537" cy="909471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294581" y="3961832"/>
              <a:ext cx="1775226" cy="574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991599" y="4458014"/>
              <a:ext cx="2381188" cy="106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5047037" y="4839372"/>
            <a:ext cx="1624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3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$24</a:t>
            </a:r>
            <a:endParaRPr lang="zh-CN" altLang="en-US" sz="4400" dirty="0">
              <a:solidFill>
                <a:schemeClr val="accent3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089073" y="3775371"/>
            <a:ext cx="1658217" cy="1084902"/>
            <a:chOff x="991599" y="3961832"/>
            <a:chExt cx="2381188" cy="1557913"/>
          </a:xfrm>
        </p:grpSpPr>
        <p:sp>
          <p:nvSpPr>
            <p:cNvPr id="93" name="等腰三角形 92"/>
            <p:cNvSpPr/>
            <p:nvPr/>
          </p:nvSpPr>
          <p:spPr>
            <a:xfrm rot="5400000">
              <a:off x="1017066" y="3992799"/>
              <a:ext cx="858537" cy="909471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294581" y="3961832"/>
              <a:ext cx="1775226" cy="574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991599" y="4458014"/>
              <a:ext cx="2381188" cy="106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8294880" y="4839372"/>
            <a:ext cx="1624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3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$24</a:t>
            </a:r>
            <a:endParaRPr lang="zh-CN" altLang="en-US" sz="4400" dirty="0">
              <a:solidFill>
                <a:schemeClr val="accent3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8336916" y="3775371"/>
            <a:ext cx="1658217" cy="1084902"/>
            <a:chOff x="991599" y="3961832"/>
            <a:chExt cx="2381188" cy="1557913"/>
          </a:xfrm>
        </p:grpSpPr>
        <p:sp>
          <p:nvSpPr>
            <p:cNvPr id="98" name="等腰三角形 97"/>
            <p:cNvSpPr/>
            <p:nvPr/>
          </p:nvSpPr>
          <p:spPr>
            <a:xfrm rot="5400000">
              <a:off x="1017066" y="3992799"/>
              <a:ext cx="858537" cy="909471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294581" y="3961832"/>
              <a:ext cx="1775226" cy="574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991599" y="4458014"/>
              <a:ext cx="2381188" cy="106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91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44754" y="2150622"/>
            <a:ext cx="4551246" cy="3630669"/>
            <a:chOff x="874714" y="1878469"/>
            <a:chExt cx="4551246" cy="3630669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921198" y="1831985"/>
              <a:ext cx="1449084" cy="1542051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1543" y="2187511"/>
              <a:ext cx="144783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About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11543" y="3018508"/>
              <a:ext cx="4214417" cy="1992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Integer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mollis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vehicula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ligula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faucibus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Curabitur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vestibulum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。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Integer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mollis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vehicula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ligula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ut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faucibus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1543" y="5121211"/>
              <a:ext cx="1569757" cy="387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微博</a:t>
              </a:r>
              <a:r>
                <a:rPr lang="en-US" altLang="zh-CN" sz="1400" dirty="0">
                  <a:solidFill>
                    <a:schemeClr val="accent3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@</a:t>
              </a:r>
              <a:r>
                <a:rPr lang="zh-CN" altLang="en-US" sz="1400" dirty="0">
                  <a:solidFill>
                    <a:schemeClr val="accent3"/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1400" dirty="0">
                <a:solidFill>
                  <a:schemeClr val="accent3"/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120" y="1636888"/>
            <a:ext cx="3875390" cy="397670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798888" y="1445895"/>
            <a:ext cx="1983106" cy="3966210"/>
            <a:chOff x="1410865" y="1274163"/>
            <a:chExt cx="2160001" cy="4320000"/>
          </a:xfrm>
        </p:grpSpPr>
        <p:sp>
          <p:nvSpPr>
            <p:cNvPr id="9" name="矩形 8"/>
            <p:cNvSpPr/>
            <p:nvPr/>
          </p:nvSpPr>
          <p:spPr>
            <a:xfrm>
              <a:off x="1410866" y="1274163"/>
              <a:ext cx="2160000" cy="432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865" y="1274163"/>
              <a:ext cx="2160000" cy="2160000"/>
            </a:xfrm>
            <a:custGeom>
              <a:avLst/>
              <a:gdLst>
                <a:gd name="connsiteX0" fmla="*/ 0 w 2160000"/>
                <a:gd name="connsiteY0" fmla="*/ 0 h 2160000"/>
                <a:gd name="connsiteX1" fmla="*/ 2160000 w 2160000"/>
                <a:gd name="connsiteY1" fmla="*/ 0 h 2160000"/>
                <a:gd name="connsiteX2" fmla="*/ 2160000 w 2160000"/>
                <a:gd name="connsiteY2" fmla="*/ 2160000 h 2160000"/>
                <a:gd name="connsiteX3" fmla="*/ 0 w 2160000"/>
                <a:gd name="connsiteY3" fmla="*/ 216000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0" h="2160000">
                  <a:moveTo>
                    <a:pt x="0" y="0"/>
                  </a:moveTo>
                  <a:lnTo>
                    <a:pt x="2160000" y="0"/>
                  </a:lnTo>
                  <a:lnTo>
                    <a:pt x="2160000" y="2160000"/>
                  </a:lnTo>
                  <a:lnTo>
                    <a:pt x="0" y="2160000"/>
                  </a:lnTo>
                  <a:close/>
                </a:path>
              </a:pathLst>
            </a:custGeom>
          </p:spPr>
        </p:pic>
      </p:grpSp>
      <p:sp>
        <p:nvSpPr>
          <p:cNvPr id="11" name="文本框 10"/>
          <p:cNvSpPr txBox="1"/>
          <p:nvPr/>
        </p:nvSpPr>
        <p:spPr>
          <a:xfrm>
            <a:off x="1918914" y="4642664"/>
            <a:ext cx="16246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3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$24</a:t>
            </a:r>
            <a:endParaRPr lang="zh-CN" altLang="en-US" sz="4400" dirty="0">
              <a:solidFill>
                <a:schemeClr val="accent3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60950" y="3578663"/>
            <a:ext cx="1658217" cy="1084902"/>
            <a:chOff x="991599" y="3961832"/>
            <a:chExt cx="2381188" cy="1557913"/>
          </a:xfrm>
        </p:grpSpPr>
        <p:sp>
          <p:nvSpPr>
            <p:cNvPr id="13" name="等腰三角形 12"/>
            <p:cNvSpPr/>
            <p:nvPr/>
          </p:nvSpPr>
          <p:spPr>
            <a:xfrm rot="5400000">
              <a:off x="1017066" y="3992799"/>
              <a:ext cx="858537" cy="909471"/>
            </a:xfrm>
            <a:prstGeom prst="triangle">
              <a:avLst>
                <a:gd name="adj" fmla="val 0"/>
              </a:avLst>
            </a:prstGeom>
            <a:solidFill>
              <a:srgbClr val="8DD5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94581" y="3961832"/>
              <a:ext cx="1775226" cy="574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输入标题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91599" y="4458014"/>
              <a:ext cx="2381188" cy="106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consectetur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</a:rPr>
                <a:t>. 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777921" y="3441270"/>
            <a:ext cx="6045528" cy="799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. Integer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mollis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vehicula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ligula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ut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faucibus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Curabitur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 vestibulum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conse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77921" y="4715777"/>
            <a:ext cx="2607983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在此添加您的副标题</a:t>
            </a:r>
            <a:endParaRPr lang="en-US" altLang="zh-CN" sz="11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在此添加您的副标题</a:t>
            </a:r>
            <a:endParaRPr lang="zh-CN" altLang="en-US" sz="11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402" y="1998550"/>
            <a:ext cx="3568734" cy="175199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6096000" y="2162371"/>
            <a:ext cx="3422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Arial Rounded MT Bold" panose="020F0704030504030204" pitchFamily="34" charset="0"/>
              </a:rPr>
              <a:t>YOUR TITLE HERE</a:t>
            </a:r>
            <a:endParaRPr lang="zh-CN" altLang="en-US" sz="2800" dirty="0">
              <a:latin typeface="Arial Rounded MT Bold" panose="020F07040305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011586"/>
            <a:ext cx="45693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adipisicing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sed</a:t>
            </a:r>
            <a:r>
              <a:rPr lang="en-US" altLang="zh-CN" sz="1200" dirty="0"/>
              <a:t> do </a:t>
            </a:r>
            <a:r>
              <a:rPr lang="en-US" altLang="zh-CN" sz="1200" dirty="0" err="1"/>
              <a:t>eiusmod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tempor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incididunt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labore</a:t>
            </a:r>
            <a:r>
              <a:rPr lang="en-US" altLang="zh-CN" sz="1200" dirty="0"/>
              <a:t> et dolore magna </a:t>
            </a:r>
            <a:r>
              <a:rPr lang="en-US" altLang="zh-CN" sz="1200" dirty="0" err="1"/>
              <a:t>aliqua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enim</a:t>
            </a:r>
            <a:r>
              <a:rPr lang="en-US" altLang="zh-CN" sz="1200" dirty="0"/>
              <a:t> ad minim </a:t>
            </a:r>
            <a:r>
              <a:rPr lang="en-US" altLang="zh-CN" sz="1200" dirty="0" err="1"/>
              <a:t>veniam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quis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nostrud</a:t>
            </a:r>
            <a:r>
              <a:rPr lang="en-US" altLang="zh-CN" sz="1200" dirty="0"/>
              <a:t> exercitation </a:t>
            </a:r>
            <a:r>
              <a:rPr lang="en-US" altLang="zh-CN" sz="1200" dirty="0" err="1"/>
              <a:t>ullamco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laboris</a:t>
            </a:r>
            <a:r>
              <a:rPr lang="en-US" altLang="zh-CN" sz="1200" dirty="0"/>
              <a:t> nisi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aliquip</a:t>
            </a:r>
            <a:r>
              <a:rPr lang="en-US" altLang="zh-CN" sz="1200" dirty="0"/>
              <a:t> ex </a:t>
            </a:r>
            <a:r>
              <a:rPr lang="en-US" altLang="zh-CN" sz="1200" dirty="0" err="1"/>
              <a:t>ea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commodo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consequat</a:t>
            </a:r>
            <a:r>
              <a:rPr lang="en-US" altLang="zh-CN" sz="1200" dirty="0"/>
              <a:t>. Duis </a:t>
            </a:r>
            <a:r>
              <a:rPr lang="en-US" altLang="zh-CN" sz="1200" dirty="0" err="1"/>
              <a:t>aute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irure</a:t>
            </a:r>
            <a:r>
              <a:rPr lang="en-US" altLang="zh-CN" sz="1200" dirty="0"/>
              <a:t> dolor in </a:t>
            </a:r>
            <a:r>
              <a:rPr lang="en-US" altLang="zh-CN" sz="1200" dirty="0" err="1"/>
              <a:t>reprehenderit</a:t>
            </a:r>
            <a:r>
              <a:rPr lang="en-US" altLang="zh-CN" sz="1200" dirty="0"/>
              <a:t> in </a:t>
            </a:r>
            <a:r>
              <a:rPr lang="en-US" altLang="zh-CN" sz="1200" dirty="0" err="1"/>
              <a:t>voluptate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velit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esse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cillum</a:t>
            </a:r>
            <a:r>
              <a:rPr lang="en-US" altLang="zh-CN" sz="1200" dirty="0"/>
              <a:t> dolore </a:t>
            </a:r>
            <a:r>
              <a:rPr lang="en-US" altLang="zh-CN" sz="1200" dirty="0" err="1"/>
              <a:t>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fugiat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nulla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pariatur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Excepteur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sint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occaecat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cupidatat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6096000" y="4537910"/>
            <a:ext cx="45693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consectetur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adipisicing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elit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sed</a:t>
            </a:r>
            <a:r>
              <a:rPr lang="en-US" altLang="zh-CN" sz="1200" dirty="0"/>
              <a:t> do </a:t>
            </a:r>
            <a:r>
              <a:rPr lang="en-US" altLang="zh-CN" sz="1200" dirty="0" err="1"/>
              <a:t>eiusmod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tempor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incididunt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labore</a:t>
            </a:r>
            <a:r>
              <a:rPr lang="en-US" altLang="zh-CN" sz="1200" dirty="0"/>
              <a:t> et dolore magna </a:t>
            </a:r>
            <a:r>
              <a:rPr lang="en-US" altLang="zh-CN" sz="1200" dirty="0" err="1"/>
              <a:t>aliqua</a:t>
            </a:r>
            <a:r>
              <a:rPr lang="en-US" altLang="zh-CN" sz="1200" dirty="0"/>
              <a:t>.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enim</a:t>
            </a:r>
            <a:r>
              <a:rPr lang="en-US" altLang="zh-CN" sz="1200" dirty="0"/>
              <a:t> ad minim </a:t>
            </a:r>
            <a:r>
              <a:rPr lang="en-US" altLang="zh-CN" sz="1200" dirty="0" err="1"/>
              <a:t>veniam</a:t>
            </a:r>
            <a:r>
              <a:rPr lang="en-US" altLang="zh-CN" sz="1200" dirty="0"/>
              <a:t>, </a:t>
            </a:r>
            <a:r>
              <a:rPr lang="en-US" altLang="zh-CN" sz="1200" dirty="0" err="1"/>
              <a:t>quis</a:t>
            </a:r>
            <a:r>
              <a:rPr lang="en-US" altLang="zh-CN" sz="1200" dirty="0"/>
              <a:t> </a:t>
            </a:r>
            <a:r>
              <a:rPr lang="en-US" altLang="zh-CN" sz="1200" dirty="0" err="1"/>
              <a:t>nostrud</a:t>
            </a:r>
            <a:r>
              <a:rPr lang="en-US" altLang="zh-CN" sz="1200" dirty="0"/>
              <a:t> exercitation </a:t>
            </a:r>
            <a:r>
              <a:rPr lang="en-US" altLang="zh-CN" sz="1200" dirty="0" err="1"/>
              <a:t>ullamco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laboris</a:t>
            </a:r>
            <a:r>
              <a:rPr lang="en-US" altLang="zh-CN" sz="1200" dirty="0"/>
              <a:t> nisi </a:t>
            </a:r>
            <a:r>
              <a:rPr lang="en-US" altLang="zh-CN" sz="1200" dirty="0" err="1"/>
              <a:t>ut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aliquip</a:t>
            </a:r>
            <a:r>
              <a:rPr lang="en-US" altLang="zh-CN" sz="1200" dirty="0"/>
              <a:t> ex </a:t>
            </a:r>
            <a:r>
              <a:rPr lang="en-US" altLang="zh-CN" sz="1200" dirty="0" err="1"/>
              <a:t>ea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commodo</a:t>
            </a:r>
            <a:r>
              <a:rPr lang="en-US" altLang="zh-CN" sz="1200" dirty="0"/>
              <a:t> </a:t>
            </a:r>
            <a:r>
              <a:rPr lang="en-US" altLang="zh-CN" sz="1200" dirty="0" err="1"/>
              <a:t>consequat</a:t>
            </a:r>
            <a:r>
              <a:rPr lang="en-US" altLang="zh-CN" sz="1200" dirty="0"/>
              <a:t>. Duis </a:t>
            </a:r>
            <a:r>
              <a:rPr lang="en-US" altLang="zh-CN" sz="1200" dirty="0" err="1"/>
              <a:t>aute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irure</a:t>
            </a:r>
            <a:r>
              <a:rPr lang="en-US" altLang="zh-CN" sz="1200" dirty="0"/>
              <a:t> dolor in </a:t>
            </a:r>
            <a:r>
              <a:rPr lang="en-US" altLang="zh-CN" sz="1200" dirty="0" err="1"/>
              <a:t>reprehenderit</a:t>
            </a:r>
            <a:r>
              <a:rPr lang="en-US" altLang="zh-CN" sz="1200" dirty="0"/>
              <a:t> in </a:t>
            </a:r>
            <a:r>
              <a:rPr lang="en-US" altLang="zh-CN" sz="1200" dirty="0" err="1"/>
              <a:t>voluptate</a:t>
            </a:r>
            <a:r>
              <a:rPr lang="en-US" altLang="zh-CN" sz="1200" dirty="0"/>
              <a:t> </a:t>
            </a:r>
            <a:r>
              <a:rPr lang="en-US" altLang="zh-CN" sz="1200" dirty="0" err="1"/>
              <a:t>velit</a:t>
            </a:r>
            <a:r>
              <a:rPr lang="en-US" altLang="zh-CN" sz="1200" dirty="0"/>
              <a:t>.</a:t>
            </a:r>
            <a:endParaRPr lang="zh-CN" altLang="en-US" sz="1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06" b="99071" l="2262" r="96041">
                        <a14:foregroundMark x1="13007" y1="9693" x2="9237" y2="12601"/>
                        <a14:foregroundMark x1="17861" y1="9047" x2="16400" y2="16155"/>
                        <a14:foregroundMark x1="7304" y1="19911" x2="11074" y2="22092"/>
                        <a14:foregroundMark x1="7917" y1="23950" x2="11074" y2="21971"/>
                        <a14:foregroundMark x1="13242" y1="29806" x2="14939" y2="30735"/>
                        <a14:foregroundMark x1="17154" y1="31462" x2="15551" y2="30735"/>
                        <a14:foregroundMark x1="26861" y1="29160" x2="26013" y2="35622"/>
                        <a14:foregroundMark x1="17389" y1="36995" x2="23940" y2="36026"/>
                        <a14:foregroundMark x1="18615" y1="35824" x2="17389" y2="36026"/>
                        <a14:foregroundMark x1="19698" y1="40711" x2="17625" y2="39782"/>
                        <a14:foregroundMark x1="26767" y1="41761" x2="24458" y2="44588"/>
                        <a14:foregroundMark x1="70877" y1="28352" x2="73798" y2="26050"/>
                        <a14:foregroundMark x1="74128" y1="20194" x2="78040" y2="26777"/>
                        <a14:foregroundMark x1="80584" y1="4564" x2="82281" y2="20921"/>
                        <a14:foregroundMark x1="83035" y1="8441" x2="85815" y2="10622"/>
                        <a14:foregroundMark x1="87041" y1="28554" x2="87512" y2="33320"/>
                        <a14:foregroundMark x1="77427" y1="21648" x2="79123" y2="24798"/>
                        <a14:foregroundMark x1="74505" y1="19669" x2="75825" y2="20638"/>
                        <a14:foregroundMark x1="22620" y1="17690" x2="23563" y2="20840"/>
                        <a14:foregroundMark x1="15316" y1="11349" x2="15457" y2="13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43" y="256345"/>
            <a:ext cx="5253785" cy="613015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594286" y="3645940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4286" y="4844954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94286" y="4009671"/>
            <a:ext cx="26727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4286" y="5183508"/>
            <a:ext cx="26727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4365324" y="3397370"/>
          <a:ext cx="4556975" cy="2527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矩形 12"/>
          <p:cNvSpPr/>
          <p:nvPr/>
        </p:nvSpPr>
        <p:spPr>
          <a:xfrm>
            <a:off x="9832168" y="3584384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Arial Rounded MT Bold" panose="020F0704030504030204" pitchFamily="34" charset="0"/>
              </a:rPr>
              <a:t>20</a:t>
            </a:r>
            <a:r>
              <a:rPr lang="en-US" altLang="zh-CN" dirty="0">
                <a:latin typeface="Arial Rounded MT Bold" panose="020F0704030504030204" pitchFamily="34" charset="0"/>
              </a:rPr>
              <a:t>%</a:t>
            </a:r>
            <a:endParaRPr lang="zh-CN" alt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32168" y="4105405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Arial Rounded MT Bold" panose="020F0704030504030204" pitchFamily="34" charset="0"/>
              </a:rPr>
              <a:t>80</a:t>
            </a:r>
            <a:r>
              <a:rPr lang="en-US" altLang="zh-CN" dirty="0">
                <a:latin typeface="Arial Rounded MT Bold" panose="020F0704030504030204" pitchFamily="34" charset="0"/>
              </a:rPr>
              <a:t>%</a:t>
            </a:r>
            <a:endParaRPr lang="zh-CN" alt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32168" y="4661083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Arial Rounded MT Bold" panose="020F0704030504030204" pitchFamily="34" charset="0"/>
              </a:rPr>
              <a:t>50</a:t>
            </a:r>
            <a:r>
              <a:rPr lang="en-US" altLang="zh-CN" dirty="0">
                <a:latin typeface="Arial Rounded MT Bold" panose="020F0704030504030204" pitchFamily="34" charset="0"/>
              </a:rPr>
              <a:t>%</a:t>
            </a:r>
            <a:endParaRPr lang="zh-CN" altLang="en-US" sz="2400" dirty="0">
              <a:latin typeface="Arial Rounded MT Bold" panose="020F07040305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32168" y="5183508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Arial Rounded MT Bold" panose="020F0704030504030204" pitchFamily="34" charset="0"/>
              </a:rPr>
              <a:t>40</a:t>
            </a:r>
            <a:r>
              <a:rPr lang="en-US" altLang="zh-CN" dirty="0">
                <a:latin typeface="Arial Rounded MT Bold" panose="020F0704030504030204" pitchFamily="34" charset="0"/>
              </a:rPr>
              <a:t>%</a:t>
            </a:r>
            <a:endParaRPr lang="zh-CN" altLang="en-US" sz="2400" dirty="0">
              <a:latin typeface="Arial Rounded MT Bold" panose="020F070403050403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5595" y="1072018"/>
            <a:ext cx="3788232" cy="276837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rot="570839">
            <a:off x="7571557" y="1081449"/>
            <a:ext cx="2632403" cy="2558992"/>
            <a:chOff x="5995227" y="3212585"/>
            <a:chExt cx="2632403" cy="2558992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694832">
              <a:off x="6361421" y="4827224"/>
              <a:ext cx="917641" cy="94435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0530989">
              <a:off x="6561748" y="4162911"/>
              <a:ext cx="1130718" cy="116363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>
              <a:off x="5995227" y="4854649"/>
              <a:ext cx="774788" cy="79734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873960">
              <a:off x="7365017" y="3212585"/>
              <a:ext cx="899944" cy="92614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8570354">
              <a:off x="7002348" y="3456252"/>
              <a:ext cx="1625282" cy="167259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Graphic spid="12" grpId="0">
        <p:bldAsOne/>
      </p:bldGraphic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19" name="文本框 18"/>
            <p:cNvSpPr txBox="1"/>
            <p:nvPr/>
          </p:nvSpPr>
          <p:spPr>
            <a:xfrm>
              <a:off x="5438402" y="1214044"/>
              <a:ext cx="12618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教学反思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369693" y="1970852"/>
            <a:ext cx="2413000" cy="3964422"/>
            <a:chOff x="1412724" y="2116477"/>
            <a:chExt cx="2413000" cy="3964422"/>
          </a:xfrm>
        </p:grpSpPr>
        <p:grpSp>
          <p:nvGrpSpPr>
            <p:cNvPr id="9" name="组合 8"/>
            <p:cNvGrpSpPr/>
            <p:nvPr/>
          </p:nvGrpSpPr>
          <p:grpSpPr>
            <a:xfrm>
              <a:off x="1412724" y="2116477"/>
              <a:ext cx="2413000" cy="3448050"/>
              <a:chOff x="3091840" y="1787865"/>
              <a:chExt cx="2413000" cy="3448050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3091840" y="1787865"/>
                <a:ext cx="2413000" cy="344805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3152774" y="1850685"/>
                <a:ext cx="2295525" cy="330234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noFill/>
              <a:ln>
                <a:solidFill>
                  <a:srgbClr val="FFCA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3245" y="4706833"/>
              <a:ext cx="937435" cy="137406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4833469" y="1970852"/>
            <a:ext cx="2413000" cy="3992356"/>
            <a:chOff x="1412724" y="2116477"/>
            <a:chExt cx="2413000" cy="3992356"/>
          </a:xfrm>
        </p:grpSpPr>
        <p:grpSp>
          <p:nvGrpSpPr>
            <p:cNvPr id="20" name="组合 19"/>
            <p:cNvGrpSpPr/>
            <p:nvPr/>
          </p:nvGrpSpPr>
          <p:grpSpPr>
            <a:xfrm>
              <a:off x="1412724" y="2116477"/>
              <a:ext cx="2413000" cy="3448050"/>
              <a:chOff x="3091840" y="1787865"/>
              <a:chExt cx="2413000" cy="3448050"/>
            </a:xfrm>
          </p:grpSpPr>
          <p:sp>
            <p:nvSpPr>
              <p:cNvPr id="30" name="任意多边形: 形状 29"/>
              <p:cNvSpPr/>
              <p:nvPr/>
            </p:nvSpPr>
            <p:spPr>
              <a:xfrm>
                <a:off x="3091840" y="1787865"/>
                <a:ext cx="2413000" cy="344805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3152774" y="1850685"/>
                <a:ext cx="2295525" cy="330234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noFill/>
              <a:ln>
                <a:solidFill>
                  <a:srgbClr val="FFCA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8725" y="4734767"/>
              <a:ext cx="913971" cy="137406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8208530" y="1970852"/>
            <a:ext cx="2413000" cy="3998469"/>
            <a:chOff x="1412724" y="2116477"/>
            <a:chExt cx="2413000" cy="3998469"/>
          </a:xfrm>
        </p:grpSpPr>
        <p:grpSp>
          <p:nvGrpSpPr>
            <p:cNvPr id="33" name="组合 32"/>
            <p:cNvGrpSpPr/>
            <p:nvPr/>
          </p:nvGrpSpPr>
          <p:grpSpPr>
            <a:xfrm>
              <a:off x="1412724" y="2116477"/>
              <a:ext cx="2413000" cy="3448050"/>
              <a:chOff x="3091840" y="1787865"/>
              <a:chExt cx="2413000" cy="3448050"/>
            </a:xfrm>
          </p:grpSpPr>
          <p:sp>
            <p:nvSpPr>
              <p:cNvPr id="39" name="任意多边形: 形状 38"/>
              <p:cNvSpPr/>
              <p:nvPr/>
            </p:nvSpPr>
            <p:spPr>
              <a:xfrm>
                <a:off x="3091840" y="1787865"/>
                <a:ext cx="2413000" cy="344805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3152774" y="1850685"/>
                <a:ext cx="2295525" cy="3302340"/>
              </a:xfrm>
              <a:custGeom>
                <a:avLst/>
                <a:gdLst>
                  <a:gd name="connsiteX0" fmla="*/ 129228 w 2413000"/>
                  <a:gd name="connsiteY0" fmla="*/ 0 h 3448050"/>
                  <a:gd name="connsiteX1" fmla="*/ 2282641 w 2413000"/>
                  <a:gd name="connsiteY1" fmla="*/ 0 h 3448050"/>
                  <a:gd name="connsiteX2" fmla="*/ 2282606 w 2413000"/>
                  <a:gd name="connsiteY2" fmla="*/ 177 h 3448050"/>
                  <a:gd name="connsiteX3" fmla="*/ 2411834 w 2413000"/>
                  <a:gd name="connsiteY3" fmla="*/ 133527 h 3448050"/>
                  <a:gd name="connsiteX4" fmla="*/ 2413000 w 2413000"/>
                  <a:gd name="connsiteY4" fmla="*/ 133284 h 3448050"/>
                  <a:gd name="connsiteX5" fmla="*/ 2413000 w 2413000"/>
                  <a:gd name="connsiteY5" fmla="*/ 3320265 h 3448050"/>
                  <a:gd name="connsiteX6" fmla="*/ 2386290 w 2413000"/>
                  <a:gd name="connsiteY6" fmla="*/ 3314700 h 3448050"/>
                  <a:gd name="connsiteX7" fmla="*/ 2257062 w 2413000"/>
                  <a:gd name="connsiteY7" fmla="*/ 3448050 h 3448050"/>
                  <a:gd name="connsiteX8" fmla="*/ 129228 w 2413000"/>
                  <a:gd name="connsiteY8" fmla="*/ 3448050 h 3448050"/>
                  <a:gd name="connsiteX9" fmla="*/ 0 w 2413000"/>
                  <a:gd name="connsiteY9" fmla="*/ 3314700 h 3448050"/>
                  <a:gd name="connsiteX10" fmla="*/ 0 w 2413000"/>
                  <a:gd name="connsiteY10" fmla="*/ 133350 h 3448050"/>
                  <a:gd name="connsiteX11" fmla="*/ 129228 w 2413000"/>
                  <a:gd name="connsiteY11" fmla="*/ 0 h 3448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13000" h="3448050">
                    <a:moveTo>
                      <a:pt x="129228" y="0"/>
                    </a:moveTo>
                    <a:lnTo>
                      <a:pt x="2282641" y="0"/>
                    </a:lnTo>
                    <a:lnTo>
                      <a:pt x="2282606" y="177"/>
                    </a:lnTo>
                    <a:cubicBezTo>
                      <a:pt x="2282606" y="73824"/>
                      <a:pt x="2340463" y="133527"/>
                      <a:pt x="2411834" y="133527"/>
                    </a:cubicBezTo>
                    <a:lnTo>
                      <a:pt x="2413000" y="133284"/>
                    </a:lnTo>
                    <a:lnTo>
                      <a:pt x="2413000" y="3320265"/>
                    </a:lnTo>
                    <a:lnTo>
                      <a:pt x="2386290" y="3314700"/>
                    </a:lnTo>
                    <a:cubicBezTo>
                      <a:pt x="2314919" y="3314700"/>
                      <a:pt x="2257062" y="3374403"/>
                      <a:pt x="2257062" y="3448050"/>
                    </a:cubicBezTo>
                    <a:lnTo>
                      <a:pt x="129228" y="3448050"/>
                    </a:lnTo>
                    <a:cubicBezTo>
                      <a:pt x="129228" y="3374403"/>
                      <a:pt x="71371" y="3314700"/>
                      <a:pt x="0" y="3314700"/>
                    </a:cubicBezTo>
                    <a:lnTo>
                      <a:pt x="0" y="133350"/>
                    </a:lnTo>
                    <a:cubicBezTo>
                      <a:pt x="71371" y="133350"/>
                      <a:pt x="129228" y="73647"/>
                      <a:pt x="129228" y="0"/>
                    </a:cubicBezTo>
                    <a:close/>
                  </a:path>
                </a:pathLst>
              </a:custGeom>
              <a:noFill/>
              <a:ln>
                <a:solidFill>
                  <a:srgbClr val="FFCA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388" y="4740880"/>
              <a:ext cx="930191" cy="1374066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1559473" y="3525600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74847" y="3525600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390221" y="3525600"/>
            <a:ext cx="20334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Arial Rounded MT Bold" panose="020F0704030504030204" pitchFamily="34" charset="0"/>
              </a:rPr>
              <a:t>YOUR TITLE HERE</a:t>
            </a:r>
            <a:endParaRPr lang="zh-CN" altLang="en-US" sz="1600" dirty="0">
              <a:latin typeface="Arial Rounded MT Bold" panose="020F070403050403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502329" y="3912599"/>
            <a:ext cx="21477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endParaRPr lang="en-US" altLang="zh-CN" sz="1100" dirty="0">
              <a:solidFill>
                <a:prstClr val="black"/>
              </a:solidFill>
            </a:endParaRPr>
          </a:p>
          <a:p>
            <a:pPr algn="ctr"/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4917703" y="3912599"/>
            <a:ext cx="21477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endParaRPr lang="en-US" altLang="zh-CN" sz="1100" dirty="0">
              <a:solidFill>
                <a:prstClr val="black"/>
              </a:solidFill>
            </a:endParaRPr>
          </a:p>
          <a:p>
            <a:pPr algn="ctr"/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90221" y="3912599"/>
            <a:ext cx="21477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>
                <a:solidFill>
                  <a:prstClr val="black"/>
                </a:solidFill>
              </a:rPr>
              <a:t>Lorem ipsum dolor sit </a:t>
            </a:r>
            <a:r>
              <a:rPr lang="en-US" altLang="zh-CN" sz="1100" dirty="0" err="1">
                <a:solidFill>
                  <a:prstClr val="black"/>
                </a:solidFill>
              </a:rPr>
              <a:t>amet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consectetur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adipisicing</a:t>
            </a:r>
            <a:r>
              <a:rPr lang="en-US" altLang="zh-CN" sz="1100" dirty="0">
                <a:solidFill>
                  <a:prstClr val="black"/>
                </a:solidFill>
              </a:rPr>
              <a:t> </a:t>
            </a:r>
            <a:r>
              <a:rPr lang="en-US" altLang="zh-CN" sz="1100" dirty="0" err="1">
                <a:solidFill>
                  <a:prstClr val="black"/>
                </a:solidFill>
              </a:rPr>
              <a:t>elit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err="1">
                <a:solidFill>
                  <a:prstClr val="black"/>
                </a:solidFill>
              </a:rPr>
              <a:t>sed</a:t>
            </a:r>
            <a:endParaRPr lang="en-US" altLang="zh-CN" sz="1100" dirty="0">
              <a:solidFill>
                <a:prstClr val="black"/>
              </a:solidFill>
            </a:endParaRPr>
          </a:p>
          <a:p>
            <a:pPr algn="ctr"/>
            <a:r>
              <a:rPr lang="en-US" altLang="zh-CN" sz="1100" dirty="0">
                <a:solidFill>
                  <a:prstClr val="black"/>
                </a:solidFill>
              </a:rPr>
              <a:t> do </a:t>
            </a:r>
            <a:r>
              <a:rPr lang="en-US" altLang="zh-CN" sz="1100" dirty="0" err="1">
                <a:solidFill>
                  <a:prstClr val="black"/>
                </a:solidFill>
              </a:rPr>
              <a:t>tempor</a:t>
            </a:r>
            <a:endParaRPr lang="zh-CN" altLang="en-US" dirty="0"/>
          </a:p>
        </p:txBody>
      </p:sp>
      <p:sp>
        <p:nvSpPr>
          <p:cNvPr id="47" name="big-diamond_61708"/>
          <p:cNvSpPr>
            <a:spLocks noChangeAspect="1"/>
          </p:cNvSpPr>
          <p:nvPr/>
        </p:nvSpPr>
        <p:spPr bwMode="auto">
          <a:xfrm>
            <a:off x="2259211" y="2784286"/>
            <a:ext cx="609685" cy="499343"/>
          </a:xfrm>
          <a:custGeom>
            <a:avLst/>
            <a:gdLst>
              <a:gd name="connsiteX0" fmla="*/ 374823 w 605522"/>
              <a:gd name="connsiteY0" fmla="*/ 232327 h 495934"/>
              <a:gd name="connsiteX1" fmla="*/ 328351 w 605522"/>
              <a:gd name="connsiteY1" fmla="*/ 278712 h 495934"/>
              <a:gd name="connsiteX2" fmla="*/ 374823 w 605522"/>
              <a:gd name="connsiteY2" fmla="*/ 325282 h 495934"/>
              <a:gd name="connsiteX3" fmla="*/ 421479 w 605522"/>
              <a:gd name="connsiteY3" fmla="*/ 278712 h 495934"/>
              <a:gd name="connsiteX4" fmla="*/ 374823 w 605522"/>
              <a:gd name="connsiteY4" fmla="*/ 232327 h 495934"/>
              <a:gd name="connsiteX5" fmla="*/ 374823 w 605522"/>
              <a:gd name="connsiteY5" fmla="*/ 202876 h 495934"/>
              <a:gd name="connsiteX6" fmla="*/ 450984 w 605522"/>
              <a:gd name="connsiteY6" fmla="*/ 278712 h 495934"/>
              <a:gd name="connsiteX7" fmla="*/ 374823 w 605522"/>
              <a:gd name="connsiteY7" fmla="*/ 354733 h 495934"/>
              <a:gd name="connsiteX8" fmla="*/ 298845 w 605522"/>
              <a:gd name="connsiteY8" fmla="*/ 278712 h 495934"/>
              <a:gd name="connsiteX9" fmla="*/ 374823 w 605522"/>
              <a:gd name="connsiteY9" fmla="*/ 202876 h 495934"/>
              <a:gd name="connsiteX10" fmla="*/ 374858 w 605522"/>
              <a:gd name="connsiteY10" fmla="*/ 175958 h 495934"/>
              <a:gd name="connsiteX11" fmla="*/ 271966 w 605522"/>
              <a:gd name="connsiteY11" fmla="*/ 278712 h 495934"/>
              <a:gd name="connsiteX12" fmla="*/ 374858 w 605522"/>
              <a:gd name="connsiteY12" fmla="*/ 381650 h 495934"/>
              <a:gd name="connsiteX13" fmla="*/ 477933 w 605522"/>
              <a:gd name="connsiteY13" fmla="*/ 278712 h 495934"/>
              <a:gd name="connsiteX14" fmla="*/ 374858 w 605522"/>
              <a:gd name="connsiteY14" fmla="*/ 175958 h 495934"/>
              <a:gd name="connsiteX15" fmla="*/ 91625 w 605522"/>
              <a:gd name="connsiteY15" fmla="*/ 169355 h 495934"/>
              <a:gd name="connsiteX16" fmla="*/ 91625 w 605522"/>
              <a:gd name="connsiteY16" fmla="*/ 203964 h 495934"/>
              <a:gd name="connsiteX17" fmla="*/ 165728 w 605522"/>
              <a:gd name="connsiteY17" fmla="*/ 203964 h 495934"/>
              <a:gd name="connsiteX18" fmla="*/ 165728 w 605522"/>
              <a:gd name="connsiteY18" fmla="*/ 169355 h 495934"/>
              <a:gd name="connsiteX19" fmla="*/ 374858 w 605522"/>
              <a:gd name="connsiteY19" fmla="*/ 146494 h 495934"/>
              <a:gd name="connsiteX20" fmla="*/ 507436 w 605522"/>
              <a:gd name="connsiteY20" fmla="*/ 278712 h 495934"/>
              <a:gd name="connsiteX21" fmla="*/ 374858 w 605522"/>
              <a:gd name="connsiteY21" fmla="*/ 411114 h 495934"/>
              <a:gd name="connsiteX22" fmla="*/ 242463 w 605522"/>
              <a:gd name="connsiteY22" fmla="*/ 278712 h 495934"/>
              <a:gd name="connsiteX23" fmla="*/ 374858 w 605522"/>
              <a:gd name="connsiteY23" fmla="*/ 146494 h 495934"/>
              <a:gd name="connsiteX24" fmla="*/ 91625 w 605522"/>
              <a:gd name="connsiteY24" fmla="*/ 144871 h 495934"/>
              <a:gd name="connsiteX25" fmla="*/ 165728 w 605522"/>
              <a:gd name="connsiteY25" fmla="*/ 144871 h 495934"/>
              <a:gd name="connsiteX26" fmla="*/ 190245 w 605522"/>
              <a:gd name="connsiteY26" fmla="*/ 169355 h 495934"/>
              <a:gd name="connsiteX27" fmla="*/ 190245 w 605522"/>
              <a:gd name="connsiteY27" fmla="*/ 203964 h 495934"/>
              <a:gd name="connsiteX28" fmla="*/ 165728 w 605522"/>
              <a:gd name="connsiteY28" fmla="*/ 228632 h 495934"/>
              <a:gd name="connsiteX29" fmla="*/ 91625 w 605522"/>
              <a:gd name="connsiteY29" fmla="*/ 228632 h 495934"/>
              <a:gd name="connsiteX30" fmla="*/ 67108 w 605522"/>
              <a:gd name="connsiteY30" fmla="*/ 203964 h 495934"/>
              <a:gd name="connsiteX31" fmla="*/ 67108 w 605522"/>
              <a:gd name="connsiteY31" fmla="*/ 169355 h 495934"/>
              <a:gd name="connsiteX32" fmla="*/ 91625 w 605522"/>
              <a:gd name="connsiteY32" fmla="*/ 144871 h 495934"/>
              <a:gd name="connsiteX33" fmla="*/ 55315 w 605522"/>
              <a:gd name="connsiteY33" fmla="*/ 98487 h 495934"/>
              <a:gd name="connsiteX34" fmla="*/ 36877 w 605522"/>
              <a:gd name="connsiteY34" fmla="*/ 116896 h 495934"/>
              <a:gd name="connsiteX35" fmla="*/ 36877 w 605522"/>
              <a:gd name="connsiteY35" fmla="*/ 440708 h 495934"/>
              <a:gd name="connsiteX36" fmla="*/ 55315 w 605522"/>
              <a:gd name="connsiteY36" fmla="*/ 459116 h 495934"/>
              <a:gd name="connsiteX37" fmla="*/ 550207 w 605522"/>
              <a:gd name="connsiteY37" fmla="*/ 459116 h 495934"/>
              <a:gd name="connsiteX38" fmla="*/ 568645 w 605522"/>
              <a:gd name="connsiteY38" fmla="*/ 440708 h 495934"/>
              <a:gd name="connsiteX39" fmla="*/ 568645 w 605522"/>
              <a:gd name="connsiteY39" fmla="*/ 116896 h 495934"/>
              <a:gd name="connsiteX40" fmla="*/ 550207 w 605522"/>
              <a:gd name="connsiteY40" fmla="*/ 98487 h 495934"/>
              <a:gd name="connsiteX41" fmla="*/ 406755 w 605522"/>
              <a:gd name="connsiteY41" fmla="*/ 36818 h 495934"/>
              <a:gd name="connsiteX42" fmla="*/ 406755 w 605522"/>
              <a:gd name="connsiteY42" fmla="*/ 59092 h 495934"/>
              <a:gd name="connsiteX43" fmla="*/ 488253 w 605522"/>
              <a:gd name="connsiteY43" fmla="*/ 59092 h 495934"/>
              <a:gd name="connsiteX44" fmla="*/ 488253 w 605522"/>
              <a:gd name="connsiteY44" fmla="*/ 36818 h 495934"/>
              <a:gd name="connsiteX45" fmla="*/ 400486 w 605522"/>
              <a:gd name="connsiteY45" fmla="*/ 0 h 495934"/>
              <a:gd name="connsiteX46" fmla="*/ 494338 w 605522"/>
              <a:gd name="connsiteY46" fmla="*/ 0 h 495934"/>
              <a:gd name="connsiteX47" fmla="*/ 525130 w 605522"/>
              <a:gd name="connsiteY47" fmla="*/ 30559 h 495934"/>
              <a:gd name="connsiteX48" fmla="*/ 525130 w 605522"/>
              <a:gd name="connsiteY48" fmla="*/ 61670 h 495934"/>
              <a:gd name="connsiteX49" fmla="*/ 550207 w 605522"/>
              <a:gd name="connsiteY49" fmla="*/ 61670 h 495934"/>
              <a:gd name="connsiteX50" fmla="*/ 605522 w 605522"/>
              <a:gd name="connsiteY50" fmla="*/ 116896 h 495934"/>
              <a:gd name="connsiteX51" fmla="*/ 605522 w 605522"/>
              <a:gd name="connsiteY51" fmla="*/ 440708 h 495934"/>
              <a:gd name="connsiteX52" fmla="*/ 550207 w 605522"/>
              <a:gd name="connsiteY52" fmla="*/ 495934 h 495934"/>
              <a:gd name="connsiteX53" fmla="*/ 55315 w 605522"/>
              <a:gd name="connsiteY53" fmla="*/ 495934 h 495934"/>
              <a:gd name="connsiteX54" fmla="*/ 0 w 605522"/>
              <a:gd name="connsiteY54" fmla="*/ 440708 h 495934"/>
              <a:gd name="connsiteX55" fmla="*/ 0 w 605522"/>
              <a:gd name="connsiteY55" fmla="*/ 116896 h 495934"/>
              <a:gd name="connsiteX56" fmla="*/ 55315 w 605522"/>
              <a:gd name="connsiteY56" fmla="*/ 61670 h 495934"/>
              <a:gd name="connsiteX57" fmla="*/ 369878 w 605522"/>
              <a:gd name="connsiteY57" fmla="*/ 61670 h 495934"/>
              <a:gd name="connsiteX58" fmla="*/ 369878 w 605522"/>
              <a:gd name="connsiteY58" fmla="*/ 30559 h 495934"/>
              <a:gd name="connsiteX59" fmla="*/ 400486 w 605522"/>
              <a:gd name="connsiteY59" fmla="*/ 0 h 49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5522" h="495934">
                <a:moveTo>
                  <a:pt x="374823" y="232327"/>
                </a:moveTo>
                <a:cubicBezTo>
                  <a:pt x="349189" y="232327"/>
                  <a:pt x="328351" y="253127"/>
                  <a:pt x="328351" y="278712"/>
                </a:cubicBezTo>
                <a:cubicBezTo>
                  <a:pt x="328351" y="304482"/>
                  <a:pt x="349189" y="325282"/>
                  <a:pt x="374823" y="325282"/>
                </a:cubicBezTo>
                <a:cubicBezTo>
                  <a:pt x="400640" y="325282"/>
                  <a:pt x="421479" y="304482"/>
                  <a:pt x="421479" y="278712"/>
                </a:cubicBezTo>
                <a:cubicBezTo>
                  <a:pt x="421479" y="253127"/>
                  <a:pt x="400640" y="232327"/>
                  <a:pt x="374823" y="232327"/>
                </a:cubicBezTo>
                <a:close/>
                <a:moveTo>
                  <a:pt x="374823" y="202876"/>
                </a:moveTo>
                <a:cubicBezTo>
                  <a:pt x="416868" y="202876"/>
                  <a:pt x="450984" y="236929"/>
                  <a:pt x="450984" y="278712"/>
                </a:cubicBezTo>
                <a:cubicBezTo>
                  <a:pt x="450984" y="320680"/>
                  <a:pt x="416868" y="354733"/>
                  <a:pt x="374823" y="354733"/>
                </a:cubicBezTo>
                <a:cubicBezTo>
                  <a:pt x="332961" y="354733"/>
                  <a:pt x="298845" y="320680"/>
                  <a:pt x="298845" y="278712"/>
                </a:cubicBezTo>
                <a:cubicBezTo>
                  <a:pt x="298845" y="236929"/>
                  <a:pt x="332961" y="202876"/>
                  <a:pt x="374823" y="202876"/>
                </a:cubicBezTo>
                <a:close/>
                <a:moveTo>
                  <a:pt x="374858" y="175958"/>
                </a:moveTo>
                <a:cubicBezTo>
                  <a:pt x="318064" y="175958"/>
                  <a:pt x="271966" y="221995"/>
                  <a:pt x="271966" y="278712"/>
                </a:cubicBezTo>
                <a:cubicBezTo>
                  <a:pt x="271966" y="335614"/>
                  <a:pt x="318064" y="381650"/>
                  <a:pt x="374858" y="381650"/>
                </a:cubicBezTo>
                <a:cubicBezTo>
                  <a:pt x="431651" y="381650"/>
                  <a:pt x="477933" y="335614"/>
                  <a:pt x="477933" y="278712"/>
                </a:cubicBezTo>
                <a:cubicBezTo>
                  <a:pt x="477933" y="221995"/>
                  <a:pt x="431651" y="175958"/>
                  <a:pt x="374858" y="175958"/>
                </a:cubicBezTo>
                <a:close/>
                <a:moveTo>
                  <a:pt x="91625" y="169355"/>
                </a:moveTo>
                <a:lnTo>
                  <a:pt x="91625" y="203964"/>
                </a:lnTo>
                <a:lnTo>
                  <a:pt x="165728" y="203964"/>
                </a:lnTo>
                <a:lnTo>
                  <a:pt x="165728" y="169355"/>
                </a:lnTo>
                <a:close/>
                <a:moveTo>
                  <a:pt x="374858" y="146494"/>
                </a:moveTo>
                <a:cubicBezTo>
                  <a:pt x="448062" y="146494"/>
                  <a:pt x="507436" y="205790"/>
                  <a:pt x="507436" y="278712"/>
                </a:cubicBezTo>
                <a:cubicBezTo>
                  <a:pt x="507436" y="351819"/>
                  <a:pt x="448062" y="411114"/>
                  <a:pt x="374858" y="411114"/>
                </a:cubicBezTo>
                <a:cubicBezTo>
                  <a:pt x="301838" y="411114"/>
                  <a:pt x="242463" y="351819"/>
                  <a:pt x="242463" y="278712"/>
                </a:cubicBezTo>
                <a:cubicBezTo>
                  <a:pt x="242463" y="205790"/>
                  <a:pt x="301838" y="146494"/>
                  <a:pt x="374858" y="146494"/>
                </a:cubicBezTo>
                <a:close/>
                <a:moveTo>
                  <a:pt x="91625" y="144871"/>
                </a:moveTo>
                <a:lnTo>
                  <a:pt x="165728" y="144871"/>
                </a:lnTo>
                <a:cubicBezTo>
                  <a:pt x="179369" y="144871"/>
                  <a:pt x="190245" y="155916"/>
                  <a:pt x="190245" y="169355"/>
                </a:cubicBezTo>
                <a:lnTo>
                  <a:pt x="190245" y="203964"/>
                </a:lnTo>
                <a:cubicBezTo>
                  <a:pt x="190245" y="217587"/>
                  <a:pt x="179369" y="228632"/>
                  <a:pt x="165728" y="228632"/>
                </a:cubicBezTo>
                <a:lnTo>
                  <a:pt x="91625" y="228632"/>
                </a:lnTo>
                <a:cubicBezTo>
                  <a:pt x="77984" y="228632"/>
                  <a:pt x="67108" y="217587"/>
                  <a:pt x="67108" y="203964"/>
                </a:cubicBezTo>
                <a:lnTo>
                  <a:pt x="67108" y="169355"/>
                </a:lnTo>
                <a:cubicBezTo>
                  <a:pt x="67108" y="155916"/>
                  <a:pt x="77984" y="144871"/>
                  <a:pt x="91625" y="144871"/>
                </a:cubicBezTo>
                <a:close/>
                <a:moveTo>
                  <a:pt x="55315" y="98487"/>
                </a:moveTo>
                <a:cubicBezTo>
                  <a:pt x="45174" y="98487"/>
                  <a:pt x="36877" y="106771"/>
                  <a:pt x="36877" y="116896"/>
                </a:cubicBezTo>
                <a:lnTo>
                  <a:pt x="36877" y="440708"/>
                </a:lnTo>
                <a:cubicBezTo>
                  <a:pt x="36877" y="450832"/>
                  <a:pt x="45174" y="459116"/>
                  <a:pt x="55315" y="459116"/>
                </a:cubicBezTo>
                <a:lnTo>
                  <a:pt x="550207" y="459116"/>
                </a:lnTo>
                <a:cubicBezTo>
                  <a:pt x="560348" y="459116"/>
                  <a:pt x="568645" y="450832"/>
                  <a:pt x="568645" y="440708"/>
                </a:cubicBezTo>
                <a:lnTo>
                  <a:pt x="568645" y="116896"/>
                </a:lnTo>
                <a:cubicBezTo>
                  <a:pt x="568645" y="106771"/>
                  <a:pt x="560348" y="98487"/>
                  <a:pt x="550207" y="98487"/>
                </a:cubicBezTo>
                <a:close/>
                <a:moveTo>
                  <a:pt x="406755" y="36818"/>
                </a:moveTo>
                <a:lnTo>
                  <a:pt x="406755" y="59092"/>
                </a:lnTo>
                <a:lnTo>
                  <a:pt x="488253" y="59092"/>
                </a:lnTo>
                <a:lnTo>
                  <a:pt x="488253" y="36818"/>
                </a:lnTo>
                <a:close/>
                <a:moveTo>
                  <a:pt x="400486" y="0"/>
                </a:moveTo>
                <a:lnTo>
                  <a:pt x="494338" y="0"/>
                </a:lnTo>
                <a:cubicBezTo>
                  <a:pt x="511301" y="0"/>
                  <a:pt x="525130" y="13623"/>
                  <a:pt x="525130" y="30559"/>
                </a:cubicBezTo>
                <a:lnTo>
                  <a:pt x="525130" y="61670"/>
                </a:lnTo>
                <a:lnTo>
                  <a:pt x="550207" y="61670"/>
                </a:lnTo>
                <a:cubicBezTo>
                  <a:pt x="580630" y="61670"/>
                  <a:pt x="605522" y="86337"/>
                  <a:pt x="605522" y="116896"/>
                </a:cubicBezTo>
                <a:lnTo>
                  <a:pt x="605522" y="440708"/>
                </a:lnTo>
                <a:cubicBezTo>
                  <a:pt x="605522" y="471082"/>
                  <a:pt x="580630" y="495934"/>
                  <a:pt x="550207" y="495934"/>
                </a:cubicBezTo>
                <a:lnTo>
                  <a:pt x="55315" y="495934"/>
                </a:lnTo>
                <a:cubicBezTo>
                  <a:pt x="24892" y="495934"/>
                  <a:pt x="0" y="471082"/>
                  <a:pt x="0" y="440708"/>
                </a:cubicBezTo>
                <a:lnTo>
                  <a:pt x="0" y="116896"/>
                </a:lnTo>
                <a:cubicBezTo>
                  <a:pt x="0" y="86337"/>
                  <a:pt x="24892" y="61670"/>
                  <a:pt x="55315" y="61670"/>
                </a:cubicBezTo>
                <a:lnTo>
                  <a:pt x="369878" y="61670"/>
                </a:lnTo>
                <a:lnTo>
                  <a:pt x="369878" y="30559"/>
                </a:lnTo>
                <a:cubicBezTo>
                  <a:pt x="369878" y="13623"/>
                  <a:pt x="383522" y="0"/>
                  <a:pt x="400486" y="0"/>
                </a:cubicBezTo>
                <a:close/>
              </a:path>
            </a:pathLst>
          </a:custGeom>
          <a:solidFill>
            <a:srgbClr val="FFCAD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big-diamond_61708"/>
          <p:cNvSpPr>
            <a:spLocks noChangeAspect="1"/>
          </p:cNvSpPr>
          <p:nvPr/>
        </p:nvSpPr>
        <p:spPr bwMode="auto">
          <a:xfrm>
            <a:off x="5711614" y="2748426"/>
            <a:ext cx="609685" cy="576936"/>
          </a:xfrm>
          <a:custGeom>
            <a:avLst/>
            <a:gdLst>
              <a:gd name="T0" fmla="*/ 5172 w 5173"/>
              <a:gd name="T1" fmla="*/ 1894 h 4903"/>
              <a:gd name="T2" fmla="*/ 5162 w 5173"/>
              <a:gd name="T3" fmla="*/ 1850 h 4903"/>
              <a:gd name="T4" fmla="*/ 5158 w 5173"/>
              <a:gd name="T5" fmla="*/ 1838 h 4903"/>
              <a:gd name="T6" fmla="*/ 5154 w 5173"/>
              <a:gd name="T7" fmla="*/ 1829 h 4903"/>
              <a:gd name="T8" fmla="*/ 4120 w 5173"/>
              <a:gd name="T9" fmla="*/ 0 h 4903"/>
              <a:gd name="T10" fmla="*/ 893 w 5173"/>
              <a:gd name="T11" fmla="*/ 98 h 4903"/>
              <a:gd name="T12" fmla="*/ 17 w 5173"/>
              <a:gd name="T13" fmla="*/ 1834 h 4903"/>
              <a:gd name="T14" fmla="*/ 14 w 5173"/>
              <a:gd name="T15" fmla="*/ 1840 h 4903"/>
              <a:gd name="T16" fmla="*/ 2 w 5173"/>
              <a:gd name="T17" fmla="*/ 1880 h 4903"/>
              <a:gd name="T18" fmla="*/ 1 w 5173"/>
              <a:gd name="T19" fmla="*/ 1899 h 4903"/>
              <a:gd name="T20" fmla="*/ 4 w 5173"/>
              <a:gd name="T21" fmla="*/ 1948 h 4903"/>
              <a:gd name="T22" fmla="*/ 20 w 5173"/>
              <a:gd name="T23" fmla="*/ 1993 h 4903"/>
              <a:gd name="T24" fmla="*/ 25 w 5173"/>
              <a:gd name="T25" fmla="*/ 2005 h 4903"/>
              <a:gd name="T26" fmla="*/ 35 w 5173"/>
              <a:gd name="T27" fmla="*/ 2018 h 4903"/>
              <a:gd name="T28" fmla="*/ 42 w 5173"/>
              <a:gd name="T29" fmla="*/ 2028 h 4903"/>
              <a:gd name="T30" fmla="*/ 2587 w 5173"/>
              <a:gd name="T31" fmla="*/ 4903 h 4903"/>
              <a:gd name="T32" fmla="*/ 5131 w 5173"/>
              <a:gd name="T33" fmla="*/ 2028 h 4903"/>
              <a:gd name="T34" fmla="*/ 5138 w 5173"/>
              <a:gd name="T35" fmla="*/ 2018 h 4903"/>
              <a:gd name="T36" fmla="*/ 5148 w 5173"/>
              <a:gd name="T37" fmla="*/ 2005 h 4903"/>
              <a:gd name="T38" fmla="*/ 5153 w 5173"/>
              <a:gd name="T39" fmla="*/ 1993 h 4903"/>
              <a:gd name="T40" fmla="*/ 5169 w 5173"/>
              <a:gd name="T41" fmla="*/ 1948 h 4903"/>
              <a:gd name="T42" fmla="*/ 5172 w 5173"/>
              <a:gd name="T43" fmla="*/ 1899 h 4903"/>
              <a:gd name="T44" fmla="*/ 3547 w 5173"/>
              <a:gd name="T45" fmla="*/ 1732 h 4903"/>
              <a:gd name="T46" fmla="*/ 2279 w 5173"/>
              <a:gd name="T47" fmla="*/ 358 h 4903"/>
              <a:gd name="T48" fmla="*/ 1163 w 5173"/>
              <a:gd name="T49" fmla="*/ 358 h 4903"/>
              <a:gd name="T50" fmla="*/ 1230 w 5173"/>
              <a:gd name="T51" fmla="*/ 1732 h 4903"/>
              <a:gd name="T52" fmla="*/ 1163 w 5173"/>
              <a:gd name="T53" fmla="*/ 358 h 4903"/>
              <a:gd name="T54" fmla="*/ 1226 w 5173"/>
              <a:gd name="T55" fmla="*/ 2091 h 4903"/>
              <a:gd name="T56" fmla="*/ 567 w 5173"/>
              <a:gd name="T57" fmla="*/ 2091 h 4903"/>
              <a:gd name="T58" fmla="*/ 1618 w 5173"/>
              <a:gd name="T59" fmla="*/ 2091 h 4903"/>
              <a:gd name="T60" fmla="*/ 2587 w 5173"/>
              <a:gd name="T61" fmla="*/ 4288 h 4903"/>
              <a:gd name="T62" fmla="*/ 3947 w 5173"/>
              <a:gd name="T63" fmla="*/ 2091 h 4903"/>
              <a:gd name="T64" fmla="*/ 3248 w 5173"/>
              <a:gd name="T65" fmla="*/ 3677 h 4903"/>
              <a:gd name="T66" fmla="*/ 3290 w 5173"/>
              <a:gd name="T67" fmla="*/ 358 h 4903"/>
              <a:gd name="T68" fmla="*/ 4704 w 5173"/>
              <a:gd name="T69" fmla="*/ 1732 h 4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173" h="4903">
                <a:moveTo>
                  <a:pt x="5172" y="1899"/>
                </a:moveTo>
                <a:lnTo>
                  <a:pt x="5172" y="1894"/>
                </a:lnTo>
                <a:cubicBezTo>
                  <a:pt x="5172" y="1889"/>
                  <a:pt x="5172" y="1884"/>
                  <a:pt x="5171" y="1880"/>
                </a:cubicBezTo>
                <a:cubicBezTo>
                  <a:pt x="5169" y="1871"/>
                  <a:pt x="5166" y="1861"/>
                  <a:pt x="5162" y="1850"/>
                </a:cubicBezTo>
                <a:cubicBezTo>
                  <a:pt x="5161" y="1847"/>
                  <a:pt x="5160" y="1843"/>
                  <a:pt x="5159" y="1840"/>
                </a:cubicBezTo>
                <a:cubicBezTo>
                  <a:pt x="5159" y="1839"/>
                  <a:pt x="5159" y="1838"/>
                  <a:pt x="5158" y="1838"/>
                </a:cubicBezTo>
                <a:cubicBezTo>
                  <a:pt x="5158" y="1837"/>
                  <a:pt x="5157" y="1835"/>
                  <a:pt x="5156" y="1834"/>
                </a:cubicBezTo>
                <a:cubicBezTo>
                  <a:pt x="5156" y="1832"/>
                  <a:pt x="5155" y="1831"/>
                  <a:pt x="5154" y="1829"/>
                </a:cubicBezTo>
                <a:lnTo>
                  <a:pt x="4280" y="98"/>
                </a:lnTo>
                <a:cubicBezTo>
                  <a:pt x="4249" y="37"/>
                  <a:pt x="4188" y="0"/>
                  <a:pt x="4120" y="0"/>
                </a:cubicBezTo>
                <a:lnTo>
                  <a:pt x="1053" y="0"/>
                </a:lnTo>
                <a:cubicBezTo>
                  <a:pt x="985" y="0"/>
                  <a:pt x="924" y="37"/>
                  <a:pt x="893" y="98"/>
                </a:cubicBezTo>
                <a:lnTo>
                  <a:pt x="19" y="1829"/>
                </a:lnTo>
                <a:cubicBezTo>
                  <a:pt x="18" y="1831"/>
                  <a:pt x="18" y="1832"/>
                  <a:pt x="17" y="1834"/>
                </a:cubicBezTo>
                <a:cubicBezTo>
                  <a:pt x="16" y="1835"/>
                  <a:pt x="15" y="1837"/>
                  <a:pt x="15" y="1838"/>
                </a:cubicBezTo>
                <a:cubicBezTo>
                  <a:pt x="14" y="1838"/>
                  <a:pt x="14" y="1839"/>
                  <a:pt x="14" y="1840"/>
                </a:cubicBezTo>
                <a:cubicBezTo>
                  <a:pt x="13" y="1843"/>
                  <a:pt x="12" y="1847"/>
                  <a:pt x="11" y="1850"/>
                </a:cubicBezTo>
                <a:cubicBezTo>
                  <a:pt x="7" y="1861"/>
                  <a:pt x="4" y="1871"/>
                  <a:pt x="2" y="1880"/>
                </a:cubicBezTo>
                <a:cubicBezTo>
                  <a:pt x="1" y="1884"/>
                  <a:pt x="1" y="1889"/>
                  <a:pt x="1" y="1894"/>
                </a:cubicBezTo>
                <a:lnTo>
                  <a:pt x="1" y="1899"/>
                </a:lnTo>
                <a:cubicBezTo>
                  <a:pt x="0" y="1911"/>
                  <a:pt x="0" y="1920"/>
                  <a:pt x="1" y="1928"/>
                </a:cubicBezTo>
                <a:cubicBezTo>
                  <a:pt x="1" y="1934"/>
                  <a:pt x="2" y="1940"/>
                  <a:pt x="4" y="1948"/>
                </a:cubicBezTo>
                <a:cubicBezTo>
                  <a:pt x="6" y="1958"/>
                  <a:pt x="8" y="1966"/>
                  <a:pt x="12" y="1975"/>
                </a:cubicBezTo>
                <a:cubicBezTo>
                  <a:pt x="14" y="1981"/>
                  <a:pt x="17" y="1987"/>
                  <a:pt x="20" y="1993"/>
                </a:cubicBezTo>
                <a:cubicBezTo>
                  <a:pt x="21" y="1996"/>
                  <a:pt x="23" y="1999"/>
                  <a:pt x="24" y="2002"/>
                </a:cubicBezTo>
                <a:cubicBezTo>
                  <a:pt x="24" y="2003"/>
                  <a:pt x="24" y="2004"/>
                  <a:pt x="25" y="2005"/>
                </a:cubicBezTo>
                <a:cubicBezTo>
                  <a:pt x="26" y="2006"/>
                  <a:pt x="28" y="2008"/>
                  <a:pt x="29" y="2010"/>
                </a:cubicBezTo>
                <a:cubicBezTo>
                  <a:pt x="31" y="2013"/>
                  <a:pt x="33" y="2015"/>
                  <a:pt x="35" y="2018"/>
                </a:cubicBezTo>
                <a:cubicBezTo>
                  <a:pt x="37" y="2020"/>
                  <a:pt x="39" y="2023"/>
                  <a:pt x="41" y="2026"/>
                </a:cubicBezTo>
                <a:cubicBezTo>
                  <a:pt x="41" y="2027"/>
                  <a:pt x="41" y="2027"/>
                  <a:pt x="42" y="2028"/>
                </a:cubicBezTo>
                <a:lnTo>
                  <a:pt x="2450" y="4841"/>
                </a:lnTo>
                <a:cubicBezTo>
                  <a:pt x="2485" y="4881"/>
                  <a:pt x="2534" y="4903"/>
                  <a:pt x="2587" y="4903"/>
                </a:cubicBezTo>
                <a:cubicBezTo>
                  <a:pt x="2639" y="4903"/>
                  <a:pt x="2689" y="4881"/>
                  <a:pt x="2723" y="4841"/>
                </a:cubicBezTo>
                <a:lnTo>
                  <a:pt x="5131" y="2028"/>
                </a:lnTo>
                <a:cubicBezTo>
                  <a:pt x="5132" y="2027"/>
                  <a:pt x="5132" y="2027"/>
                  <a:pt x="5132" y="2026"/>
                </a:cubicBezTo>
                <a:cubicBezTo>
                  <a:pt x="5134" y="2023"/>
                  <a:pt x="5136" y="2020"/>
                  <a:pt x="5138" y="2018"/>
                </a:cubicBezTo>
                <a:cubicBezTo>
                  <a:pt x="5140" y="2015"/>
                  <a:pt x="5142" y="2013"/>
                  <a:pt x="5144" y="2010"/>
                </a:cubicBezTo>
                <a:cubicBezTo>
                  <a:pt x="5146" y="2008"/>
                  <a:pt x="5147" y="2006"/>
                  <a:pt x="5148" y="2005"/>
                </a:cubicBezTo>
                <a:cubicBezTo>
                  <a:pt x="5149" y="2004"/>
                  <a:pt x="5149" y="2003"/>
                  <a:pt x="5149" y="2002"/>
                </a:cubicBezTo>
                <a:cubicBezTo>
                  <a:pt x="5151" y="1999"/>
                  <a:pt x="5152" y="1996"/>
                  <a:pt x="5153" y="1993"/>
                </a:cubicBezTo>
                <a:cubicBezTo>
                  <a:pt x="5157" y="1987"/>
                  <a:pt x="5159" y="1981"/>
                  <a:pt x="5162" y="1975"/>
                </a:cubicBezTo>
                <a:cubicBezTo>
                  <a:pt x="5165" y="1966"/>
                  <a:pt x="5167" y="1958"/>
                  <a:pt x="5169" y="1948"/>
                </a:cubicBezTo>
                <a:cubicBezTo>
                  <a:pt x="5171" y="1941"/>
                  <a:pt x="5172" y="1934"/>
                  <a:pt x="5173" y="1928"/>
                </a:cubicBezTo>
                <a:cubicBezTo>
                  <a:pt x="5173" y="1920"/>
                  <a:pt x="5173" y="1912"/>
                  <a:pt x="5172" y="1899"/>
                </a:cubicBezTo>
                <a:close/>
                <a:moveTo>
                  <a:pt x="2894" y="358"/>
                </a:moveTo>
                <a:lnTo>
                  <a:pt x="3547" y="1732"/>
                </a:lnTo>
                <a:lnTo>
                  <a:pt x="1626" y="1732"/>
                </a:lnTo>
                <a:lnTo>
                  <a:pt x="2279" y="358"/>
                </a:lnTo>
                <a:lnTo>
                  <a:pt x="2894" y="358"/>
                </a:lnTo>
                <a:close/>
                <a:moveTo>
                  <a:pt x="1163" y="358"/>
                </a:moveTo>
                <a:lnTo>
                  <a:pt x="1883" y="358"/>
                </a:lnTo>
                <a:lnTo>
                  <a:pt x="1230" y="1732"/>
                </a:lnTo>
                <a:lnTo>
                  <a:pt x="469" y="1732"/>
                </a:lnTo>
                <a:lnTo>
                  <a:pt x="1163" y="358"/>
                </a:lnTo>
                <a:close/>
                <a:moveTo>
                  <a:pt x="567" y="2091"/>
                </a:moveTo>
                <a:lnTo>
                  <a:pt x="1226" y="2091"/>
                </a:lnTo>
                <a:lnTo>
                  <a:pt x="1925" y="3677"/>
                </a:lnTo>
                <a:lnTo>
                  <a:pt x="567" y="2091"/>
                </a:lnTo>
                <a:close/>
                <a:moveTo>
                  <a:pt x="2587" y="4288"/>
                </a:moveTo>
                <a:lnTo>
                  <a:pt x="1618" y="2091"/>
                </a:lnTo>
                <a:lnTo>
                  <a:pt x="3555" y="2091"/>
                </a:lnTo>
                <a:lnTo>
                  <a:pt x="2587" y="4288"/>
                </a:lnTo>
                <a:close/>
                <a:moveTo>
                  <a:pt x="3248" y="3677"/>
                </a:moveTo>
                <a:lnTo>
                  <a:pt x="3947" y="2091"/>
                </a:lnTo>
                <a:lnTo>
                  <a:pt x="4606" y="2091"/>
                </a:lnTo>
                <a:lnTo>
                  <a:pt x="3248" y="3677"/>
                </a:lnTo>
                <a:close/>
                <a:moveTo>
                  <a:pt x="3944" y="1732"/>
                </a:moveTo>
                <a:lnTo>
                  <a:pt x="3290" y="358"/>
                </a:lnTo>
                <a:lnTo>
                  <a:pt x="4010" y="358"/>
                </a:lnTo>
                <a:lnTo>
                  <a:pt x="4704" y="1732"/>
                </a:lnTo>
                <a:lnTo>
                  <a:pt x="3944" y="1732"/>
                </a:lnTo>
                <a:close/>
              </a:path>
            </a:pathLst>
          </a:custGeom>
          <a:solidFill>
            <a:srgbClr val="FFCAD8"/>
          </a:solidFill>
          <a:ln>
            <a:noFill/>
          </a:ln>
        </p:spPr>
      </p:sp>
      <p:sp>
        <p:nvSpPr>
          <p:cNvPr id="49" name="big-diamond_61708"/>
          <p:cNvSpPr>
            <a:spLocks noChangeAspect="1"/>
          </p:cNvSpPr>
          <p:nvPr/>
        </p:nvSpPr>
        <p:spPr bwMode="auto">
          <a:xfrm>
            <a:off x="9159242" y="2734041"/>
            <a:ext cx="609685" cy="608800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solidFill>
            <a:srgbClr val="FFCAD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82389" y="0"/>
            <a:ext cx="6714308" cy="6858001"/>
          </a:xfrm>
          <a:prstGeom prst="rect">
            <a:avLst/>
          </a:prstGeom>
          <a:solidFill>
            <a:srgbClr val="F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4699" y="3872485"/>
            <a:ext cx="3609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感谢您的聆听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5978" y="4604348"/>
            <a:ext cx="480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 general ppt template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  <a:p>
            <a:pPr algn="ctr"/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2408" y="2685889"/>
            <a:ext cx="2540994" cy="838048"/>
          </a:xfrm>
          <a:prstGeom prst="rect">
            <a:avLst/>
          </a:prstGeom>
          <a:solidFill>
            <a:srgbClr val="A9C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spc="300" dirty="0">
                <a:solidFill>
                  <a:schemeClr val="bg1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1</a:t>
            </a:r>
            <a:r>
              <a:rPr lang="zh-CN" altLang="en-US" sz="4000" b="1" spc="300" dirty="0">
                <a:solidFill>
                  <a:schemeClr val="bg1"/>
                </a:solidFill>
                <a:latin typeface="方正仿宋简体" panose="02010601030101010101" pitchFamily="2" charset="-122"/>
                <a:ea typeface="方正仿宋简体" panose="02010601030101010101" pitchFamily="2" charset="-122"/>
              </a:rPr>
              <a:t>月你好</a:t>
            </a:r>
            <a:endParaRPr lang="zh-CN" altLang="en-US" sz="4000" b="1" spc="300" dirty="0">
              <a:solidFill>
                <a:schemeClr val="bg1"/>
              </a:solidFill>
              <a:latin typeface="方正仿宋简体" panose="02010601030101010101" pitchFamily="2" charset="-122"/>
              <a:ea typeface="方正仿宋简体" panose="02010601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30592" y="5598856"/>
            <a:ext cx="1018227" cy="556836"/>
            <a:chOff x="5630592" y="5598856"/>
            <a:chExt cx="1018227" cy="55683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710222" y="5856003"/>
              <a:ext cx="816762" cy="0"/>
            </a:xfrm>
            <a:prstGeom prst="line">
              <a:avLst/>
            </a:prstGeom>
            <a:ln w="19050">
              <a:solidFill>
                <a:srgbClr val="E669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5630592" y="5598856"/>
              <a:ext cx="10182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spc="300" dirty="0">
                  <a:solidFill>
                    <a:srgbClr val="E66958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语文教研组</a:t>
              </a:r>
              <a:endParaRPr lang="zh-CN" altLang="en-US" sz="1000" spc="300" dirty="0">
                <a:solidFill>
                  <a:srgbClr val="E66958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56965" y="5847915"/>
              <a:ext cx="7232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E66958"/>
                  </a:solidFill>
                  <a:latin typeface="汉仪晨妹子W" panose="00020600040101010101" pitchFamily="18" charset="-122"/>
                  <a:ea typeface="汉仪晨妹子W" panose="00020600040101010101" pitchFamily="18" charset="-122"/>
                </a:rPr>
                <a:t>张老师</a:t>
              </a:r>
              <a:endParaRPr lang="zh-CN" altLang="en-US" sz="1400" dirty="0">
                <a:solidFill>
                  <a:srgbClr val="E66958"/>
                </a:solidFill>
                <a:latin typeface="汉仪晨妹子W" panose="00020600040101010101" pitchFamily="18" charset="-122"/>
                <a:ea typeface="汉仪晨妹子W" panose="00020600040101010101" pitchFamily="18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296" y="-318444"/>
            <a:ext cx="4440995" cy="4440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25298">
            <a:off x="1095215" y="-77495"/>
            <a:ext cx="3402110" cy="34021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6292">
            <a:off x="1680353" y="4557547"/>
            <a:ext cx="2642831" cy="247206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70418" y="3236140"/>
            <a:ext cx="845373" cy="845373"/>
          </a:xfrm>
          <a:prstGeom prst="ellipse">
            <a:avLst/>
          </a:prstGeom>
          <a:solidFill>
            <a:srgbClr val="BBD7E7"/>
          </a:solidFill>
          <a:ln w="12700">
            <a:solidFill>
              <a:srgbClr val="FB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7966" y="4265373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教学分析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1832" y="4814086"/>
            <a:ext cx="45000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5916" y="1669569"/>
            <a:ext cx="1881143" cy="501984"/>
            <a:chOff x="1714464" y="1574035"/>
            <a:chExt cx="1974136" cy="501984"/>
          </a:xfrm>
        </p:grpSpPr>
        <p:sp>
          <p:nvSpPr>
            <p:cNvPr id="28" name="Freeform 10"/>
            <p:cNvSpPr/>
            <p:nvPr/>
          </p:nvSpPr>
          <p:spPr bwMode="auto">
            <a:xfrm flipH="1">
              <a:off x="1717271" y="1961178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 flipH="1">
              <a:off x="1717271" y="1574035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 flipH="1">
              <a:off x="1714464" y="1767607"/>
              <a:ext cx="1971329" cy="114840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741868" y="2075438"/>
            <a:ext cx="5002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spc="300" dirty="0">
                <a:solidFill>
                  <a:srgbClr val="FBE9E9"/>
                </a:solidFill>
                <a:latin typeface="Impact" panose="020B0806030902050204" pitchFamily="34" charset="0"/>
                <a:ea typeface="造字工房悦黑演示版纤细体" pitchFamily="50" charset="-122"/>
              </a:rPr>
              <a:t>EDUCATION</a:t>
            </a:r>
            <a:endParaRPr lang="zh-CN" altLang="en-US" sz="8000" spc="300" dirty="0">
              <a:solidFill>
                <a:srgbClr val="FBE9E9"/>
              </a:solidFill>
              <a:latin typeface="Impact" panose="020B0806030902050204" pitchFamily="34" charset="0"/>
              <a:ea typeface="造字工房悦黑演示版纤细体" pitchFamily="50" charset="-122"/>
            </a:endParaRPr>
          </a:p>
        </p:txBody>
      </p:sp>
      <p:pic>
        <p:nvPicPr>
          <p:cNvPr id="13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848">
            <a:off x="7633560" y="2091503"/>
            <a:ext cx="4575859" cy="457585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19" name="文本框 218"/>
            <p:cNvSpPr txBox="1"/>
            <p:nvPr/>
          </p:nvSpPr>
          <p:spPr>
            <a:xfrm>
              <a:off x="5438401" y="1214044"/>
              <a:ext cx="1261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教学分析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7" name="图片 2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61" y="7909569"/>
            <a:ext cx="333892" cy="333892"/>
          </a:xfrm>
          <a:prstGeom prst="rect">
            <a:avLst/>
          </a:prstGeom>
        </p:spPr>
      </p:pic>
      <p:grpSp>
        <p:nvGrpSpPr>
          <p:cNvPr id="243" name="组合 242"/>
          <p:cNvGrpSpPr/>
          <p:nvPr/>
        </p:nvGrpSpPr>
        <p:grpSpPr>
          <a:xfrm>
            <a:off x="1924137" y="2851535"/>
            <a:ext cx="6096000" cy="698662"/>
            <a:chOff x="977464" y="2457155"/>
            <a:chExt cx="6096000" cy="698662"/>
          </a:xfrm>
        </p:grpSpPr>
        <p:sp>
          <p:nvSpPr>
            <p:cNvPr id="244" name="矩形 243"/>
            <p:cNvSpPr/>
            <p:nvPr/>
          </p:nvSpPr>
          <p:spPr>
            <a:xfrm>
              <a:off x="977464" y="2457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输入第一部分标题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5" name="矩形 244"/>
            <p:cNvSpPr/>
            <p:nvPr/>
          </p:nvSpPr>
          <p:spPr>
            <a:xfrm>
              <a:off x="977464" y="2786485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1924137" y="3972964"/>
            <a:ext cx="6096000" cy="698662"/>
            <a:chOff x="977464" y="2457155"/>
            <a:chExt cx="6096000" cy="698662"/>
          </a:xfrm>
        </p:grpSpPr>
        <p:sp>
          <p:nvSpPr>
            <p:cNvPr id="247" name="矩形 246"/>
            <p:cNvSpPr/>
            <p:nvPr/>
          </p:nvSpPr>
          <p:spPr>
            <a:xfrm>
              <a:off x="977464" y="2457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输入第二部分标题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977464" y="2786485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479323" y="2819484"/>
            <a:ext cx="6096000" cy="698662"/>
            <a:chOff x="977464" y="2457155"/>
            <a:chExt cx="6096000" cy="698662"/>
          </a:xfrm>
        </p:grpSpPr>
        <p:sp>
          <p:nvSpPr>
            <p:cNvPr id="251" name="矩形 250"/>
            <p:cNvSpPr/>
            <p:nvPr/>
          </p:nvSpPr>
          <p:spPr>
            <a:xfrm>
              <a:off x="977464" y="2457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输入第三部分标题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52" name="矩形 251"/>
            <p:cNvSpPr/>
            <p:nvPr/>
          </p:nvSpPr>
          <p:spPr>
            <a:xfrm>
              <a:off x="977464" y="2786485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7479323" y="3972964"/>
            <a:ext cx="6096000" cy="698662"/>
            <a:chOff x="977464" y="2457155"/>
            <a:chExt cx="6096000" cy="698662"/>
          </a:xfrm>
        </p:grpSpPr>
        <p:sp>
          <p:nvSpPr>
            <p:cNvPr id="254" name="矩形 253"/>
            <p:cNvSpPr/>
            <p:nvPr/>
          </p:nvSpPr>
          <p:spPr>
            <a:xfrm>
              <a:off x="977464" y="245715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输入第四部分标题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977464" y="2786485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  <p:pic>
        <p:nvPicPr>
          <p:cNvPr id="256" name="图片 2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16" y="2043789"/>
            <a:ext cx="3277797" cy="3277797"/>
          </a:xfrm>
          <a:prstGeom prst="rect">
            <a:avLst/>
          </a:prstGeom>
        </p:spPr>
      </p:pic>
      <p:sp>
        <p:nvSpPr>
          <p:cNvPr id="257" name="椭圆 256"/>
          <p:cNvSpPr/>
          <p:nvPr/>
        </p:nvSpPr>
        <p:spPr>
          <a:xfrm>
            <a:off x="4924416" y="2571922"/>
            <a:ext cx="2221529" cy="2221529"/>
          </a:xfrm>
          <a:prstGeom prst="ellipse">
            <a:avLst/>
          </a:prstGeom>
          <a:solidFill>
            <a:schemeClr val="bg1"/>
          </a:solidFill>
          <a:ln>
            <a:solidFill>
              <a:srgbClr val="FB72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8" name="图片 25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2" b="97376" l="9972" r="899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63" y="2264061"/>
            <a:ext cx="2572272" cy="257227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3" name="文本框 2"/>
            <p:cNvSpPr txBox="1"/>
            <p:nvPr/>
          </p:nvSpPr>
          <p:spPr>
            <a:xfrm>
              <a:off x="5438401" y="1214044"/>
              <a:ext cx="1261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教学分析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5" b="98545" l="2263" r="93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104" y="1426548"/>
            <a:ext cx="4718205" cy="47182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/>
          <p:cNvSpPr txBox="1"/>
          <p:nvPr/>
        </p:nvSpPr>
        <p:spPr>
          <a:xfrm>
            <a:off x="5673016" y="2196869"/>
            <a:ext cx="1806307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第壹章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73016" y="2464810"/>
            <a:ext cx="300067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您的段落主题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ADD YOUR TETLE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73016" y="2977221"/>
            <a:ext cx="1806307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第壹章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73016" y="3245162"/>
            <a:ext cx="300067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您的段落主题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ADD YOUR TETLE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73016" y="3727507"/>
            <a:ext cx="1806307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第壹章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73016" y="3995448"/>
            <a:ext cx="300067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您的段落主题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ADD YOUR TETLE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73016" y="4571166"/>
            <a:ext cx="1806307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第壹章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673016" y="4839107"/>
            <a:ext cx="300067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您的段落主题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ADD YOUR TETLE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pic>
        <p:nvPicPr>
          <p:cNvPr id="30" name="PA_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6292">
            <a:off x="8815621" y="2253800"/>
            <a:ext cx="2642831" cy="247206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图片 2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61" y="7909569"/>
            <a:ext cx="333892" cy="333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75" b="94590" l="3472" r="97093">
                        <a14:backgroundMark x1="37303" y1="42632" x2="38474" y2="43359"/>
                        <a14:backgroundMark x1="61889" y1="61122" x2="62697" y2="628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062" y="318800"/>
            <a:ext cx="5618790" cy="561879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301017" y="1432040"/>
            <a:ext cx="3622800" cy="4182927"/>
            <a:chOff x="4284599" y="1297417"/>
            <a:chExt cx="3622800" cy="4263166"/>
          </a:xfrm>
        </p:grpSpPr>
        <p:sp>
          <p:nvSpPr>
            <p:cNvPr id="12" name="六边形 2"/>
            <p:cNvSpPr/>
            <p:nvPr/>
          </p:nvSpPr>
          <p:spPr>
            <a:xfrm rot="5400000">
              <a:off x="3964416" y="1617600"/>
              <a:ext cx="4263166" cy="3622800"/>
            </a:xfrm>
            <a:custGeom>
              <a:avLst/>
              <a:gdLst>
                <a:gd name="connsiteX0" fmla="*/ 0 w 4263166"/>
                <a:gd name="connsiteY0" fmla="*/ 1804577 h 3609154"/>
                <a:gd name="connsiteX1" fmla="*/ 902289 w 4263166"/>
                <a:gd name="connsiteY1" fmla="*/ 1 h 3609154"/>
                <a:gd name="connsiteX2" fmla="*/ 3360878 w 4263166"/>
                <a:gd name="connsiteY2" fmla="*/ 1 h 3609154"/>
                <a:gd name="connsiteX3" fmla="*/ 4263166 w 4263166"/>
                <a:gd name="connsiteY3" fmla="*/ 1804577 h 3609154"/>
                <a:gd name="connsiteX4" fmla="*/ 3360878 w 4263166"/>
                <a:gd name="connsiteY4" fmla="*/ 3609153 h 3609154"/>
                <a:gd name="connsiteX5" fmla="*/ 902289 w 4263166"/>
                <a:gd name="connsiteY5" fmla="*/ 3609153 h 3609154"/>
                <a:gd name="connsiteX6" fmla="*/ 0 w 4263166"/>
                <a:gd name="connsiteY6" fmla="*/ 1804577 h 3609154"/>
                <a:gd name="connsiteX0-1" fmla="*/ 0 w 4263166"/>
                <a:gd name="connsiteY0-2" fmla="*/ 1804576 h 3615976"/>
                <a:gd name="connsiteX1-3" fmla="*/ 902289 w 4263166"/>
                <a:gd name="connsiteY1-4" fmla="*/ 0 h 3615976"/>
                <a:gd name="connsiteX2-5" fmla="*/ 3360878 w 4263166"/>
                <a:gd name="connsiteY2-6" fmla="*/ 0 h 3615976"/>
                <a:gd name="connsiteX3-7" fmla="*/ 4263166 w 4263166"/>
                <a:gd name="connsiteY3-8" fmla="*/ 1804576 h 3615976"/>
                <a:gd name="connsiteX4-9" fmla="*/ 3360878 w 4263166"/>
                <a:gd name="connsiteY4-10" fmla="*/ 3609152 h 3615976"/>
                <a:gd name="connsiteX5-11" fmla="*/ 1059238 w 4263166"/>
                <a:gd name="connsiteY5-12" fmla="*/ 3615976 h 3615976"/>
                <a:gd name="connsiteX6-13" fmla="*/ 0 w 4263166"/>
                <a:gd name="connsiteY6-14" fmla="*/ 1804576 h 3615976"/>
                <a:gd name="connsiteX0-15" fmla="*/ 0 w 4263166"/>
                <a:gd name="connsiteY0-16" fmla="*/ 1804576 h 3615976"/>
                <a:gd name="connsiteX1-17" fmla="*/ 902289 w 4263166"/>
                <a:gd name="connsiteY1-18" fmla="*/ 0 h 3615976"/>
                <a:gd name="connsiteX2-19" fmla="*/ 3360878 w 4263166"/>
                <a:gd name="connsiteY2-20" fmla="*/ 0 h 3615976"/>
                <a:gd name="connsiteX3-21" fmla="*/ 4263166 w 4263166"/>
                <a:gd name="connsiteY3-22" fmla="*/ 1804576 h 3615976"/>
                <a:gd name="connsiteX4-23" fmla="*/ 3210753 w 4263166"/>
                <a:gd name="connsiteY4-24" fmla="*/ 3615975 h 3615976"/>
                <a:gd name="connsiteX5-25" fmla="*/ 1059238 w 4263166"/>
                <a:gd name="connsiteY5-26" fmla="*/ 3615976 h 3615976"/>
                <a:gd name="connsiteX6-27" fmla="*/ 0 w 4263166"/>
                <a:gd name="connsiteY6-28" fmla="*/ 1804576 h 3615976"/>
                <a:gd name="connsiteX0-29" fmla="*/ 0 w 4263166"/>
                <a:gd name="connsiteY0-30" fmla="*/ 1804576 h 3615976"/>
                <a:gd name="connsiteX1-31" fmla="*/ 902289 w 4263166"/>
                <a:gd name="connsiteY1-32" fmla="*/ 0 h 3615976"/>
                <a:gd name="connsiteX2-33" fmla="*/ 3210752 w 4263166"/>
                <a:gd name="connsiteY2-34" fmla="*/ 6824 h 3615976"/>
                <a:gd name="connsiteX3-35" fmla="*/ 4263166 w 4263166"/>
                <a:gd name="connsiteY3-36" fmla="*/ 1804576 h 3615976"/>
                <a:gd name="connsiteX4-37" fmla="*/ 3210753 w 4263166"/>
                <a:gd name="connsiteY4-38" fmla="*/ 3615975 h 3615976"/>
                <a:gd name="connsiteX5-39" fmla="*/ 1059238 w 4263166"/>
                <a:gd name="connsiteY5-40" fmla="*/ 3615976 h 3615976"/>
                <a:gd name="connsiteX6-41" fmla="*/ 0 w 4263166"/>
                <a:gd name="connsiteY6-42" fmla="*/ 1804576 h 3615976"/>
                <a:gd name="connsiteX0-43" fmla="*/ 0 w 4263166"/>
                <a:gd name="connsiteY0-44" fmla="*/ 1811400 h 3622800"/>
                <a:gd name="connsiteX1-45" fmla="*/ 1052414 w 4263166"/>
                <a:gd name="connsiteY1-46" fmla="*/ 0 h 3622800"/>
                <a:gd name="connsiteX2-47" fmla="*/ 3210752 w 4263166"/>
                <a:gd name="connsiteY2-48" fmla="*/ 13648 h 3622800"/>
                <a:gd name="connsiteX3-49" fmla="*/ 4263166 w 4263166"/>
                <a:gd name="connsiteY3-50" fmla="*/ 1811400 h 3622800"/>
                <a:gd name="connsiteX4-51" fmla="*/ 3210753 w 4263166"/>
                <a:gd name="connsiteY4-52" fmla="*/ 3622799 h 3622800"/>
                <a:gd name="connsiteX5-53" fmla="*/ 1059238 w 4263166"/>
                <a:gd name="connsiteY5-54" fmla="*/ 3622800 h 3622800"/>
                <a:gd name="connsiteX6-55" fmla="*/ 0 w 4263166"/>
                <a:gd name="connsiteY6-56" fmla="*/ 1811400 h 36228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263166" h="3622800">
                  <a:moveTo>
                    <a:pt x="0" y="1811400"/>
                  </a:moveTo>
                  <a:lnTo>
                    <a:pt x="1052414" y="0"/>
                  </a:lnTo>
                  <a:lnTo>
                    <a:pt x="3210752" y="13648"/>
                  </a:lnTo>
                  <a:lnTo>
                    <a:pt x="4263166" y="1811400"/>
                  </a:lnTo>
                  <a:lnTo>
                    <a:pt x="3210753" y="3622799"/>
                  </a:lnTo>
                  <a:lnTo>
                    <a:pt x="1059238" y="3622800"/>
                  </a:lnTo>
                  <a:lnTo>
                    <a:pt x="0" y="1811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六边形 2"/>
            <p:cNvSpPr/>
            <p:nvPr/>
          </p:nvSpPr>
          <p:spPr>
            <a:xfrm rot="5400000">
              <a:off x="4120023" y="1749832"/>
              <a:ext cx="3951954" cy="3358336"/>
            </a:xfrm>
            <a:custGeom>
              <a:avLst/>
              <a:gdLst>
                <a:gd name="connsiteX0" fmla="*/ 0 w 4263166"/>
                <a:gd name="connsiteY0" fmla="*/ 1804577 h 3609154"/>
                <a:gd name="connsiteX1" fmla="*/ 902289 w 4263166"/>
                <a:gd name="connsiteY1" fmla="*/ 1 h 3609154"/>
                <a:gd name="connsiteX2" fmla="*/ 3360878 w 4263166"/>
                <a:gd name="connsiteY2" fmla="*/ 1 h 3609154"/>
                <a:gd name="connsiteX3" fmla="*/ 4263166 w 4263166"/>
                <a:gd name="connsiteY3" fmla="*/ 1804577 h 3609154"/>
                <a:gd name="connsiteX4" fmla="*/ 3360878 w 4263166"/>
                <a:gd name="connsiteY4" fmla="*/ 3609153 h 3609154"/>
                <a:gd name="connsiteX5" fmla="*/ 902289 w 4263166"/>
                <a:gd name="connsiteY5" fmla="*/ 3609153 h 3609154"/>
                <a:gd name="connsiteX6" fmla="*/ 0 w 4263166"/>
                <a:gd name="connsiteY6" fmla="*/ 1804577 h 3609154"/>
                <a:gd name="connsiteX0-1" fmla="*/ 0 w 4263166"/>
                <a:gd name="connsiteY0-2" fmla="*/ 1804576 h 3615976"/>
                <a:gd name="connsiteX1-3" fmla="*/ 902289 w 4263166"/>
                <a:gd name="connsiteY1-4" fmla="*/ 0 h 3615976"/>
                <a:gd name="connsiteX2-5" fmla="*/ 3360878 w 4263166"/>
                <a:gd name="connsiteY2-6" fmla="*/ 0 h 3615976"/>
                <a:gd name="connsiteX3-7" fmla="*/ 4263166 w 4263166"/>
                <a:gd name="connsiteY3-8" fmla="*/ 1804576 h 3615976"/>
                <a:gd name="connsiteX4-9" fmla="*/ 3360878 w 4263166"/>
                <a:gd name="connsiteY4-10" fmla="*/ 3609152 h 3615976"/>
                <a:gd name="connsiteX5-11" fmla="*/ 1059238 w 4263166"/>
                <a:gd name="connsiteY5-12" fmla="*/ 3615976 h 3615976"/>
                <a:gd name="connsiteX6-13" fmla="*/ 0 w 4263166"/>
                <a:gd name="connsiteY6-14" fmla="*/ 1804576 h 3615976"/>
                <a:gd name="connsiteX0-15" fmla="*/ 0 w 4263166"/>
                <a:gd name="connsiteY0-16" fmla="*/ 1804576 h 3615976"/>
                <a:gd name="connsiteX1-17" fmla="*/ 902289 w 4263166"/>
                <a:gd name="connsiteY1-18" fmla="*/ 0 h 3615976"/>
                <a:gd name="connsiteX2-19" fmla="*/ 3360878 w 4263166"/>
                <a:gd name="connsiteY2-20" fmla="*/ 0 h 3615976"/>
                <a:gd name="connsiteX3-21" fmla="*/ 4263166 w 4263166"/>
                <a:gd name="connsiteY3-22" fmla="*/ 1804576 h 3615976"/>
                <a:gd name="connsiteX4-23" fmla="*/ 3210753 w 4263166"/>
                <a:gd name="connsiteY4-24" fmla="*/ 3615975 h 3615976"/>
                <a:gd name="connsiteX5-25" fmla="*/ 1059238 w 4263166"/>
                <a:gd name="connsiteY5-26" fmla="*/ 3615976 h 3615976"/>
                <a:gd name="connsiteX6-27" fmla="*/ 0 w 4263166"/>
                <a:gd name="connsiteY6-28" fmla="*/ 1804576 h 3615976"/>
                <a:gd name="connsiteX0-29" fmla="*/ 0 w 4263166"/>
                <a:gd name="connsiteY0-30" fmla="*/ 1804576 h 3615976"/>
                <a:gd name="connsiteX1-31" fmla="*/ 902289 w 4263166"/>
                <a:gd name="connsiteY1-32" fmla="*/ 0 h 3615976"/>
                <a:gd name="connsiteX2-33" fmla="*/ 3210752 w 4263166"/>
                <a:gd name="connsiteY2-34" fmla="*/ 6824 h 3615976"/>
                <a:gd name="connsiteX3-35" fmla="*/ 4263166 w 4263166"/>
                <a:gd name="connsiteY3-36" fmla="*/ 1804576 h 3615976"/>
                <a:gd name="connsiteX4-37" fmla="*/ 3210753 w 4263166"/>
                <a:gd name="connsiteY4-38" fmla="*/ 3615975 h 3615976"/>
                <a:gd name="connsiteX5-39" fmla="*/ 1059238 w 4263166"/>
                <a:gd name="connsiteY5-40" fmla="*/ 3615976 h 3615976"/>
                <a:gd name="connsiteX6-41" fmla="*/ 0 w 4263166"/>
                <a:gd name="connsiteY6-42" fmla="*/ 1804576 h 3615976"/>
                <a:gd name="connsiteX0-43" fmla="*/ 0 w 4263166"/>
                <a:gd name="connsiteY0-44" fmla="*/ 1811400 h 3622800"/>
                <a:gd name="connsiteX1-45" fmla="*/ 1052414 w 4263166"/>
                <a:gd name="connsiteY1-46" fmla="*/ 0 h 3622800"/>
                <a:gd name="connsiteX2-47" fmla="*/ 3210752 w 4263166"/>
                <a:gd name="connsiteY2-48" fmla="*/ 13648 h 3622800"/>
                <a:gd name="connsiteX3-49" fmla="*/ 4263166 w 4263166"/>
                <a:gd name="connsiteY3-50" fmla="*/ 1811400 h 3622800"/>
                <a:gd name="connsiteX4-51" fmla="*/ 3210753 w 4263166"/>
                <a:gd name="connsiteY4-52" fmla="*/ 3622799 h 3622800"/>
                <a:gd name="connsiteX5-53" fmla="*/ 1059238 w 4263166"/>
                <a:gd name="connsiteY5-54" fmla="*/ 3622800 h 3622800"/>
                <a:gd name="connsiteX6-55" fmla="*/ 0 w 4263166"/>
                <a:gd name="connsiteY6-56" fmla="*/ 1811400 h 36228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263166" h="3622800">
                  <a:moveTo>
                    <a:pt x="0" y="1811400"/>
                  </a:moveTo>
                  <a:lnTo>
                    <a:pt x="1052414" y="0"/>
                  </a:lnTo>
                  <a:lnTo>
                    <a:pt x="3210752" y="13648"/>
                  </a:lnTo>
                  <a:lnTo>
                    <a:pt x="4263166" y="1811400"/>
                  </a:lnTo>
                  <a:lnTo>
                    <a:pt x="3210753" y="3622799"/>
                  </a:lnTo>
                  <a:lnTo>
                    <a:pt x="1059238" y="3622800"/>
                  </a:lnTo>
                  <a:lnTo>
                    <a:pt x="0" y="1811400"/>
                  </a:lnTo>
                  <a:close/>
                </a:path>
              </a:pathLst>
            </a:custGeom>
            <a:noFill/>
            <a:ln w="25400">
              <a:solidFill>
                <a:srgbClr val="FEDAE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800660" y="2240817"/>
            <a:ext cx="80502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rgbClr val="FD779E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1</a:t>
            </a:r>
            <a:endParaRPr lang="zh-CN" altLang="en-US" sz="8800" dirty="0">
              <a:solidFill>
                <a:srgbClr val="FD779E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97098" y="3492516"/>
            <a:ext cx="2989481" cy="962503"/>
            <a:chOff x="461905" y="2040612"/>
            <a:chExt cx="2989481" cy="962503"/>
          </a:xfrm>
        </p:grpSpPr>
        <p:sp>
          <p:nvSpPr>
            <p:cNvPr id="16" name="矩形 15"/>
            <p:cNvSpPr/>
            <p:nvPr/>
          </p:nvSpPr>
          <p:spPr>
            <a:xfrm>
              <a:off x="940909" y="2040612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dirty="0">
                  <a:latin typeface="造字工房悦黑演示版纤细体" pitchFamily="50" charset="-122"/>
                  <a:ea typeface="造字工房悦黑演示版纤细体" pitchFamily="50" charset="-122"/>
                </a:rPr>
                <a:t>教学分析</a:t>
              </a:r>
              <a:endParaRPr lang="zh-CN" altLang="en-US" sz="3600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61905" y="2633783"/>
              <a:ext cx="298948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CECECE"/>
                  </a:solidFill>
                </a:rPr>
                <a:t>Lorem ipsum dolor sit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amet</a:t>
              </a:r>
              <a:r>
                <a:rPr lang="en-US" altLang="zh-CN" sz="900" dirty="0">
                  <a:solidFill>
                    <a:srgbClr val="CECECE"/>
                  </a:solidFill>
                </a:rPr>
                <a:t>,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conseur</a:t>
              </a:r>
              <a:r>
                <a:rPr lang="en-US" altLang="zh-CN" sz="900" dirty="0">
                  <a:solidFill>
                    <a:srgbClr val="CECECE"/>
                  </a:solidFill>
                </a:rPr>
                <a:t>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adig</a:t>
              </a:r>
              <a:r>
                <a:rPr lang="en-US" altLang="zh-CN" sz="900" dirty="0">
                  <a:solidFill>
                    <a:srgbClr val="CECECE"/>
                  </a:solidFill>
                </a:rPr>
                <a:t>  </a:t>
              </a:r>
              <a:endParaRPr lang="en-US" altLang="zh-CN" sz="900" dirty="0">
                <a:solidFill>
                  <a:srgbClr val="CECECE"/>
                </a:solidFill>
              </a:endParaRPr>
            </a:p>
            <a:p>
              <a:pPr algn="ctr"/>
              <a:r>
                <a:rPr lang="en-US" altLang="zh-CN" sz="900" dirty="0">
                  <a:solidFill>
                    <a:srgbClr val="CECECE"/>
                  </a:solidFill>
                </a:rPr>
                <a:t>do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eiusmod</a:t>
              </a:r>
              <a:r>
                <a:rPr lang="en-US" altLang="zh-CN" sz="900" dirty="0">
                  <a:solidFill>
                    <a:srgbClr val="CECECE"/>
                  </a:solidFill>
                </a:rPr>
                <a:t>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tempor</a:t>
              </a:r>
              <a:r>
                <a:rPr lang="en-US" altLang="zh-CN" sz="900" dirty="0">
                  <a:solidFill>
                    <a:srgbClr val="CECECE"/>
                  </a:solidFill>
                </a:rPr>
                <a:t> </a:t>
              </a:r>
              <a:r>
                <a:rPr lang="en-US" altLang="zh-CN" sz="900" dirty="0" err="1">
                  <a:solidFill>
                    <a:srgbClr val="CECECE"/>
                  </a:solidFill>
                </a:rPr>
                <a:t>incididunt</a:t>
              </a:r>
              <a:r>
                <a:rPr lang="en-US" altLang="zh-CN" sz="900" dirty="0">
                  <a:solidFill>
                    <a:srgbClr val="CECECE"/>
                  </a:solidFill>
                </a:rPr>
                <a:t>.</a:t>
              </a:r>
              <a:endParaRPr lang="en-US" altLang="zh-CN" sz="900" dirty="0">
                <a:solidFill>
                  <a:srgbClr val="CECEC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4366001">
            <a:off x="3913896" y="3433140"/>
            <a:ext cx="2632403" cy="2558992"/>
            <a:chOff x="5995227" y="3212585"/>
            <a:chExt cx="2632403" cy="2558992"/>
          </a:xfrm>
        </p:grpSpPr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694832">
              <a:off x="6361421" y="4827224"/>
              <a:ext cx="917641" cy="94435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10530989">
              <a:off x="6561748" y="4162911"/>
              <a:ext cx="1130718" cy="1163633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>
              <a:off x="5995227" y="4854649"/>
              <a:ext cx="774788" cy="79734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20873960">
              <a:off x="7365017" y="3212585"/>
              <a:ext cx="899944" cy="92614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8570354">
              <a:off x="7002348" y="3456252"/>
              <a:ext cx="1625282" cy="1672593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1547833" y="3128195"/>
            <a:ext cx="1884072" cy="1050766"/>
            <a:chOff x="977464" y="2457155"/>
            <a:chExt cx="6127819" cy="1050766"/>
          </a:xfrm>
        </p:grpSpPr>
        <p:sp>
          <p:nvSpPr>
            <p:cNvPr id="27" name="矩形 26"/>
            <p:cNvSpPr/>
            <p:nvPr/>
          </p:nvSpPr>
          <p:spPr>
            <a:xfrm>
              <a:off x="977464" y="2457155"/>
              <a:ext cx="41684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输入第一部分标题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009283" y="3138589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01403" y="3128195"/>
            <a:ext cx="1884072" cy="1050766"/>
            <a:chOff x="977464" y="2457155"/>
            <a:chExt cx="6127819" cy="1050766"/>
          </a:xfrm>
        </p:grpSpPr>
        <p:sp>
          <p:nvSpPr>
            <p:cNvPr id="30" name="矩形 29"/>
            <p:cNvSpPr/>
            <p:nvPr/>
          </p:nvSpPr>
          <p:spPr>
            <a:xfrm>
              <a:off x="977464" y="2457155"/>
              <a:ext cx="41684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造字工房悦黑演示版纤细体" pitchFamily="50" charset="-122"/>
                  <a:ea typeface="造字工房悦黑演示版纤细体" pitchFamily="50" charset="-122"/>
                </a:rPr>
                <a:t>输入第一部分标题</a:t>
              </a:r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09283" y="3138589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900" dirty="0"/>
                <a:t>Lorem ipsum dolor sit </a:t>
              </a:r>
              <a:r>
                <a:rPr lang="en-US" altLang="zh-CN" sz="900" dirty="0" err="1"/>
                <a:t>amet</a:t>
              </a:r>
              <a:r>
                <a:rPr lang="en-US" altLang="zh-CN" sz="900" dirty="0"/>
                <a:t>, </a:t>
              </a:r>
              <a:r>
                <a:rPr lang="en-US" altLang="zh-CN" sz="900" dirty="0" err="1"/>
                <a:t>consectetur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adipisicing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elit</a:t>
              </a:r>
              <a:r>
                <a:rPr lang="en-US" altLang="zh-CN" sz="900" dirty="0"/>
                <a:t>, </a:t>
              </a:r>
              <a:endParaRPr lang="en-US" altLang="zh-CN" sz="900" dirty="0"/>
            </a:p>
            <a:p>
              <a:r>
                <a:rPr lang="en-US" altLang="zh-CN" sz="900" dirty="0" err="1"/>
                <a:t>sed</a:t>
              </a:r>
              <a:r>
                <a:rPr lang="en-US" altLang="zh-CN" sz="900" dirty="0"/>
                <a:t> do </a:t>
              </a:r>
              <a:r>
                <a:rPr lang="en-US" altLang="zh-CN" sz="900" dirty="0" err="1"/>
                <a:t>eiusmod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tempor</a:t>
              </a:r>
              <a:r>
                <a:rPr lang="en-US" altLang="zh-CN" sz="900" dirty="0"/>
                <a:t> </a:t>
              </a:r>
              <a:r>
                <a:rPr lang="en-US" altLang="zh-CN" sz="900" dirty="0" err="1"/>
                <a:t>incididunt</a:t>
              </a:r>
              <a:r>
                <a:rPr lang="en-US" altLang="zh-CN" sz="900" dirty="0"/>
                <a:t>.</a:t>
              </a:r>
              <a:endParaRPr lang="en-US" altLang="zh-CN" sz="900" dirty="0"/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19" name="文本框 218"/>
            <p:cNvSpPr txBox="1"/>
            <p:nvPr/>
          </p:nvSpPr>
          <p:spPr>
            <a:xfrm>
              <a:off x="5438401" y="1214044"/>
              <a:ext cx="1261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教学分析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7" name="图片 2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61" y="7909569"/>
            <a:ext cx="333892" cy="333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749" y="2184930"/>
            <a:ext cx="3704019" cy="1244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72" b="97376" l="9972" r="899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749" y="1813163"/>
            <a:ext cx="3145971" cy="31459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120" y="3429000"/>
            <a:ext cx="4063512" cy="23922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0220" y="2625215"/>
            <a:ext cx="3129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200" dirty="0">
                <a:solidFill>
                  <a:srgbClr val="FB729C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卡通可爱</a:t>
            </a:r>
            <a:endParaRPr lang="zh-CN" altLang="en-US" sz="3200" dirty="0">
              <a:solidFill>
                <a:srgbClr val="FB729C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702" y="3239238"/>
            <a:ext cx="3403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Lorem ipsum dolor sit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amet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,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consectetur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adipisicing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elit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,</a:t>
            </a:r>
            <a:endParaRPr lang="zh-CN" altLang="en-US" spc="300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27004" y="2687351"/>
            <a:ext cx="3129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200" dirty="0">
                <a:solidFill>
                  <a:srgbClr val="FB729C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卡通可爱</a:t>
            </a:r>
            <a:endParaRPr lang="zh-CN" altLang="en-US" sz="3200" dirty="0">
              <a:solidFill>
                <a:srgbClr val="FB729C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77486" y="3239238"/>
            <a:ext cx="3403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Lorem ipsum dolor sit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amet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,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consectetur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adipisicing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 </a:t>
            </a:r>
            <a:r>
              <a:rPr lang="en-US" altLang="zh-CN" spc="300" dirty="0" err="1">
                <a:latin typeface="造字工房悦黑演示版纤细体" pitchFamily="50" charset="-122"/>
                <a:ea typeface="造字工房悦黑演示版纤细体" pitchFamily="50" charset="-122"/>
              </a:rPr>
              <a:t>elit</a:t>
            </a:r>
            <a:r>
              <a:rPr lang="en-US" altLang="zh-CN" spc="300" dirty="0">
                <a:latin typeface="造字工房悦黑演示版纤细体" pitchFamily="50" charset="-122"/>
                <a:ea typeface="造字工房悦黑演示版纤细体" pitchFamily="50" charset="-122"/>
              </a:rPr>
              <a:t>,</a:t>
            </a:r>
            <a:endParaRPr lang="zh-CN" altLang="en-US" spc="300" dirty="0"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163505" y="1272659"/>
            <a:ext cx="3788231" cy="679000"/>
            <a:chOff x="4163505" y="1214044"/>
            <a:chExt cx="3788231" cy="679000"/>
          </a:xfrm>
        </p:grpSpPr>
        <p:sp>
          <p:nvSpPr>
            <p:cNvPr id="219" name="文本框 218"/>
            <p:cNvSpPr txBox="1"/>
            <p:nvPr/>
          </p:nvSpPr>
          <p:spPr>
            <a:xfrm>
              <a:off x="5438401" y="1214044"/>
              <a:ext cx="1261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教学分析</a:t>
              </a:r>
              <a:endPara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4163505" y="1639128"/>
              <a:ext cx="3788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造字工房悦黑演示版纤细体" pitchFamily="50" charset="-122"/>
                  <a:ea typeface="造字工房悦黑演示版纤细体" pitchFamily="50" charset="-122"/>
                  <a:cs typeface="+mn-ea"/>
                  <a:sym typeface="+mn-lt"/>
                </a:rPr>
                <a:t>ADD YOUR TITLE HERE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4611788" y="1328388"/>
              <a:ext cx="523094" cy="499771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7" t="8231" r="58378" b="62920"/>
            <a:stretch>
              <a:fillRect/>
            </a:stretch>
          </p:blipFill>
          <p:spPr>
            <a:xfrm>
              <a:off x="6956229" y="1328388"/>
              <a:ext cx="523094" cy="499771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4862961" y="1592236"/>
              <a:ext cx="234444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7" name="图片 2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161" y="7909569"/>
            <a:ext cx="333892" cy="3338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18813" y="2035586"/>
            <a:ext cx="5593976" cy="8486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2000"/>
                </a:schemeClr>
              </a:gs>
              <a:gs pos="79000">
                <a:schemeClr val="bg1">
                  <a:alpha val="90000"/>
                </a:schemeClr>
              </a:gs>
              <a:gs pos="49000">
                <a:schemeClr val="bg1">
                  <a:alpha val="78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43315" y="650027"/>
            <a:ext cx="1739678" cy="1973721"/>
            <a:chOff x="38944" y="282965"/>
            <a:chExt cx="2401228" cy="2686369"/>
          </a:xfrm>
        </p:grpSpPr>
        <p:grpSp>
          <p:nvGrpSpPr>
            <p:cNvPr id="12" name="组合 11"/>
            <p:cNvGrpSpPr/>
            <p:nvPr/>
          </p:nvGrpSpPr>
          <p:grpSpPr>
            <a:xfrm>
              <a:off x="38944" y="564177"/>
              <a:ext cx="2401228" cy="2405157"/>
              <a:chOff x="873600" y="1418284"/>
              <a:chExt cx="1589501" cy="1646532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957" b="82369" l="34536" r="65311"/>
                        </a14:imgEffect>
                      </a14:imgLayer>
                    </a14:imgProps>
                  </a:ext>
                </a:extLst>
              </a:blip>
              <a:srcRect l="33790" t="26000" r="34330" b="16465"/>
              <a:stretch>
                <a:fillRect/>
              </a:stretch>
            </p:blipFill>
            <p:spPr>
              <a:xfrm rot="6624167">
                <a:off x="1150028" y="1407947"/>
                <a:ext cx="710247" cy="730922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957" b="82369" l="34536" r="65311"/>
                        </a14:imgEffect>
                      </a14:imgLayer>
                    </a14:imgProps>
                  </a:ext>
                </a:extLst>
              </a:blip>
              <a:srcRect l="33790" t="26000" r="34330" b="16465"/>
              <a:stretch>
                <a:fillRect/>
              </a:stretch>
            </p:blipFill>
            <p:spPr>
              <a:xfrm rot="13252760">
                <a:off x="1638813" y="1679347"/>
                <a:ext cx="824288" cy="848282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957" b="82369" l="34536" r="65311"/>
                        </a14:imgEffect>
                      </a14:imgLayer>
                    </a14:imgProps>
                  </a:ext>
                </a:extLst>
              </a:blip>
              <a:srcRect l="33790" t="26000" r="34330" b="16465"/>
              <a:stretch>
                <a:fillRect/>
              </a:stretch>
            </p:blipFill>
            <p:spPr>
              <a:xfrm rot="16568399">
                <a:off x="891464" y="1819575"/>
                <a:ext cx="1227377" cy="1263105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957" b="82369" l="34536" r="65311"/>
                      </a14:imgEffect>
                    </a14:imgLayer>
                  </a14:imgProps>
                </a:ext>
              </a:extLst>
            </a:blip>
            <a:srcRect l="33790" t="26000" r="34330" b="16465"/>
            <a:stretch>
              <a:fillRect/>
            </a:stretch>
          </p:blipFill>
          <p:spPr>
            <a:xfrm rot="6624167">
              <a:off x="301765" y="270182"/>
              <a:ext cx="397641" cy="423207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 rot="1857831">
              <a:off x="214099" y="807682"/>
              <a:ext cx="286486" cy="206087"/>
              <a:chOff x="562306" y="5638410"/>
              <a:chExt cx="286486" cy="206087"/>
            </a:xfrm>
          </p:grpSpPr>
          <p:sp>
            <p:nvSpPr>
              <p:cNvPr id="15" name="椭圆 14"/>
              <p:cNvSpPr/>
              <p:nvPr/>
            </p:nvSpPr>
            <p:spPr>
              <a:xfrm rot="21423331" flipH="1">
                <a:off x="672233" y="5663913"/>
                <a:ext cx="176559" cy="175490"/>
              </a:xfrm>
              <a:prstGeom prst="ellipse">
                <a:avLst/>
              </a:prstGeom>
              <a:solidFill>
                <a:srgbClr val="8BDE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 rot="21423331" flipH="1">
                <a:off x="562306" y="5638410"/>
                <a:ext cx="197550" cy="206087"/>
              </a:xfrm>
              <a:prstGeom prst="ellipse">
                <a:avLst/>
              </a:prstGeom>
              <a:solidFill>
                <a:schemeClr val="bg1">
                  <a:alpha val="72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190868" y="1659712"/>
            <a:ext cx="3838360" cy="3981506"/>
            <a:chOff x="6621087" y="981456"/>
            <a:chExt cx="5986806" cy="621007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417109">
              <a:off x="6621087" y="981456"/>
              <a:ext cx="5986806" cy="5884192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7361904" y="1787548"/>
              <a:ext cx="4381792" cy="4566379"/>
              <a:chOff x="1416839" y="549073"/>
              <a:chExt cx="4381792" cy="4566379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3114" b="65993" l="22766" r="56369">
                            <a14:foregroundMark x1="33643" y1="58512" x2="35706" y2="61949"/>
                            <a14:foregroundMark x1="53983" y1="33603" x2="52568" y2="33522"/>
                            <a14:foregroundMark x1="55317" y1="34735" x2="53619" y2="35948"/>
                            <a14:foregroundMark x1="55803" y1="36595" x2="53336" y2="36433"/>
                            <a14:foregroundMark x1="38617" y1="10433" x2="39264" y2="13425"/>
                            <a14:foregroundMark x1="36717" y1="8532" x2="37000" y2="10514"/>
                            <a14:foregroundMark x1="24869" y1="29761" x2="26365" y2="31055"/>
                            <a14:foregroundMark x1="26365" y1="29559" x2="27254" y2="3097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525" t="2773" r="42720" b="53324"/>
              <a:stretch>
                <a:fillRect/>
              </a:stretch>
            </p:blipFill>
            <p:spPr>
              <a:xfrm rot="12673130">
                <a:off x="2842150" y="956600"/>
                <a:ext cx="2913365" cy="4158852"/>
              </a:xfrm>
              <a:custGeom>
                <a:avLst/>
                <a:gdLst>
                  <a:gd name="connsiteX0" fmla="*/ 2913365 w 2913365"/>
                  <a:gd name="connsiteY0" fmla="*/ 4031624 h 4158852"/>
                  <a:gd name="connsiteX1" fmla="*/ 2708952 w 2913365"/>
                  <a:gd name="connsiteY1" fmla="*/ 4093645 h 4158852"/>
                  <a:gd name="connsiteX2" fmla="*/ 314204 w 2913365"/>
                  <a:gd name="connsiteY2" fmla="*/ 3112409 h 4158852"/>
                  <a:gd name="connsiteX3" fmla="*/ 1058817 w 2913365"/>
                  <a:gd name="connsiteY3" fmla="*/ 113984 h 4158852"/>
                  <a:gd name="connsiteX4" fmla="*/ 1256215 w 2913365"/>
                  <a:gd name="connsiteY4" fmla="*/ 7498 h 4158852"/>
                  <a:gd name="connsiteX5" fmla="*/ 1274236 w 2913365"/>
                  <a:gd name="connsiteY5" fmla="*/ 0 h 4158852"/>
                  <a:gd name="connsiteX6" fmla="*/ 2913365 w 2913365"/>
                  <a:gd name="connsiteY6" fmla="*/ 0 h 4158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13365" h="4158852">
                    <a:moveTo>
                      <a:pt x="2913365" y="4031624"/>
                    </a:moveTo>
                    <a:lnTo>
                      <a:pt x="2708952" y="4093645"/>
                    </a:lnTo>
                    <a:cubicBezTo>
                      <a:pt x="1803304" y="4320035"/>
                      <a:pt x="820835" y="3948336"/>
                      <a:pt x="314204" y="3112409"/>
                    </a:cubicBezTo>
                    <a:cubicBezTo>
                      <a:pt x="-309341" y="2083577"/>
                      <a:pt x="24034" y="741136"/>
                      <a:pt x="1058817" y="113984"/>
                    </a:cubicBezTo>
                    <a:cubicBezTo>
                      <a:pt x="1123491" y="74787"/>
                      <a:pt x="1189374" y="39312"/>
                      <a:pt x="1256215" y="7498"/>
                    </a:cubicBezTo>
                    <a:lnTo>
                      <a:pt x="1274236" y="0"/>
                    </a:lnTo>
                    <a:lnTo>
                      <a:pt x="2913365" y="0"/>
                    </a:lnTo>
                    <a:close/>
                  </a:path>
                </a:pathLst>
              </a:custGeom>
            </p:spPr>
          </p:pic>
          <p:sp>
            <p:nvSpPr>
              <p:cNvPr id="23" name="椭圆 22"/>
              <p:cNvSpPr/>
              <p:nvPr/>
            </p:nvSpPr>
            <p:spPr>
              <a:xfrm>
                <a:off x="1416839" y="549073"/>
                <a:ext cx="4381792" cy="4356591"/>
              </a:xfrm>
              <a:prstGeom prst="ellipse">
                <a:avLst/>
              </a:prstGeom>
              <a:solidFill>
                <a:srgbClr val="FCEBE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740023" y="3744401"/>
              <a:ext cx="3205500" cy="3447131"/>
              <a:chOff x="147102" y="3249849"/>
              <a:chExt cx="3205500" cy="3447131"/>
            </a:xfrm>
          </p:grpSpPr>
          <p:grpSp>
            <p:nvGrpSpPr>
              <p:cNvPr id="25" name="组合 24"/>
              <p:cNvGrpSpPr/>
              <p:nvPr/>
            </p:nvGrpSpPr>
            <p:grpSpPr>
              <a:xfrm rot="368239" flipH="1">
                <a:off x="147102" y="3249849"/>
                <a:ext cx="3205500" cy="2923682"/>
                <a:chOff x="5995227" y="3212585"/>
                <a:chExt cx="2632403" cy="2558992"/>
              </a:xfrm>
            </p:grpSpPr>
            <p:pic>
              <p:nvPicPr>
                <p:cNvPr id="33" name="图片 32"/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957" b="82369" l="34536" r="65311"/>
                          </a14:imgEffect>
                        </a14:imgLayer>
                      </a14:imgProps>
                    </a:ext>
                  </a:extLst>
                </a:blip>
                <a:srcRect l="33790" t="26000" r="34330" b="16465"/>
                <a:stretch>
                  <a:fillRect/>
                </a:stretch>
              </p:blipFill>
              <p:spPr>
                <a:xfrm rot="694832">
                  <a:off x="6361421" y="4827224"/>
                  <a:ext cx="917641" cy="944353"/>
                </a:xfrm>
                <a:prstGeom prst="rect">
                  <a:avLst/>
                </a:prstGeom>
              </p:spPr>
            </p:pic>
            <p:pic>
              <p:nvPicPr>
                <p:cNvPr id="34" name="图片 33"/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957" b="82369" l="34536" r="65311"/>
                          </a14:imgEffect>
                        </a14:imgLayer>
                      </a14:imgProps>
                    </a:ext>
                  </a:extLst>
                </a:blip>
                <a:srcRect l="33790" t="26000" r="34330" b="16465"/>
                <a:stretch>
                  <a:fillRect/>
                </a:stretch>
              </p:blipFill>
              <p:spPr>
                <a:xfrm rot="10530989">
                  <a:off x="6561748" y="4162911"/>
                  <a:ext cx="1130718" cy="1163633"/>
                </a:xfrm>
                <a:prstGeom prst="rect">
                  <a:avLst/>
                </a:prstGeom>
              </p:spPr>
            </p:pic>
            <p:pic>
              <p:nvPicPr>
                <p:cNvPr id="35" name="图片 34"/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957" b="82369" l="34536" r="65311"/>
                          </a14:imgEffect>
                        </a14:imgLayer>
                      </a14:imgProps>
                    </a:ext>
                  </a:extLst>
                </a:blip>
                <a:srcRect l="33790" t="26000" r="34330" b="16465"/>
                <a:stretch>
                  <a:fillRect/>
                </a:stretch>
              </p:blipFill>
              <p:spPr>
                <a:xfrm>
                  <a:off x="5995227" y="4854649"/>
                  <a:ext cx="774788" cy="797342"/>
                </a:xfrm>
                <a:prstGeom prst="rect">
                  <a:avLst/>
                </a:prstGeom>
              </p:spPr>
            </p:pic>
            <p:pic>
              <p:nvPicPr>
                <p:cNvPr id="36" name="图片 35"/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957" b="82369" l="34536" r="65311"/>
                          </a14:imgEffect>
                        </a14:imgLayer>
                      </a14:imgProps>
                    </a:ext>
                  </a:extLst>
                </a:blip>
                <a:srcRect l="33790" t="26000" r="34330" b="16465"/>
                <a:stretch>
                  <a:fillRect/>
                </a:stretch>
              </p:blipFill>
              <p:spPr>
                <a:xfrm rot="20873960">
                  <a:off x="7365017" y="3212585"/>
                  <a:ext cx="899944" cy="926141"/>
                </a:xfrm>
                <a:prstGeom prst="rect">
                  <a:avLst/>
                </a:prstGeom>
              </p:spPr>
            </p:pic>
            <p:pic>
              <p:nvPicPr>
                <p:cNvPr id="37" name="图片 36"/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3957" b="82369" l="34536" r="65311"/>
                          </a14:imgEffect>
                        </a14:imgLayer>
                      </a14:imgProps>
                    </a:ext>
                  </a:extLst>
                </a:blip>
                <a:srcRect l="33790" t="26000" r="34330" b="16465"/>
                <a:stretch>
                  <a:fillRect/>
                </a:stretch>
              </p:blipFill>
              <p:spPr>
                <a:xfrm rot="8570354">
                  <a:off x="7002348" y="3456252"/>
                  <a:ext cx="1625282" cy="1672593"/>
                </a:xfrm>
                <a:prstGeom prst="rect">
                  <a:avLst/>
                </a:prstGeom>
              </p:spPr>
            </p:pic>
          </p:grp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3957" b="82369" l="34536" r="65311"/>
                        </a14:imgEffect>
                      </a14:imgLayer>
                    </a14:imgProps>
                  </a:ext>
                </a:extLst>
              </a:blip>
              <a:srcRect l="33790" t="26000" r="34330" b="16465"/>
              <a:stretch>
                <a:fillRect/>
              </a:stretch>
            </p:blipFill>
            <p:spPr>
              <a:xfrm rot="368239" flipH="1">
                <a:off x="1272468" y="6065274"/>
                <a:ext cx="654237" cy="631706"/>
              </a:xfrm>
              <a:prstGeom prst="rect">
                <a:avLst/>
              </a:pr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587462" y="5973446"/>
                <a:ext cx="128260" cy="117330"/>
              </a:xfrm>
              <a:prstGeom prst="ellipse">
                <a:avLst/>
              </a:prstGeom>
              <a:solidFill>
                <a:schemeClr val="bg1">
                  <a:alpha val="6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829860" y="6199525"/>
                <a:ext cx="170102" cy="166466"/>
              </a:xfrm>
              <a:prstGeom prst="ellipse">
                <a:avLst/>
              </a:prstGeom>
              <a:solidFill>
                <a:schemeClr val="bg1">
                  <a:alpha val="72000"/>
                </a:schemeClr>
              </a:solidFill>
              <a:ln>
                <a:noFill/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flipH="1">
                <a:off x="586149" y="5412413"/>
                <a:ext cx="285830" cy="206087"/>
                <a:chOff x="9192518" y="4119721"/>
                <a:chExt cx="285830" cy="206087"/>
              </a:xfrm>
            </p:grpSpPr>
            <p:sp>
              <p:nvSpPr>
                <p:cNvPr id="31" name="椭圆 30"/>
                <p:cNvSpPr/>
                <p:nvPr userDrawn="1"/>
              </p:nvSpPr>
              <p:spPr>
                <a:xfrm>
                  <a:off x="9192518" y="4150318"/>
                  <a:ext cx="176559" cy="175490"/>
                </a:xfrm>
                <a:prstGeom prst="ellipse">
                  <a:avLst/>
                </a:prstGeom>
                <a:solidFill>
                  <a:srgbClr val="8BDE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/>
                <p:cNvSpPr/>
                <p:nvPr userDrawn="1"/>
              </p:nvSpPr>
              <p:spPr>
                <a:xfrm>
                  <a:off x="9280798" y="4119721"/>
                  <a:ext cx="197550" cy="206087"/>
                </a:xfrm>
                <a:prstGeom prst="ellipse">
                  <a:avLst/>
                </a:prstGeom>
                <a:solidFill>
                  <a:schemeClr val="bg1">
                    <a:alpha val="72000"/>
                  </a:schemeClr>
                </a:soli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1055548" y="5782092"/>
                <a:ext cx="131204" cy="143032"/>
              </a:xfrm>
              <a:prstGeom prst="ellipse">
                <a:avLst/>
              </a:prstGeom>
              <a:solidFill>
                <a:srgbClr val="8BDE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293196" y="2943774"/>
            <a:ext cx="5504709" cy="1532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天街小雨润如酥，草色遥看近却无。最是一年春好处，绝胜烟柳满皇都。天街:京城里的街道。草色遥看;春草始生，微微露出一点细芽，远看一片新绿，近看却似不见。绝胜;远远胜过。</a:t>
            </a:r>
            <a:endParaRPr lang="zh-CN" altLang="en-US" sz="1600" dirty="0"/>
          </a:p>
        </p:txBody>
      </p:sp>
      <p:sp>
        <p:nvSpPr>
          <p:cNvPr id="39" name="矩形 38"/>
          <p:cNvSpPr/>
          <p:nvPr/>
        </p:nvSpPr>
        <p:spPr>
          <a:xfrm>
            <a:off x="2229626" y="2105972"/>
            <a:ext cx="4405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000" dirty="0">
                <a:latin typeface="Tw Cen MT" panose="020B0602020104020603" pitchFamily="34" charset="0"/>
              </a:rPr>
              <a:t>SPRING IS COMING</a:t>
            </a:r>
            <a:endParaRPr lang="zh-CN" altLang="en-US" sz="4000" dirty="0">
              <a:latin typeface="Tw Cen MT" panose="020B06020201040206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14097" y="4754665"/>
            <a:ext cx="5320902" cy="811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800" dirty="0">
                <a:solidFill>
                  <a:schemeClr val="bg2">
                    <a:lumMod val="50000"/>
                  </a:schemeClr>
                </a:solidFill>
                <a:latin typeface="Tw Cen MT" panose="020B0602020104020603" pitchFamily="34" charset="0"/>
              </a:rPr>
              <a:t>THE STREET IS LIGHT AND RAINY, AND THE GRASS IS NEAR BUT NOT FAR AWAY. IT IS THE SPRING BENEFIT OF THE MOST IMPORTANT YEAR. SKY STREET: THE STREETS IN THE CAPITAL. GRASS COLOR LOOKED AWAY; SPRING GRASS WAS BORN, SLIGHTLY EXPOSED A LITTLE BUD, A DISTANT VIEW OF A NEW GREEN, BUT IT SEEMS TO BE SEEN IN THE NEAR. WINNING; FAR BETTER THAN.</a:t>
            </a:r>
            <a:endParaRPr lang="zh-CN" altLang="en-US" sz="800" dirty="0">
              <a:solidFill>
                <a:schemeClr val="bg2">
                  <a:lumMod val="50000"/>
                </a:schemeClr>
              </a:solidFill>
              <a:latin typeface="Tw Cen MT" panose="020B0602020104020603" pitchFamily="34" charset="0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D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770418" y="3236140"/>
            <a:ext cx="845373" cy="845373"/>
          </a:xfrm>
          <a:prstGeom prst="ellipse">
            <a:avLst/>
          </a:prstGeom>
          <a:solidFill>
            <a:srgbClr val="BBD7E7"/>
          </a:solidFill>
          <a:ln w="12700">
            <a:solidFill>
              <a:srgbClr val="FBE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7966" y="4265373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教学设计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1832" y="4814086"/>
            <a:ext cx="45000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rPr>
              <a:t>Small fresh, simple and refreshing fruit pie general ppt templateSmall fresh, simple and refreshing fruit pie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5916" y="1669569"/>
            <a:ext cx="1881143" cy="501984"/>
            <a:chOff x="1714464" y="1574035"/>
            <a:chExt cx="1974136" cy="501984"/>
          </a:xfrm>
        </p:grpSpPr>
        <p:sp>
          <p:nvSpPr>
            <p:cNvPr id="28" name="Freeform 10"/>
            <p:cNvSpPr/>
            <p:nvPr/>
          </p:nvSpPr>
          <p:spPr bwMode="auto">
            <a:xfrm flipH="1">
              <a:off x="1717271" y="1961178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 flipH="1">
              <a:off x="1717271" y="1574035"/>
              <a:ext cx="1971329" cy="114841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 flipH="1">
              <a:off x="1714464" y="1767607"/>
              <a:ext cx="1971329" cy="114840"/>
            </a:xfrm>
            <a:custGeom>
              <a:avLst/>
              <a:gdLst>
                <a:gd name="T0" fmla="*/ 0 w 2728"/>
                <a:gd name="T1" fmla="*/ 0 h 64"/>
                <a:gd name="T2" fmla="*/ 195 w 2728"/>
                <a:gd name="T3" fmla="*/ 64 h 64"/>
                <a:gd name="T4" fmla="*/ 390 w 2728"/>
                <a:gd name="T5" fmla="*/ 0 h 64"/>
                <a:gd name="T6" fmla="*/ 584 w 2728"/>
                <a:gd name="T7" fmla="*/ 64 h 64"/>
                <a:gd name="T8" fmla="*/ 779 w 2728"/>
                <a:gd name="T9" fmla="*/ 0 h 64"/>
                <a:gd name="T10" fmla="*/ 974 w 2728"/>
                <a:gd name="T11" fmla="*/ 64 h 64"/>
                <a:gd name="T12" fmla="*/ 1169 w 2728"/>
                <a:gd name="T13" fmla="*/ 0 h 64"/>
                <a:gd name="T14" fmla="*/ 1364 w 2728"/>
                <a:gd name="T15" fmla="*/ 64 h 64"/>
                <a:gd name="T16" fmla="*/ 1559 w 2728"/>
                <a:gd name="T17" fmla="*/ 0 h 64"/>
                <a:gd name="T18" fmla="*/ 1753 w 2728"/>
                <a:gd name="T19" fmla="*/ 64 h 64"/>
                <a:gd name="T20" fmla="*/ 1948 w 2728"/>
                <a:gd name="T21" fmla="*/ 0 h 64"/>
                <a:gd name="T22" fmla="*/ 2143 w 2728"/>
                <a:gd name="T23" fmla="*/ 64 h 64"/>
                <a:gd name="T24" fmla="*/ 2338 w 2728"/>
                <a:gd name="T25" fmla="*/ 0 h 64"/>
                <a:gd name="T26" fmla="*/ 2533 w 2728"/>
                <a:gd name="T27" fmla="*/ 64 h 64"/>
                <a:gd name="T28" fmla="*/ 2728 w 2728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8" h="64">
                  <a:moveTo>
                    <a:pt x="0" y="0"/>
                  </a:moveTo>
                  <a:cubicBezTo>
                    <a:pt x="97" y="0"/>
                    <a:pt x="97" y="64"/>
                    <a:pt x="195" y="64"/>
                  </a:cubicBezTo>
                  <a:cubicBezTo>
                    <a:pt x="292" y="64"/>
                    <a:pt x="292" y="0"/>
                    <a:pt x="390" y="0"/>
                  </a:cubicBezTo>
                  <a:cubicBezTo>
                    <a:pt x="487" y="0"/>
                    <a:pt x="487" y="64"/>
                    <a:pt x="584" y="64"/>
                  </a:cubicBezTo>
                  <a:cubicBezTo>
                    <a:pt x="682" y="64"/>
                    <a:pt x="682" y="0"/>
                    <a:pt x="779" y="0"/>
                  </a:cubicBezTo>
                  <a:cubicBezTo>
                    <a:pt x="877" y="0"/>
                    <a:pt x="877" y="64"/>
                    <a:pt x="974" y="64"/>
                  </a:cubicBezTo>
                  <a:cubicBezTo>
                    <a:pt x="1071" y="64"/>
                    <a:pt x="1071" y="0"/>
                    <a:pt x="1169" y="0"/>
                  </a:cubicBezTo>
                  <a:cubicBezTo>
                    <a:pt x="1266" y="0"/>
                    <a:pt x="1266" y="64"/>
                    <a:pt x="1364" y="64"/>
                  </a:cubicBezTo>
                  <a:cubicBezTo>
                    <a:pt x="1461" y="64"/>
                    <a:pt x="1461" y="0"/>
                    <a:pt x="1559" y="0"/>
                  </a:cubicBezTo>
                  <a:cubicBezTo>
                    <a:pt x="1656" y="0"/>
                    <a:pt x="1656" y="64"/>
                    <a:pt x="1753" y="64"/>
                  </a:cubicBezTo>
                  <a:cubicBezTo>
                    <a:pt x="1851" y="64"/>
                    <a:pt x="1851" y="0"/>
                    <a:pt x="1948" y="0"/>
                  </a:cubicBezTo>
                  <a:cubicBezTo>
                    <a:pt x="2046" y="0"/>
                    <a:pt x="2046" y="64"/>
                    <a:pt x="2143" y="64"/>
                  </a:cubicBezTo>
                  <a:cubicBezTo>
                    <a:pt x="2241" y="64"/>
                    <a:pt x="2241" y="0"/>
                    <a:pt x="2338" y="0"/>
                  </a:cubicBezTo>
                  <a:cubicBezTo>
                    <a:pt x="2435" y="0"/>
                    <a:pt x="2435" y="64"/>
                    <a:pt x="2533" y="64"/>
                  </a:cubicBezTo>
                  <a:cubicBezTo>
                    <a:pt x="2630" y="64"/>
                    <a:pt x="2630" y="0"/>
                    <a:pt x="2728" y="0"/>
                  </a:cubicBezTo>
                </a:path>
              </a:pathLst>
            </a:custGeom>
            <a:noFill/>
            <a:ln w="19050" cap="flat">
              <a:solidFill>
                <a:srgbClr val="A9C4D9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741868" y="2075438"/>
            <a:ext cx="500278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spc="300" dirty="0">
                <a:solidFill>
                  <a:srgbClr val="FBE9E9"/>
                </a:solidFill>
                <a:latin typeface="Impact" panose="020B0806030902050204" pitchFamily="34" charset="0"/>
                <a:ea typeface="造字工房悦黑演示版纤细体" pitchFamily="50" charset="-122"/>
              </a:rPr>
              <a:t>EDUCATION</a:t>
            </a:r>
            <a:endParaRPr lang="zh-CN" altLang="en-US" sz="8000" spc="300" dirty="0">
              <a:solidFill>
                <a:srgbClr val="FBE9E9"/>
              </a:solidFill>
              <a:latin typeface="Impact" panose="020B0806030902050204" pitchFamily="34" charset="0"/>
              <a:ea typeface="造字工房悦黑演示版纤细体" pitchFamily="5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28625" y="2647841"/>
            <a:ext cx="4763375" cy="47633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/>
          <p:bldP spid="12" grpId="0"/>
          <p:bldP spid="31" grpId="0"/>
        </p:bldLst>
      </p:timing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uriai1u">
      <a:majorFont>
        <a:latin typeface="FZHei-B01S"/>
        <a:ea typeface="FZHei-B01S"/>
        <a:cs typeface=""/>
      </a:majorFont>
      <a:minorFont>
        <a:latin typeface="FZHei-B01S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6843</Words>
  <Application>WPS 演示</Application>
  <PresentationFormat>宽屏</PresentationFormat>
  <Paragraphs>358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Arial</vt:lpstr>
      <vt:lpstr>宋体</vt:lpstr>
      <vt:lpstr>Wingdings</vt:lpstr>
      <vt:lpstr>造字工房悦黑演示版纤细体</vt:lpstr>
      <vt:lpstr>草檀斋毛泽东字体</vt:lpstr>
      <vt:lpstr>方正兰亭细黑_GBK</vt:lpstr>
      <vt:lpstr>汉仪晨妹子W</vt:lpstr>
      <vt:lpstr>方正清刻本悦宋简体</vt:lpstr>
      <vt:lpstr>Impact</vt:lpstr>
      <vt:lpstr>Tw Cen MT</vt:lpstr>
      <vt:lpstr>Lato</vt:lpstr>
      <vt:lpstr>Gill Sans</vt:lpstr>
      <vt:lpstr>黑体</vt:lpstr>
      <vt:lpstr>微软雅黑</vt:lpstr>
      <vt:lpstr>Arial Unicode MS</vt:lpstr>
      <vt:lpstr>Calibri</vt:lpstr>
      <vt:lpstr>Open Sans</vt:lpstr>
      <vt:lpstr>Arial Rounded MT Bold</vt:lpstr>
      <vt:lpstr>方正仿宋简体</vt:lpstr>
      <vt:lpstr>Calibri</vt:lpstr>
      <vt:lpstr>等线</vt:lpstr>
      <vt:lpstr>FZHei-B01S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微软用户</dc:creator>
  <cp:lastModifiedBy>Administrator</cp:lastModifiedBy>
  <cp:revision>169</cp:revision>
  <dcterms:created xsi:type="dcterms:W3CDTF">2018-10-16T03:09:00Z</dcterms:created>
  <dcterms:modified xsi:type="dcterms:W3CDTF">2019-01-01T09:59:10Z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