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7.xml" ContentType="application/vnd.openxmlformats-officedocument.presentationml.notesSlide+xml"/>
  <Override PartName="/ppt/tags/tag9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2.xml" ContentType="application/vnd.openxmlformats-officedocument.drawingml.chart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90" r:id="rId2"/>
    <p:sldId id="291" r:id="rId3"/>
    <p:sldId id="292" r:id="rId4"/>
    <p:sldId id="299" r:id="rId5"/>
    <p:sldId id="303" r:id="rId6"/>
    <p:sldId id="307" r:id="rId7"/>
    <p:sldId id="305" r:id="rId8"/>
    <p:sldId id="298" r:id="rId9"/>
    <p:sldId id="293" r:id="rId10"/>
    <p:sldId id="301" r:id="rId11"/>
    <p:sldId id="306" r:id="rId12"/>
    <p:sldId id="304" r:id="rId13"/>
    <p:sldId id="311" r:id="rId14"/>
    <p:sldId id="314" r:id="rId15"/>
    <p:sldId id="294" r:id="rId16"/>
    <p:sldId id="302" r:id="rId17"/>
    <p:sldId id="308" r:id="rId18"/>
    <p:sldId id="310" r:id="rId19"/>
    <p:sldId id="312" r:id="rId20"/>
    <p:sldId id="316" r:id="rId21"/>
    <p:sldId id="295" r:id="rId22"/>
    <p:sldId id="296" r:id="rId23"/>
    <p:sldId id="297" r:id="rId24"/>
    <p:sldId id="300" r:id="rId25"/>
    <p:sldId id="309" r:id="rId26"/>
    <p:sldId id="317" r:id="rId27"/>
    <p:sldId id="318" r:id="rId2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8EFD"/>
    <a:srgbClr val="F76EB3"/>
    <a:srgbClr val="1675C4"/>
    <a:srgbClr val="67A0FA"/>
    <a:srgbClr val="4F5DDC"/>
    <a:srgbClr val="274991"/>
    <a:srgbClr val="7CA82A"/>
    <a:srgbClr val="55375F"/>
    <a:srgbClr val="442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5" autoAdjust="0"/>
    <p:restoredTop sz="94660"/>
  </p:normalViewPr>
  <p:slideViewPr>
    <p:cSldViewPr snapToGrid="0">
      <p:cViewPr varScale="1">
        <p:scale>
          <a:sx n="145" d="100"/>
          <a:sy n="145" d="100"/>
        </p:scale>
        <p:origin x="66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3312375032107286"/>
          <c:y val="6.8343749999999995E-2"/>
          <c:w val="0.53055128190928158"/>
          <c:h val="0.894562499999994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Jan</c:v>
                </c:pt>
              </c:strCache>
            </c:strRef>
          </c:tx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F3E-4F39-9971-9ACDB9C0AFD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Feb</c:v>
                </c:pt>
              </c:strCache>
            </c:strRef>
          </c:tx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F3E-4F39-9971-9ACDB9C0AFD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Mar</c:v>
                </c:pt>
              </c:strCache>
            </c:strRef>
          </c:tx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F3E-4F39-9971-9ACDB9C0AFD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Apr</c:v>
                </c:pt>
              </c:strCache>
            </c:strRef>
          </c:tx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F3E-4F39-9971-9ACDB9C0AFD6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May</c:v>
                </c:pt>
              </c:strCache>
            </c:strRef>
          </c:tx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F3E-4F39-9971-9ACDB9C0AF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6"/>
        <c:overlap val="-100"/>
        <c:axId val="501105248"/>
        <c:axId val="505112624"/>
      </c:barChart>
      <c:catAx>
        <c:axId val="50110524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505112624"/>
        <c:crosses val="autoZero"/>
        <c:auto val="1"/>
        <c:lblAlgn val="ctr"/>
        <c:lblOffset val="100"/>
        <c:noMultiLvlLbl val="0"/>
      </c:catAx>
      <c:valAx>
        <c:axId val="505112624"/>
        <c:scaling>
          <c:orientation val="minMax"/>
        </c:scaling>
        <c:delete val="0"/>
        <c:axPos val="l"/>
        <c:majorGridlines/>
        <c:numFmt formatCode="[$$-540A]#,##0.000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zh-CN"/>
          </a:p>
        </c:txPr>
        <c:crossAx val="5011052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0059859763454777"/>
          <c:y val="0.19878765328609324"/>
          <c:w val="8.8758871588607569E-2"/>
          <c:h val="0.59943761333346135"/>
        </c:manualLayout>
      </c:layout>
      <c:overlay val="0"/>
      <c:txPr>
        <a:bodyPr/>
        <a:lstStyle/>
        <a:p>
          <a:pPr>
            <a:defRPr sz="1200">
              <a:solidFill>
                <a:schemeClr val="tx1">
                  <a:lumMod val="50000"/>
                  <a:lumOff val="50000"/>
                </a:schemeClr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7203-405F-B0F7-130B4F4D2946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203-405F-B0F7-130B4F4D294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90</c:v>
                </c:pt>
                <c:pt idx="2">
                  <c:v>50</c:v>
                </c:pt>
                <c:pt idx="3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203-405F-B0F7-130B4F4D294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90</c:v>
                </c:pt>
                <c:pt idx="1">
                  <c:v>75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203-405F-B0F7-130B4F4D294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3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50</c:v>
                </c:pt>
                <c:pt idx="1">
                  <c:v>65</c:v>
                </c:pt>
                <c:pt idx="2">
                  <c:v>75</c:v>
                </c:pt>
                <c:pt idx="3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203-405F-B0F7-130B4F4D29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axId val="505118072"/>
        <c:axId val="505118464"/>
      </c:barChart>
      <c:catAx>
        <c:axId val="5051180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zh-CN"/>
          </a:p>
        </c:txPr>
        <c:crossAx val="505118464"/>
        <c:crosses val="autoZero"/>
        <c:auto val="1"/>
        <c:lblAlgn val="ctr"/>
        <c:lblOffset val="100"/>
        <c:noMultiLvlLbl val="0"/>
      </c:catAx>
      <c:valAx>
        <c:axId val="505118464"/>
        <c:scaling>
          <c:orientation val="minMax"/>
        </c:scaling>
        <c:delete val="0"/>
        <c:axPos val="l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zh-CN"/>
          </a:p>
        </c:txPr>
        <c:crossAx val="5051180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 b="1">
          <a:solidFill>
            <a:schemeClr val="tx1">
              <a:lumMod val="65000"/>
              <a:lumOff val="35000"/>
            </a:schemeClr>
          </a:solidFill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8BE76-29C8-41AB-8544-889D89FA4F96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AD677-048F-409F-AACD-0A0B5EF61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366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11398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1562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9454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6507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4696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63944-84AD-4C31-99FF-18D9B58685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1950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0746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0340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63522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1360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417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49213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1433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2947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729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28511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38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7256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2532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7330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86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7608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74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82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84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464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8161-93F9-4489-93D3-932E9A39D71C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ECE3-2B8F-46D4-A789-6E7D43AA82FD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Group 23"/>
          <p:cNvGrpSpPr/>
          <p:nvPr userDrawn="1"/>
        </p:nvGrpSpPr>
        <p:grpSpPr>
          <a:xfrm>
            <a:off x="0" y="85725"/>
            <a:ext cx="4007644" cy="475059"/>
            <a:chOff x="0" y="209550"/>
            <a:chExt cx="5343525" cy="538162"/>
          </a:xfrm>
        </p:grpSpPr>
        <p:grpSp>
          <p:nvGrpSpPr>
            <p:cNvPr id="6" name="Group 14"/>
            <p:cNvGrpSpPr/>
            <p:nvPr userDrawn="1"/>
          </p:nvGrpSpPr>
          <p:grpSpPr>
            <a:xfrm>
              <a:off x="0" y="209550"/>
              <a:ext cx="1685924" cy="538162"/>
              <a:chOff x="0" y="323850"/>
              <a:chExt cx="658032" cy="423862"/>
            </a:xfrm>
          </p:grpSpPr>
          <p:sp>
            <p:nvSpPr>
              <p:cNvPr id="8" name="Rectangle 3"/>
              <p:cNvSpPr/>
              <p:nvPr userDrawn="1"/>
            </p:nvSpPr>
            <p:spPr>
              <a:xfrm>
                <a:off x="0" y="323850"/>
                <a:ext cx="171450" cy="423862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baseline="-25000" dirty="0"/>
              </a:p>
            </p:txBody>
          </p:sp>
          <p:sp>
            <p:nvSpPr>
              <p:cNvPr id="9" name="Rectangle 9"/>
              <p:cNvSpPr/>
              <p:nvPr userDrawn="1"/>
            </p:nvSpPr>
            <p:spPr>
              <a:xfrm>
                <a:off x="171450" y="323850"/>
                <a:ext cx="149225" cy="42386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en-US" sz="1013" baseline="-25000" dirty="0"/>
              </a:p>
            </p:txBody>
          </p:sp>
          <p:sp>
            <p:nvSpPr>
              <p:cNvPr id="10" name="Rectangle 10"/>
              <p:cNvSpPr/>
              <p:nvPr userDrawn="1"/>
            </p:nvSpPr>
            <p:spPr>
              <a:xfrm>
                <a:off x="320676" y="323850"/>
                <a:ext cx="114300" cy="42386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en-US" sz="1013" baseline="-25000" dirty="0"/>
              </a:p>
            </p:txBody>
          </p:sp>
          <p:sp>
            <p:nvSpPr>
              <p:cNvPr id="11" name="Rectangle 11"/>
              <p:cNvSpPr/>
              <p:nvPr userDrawn="1"/>
            </p:nvSpPr>
            <p:spPr>
              <a:xfrm>
                <a:off x="434975" y="323850"/>
                <a:ext cx="95250" cy="42386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en-US" sz="1013" baseline="-25000" dirty="0"/>
              </a:p>
            </p:txBody>
          </p:sp>
          <p:sp>
            <p:nvSpPr>
              <p:cNvPr id="12" name="Rectangle 12"/>
              <p:cNvSpPr/>
              <p:nvPr userDrawn="1"/>
            </p:nvSpPr>
            <p:spPr>
              <a:xfrm>
                <a:off x="530225" y="323850"/>
                <a:ext cx="72042" cy="42386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en-US" sz="1013" baseline="-25000" dirty="0"/>
              </a:p>
            </p:txBody>
          </p:sp>
          <p:sp>
            <p:nvSpPr>
              <p:cNvPr id="13" name="Rectangle 13"/>
              <p:cNvSpPr/>
              <p:nvPr userDrawn="1"/>
            </p:nvSpPr>
            <p:spPr>
              <a:xfrm>
                <a:off x="602267" y="323850"/>
                <a:ext cx="55765" cy="42386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en-US" sz="1013" baseline="-25000" dirty="0"/>
              </a:p>
            </p:txBody>
          </p:sp>
        </p:grpSp>
        <p:sp>
          <p:nvSpPr>
            <p:cNvPr id="7" name="Rectangle 17"/>
            <p:cNvSpPr/>
            <p:nvPr userDrawn="1"/>
          </p:nvSpPr>
          <p:spPr>
            <a:xfrm>
              <a:off x="1685925" y="719931"/>
              <a:ext cx="3657600" cy="27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1506228" y="80963"/>
            <a:ext cx="3332472" cy="2325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1650" b="1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525278" y="339577"/>
            <a:ext cx="1950244" cy="15056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050" b="1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8665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10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15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05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42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86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0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37975-6AF7-4301-9DC5-87C074AA59D1}" type="datetimeFigureOut">
              <a:rPr lang="zh-CN" altLang="en-US" smtClean="0"/>
              <a:t>2017/7/10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85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 rot="579633">
            <a:off x="2023097" y="984525"/>
            <a:ext cx="5346700" cy="327660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284" y="504103"/>
            <a:ext cx="5809008" cy="417541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417283" y="453189"/>
            <a:ext cx="902811" cy="834542"/>
            <a:chOff x="464626" y="2148251"/>
            <a:chExt cx="902811" cy="834542"/>
          </a:xfrm>
        </p:grpSpPr>
        <p:sp>
          <p:nvSpPr>
            <p:cNvPr id="17" name="矩形 16"/>
            <p:cNvSpPr/>
            <p:nvPr/>
          </p:nvSpPr>
          <p:spPr>
            <a:xfrm rot="3566952">
              <a:off x="516792" y="2148251"/>
              <a:ext cx="822087" cy="822087"/>
            </a:xfrm>
            <a:prstGeom prst="rect">
              <a:avLst/>
            </a:prstGeom>
            <a:solidFill>
              <a:srgbClr val="6A8EFD">
                <a:alpha val="3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700000">
              <a:off x="494495" y="2160706"/>
              <a:ext cx="822087" cy="822087"/>
            </a:xfrm>
            <a:prstGeom prst="rect">
              <a:avLst/>
            </a:prstGeom>
            <a:solidFill>
              <a:srgbClr val="6A8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64626" y="2283664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单位名称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023097" y="984525"/>
            <a:ext cx="5346700" cy="327660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293260" y="3499994"/>
            <a:ext cx="28184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67A0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600" dirty="0" smtClean="0">
                <a:solidFill>
                  <a:srgbClr val="67A0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rgbClr val="67A0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   </a:t>
            </a:r>
            <a:r>
              <a:rPr lang="zh-CN" altLang="en-US" sz="1600" dirty="0" smtClean="0">
                <a:solidFill>
                  <a:srgbClr val="67A0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导师</a:t>
            </a:r>
            <a:r>
              <a:rPr lang="zh-CN" altLang="en-US" sz="1600" dirty="0">
                <a:solidFill>
                  <a:srgbClr val="67A0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：酸菜包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271488" y="2801557"/>
            <a:ext cx="213391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800" dirty="0" smtClean="0">
                <a:solidFill>
                  <a:srgbClr val="4F5DD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你好七月</a:t>
            </a:r>
            <a:endParaRPr lang="zh-CN" altLang="en-US" sz="3800" dirty="0">
              <a:solidFill>
                <a:srgbClr val="4F5DD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270253" y="3024476"/>
            <a:ext cx="2151911" cy="338554"/>
            <a:chOff x="4511008" y="3775339"/>
            <a:chExt cx="2151911" cy="338554"/>
          </a:xfrm>
        </p:grpSpPr>
        <p:sp>
          <p:nvSpPr>
            <p:cNvPr id="9" name="任意多边形 8"/>
            <p:cNvSpPr/>
            <p:nvPr/>
          </p:nvSpPr>
          <p:spPr>
            <a:xfrm>
              <a:off x="4540036" y="3806951"/>
              <a:ext cx="2122883" cy="283029"/>
            </a:xfrm>
            <a:custGeom>
              <a:avLst/>
              <a:gdLst>
                <a:gd name="connsiteX0" fmla="*/ 0 w 2122883"/>
                <a:gd name="connsiteY0" fmla="*/ 0 h 283029"/>
                <a:gd name="connsiteX1" fmla="*/ 2083013 w 2122883"/>
                <a:gd name="connsiteY1" fmla="*/ 0 h 283029"/>
                <a:gd name="connsiteX2" fmla="*/ 1931343 w 2122883"/>
                <a:gd name="connsiteY2" fmla="*/ 125075 h 283029"/>
                <a:gd name="connsiteX3" fmla="*/ 2122883 w 2122883"/>
                <a:gd name="connsiteY3" fmla="*/ 283029 h 283029"/>
                <a:gd name="connsiteX4" fmla="*/ 0 w 2122883"/>
                <a:gd name="connsiteY4" fmla="*/ 283029 h 283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2883" h="283029">
                  <a:moveTo>
                    <a:pt x="0" y="0"/>
                  </a:moveTo>
                  <a:lnTo>
                    <a:pt x="2083013" y="0"/>
                  </a:lnTo>
                  <a:lnTo>
                    <a:pt x="1931343" y="125075"/>
                  </a:lnTo>
                  <a:lnTo>
                    <a:pt x="2122883" y="283029"/>
                  </a:lnTo>
                  <a:lnTo>
                    <a:pt x="0" y="283029"/>
                  </a:lnTo>
                  <a:close/>
                </a:path>
              </a:pathLst>
            </a:custGeom>
            <a:solidFill>
              <a:srgbClr val="67A0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1008" y="3775339"/>
              <a:ext cx="20276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</a:rPr>
                <a:t>2017POWERPOINT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405790" y="2065926"/>
            <a:ext cx="3305584" cy="697204"/>
          </a:xfrm>
          <a:custGeom>
            <a:avLst/>
            <a:gdLst/>
            <a:ahLst/>
            <a:cxnLst/>
            <a:rect l="l" t="t" r="r" b="b"/>
            <a:pathLst>
              <a:path w="3222240" h="536117">
                <a:moveTo>
                  <a:pt x="2910482" y="67308"/>
                </a:moveTo>
                <a:lnTo>
                  <a:pt x="2910482" y="250478"/>
                </a:lnTo>
                <a:lnTo>
                  <a:pt x="2989510" y="250478"/>
                </a:lnTo>
                <a:cubicBezTo>
                  <a:pt x="3020094" y="250478"/>
                  <a:pt x="3044930" y="241549"/>
                  <a:pt x="3064017" y="223689"/>
                </a:cubicBezTo>
                <a:cubicBezTo>
                  <a:pt x="3083105" y="205830"/>
                  <a:pt x="3092648" y="182389"/>
                  <a:pt x="3092648" y="153368"/>
                </a:cubicBezTo>
                <a:cubicBezTo>
                  <a:pt x="3092648" y="126355"/>
                  <a:pt x="3083942" y="105259"/>
                  <a:pt x="3066529" y="90079"/>
                </a:cubicBezTo>
                <a:cubicBezTo>
                  <a:pt x="3049116" y="74898"/>
                  <a:pt x="3023778" y="67308"/>
                  <a:pt x="2990515" y="67308"/>
                </a:cubicBezTo>
                <a:close/>
                <a:moveTo>
                  <a:pt x="2843510" y="8707"/>
                </a:moveTo>
                <a:lnTo>
                  <a:pt x="3001565" y="8707"/>
                </a:lnTo>
                <a:cubicBezTo>
                  <a:pt x="3052018" y="8707"/>
                  <a:pt x="3091532" y="20874"/>
                  <a:pt x="3120107" y="45207"/>
                </a:cubicBezTo>
                <a:cubicBezTo>
                  <a:pt x="3148682" y="69540"/>
                  <a:pt x="3162969" y="103585"/>
                  <a:pt x="3162969" y="147340"/>
                </a:cubicBezTo>
                <a:cubicBezTo>
                  <a:pt x="3162969" y="219224"/>
                  <a:pt x="3124572" y="265882"/>
                  <a:pt x="3047776" y="287313"/>
                </a:cubicBezTo>
                <a:lnTo>
                  <a:pt x="3047776" y="288987"/>
                </a:lnTo>
                <a:cubicBezTo>
                  <a:pt x="3062064" y="295015"/>
                  <a:pt x="3074398" y="303610"/>
                  <a:pt x="3084779" y="314772"/>
                </a:cubicBezTo>
                <a:cubicBezTo>
                  <a:pt x="3095160" y="325934"/>
                  <a:pt x="3108610" y="345021"/>
                  <a:pt x="3125130" y="372034"/>
                </a:cubicBezTo>
                <a:lnTo>
                  <a:pt x="3222240" y="527410"/>
                </a:lnTo>
                <a:lnTo>
                  <a:pt x="3143212" y="527410"/>
                </a:lnTo>
                <a:lnTo>
                  <a:pt x="3057153" y="383419"/>
                </a:lnTo>
                <a:cubicBezTo>
                  <a:pt x="3039963" y="354621"/>
                  <a:pt x="3024224" y="335031"/>
                  <a:pt x="3009937" y="324650"/>
                </a:cubicBezTo>
                <a:cubicBezTo>
                  <a:pt x="2995649" y="314270"/>
                  <a:pt x="2978571" y="309079"/>
                  <a:pt x="2958703" y="309079"/>
                </a:cubicBezTo>
                <a:lnTo>
                  <a:pt x="2910482" y="309079"/>
                </a:lnTo>
                <a:lnTo>
                  <a:pt x="2910482" y="527410"/>
                </a:lnTo>
                <a:lnTo>
                  <a:pt x="2843510" y="527410"/>
                </a:lnTo>
                <a:close/>
                <a:moveTo>
                  <a:pt x="2424410" y="8707"/>
                </a:moveTo>
                <a:lnTo>
                  <a:pt x="2691631" y="8707"/>
                </a:lnTo>
                <a:lnTo>
                  <a:pt x="2691631" y="68313"/>
                </a:lnTo>
                <a:lnTo>
                  <a:pt x="2491382" y="68313"/>
                </a:lnTo>
                <a:lnTo>
                  <a:pt x="2491382" y="234405"/>
                </a:lnTo>
                <a:lnTo>
                  <a:pt x="2676897" y="234405"/>
                </a:lnTo>
                <a:lnTo>
                  <a:pt x="2676897" y="293676"/>
                </a:lnTo>
                <a:lnTo>
                  <a:pt x="2491382" y="293676"/>
                </a:lnTo>
                <a:lnTo>
                  <a:pt x="2491382" y="468139"/>
                </a:lnTo>
                <a:lnTo>
                  <a:pt x="2703351" y="468139"/>
                </a:lnTo>
                <a:lnTo>
                  <a:pt x="2703351" y="527410"/>
                </a:lnTo>
                <a:lnTo>
                  <a:pt x="2424410" y="527410"/>
                </a:lnTo>
                <a:close/>
                <a:moveTo>
                  <a:pt x="1719560" y="8707"/>
                </a:moveTo>
                <a:lnTo>
                  <a:pt x="1810308" y="8707"/>
                </a:lnTo>
                <a:lnTo>
                  <a:pt x="1963340" y="364332"/>
                </a:lnTo>
                <a:cubicBezTo>
                  <a:pt x="1974949" y="391567"/>
                  <a:pt x="1982651" y="412775"/>
                  <a:pt x="1986446" y="427956"/>
                </a:cubicBezTo>
                <a:lnTo>
                  <a:pt x="1988790" y="427956"/>
                </a:lnTo>
                <a:cubicBezTo>
                  <a:pt x="2000399" y="396032"/>
                  <a:pt x="2008547" y="374378"/>
                  <a:pt x="2013235" y="362992"/>
                </a:cubicBezTo>
                <a:lnTo>
                  <a:pt x="2168946" y="8707"/>
                </a:lnTo>
                <a:lnTo>
                  <a:pt x="2255341" y="8707"/>
                </a:lnTo>
                <a:lnTo>
                  <a:pt x="2255341" y="527410"/>
                </a:lnTo>
                <a:lnTo>
                  <a:pt x="2188703" y="527410"/>
                </a:lnTo>
                <a:lnTo>
                  <a:pt x="2188703" y="183840"/>
                </a:lnTo>
                <a:cubicBezTo>
                  <a:pt x="2188703" y="155489"/>
                  <a:pt x="2190378" y="121444"/>
                  <a:pt x="2193726" y="81707"/>
                </a:cubicBezTo>
                <a:lnTo>
                  <a:pt x="2192052" y="81707"/>
                </a:lnTo>
                <a:cubicBezTo>
                  <a:pt x="2186248" y="106710"/>
                  <a:pt x="2181113" y="124123"/>
                  <a:pt x="2176648" y="133946"/>
                </a:cubicBezTo>
                <a:lnTo>
                  <a:pt x="2005533" y="527410"/>
                </a:lnTo>
                <a:lnTo>
                  <a:pt x="1968363" y="527410"/>
                </a:lnTo>
                <a:lnTo>
                  <a:pt x="1797583" y="136960"/>
                </a:lnTo>
                <a:cubicBezTo>
                  <a:pt x="1793565" y="128030"/>
                  <a:pt x="1788430" y="109612"/>
                  <a:pt x="1782179" y="81707"/>
                </a:cubicBezTo>
                <a:lnTo>
                  <a:pt x="1780170" y="81707"/>
                </a:lnTo>
                <a:cubicBezTo>
                  <a:pt x="1782403" y="105817"/>
                  <a:pt x="1783519" y="140866"/>
                  <a:pt x="1783519" y="186854"/>
                </a:cubicBezTo>
                <a:lnTo>
                  <a:pt x="1783519" y="527410"/>
                </a:lnTo>
                <a:lnTo>
                  <a:pt x="1719560" y="527410"/>
                </a:lnTo>
                <a:close/>
                <a:moveTo>
                  <a:pt x="1014710" y="8707"/>
                </a:moveTo>
                <a:lnTo>
                  <a:pt x="1105458" y="8707"/>
                </a:lnTo>
                <a:lnTo>
                  <a:pt x="1258490" y="364332"/>
                </a:lnTo>
                <a:cubicBezTo>
                  <a:pt x="1270099" y="391567"/>
                  <a:pt x="1277801" y="412775"/>
                  <a:pt x="1281596" y="427956"/>
                </a:cubicBezTo>
                <a:lnTo>
                  <a:pt x="1283940" y="427956"/>
                </a:lnTo>
                <a:cubicBezTo>
                  <a:pt x="1295549" y="396032"/>
                  <a:pt x="1303697" y="374378"/>
                  <a:pt x="1308385" y="362992"/>
                </a:cubicBezTo>
                <a:lnTo>
                  <a:pt x="1464096" y="8707"/>
                </a:lnTo>
                <a:lnTo>
                  <a:pt x="1550491" y="8707"/>
                </a:lnTo>
                <a:lnTo>
                  <a:pt x="1550491" y="527410"/>
                </a:lnTo>
                <a:lnTo>
                  <a:pt x="1483853" y="527410"/>
                </a:lnTo>
                <a:lnTo>
                  <a:pt x="1483853" y="183840"/>
                </a:lnTo>
                <a:cubicBezTo>
                  <a:pt x="1483853" y="155489"/>
                  <a:pt x="1485528" y="121444"/>
                  <a:pt x="1488876" y="81707"/>
                </a:cubicBezTo>
                <a:lnTo>
                  <a:pt x="1487202" y="81707"/>
                </a:lnTo>
                <a:cubicBezTo>
                  <a:pt x="1481398" y="106710"/>
                  <a:pt x="1476263" y="124123"/>
                  <a:pt x="1471798" y="133946"/>
                </a:cubicBezTo>
                <a:lnTo>
                  <a:pt x="1300683" y="527410"/>
                </a:lnTo>
                <a:lnTo>
                  <a:pt x="1263513" y="527410"/>
                </a:lnTo>
                <a:lnTo>
                  <a:pt x="1092733" y="136960"/>
                </a:lnTo>
                <a:cubicBezTo>
                  <a:pt x="1088715" y="128030"/>
                  <a:pt x="1083580" y="109612"/>
                  <a:pt x="1077329" y="81707"/>
                </a:cubicBezTo>
                <a:lnTo>
                  <a:pt x="1075320" y="81707"/>
                </a:lnTo>
                <a:cubicBezTo>
                  <a:pt x="1077553" y="105817"/>
                  <a:pt x="1078669" y="140866"/>
                  <a:pt x="1078669" y="186854"/>
                </a:cubicBezTo>
                <a:lnTo>
                  <a:pt x="1078669" y="527410"/>
                </a:lnTo>
                <a:lnTo>
                  <a:pt x="1014710" y="527410"/>
                </a:lnTo>
                <a:close/>
                <a:moveTo>
                  <a:pt x="455897" y="8707"/>
                </a:moveTo>
                <a:lnTo>
                  <a:pt x="522870" y="8707"/>
                </a:lnTo>
                <a:lnTo>
                  <a:pt x="522870" y="320799"/>
                </a:lnTo>
                <a:cubicBezTo>
                  <a:pt x="522870" y="424607"/>
                  <a:pt x="566402" y="476511"/>
                  <a:pt x="653467" y="476511"/>
                </a:cubicBezTo>
                <a:cubicBezTo>
                  <a:pt x="737629" y="476511"/>
                  <a:pt x="779710" y="426281"/>
                  <a:pt x="779710" y="325822"/>
                </a:cubicBezTo>
                <a:lnTo>
                  <a:pt x="779710" y="8707"/>
                </a:lnTo>
                <a:lnTo>
                  <a:pt x="846683" y="8707"/>
                </a:lnTo>
                <a:lnTo>
                  <a:pt x="846683" y="316111"/>
                </a:lnTo>
                <a:cubicBezTo>
                  <a:pt x="846683" y="462782"/>
                  <a:pt x="780157" y="536117"/>
                  <a:pt x="647104" y="536117"/>
                </a:cubicBezTo>
                <a:cubicBezTo>
                  <a:pt x="519633" y="536117"/>
                  <a:pt x="455897" y="465349"/>
                  <a:pt x="455897" y="323813"/>
                </a:cubicBezTo>
                <a:close/>
                <a:moveTo>
                  <a:pt x="183170" y="0"/>
                </a:moveTo>
                <a:cubicBezTo>
                  <a:pt x="234739" y="0"/>
                  <a:pt x="272578" y="6251"/>
                  <a:pt x="296689" y="18753"/>
                </a:cubicBezTo>
                <a:lnTo>
                  <a:pt x="296689" y="91753"/>
                </a:lnTo>
                <a:cubicBezTo>
                  <a:pt x="265435" y="70098"/>
                  <a:pt x="225921" y="59271"/>
                  <a:pt x="178147" y="59271"/>
                </a:cubicBezTo>
                <a:cubicBezTo>
                  <a:pt x="146447" y="59271"/>
                  <a:pt x="120606" y="65913"/>
                  <a:pt x="100626" y="79196"/>
                </a:cubicBezTo>
                <a:cubicBezTo>
                  <a:pt x="80646" y="92478"/>
                  <a:pt x="70656" y="110952"/>
                  <a:pt x="70656" y="134615"/>
                </a:cubicBezTo>
                <a:cubicBezTo>
                  <a:pt x="70656" y="155600"/>
                  <a:pt x="77576" y="172678"/>
                  <a:pt x="91417" y="185850"/>
                </a:cubicBezTo>
                <a:cubicBezTo>
                  <a:pt x="105258" y="199021"/>
                  <a:pt x="135284" y="216992"/>
                  <a:pt x="181496" y="239763"/>
                </a:cubicBezTo>
                <a:cubicBezTo>
                  <a:pt x="232395" y="264096"/>
                  <a:pt x="268002" y="288429"/>
                  <a:pt x="288317" y="312763"/>
                </a:cubicBezTo>
                <a:cubicBezTo>
                  <a:pt x="308632" y="337096"/>
                  <a:pt x="318790" y="364443"/>
                  <a:pt x="318790" y="394804"/>
                </a:cubicBezTo>
                <a:cubicBezTo>
                  <a:pt x="318790" y="440346"/>
                  <a:pt x="302270" y="475283"/>
                  <a:pt x="269230" y="499617"/>
                </a:cubicBezTo>
                <a:cubicBezTo>
                  <a:pt x="236190" y="523950"/>
                  <a:pt x="190314" y="536117"/>
                  <a:pt x="131601" y="536117"/>
                </a:cubicBezTo>
                <a:cubicBezTo>
                  <a:pt x="111063" y="536117"/>
                  <a:pt x="87120" y="533270"/>
                  <a:pt x="59773" y="527578"/>
                </a:cubicBezTo>
                <a:cubicBezTo>
                  <a:pt x="32426" y="521885"/>
                  <a:pt x="12501" y="514797"/>
                  <a:pt x="0" y="506314"/>
                </a:cubicBezTo>
                <a:lnTo>
                  <a:pt x="0" y="429965"/>
                </a:lnTo>
                <a:cubicBezTo>
                  <a:pt x="15850" y="443806"/>
                  <a:pt x="37058" y="455191"/>
                  <a:pt x="63624" y="464121"/>
                </a:cubicBezTo>
                <a:cubicBezTo>
                  <a:pt x="90190" y="473051"/>
                  <a:pt x="115416" y="477516"/>
                  <a:pt x="139303" y="477516"/>
                </a:cubicBezTo>
                <a:cubicBezTo>
                  <a:pt x="212080" y="477516"/>
                  <a:pt x="248468" y="451619"/>
                  <a:pt x="248468" y="399827"/>
                </a:cubicBezTo>
                <a:cubicBezTo>
                  <a:pt x="248468" y="385316"/>
                  <a:pt x="244561" y="372257"/>
                  <a:pt x="236748" y="360648"/>
                </a:cubicBezTo>
                <a:cubicBezTo>
                  <a:pt x="228935" y="349040"/>
                  <a:pt x="218219" y="338770"/>
                  <a:pt x="204601" y="329841"/>
                </a:cubicBezTo>
                <a:cubicBezTo>
                  <a:pt x="190983" y="320911"/>
                  <a:pt x="165422" y="307182"/>
                  <a:pt x="127917" y="288653"/>
                </a:cubicBezTo>
                <a:cubicBezTo>
                  <a:pt x="75902" y="262757"/>
                  <a:pt x="41634" y="238702"/>
                  <a:pt x="25114" y="216490"/>
                </a:cubicBezTo>
                <a:cubicBezTo>
                  <a:pt x="8595" y="194277"/>
                  <a:pt x="335" y="168883"/>
                  <a:pt x="335" y="140308"/>
                </a:cubicBezTo>
                <a:cubicBezTo>
                  <a:pt x="335" y="97222"/>
                  <a:pt x="17636" y="63066"/>
                  <a:pt x="52238" y="37840"/>
                </a:cubicBezTo>
                <a:cubicBezTo>
                  <a:pt x="86841" y="12614"/>
                  <a:pt x="130485" y="0"/>
                  <a:pt x="183170" y="0"/>
                </a:cubicBezTo>
                <a:close/>
              </a:path>
            </a:pathLst>
          </a:custGeom>
          <a:solidFill>
            <a:srgbClr val="1675C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5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8191" y="1300504"/>
            <a:ext cx="1477438" cy="1500767"/>
          </a:xfrm>
          <a:prstGeom prst="rect">
            <a:avLst/>
          </a:prstGeom>
        </p:spPr>
      </p:pic>
      <p:pic>
        <p:nvPicPr>
          <p:cNvPr id="23" name="Wise Hand - Timeless - 纯音乐版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033647" y="-10140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6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20" grpId="0" animBg="1"/>
      <p:bldP spid="5" grpId="0"/>
      <p:bldP spid="6" grpId="0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9516" y="1189197"/>
            <a:ext cx="5427803" cy="314368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"/>
          </a:p>
        </p:txBody>
      </p:sp>
      <p:sp>
        <p:nvSpPr>
          <p:cNvPr id="9" name="矩形 8"/>
          <p:cNvSpPr/>
          <p:nvPr/>
        </p:nvSpPr>
        <p:spPr>
          <a:xfrm>
            <a:off x="4835611" y="1386077"/>
            <a:ext cx="3790128" cy="10397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40580" y="3978230"/>
            <a:ext cx="1785159" cy="3546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4922549" y="1551206"/>
            <a:ext cx="775977" cy="417750"/>
          </a:xfrm>
          <a:prstGeom prst="rect">
            <a:avLst/>
          </a:prstGeom>
        </p:spPr>
        <p:txBody>
          <a:bodyPr vert="horz" lIns="68576" tIns="34288" rIns="68576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9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</a:t>
            </a:r>
            <a:endParaRPr lang="en-US" altLang="zh-CN" sz="99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9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sz="996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5872378" y="2689127"/>
            <a:ext cx="2753361" cy="837308"/>
          </a:xfrm>
          <a:prstGeom prst="rect">
            <a:avLst/>
          </a:prstGeom>
        </p:spPr>
        <p:txBody>
          <a:bodyPr vert="horz" lIns="68576" tIns="34288" rIns="68576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56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872378" y="1551207"/>
            <a:ext cx="2753361" cy="837308"/>
          </a:xfrm>
          <a:prstGeom prst="rect">
            <a:avLst/>
          </a:prstGeom>
        </p:spPr>
        <p:txBody>
          <a:bodyPr vert="horz" lIns="68576" tIns="34288" rIns="68576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6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56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6908607" y="4039080"/>
            <a:ext cx="1145380" cy="222458"/>
          </a:xfrm>
          <a:prstGeom prst="rect">
            <a:avLst/>
          </a:prstGeom>
        </p:spPr>
        <p:txBody>
          <a:bodyPr vert="horz" lIns="68576" tIns="34288" rIns="68576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9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996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94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1488993" y="3340166"/>
            <a:ext cx="1006322" cy="1838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99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488992" y="3561015"/>
            <a:ext cx="1916497" cy="5254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>
            <a:off x="1651123" y="1524459"/>
            <a:ext cx="2077815" cy="1616828"/>
          </a:xfrm>
          <a:custGeom>
            <a:avLst/>
            <a:gdLst>
              <a:gd name="T0" fmla="*/ 243 w 892"/>
              <a:gd name="T1" fmla="*/ 694 h 694"/>
              <a:gd name="T2" fmla="*/ 237 w 892"/>
              <a:gd name="T3" fmla="*/ 694 h 694"/>
              <a:gd name="T4" fmla="*/ 2 w 892"/>
              <a:gd name="T5" fmla="*/ 694 h 694"/>
              <a:gd name="T6" fmla="*/ 2 w 892"/>
              <a:gd name="T7" fmla="*/ 459 h 694"/>
              <a:gd name="T8" fmla="*/ 2 w 892"/>
              <a:gd name="T9" fmla="*/ 261 h 694"/>
              <a:gd name="T10" fmla="*/ 2 w 892"/>
              <a:gd name="T11" fmla="*/ 257 h 694"/>
              <a:gd name="T12" fmla="*/ 2 w 892"/>
              <a:gd name="T13" fmla="*/ 0 h 694"/>
              <a:gd name="T14" fmla="*/ 33 w 892"/>
              <a:gd name="T15" fmla="*/ 1 h 694"/>
              <a:gd name="T16" fmla="*/ 244 w 892"/>
              <a:gd name="T17" fmla="*/ 1 h 694"/>
              <a:gd name="T18" fmla="*/ 244 w 892"/>
              <a:gd name="T19" fmla="*/ 1 h 694"/>
              <a:gd name="T20" fmla="*/ 244 w 892"/>
              <a:gd name="T21" fmla="*/ 1 h 694"/>
              <a:gd name="T22" fmla="*/ 443 w 892"/>
              <a:gd name="T23" fmla="*/ 1 h 694"/>
              <a:gd name="T24" fmla="*/ 564 w 892"/>
              <a:gd name="T25" fmla="*/ 1 h 694"/>
              <a:gd name="T26" fmla="*/ 564 w 892"/>
              <a:gd name="T27" fmla="*/ 0 h 694"/>
              <a:gd name="T28" fmla="*/ 655 w 892"/>
              <a:gd name="T29" fmla="*/ 0 h 694"/>
              <a:gd name="T30" fmla="*/ 696 w 892"/>
              <a:gd name="T31" fmla="*/ 0 h 694"/>
              <a:gd name="T32" fmla="*/ 696 w 892"/>
              <a:gd name="T33" fmla="*/ 254 h 694"/>
              <a:gd name="T34" fmla="*/ 696 w 892"/>
              <a:gd name="T35" fmla="*/ 260 h 694"/>
              <a:gd name="T36" fmla="*/ 697 w 892"/>
              <a:gd name="T37" fmla="*/ 260 h 694"/>
              <a:gd name="T38" fmla="*/ 697 w 892"/>
              <a:gd name="T39" fmla="*/ 262 h 694"/>
              <a:gd name="T40" fmla="*/ 710 w 892"/>
              <a:gd name="T41" fmla="*/ 261 h 694"/>
              <a:gd name="T42" fmla="*/ 712 w 892"/>
              <a:gd name="T43" fmla="*/ 261 h 694"/>
              <a:gd name="T44" fmla="*/ 697 w 892"/>
              <a:gd name="T45" fmla="*/ 262 h 694"/>
              <a:gd name="T46" fmla="*/ 741 w 892"/>
              <a:gd name="T47" fmla="*/ 308 h 694"/>
              <a:gd name="T48" fmla="*/ 765 w 892"/>
              <a:gd name="T49" fmla="*/ 302 h 694"/>
              <a:gd name="T50" fmla="*/ 827 w 892"/>
              <a:gd name="T51" fmla="*/ 281 h 694"/>
              <a:gd name="T52" fmla="*/ 892 w 892"/>
              <a:gd name="T53" fmla="*/ 356 h 694"/>
              <a:gd name="T54" fmla="*/ 827 w 892"/>
              <a:gd name="T55" fmla="*/ 432 h 694"/>
              <a:gd name="T56" fmla="*/ 765 w 892"/>
              <a:gd name="T57" fmla="*/ 411 h 694"/>
              <a:gd name="T58" fmla="*/ 741 w 892"/>
              <a:gd name="T59" fmla="*/ 405 h 694"/>
              <a:gd name="T60" fmla="*/ 697 w 892"/>
              <a:gd name="T61" fmla="*/ 453 h 694"/>
              <a:gd name="T62" fmla="*/ 696 w 892"/>
              <a:gd name="T63" fmla="*/ 454 h 694"/>
              <a:gd name="T64" fmla="*/ 696 w 892"/>
              <a:gd name="T65" fmla="*/ 459 h 694"/>
              <a:gd name="T66" fmla="*/ 696 w 892"/>
              <a:gd name="T67" fmla="*/ 694 h 694"/>
              <a:gd name="T68" fmla="*/ 649 w 892"/>
              <a:gd name="T69" fmla="*/ 694 h 694"/>
              <a:gd name="T70" fmla="*/ 649 w 892"/>
              <a:gd name="T71" fmla="*/ 694 h 694"/>
              <a:gd name="T72" fmla="*/ 442 w 892"/>
              <a:gd name="T73" fmla="*/ 694 h 694"/>
              <a:gd name="T74" fmla="*/ 435 w 892"/>
              <a:gd name="T75" fmla="*/ 694 h 694"/>
              <a:gd name="T76" fmla="*/ 435 w 892"/>
              <a:gd name="T77" fmla="*/ 694 h 694"/>
              <a:gd name="T78" fmla="*/ 416 w 892"/>
              <a:gd name="T79" fmla="*/ 684 h 694"/>
              <a:gd name="T80" fmla="*/ 418 w 892"/>
              <a:gd name="T81" fmla="*/ 663 h 694"/>
              <a:gd name="T82" fmla="*/ 441 w 892"/>
              <a:gd name="T83" fmla="*/ 590 h 694"/>
              <a:gd name="T84" fmla="*/ 340 w 892"/>
              <a:gd name="T85" fmla="*/ 499 h 694"/>
              <a:gd name="T86" fmla="*/ 240 w 892"/>
              <a:gd name="T87" fmla="*/ 590 h 694"/>
              <a:gd name="T88" fmla="*/ 263 w 892"/>
              <a:gd name="T89" fmla="*/ 663 h 694"/>
              <a:gd name="T90" fmla="*/ 264 w 892"/>
              <a:gd name="T91" fmla="*/ 684 h 694"/>
              <a:gd name="T92" fmla="*/ 244 w 892"/>
              <a:gd name="T93" fmla="*/ 694 h 694"/>
              <a:gd name="T94" fmla="*/ 243 w 892"/>
              <a:gd name="T95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92" h="694">
                <a:moveTo>
                  <a:pt x="243" y="694"/>
                </a:moveTo>
                <a:cubicBezTo>
                  <a:pt x="237" y="694"/>
                  <a:pt x="237" y="694"/>
                  <a:pt x="237" y="694"/>
                </a:cubicBezTo>
                <a:cubicBezTo>
                  <a:pt x="2" y="694"/>
                  <a:pt x="2" y="694"/>
                  <a:pt x="2" y="694"/>
                </a:cubicBezTo>
                <a:cubicBezTo>
                  <a:pt x="2" y="459"/>
                  <a:pt x="2" y="459"/>
                  <a:pt x="2" y="459"/>
                </a:cubicBezTo>
                <a:cubicBezTo>
                  <a:pt x="2" y="458"/>
                  <a:pt x="0" y="294"/>
                  <a:pt x="2" y="261"/>
                </a:cubicBezTo>
                <a:cubicBezTo>
                  <a:pt x="2" y="260"/>
                  <a:pt x="2" y="258"/>
                  <a:pt x="2" y="257"/>
                </a:cubicBezTo>
                <a:cubicBezTo>
                  <a:pt x="2" y="0"/>
                  <a:pt x="2" y="0"/>
                  <a:pt x="2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443" y="1"/>
                  <a:pt x="443" y="1"/>
                  <a:pt x="443" y="1"/>
                </a:cubicBezTo>
                <a:cubicBezTo>
                  <a:pt x="564" y="1"/>
                  <a:pt x="564" y="1"/>
                  <a:pt x="564" y="1"/>
                </a:cubicBezTo>
                <a:cubicBezTo>
                  <a:pt x="564" y="0"/>
                  <a:pt x="564" y="0"/>
                  <a:pt x="564" y="0"/>
                </a:cubicBezTo>
                <a:cubicBezTo>
                  <a:pt x="655" y="0"/>
                  <a:pt x="655" y="0"/>
                  <a:pt x="655" y="0"/>
                </a:cubicBezTo>
                <a:cubicBezTo>
                  <a:pt x="658" y="0"/>
                  <a:pt x="681" y="0"/>
                  <a:pt x="696" y="0"/>
                </a:cubicBezTo>
                <a:cubicBezTo>
                  <a:pt x="696" y="254"/>
                  <a:pt x="696" y="254"/>
                  <a:pt x="696" y="254"/>
                </a:cubicBezTo>
                <a:cubicBezTo>
                  <a:pt x="696" y="257"/>
                  <a:pt x="696" y="259"/>
                  <a:pt x="696" y="260"/>
                </a:cubicBezTo>
                <a:cubicBezTo>
                  <a:pt x="697" y="260"/>
                  <a:pt x="697" y="260"/>
                  <a:pt x="697" y="260"/>
                </a:cubicBezTo>
                <a:cubicBezTo>
                  <a:pt x="697" y="261"/>
                  <a:pt x="697" y="261"/>
                  <a:pt x="697" y="262"/>
                </a:cubicBezTo>
                <a:cubicBezTo>
                  <a:pt x="710" y="261"/>
                  <a:pt x="710" y="261"/>
                  <a:pt x="710" y="261"/>
                </a:cubicBezTo>
                <a:cubicBezTo>
                  <a:pt x="712" y="261"/>
                  <a:pt x="712" y="261"/>
                  <a:pt x="712" y="261"/>
                </a:cubicBezTo>
                <a:cubicBezTo>
                  <a:pt x="697" y="262"/>
                  <a:pt x="697" y="262"/>
                  <a:pt x="697" y="262"/>
                </a:cubicBezTo>
                <a:cubicBezTo>
                  <a:pt x="700" y="290"/>
                  <a:pt x="717" y="308"/>
                  <a:pt x="741" y="308"/>
                </a:cubicBezTo>
                <a:cubicBezTo>
                  <a:pt x="748" y="308"/>
                  <a:pt x="756" y="306"/>
                  <a:pt x="765" y="302"/>
                </a:cubicBezTo>
                <a:cubicBezTo>
                  <a:pt x="781" y="294"/>
                  <a:pt x="812" y="281"/>
                  <a:pt x="827" y="281"/>
                </a:cubicBezTo>
                <a:cubicBezTo>
                  <a:pt x="863" y="281"/>
                  <a:pt x="892" y="315"/>
                  <a:pt x="892" y="356"/>
                </a:cubicBezTo>
                <a:cubicBezTo>
                  <a:pt x="892" y="398"/>
                  <a:pt x="863" y="432"/>
                  <a:pt x="827" y="432"/>
                </a:cubicBezTo>
                <a:cubicBezTo>
                  <a:pt x="812" y="432"/>
                  <a:pt x="781" y="419"/>
                  <a:pt x="765" y="411"/>
                </a:cubicBezTo>
                <a:cubicBezTo>
                  <a:pt x="756" y="407"/>
                  <a:pt x="748" y="405"/>
                  <a:pt x="741" y="405"/>
                </a:cubicBezTo>
                <a:cubicBezTo>
                  <a:pt x="716" y="405"/>
                  <a:pt x="699" y="424"/>
                  <a:pt x="697" y="453"/>
                </a:cubicBezTo>
                <a:cubicBezTo>
                  <a:pt x="696" y="454"/>
                  <a:pt x="696" y="454"/>
                  <a:pt x="696" y="454"/>
                </a:cubicBezTo>
                <a:cubicBezTo>
                  <a:pt x="696" y="459"/>
                  <a:pt x="696" y="459"/>
                  <a:pt x="696" y="459"/>
                </a:cubicBezTo>
                <a:cubicBezTo>
                  <a:pt x="696" y="694"/>
                  <a:pt x="696" y="694"/>
                  <a:pt x="696" y="694"/>
                </a:cubicBezTo>
                <a:cubicBezTo>
                  <a:pt x="649" y="694"/>
                  <a:pt x="649" y="694"/>
                  <a:pt x="649" y="694"/>
                </a:cubicBezTo>
                <a:cubicBezTo>
                  <a:pt x="649" y="694"/>
                  <a:pt x="649" y="694"/>
                  <a:pt x="649" y="694"/>
                </a:cubicBezTo>
                <a:cubicBezTo>
                  <a:pt x="442" y="694"/>
                  <a:pt x="442" y="694"/>
                  <a:pt x="442" y="694"/>
                </a:cubicBezTo>
                <a:cubicBezTo>
                  <a:pt x="439" y="694"/>
                  <a:pt x="436" y="694"/>
                  <a:pt x="435" y="694"/>
                </a:cubicBezTo>
                <a:cubicBezTo>
                  <a:pt x="435" y="694"/>
                  <a:pt x="435" y="694"/>
                  <a:pt x="435" y="694"/>
                </a:cubicBezTo>
                <a:cubicBezTo>
                  <a:pt x="426" y="693"/>
                  <a:pt x="419" y="689"/>
                  <a:pt x="416" y="684"/>
                </a:cubicBezTo>
                <a:cubicBezTo>
                  <a:pt x="413" y="677"/>
                  <a:pt x="415" y="669"/>
                  <a:pt x="418" y="663"/>
                </a:cubicBezTo>
                <a:cubicBezTo>
                  <a:pt x="420" y="658"/>
                  <a:pt x="441" y="615"/>
                  <a:pt x="441" y="590"/>
                </a:cubicBezTo>
                <a:cubicBezTo>
                  <a:pt x="441" y="540"/>
                  <a:pt x="396" y="499"/>
                  <a:pt x="340" y="499"/>
                </a:cubicBezTo>
                <a:cubicBezTo>
                  <a:pt x="285" y="499"/>
                  <a:pt x="240" y="540"/>
                  <a:pt x="240" y="590"/>
                </a:cubicBezTo>
                <a:cubicBezTo>
                  <a:pt x="240" y="615"/>
                  <a:pt x="261" y="658"/>
                  <a:pt x="263" y="663"/>
                </a:cubicBezTo>
                <a:cubicBezTo>
                  <a:pt x="267" y="671"/>
                  <a:pt x="267" y="679"/>
                  <a:pt x="264" y="684"/>
                </a:cubicBezTo>
                <a:cubicBezTo>
                  <a:pt x="261" y="690"/>
                  <a:pt x="254" y="693"/>
                  <a:pt x="244" y="694"/>
                </a:cubicBezTo>
                <a:cubicBezTo>
                  <a:pt x="244" y="694"/>
                  <a:pt x="243" y="694"/>
                  <a:pt x="243" y="694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25713" tIns="12857" rIns="25713" bIns="1285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94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5504967" y="1531204"/>
            <a:ext cx="2077815" cy="1619077"/>
          </a:xfrm>
          <a:custGeom>
            <a:avLst/>
            <a:gdLst>
              <a:gd name="T0" fmla="*/ 648 w 892"/>
              <a:gd name="T1" fmla="*/ 695 h 695"/>
              <a:gd name="T2" fmla="*/ 628 w 892"/>
              <a:gd name="T3" fmla="*/ 684 h 695"/>
              <a:gd name="T4" fmla="*/ 629 w 892"/>
              <a:gd name="T5" fmla="*/ 663 h 695"/>
              <a:gd name="T6" fmla="*/ 652 w 892"/>
              <a:gd name="T7" fmla="*/ 590 h 695"/>
              <a:gd name="T8" fmla="*/ 552 w 892"/>
              <a:gd name="T9" fmla="*/ 499 h 695"/>
              <a:gd name="T10" fmla="*/ 451 w 892"/>
              <a:gd name="T11" fmla="*/ 590 h 695"/>
              <a:gd name="T12" fmla="*/ 474 w 892"/>
              <a:gd name="T13" fmla="*/ 663 h 695"/>
              <a:gd name="T14" fmla="*/ 476 w 892"/>
              <a:gd name="T15" fmla="*/ 684 h 695"/>
              <a:gd name="T16" fmla="*/ 457 w 892"/>
              <a:gd name="T17" fmla="*/ 694 h 695"/>
              <a:gd name="T18" fmla="*/ 457 w 892"/>
              <a:gd name="T19" fmla="*/ 694 h 695"/>
              <a:gd name="T20" fmla="*/ 450 w 892"/>
              <a:gd name="T21" fmla="*/ 694 h 695"/>
              <a:gd name="T22" fmla="*/ 243 w 892"/>
              <a:gd name="T23" fmla="*/ 694 h 695"/>
              <a:gd name="T24" fmla="*/ 230 w 892"/>
              <a:gd name="T25" fmla="*/ 694 h 695"/>
              <a:gd name="T26" fmla="*/ 196 w 892"/>
              <a:gd name="T27" fmla="*/ 694 h 695"/>
              <a:gd name="T28" fmla="*/ 196 w 892"/>
              <a:gd name="T29" fmla="*/ 459 h 695"/>
              <a:gd name="T30" fmla="*/ 196 w 892"/>
              <a:gd name="T31" fmla="*/ 453 h 695"/>
              <a:gd name="T32" fmla="*/ 195 w 892"/>
              <a:gd name="T33" fmla="*/ 453 h 695"/>
              <a:gd name="T34" fmla="*/ 196 w 892"/>
              <a:gd name="T35" fmla="*/ 453 h 695"/>
              <a:gd name="T36" fmla="*/ 152 w 892"/>
              <a:gd name="T37" fmla="*/ 405 h 695"/>
              <a:gd name="T38" fmla="*/ 127 w 892"/>
              <a:gd name="T39" fmla="*/ 411 h 695"/>
              <a:gd name="T40" fmla="*/ 65 w 892"/>
              <a:gd name="T41" fmla="*/ 432 h 695"/>
              <a:gd name="T42" fmla="*/ 0 w 892"/>
              <a:gd name="T43" fmla="*/ 357 h 695"/>
              <a:gd name="T44" fmla="*/ 65 w 892"/>
              <a:gd name="T45" fmla="*/ 281 h 695"/>
              <a:gd name="T46" fmla="*/ 127 w 892"/>
              <a:gd name="T47" fmla="*/ 302 h 695"/>
              <a:gd name="T48" fmla="*/ 151 w 892"/>
              <a:gd name="T49" fmla="*/ 308 h 695"/>
              <a:gd name="T50" fmla="*/ 195 w 892"/>
              <a:gd name="T51" fmla="*/ 262 h 695"/>
              <a:gd name="T52" fmla="*/ 184 w 892"/>
              <a:gd name="T53" fmla="*/ 262 h 695"/>
              <a:gd name="T54" fmla="*/ 186 w 892"/>
              <a:gd name="T55" fmla="*/ 262 h 695"/>
              <a:gd name="T56" fmla="*/ 195 w 892"/>
              <a:gd name="T57" fmla="*/ 262 h 695"/>
              <a:gd name="T58" fmla="*/ 195 w 892"/>
              <a:gd name="T59" fmla="*/ 261 h 695"/>
              <a:gd name="T60" fmla="*/ 196 w 892"/>
              <a:gd name="T61" fmla="*/ 261 h 695"/>
              <a:gd name="T62" fmla="*/ 196 w 892"/>
              <a:gd name="T63" fmla="*/ 260 h 695"/>
              <a:gd name="T64" fmla="*/ 196 w 892"/>
              <a:gd name="T65" fmla="*/ 255 h 695"/>
              <a:gd name="T66" fmla="*/ 196 w 892"/>
              <a:gd name="T67" fmla="*/ 0 h 695"/>
              <a:gd name="T68" fmla="*/ 237 w 892"/>
              <a:gd name="T69" fmla="*/ 1 h 695"/>
              <a:gd name="T70" fmla="*/ 330 w 892"/>
              <a:gd name="T71" fmla="*/ 1 h 695"/>
              <a:gd name="T72" fmla="*/ 341 w 892"/>
              <a:gd name="T73" fmla="*/ 1 h 695"/>
              <a:gd name="T74" fmla="*/ 449 w 892"/>
              <a:gd name="T75" fmla="*/ 1 h 695"/>
              <a:gd name="T76" fmla="*/ 648 w 892"/>
              <a:gd name="T77" fmla="*/ 1 h 695"/>
              <a:gd name="T78" fmla="*/ 648 w 892"/>
              <a:gd name="T79" fmla="*/ 1 h 695"/>
              <a:gd name="T80" fmla="*/ 649 w 892"/>
              <a:gd name="T81" fmla="*/ 1 h 695"/>
              <a:gd name="T82" fmla="*/ 859 w 892"/>
              <a:gd name="T83" fmla="*/ 1 h 695"/>
              <a:gd name="T84" fmla="*/ 890 w 892"/>
              <a:gd name="T85" fmla="*/ 1 h 695"/>
              <a:gd name="T86" fmla="*/ 890 w 892"/>
              <a:gd name="T87" fmla="*/ 257 h 695"/>
              <a:gd name="T88" fmla="*/ 890 w 892"/>
              <a:gd name="T89" fmla="*/ 261 h 695"/>
              <a:gd name="T90" fmla="*/ 890 w 892"/>
              <a:gd name="T91" fmla="*/ 459 h 695"/>
              <a:gd name="T92" fmla="*/ 890 w 892"/>
              <a:gd name="T93" fmla="*/ 694 h 695"/>
              <a:gd name="T94" fmla="*/ 655 w 892"/>
              <a:gd name="T95" fmla="*/ 694 h 695"/>
              <a:gd name="T96" fmla="*/ 650 w 892"/>
              <a:gd name="T97" fmla="*/ 694 h 695"/>
              <a:gd name="T98" fmla="*/ 648 w 892"/>
              <a:gd name="T99" fmla="*/ 6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92" h="695">
                <a:moveTo>
                  <a:pt x="648" y="695"/>
                </a:moveTo>
                <a:cubicBezTo>
                  <a:pt x="638" y="693"/>
                  <a:pt x="631" y="690"/>
                  <a:pt x="628" y="684"/>
                </a:cubicBezTo>
                <a:cubicBezTo>
                  <a:pt x="625" y="679"/>
                  <a:pt x="625" y="671"/>
                  <a:pt x="629" y="663"/>
                </a:cubicBezTo>
                <a:cubicBezTo>
                  <a:pt x="631" y="659"/>
                  <a:pt x="652" y="615"/>
                  <a:pt x="652" y="590"/>
                </a:cubicBezTo>
                <a:cubicBezTo>
                  <a:pt x="652" y="540"/>
                  <a:pt x="607" y="499"/>
                  <a:pt x="552" y="499"/>
                </a:cubicBezTo>
                <a:cubicBezTo>
                  <a:pt x="496" y="499"/>
                  <a:pt x="451" y="540"/>
                  <a:pt x="451" y="590"/>
                </a:cubicBezTo>
                <a:cubicBezTo>
                  <a:pt x="451" y="615"/>
                  <a:pt x="472" y="659"/>
                  <a:pt x="474" y="663"/>
                </a:cubicBezTo>
                <a:cubicBezTo>
                  <a:pt x="477" y="669"/>
                  <a:pt x="479" y="677"/>
                  <a:pt x="476" y="684"/>
                </a:cubicBezTo>
                <a:cubicBezTo>
                  <a:pt x="473" y="689"/>
                  <a:pt x="466" y="693"/>
                  <a:pt x="457" y="694"/>
                </a:cubicBezTo>
                <a:cubicBezTo>
                  <a:pt x="457" y="694"/>
                  <a:pt x="457" y="694"/>
                  <a:pt x="457" y="694"/>
                </a:cubicBezTo>
                <a:cubicBezTo>
                  <a:pt x="456" y="694"/>
                  <a:pt x="453" y="694"/>
                  <a:pt x="450" y="694"/>
                </a:cubicBezTo>
                <a:cubicBezTo>
                  <a:pt x="243" y="694"/>
                  <a:pt x="243" y="694"/>
                  <a:pt x="243" y="694"/>
                </a:cubicBezTo>
                <a:cubicBezTo>
                  <a:pt x="230" y="694"/>
                  <a:pt x="230" y="694"/>
                  <a:pt x="230" y="694"/>
                </a:cubicBezTo>
                <a:cubicBezTo>
                  <a:pt x="196" y="694"/>
                  <a:pt x="196" y="694"/>
                  <a:pt x="196" y="694"/>
                </a:cubicBezTo>
                <a:cubicBezTo>
                  <a:pt x="196" y="459"/>
                  <a:pt x="196" y="459"/>
                  <a:pt x="196" y="459"/>
                </a:cubicBezTo>
                <a:cubicBezTo>
                  <a:pt x="196" y="453"/>
                  <a:pt x="196" y="453"/>
                  <a:pt x="196" y="453"/>
                </a:cubicBezTo>
                <a:cubicBezTo>
                  <a:pt x="195" y="453"/>
                  <a:pt x="195" y="453"/>
                  <a:pt x="195" y="453"/>
                </a:cubicBezTo>
                <a:cubicBezTo>
                  <a:pt x="196" y="453"/>
                  <a:pt x="196" y="453"/>
                  <a:pt x="196" y="453"/>
                </a:cubicBezTo>
                <a:cubicBezTo>
                  <a:pt x="193" y="424"/>
                  <a:pt x="176" y="405"/>
                  <a:pt x="152" y="405"/>
                </a:cubicBezTo>
                <a:cubicBezTo>
                  <a:pt x="144" y="405"/>
                  <a:pt x="136" y="407"/>
                  <a:pt x="127" y="411"/>
                </a:cubicBezTo>
                <a:cubicBezTo>
                  <a:pt x="111" y="419"/>
                  <a:pt x="80" y="432"/>
                  <a:pt x="65" y="432"/>
                </a:cubicBezTo>
                <a:cubicBezTo>
                  <a:pt x="29" y="432"/>
                  <a:pt x="0" y="398"/>
                  <a:pt x="0" y="357"/>
                </a:cubicBezTo>
                <a:cubicBezTo>
                  <a:pt x="0" y="315"/>
                  <a:pt x="29" y="281"/>
                  <a:pt x="65" y="281"/>
                </a:cubicBezTo>
                <a:cubicBezTo>
                  <a:pt x="80" y="281"/>
                  <a:pt x="111" y="294"/>
                  <a:pt x="127" y="302"/>
                </a:cubicBezTo>
                <a:cubicBezTo>
                  <a:pt x="136" y="306"/>
                  <a:pt x="144" y="308"/>
                  <a:pt x="151" y="308"/>
                </a:cubicBezTo>
                <a:cubicBezTo>
                  <a:pt x="175" y="308"/>
                  <a:pt x="192" y="290"/>
                  <a:pt x="195" y="262"/>
                </a:cubicBezTo>
                <a:cubicBezTo>
                  <a:pt x="184" y="262"/>
                  <a:pt x="184" y="262"/>
                  <a:pt x="184" y="262"/>
                </a:cubicBezTo>
                <a:cubicBezTo>
                  <a:pt x="186" y="262"/>
                  <a:pt x="186" y="262"/>
                  <a:pt x="186" y="262"/>
                </a:cubicBezTo>
                <a:cubicBezTo>
                  <a:pt x="195" y="262"/>
                  <a:pt x="195" y="262"/>
                  <a:pt x="195" y="262"/>
                </a:cubicBezTo>
                <a:cubicBezTo>
                  <a:pt x="195" y="261"/>
                  <a:pt x="195" y="261"/>
                  <a:pt x="195" y="261"/>
                </a:cubicBezTo>
                <a:cubicBezTo>
                  <a:pt x="196" y="261"/>
                  <a:pt x="196" y="261"/>
                  <a:pt x="196" y="261"/>
                </a:cubicBezTo>
                <a:cubicBezTo>
                  <a:pt x="196" y="260"/>
                  <a:pt x="196" y="260"/>
                  <a:pt x="196" y="260"/>
                </a:cubicBezTo>
                <a:cubicBezTo>
                  <a:pt x="196" y="259"/>
                  <a:pt x="196" y="257"/>
                  <a:pt x="196" y="255"/>
                </a:cubicBezTo>
                <a:cubicBezTo>
                  <a:pt x="196" y="0"/>
                  <a:pt x="196" y="0"/>
                  <a:pt x="196" y="0"/>
                </a:cubicBezTo>
                <a:cubicBezTo>
                  <a:pt x="211" y="0"/>
                  <a:pt x="234" y="1"/>
                  <a:pt x="237" y="1"/>
                </a:cubicBezTo>
                <a:cubicBezTo>
                  <a:pt x="330" y="1"/>
                  <a:pt x="330" y="1"/>
                  <a:pt x="330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449" y="1"/>
                  <a:pt x="449" y="1"/>
                  <a:pt x="449" y="1"/>
                </a:cubicBezTo>
                <a:cubicBezTo>
                  <a:pt x="648" y="1"/>
                  <a:pt x="648" y="1"/>
                  <a:pt x="648" y="1"/>
                </a:cubicBezTo>
                <a:cubicBezTo>
                  <a:pt x="648" y="1"/>
                  <a:pt x="648" y="1"/>
                  <a:pt x="648" y="1"/>
                </a:cubicBezTo>
                <a:cubicBezTo>
                  <a:pt x="649" y="1"/>
                  <a:pt x="649" y="1"/>
                  <a:pt x="649" y="1"/>
                </a:cubicBezTo>
                <a:cubicBezTo>
                  <a:pt x="859" y="1"/>
                  <a:pt x="859" y="1"/>
                  <a:pt x="859" y="1"/>
                </a:cubicBezTo>
                <a:cubicBezTo>
                  <a:pt x="890" y="1"/>
                  <a:pt x="890" y="1"/>
                  <a:pt x="890" y="1"/>
                </a:cubicBezTo>
                <a:cubicBezTo>
                  <a:pt x="890" y="257"/>
                  <a:pt x="890" y="257"/>
                  <a:pt x="890" y="257"/>
                </a:cubicBezTo>
                <a:cubicBezTo>
                  <a:pt x="890" y="258"/>
                  <a:pt x="890" y="260"/>
                  <a:pt x="890" y="261"/>
                </a:cubicBezTo>
                <a:cubicBezTo>
                  <a:pt x="892" y="294"/>
                  <a:pt x="890" y="458"/>
                  <a:pt x="890" y="459"/>
                </a:cubicBezTo>
                <a:cubicBezTo>
                  <a:pt x="890" y="694"/>
                  <a:pt x="890" y="694"/>
                  <a:pt x="890" y="694"/>
                </a:cubicBezTo>
                <a:cubicBezTo>
                  <a:pt x="655" y="694"/>
                  <a:pt x="655" y="694"/>
                  <a:pt x="655" y="694"/>
                </a:cubicBezTo>
                <a:cubicBezTo>
                  <a:pt x="650" y="694"/>
                  <a:pt x="650" y="694"/>
                  <a:pt x="650" y="694"/>
                </a:cubicBezTo>
                <a:cubicBezTo>
                  <a:pt x="649" y="694"/>
                  <a:pt x="648" y="695"/>
                  <a:pt x="648" y="69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25713" tIns="12857" rIns="25713" bIns="1285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94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1"/>
          <p:cNvSpPr>
            <a:spLocks/>
          </p:cNvSpPr>
          <p:nvPr/>
        </p:nvSpPr>
        <p:spPr bwMode="auto">
          <a:xfrm>
            <a:off x="3771363" y="1510965"/>
            <a:ext cx="1695534" cy="1619077"/>
          </a:xfrm>
          <a:custGeom>
            <a:avLst/>
            <a:gdLst>
              <a:gd name="T0" fmla="*/ 252 w 728"/>
              <a:gd name="T1" fmla="*/ 694 h 695"/>
              <a:gd name="T2" fmla="*/ 247 w 728"/>
              <a:gd name="T3" fmla="*/ 694 h 695"/>
              <a:gd name="T4" fmla="*/ 0 w 728"/>
              <a:gd name="T5" fmla="*/ 694 h 695"/>
              <a:gd name="T6" fmla="*/ 0 w 728"/>
              <a:gd name="T7" fmla="*/ 459 h 695"/>
              <a:gd name="T8" fmla="*/ 0 w 728"/>
              <a:gd name="T9" fmla="*/ 455 h 695"/>
              <a:gd name="T10" fmla="*/ 0 w 728"/>
              <a:gd name="T11" fmla="*/ 455 h 695"/>
              <a:gd name="T12" fmla="*/ 20 w 728"/>
              <a:gd name="T13" fmla="*/ 431 h 695"/>
              <a:gd name="T14" fmla="*/ 33 w 728"/>
              <a:gd name="T15" fmla="*/ 434 h 695"/>
              <a:gd name="T16" fmla="*/ 110 w 728"/>
              <a:gd name="T17" fmla="*/ 457 h 695"/>
              <a:gd name="T18" fmla="*/ 206 w 728"/>
              <a:gd name="T19" fmla="*/ 357 h 695"/>
              <a:gd name="T20" fmla="*/ 110 w 728"/>
              <a:gd name="T21" fmla="*/ 256 h 695"/>
              <a:gd name="T22" fmla="*/ 33 w 728"/>
              <a:gd name="T23" fmla="*/ 279 h 695"/>
              <a:gd name="T24" fmla="*/ 20 w 728"/>
              <a:gd name="T25" fmla="*/ 283 h 695"/>
              <a:gd name="T26" fmla="*/ 1 w 728"/>
              <a:gd name="T27" fmla="*/ 260 h 695"/>
              <a:gd name="T28" fmla="*/ 0 w 728"/>
              <a:gd name="T29" fmla="*/ 259 h 695"/>
              <a:gd name="T30" fmla="*/ 0 w 728"/>
              <a:gd name="T31" fmla="*/ 259 h 695"/>
              <a:gd name="T32" fmla="*/ 0 w 728"/>
              <a:gd name="T33" fmla="*/ 255 h 695"/>
              <a:gd name="T34" fmla="*/ 0 w 728"/>
              <a:gd name="T35" fmla="*/ 1 h 695"/>
              <a:gd name="T36" fmla="*/ 33 w 728"/>
              <a:gd name="T37" fmla="*/ 1 h 695"/>
              <a:gd name="T38" fmla="*/ 253 w 728"/>
              <a:gd name="T39" fmla="*/ 1 h 695"/>
              <a:gd name="T40" fmla="*/ 254 w 728"/>
              <a:gd name="T41" fmla="*/ 1 h 695"/>
              <a:gd name="T42" fmla="*/ 254 w 728"/>
              <a:gd name="T43" fmla="*/ 1 h 695"/>
              <a:gd name="T44" fmla="*/ 463 w 728"/>
              <a:gd name="T45" fmla="*/ 1 h 695"/>
              <a:gd name="T46" fmla="*/ 589 w 728"/>
              <a:gd name="T47" fmla="*/ 1 h 695"/>
              <a:gd name="T48" fmla="*/ 589 w 728"/>
              <a:gd name="T49" fmla="*/ 0 h 695"/>
              <a:gd name="T50" fmla="*/ 685 w 728"/>
              <a:gd name="T51" fmla="*/ 0 h 695"/>
              <a:gd name="T52" fmla="*/ 728 w 728"/>
              <a:gd name="T53" fmla="*/ 0 h 695"/>
              <a:gd name="T54" fmla="*/ 728 w 728"/>
              <a:gd name="T55" fmla="*/ 255 h 695"/>
              <a:gd name="T56" fmla="*/ 728 w 728"/>
              <a:gd name="T57" fmla="*/ 260 h 695"/>
              <a:gd name="T58" fmla="*/ 709 w 728"/>
              <a:gd name="T59" fmla="*/ 282 h 695"/>
              <a:gd name="T60" fmla="*/ 695 w 728"/>
              <a:gd name="T61" fmla="*/ 279 h 695"/>
              <a:gd name="T62" fmla="*/ 619 w 728"/>
              <a:gd name="T63" fmla="*/ 256 h 695"/>
              <a:gd name="T64" fmla="*/ 523 w 728"/>
              <a:gd name="T65" fmla="*/ 356 h 695"/>
              <a:gd name="T66" fmla="*/ 619 w 728"/>
              <a:gd name="T67" fmla="*/ 457 h 695"/>
              <a:gd name="T68" fmla="*/ 695 w 728"/>
              <a:gd name="T69" fmla="*/ 434 h 695"/>
              <a:gd name="T70" fmla="*/ 709 w 728"/>
              <a:gd name="T71" fmla="*/ 431 h 695"/>
              <a:gd name="T72" fmla="*/ 728 w 728"/>
              <a:gd name="T73" fmla="*/ 454 h 695"/>
              <a:gd name="T74" fmla="*/ 728 w 728"/>
              <a:gd name="T75" fmla="*/ 459 h 695"/>
              <a:gd name="T76" fmla="*/ 728 w 728"/>
              <a:gd name="T77" fmla="*/ 694 h 695"/>
              <a:gd name="T78" fmla="*/ 679 w 728"/>
              <a:gd name="T79" fmla="*/ 694 h 695"/>
              <a:gd name="T80" fmla="*/ 679 w 728"/>
              <a:gd name="T81" fmla="*/ 694 h 695"/>
              <a:gd name="T82" fmla="*/ 461 w 728"/>
              <a:gd name="T83" fmla="*/ 694 h 695"/>
              <a:gd name="T84" fmla="*/ 454 w 728"/>
              <a:gd name="T85" fmla="*/ 694 h 695"/>
              <a:gd name="T86" fmla="*/ 454 w 728"/>
              <a:gd name="T87" fmla="*/ 694 h 695"/>
              <a:gd name="T88" fmla="*/ 434 w 728"/>
              <a:gd name="T89" fmla="*/ 684 h 695"/>
              <a:gd name="T90" fmla="*/ 436 w 728"/>
              <a:gd name="T91" fmla="*/ 663 h 695"/>
              <a:gd name="T92" fmla="*/ 461 w 728"/>
              <a:gd name="T93" fmla="*/ 590 h 695"/>
              <a:gd name="T94" fmla="*/ 355 w 728"/>
              <a:gd name="T95" fmla="*/ 499 h 695"/>
              <a:gd name="T96" fmla="*/ 249 w 728"/>
              <a:gd name="T97" fmla="*/ 590 h 695"/>
              <a:gd name="T98" fmla="*/ 274 w 728"/>
              <a:gd name="T99" fmla="*/ 663 h 695"/>
              <a:gd name="T100" fmla="*/ 275 w 728"/>
              <a:gd name="T101" fmla="*/ 684 h 695"/>
              <a:gd name="T102" fmla="*/ 254 w 728"/>
              <a:gd name="T103" fmla="*/ 695 h 695"/>
              <a:gd name="T104" fmla="*/ 252 w 728"/>
              <a:gd name="T105" fmla="*/ 694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28" h="695">
                <a:moveTo>
                  <a:pt x="252" y="694"/>
                </a:moveTo>
                <a:cubicBezTo>
                  <a:pt x="247" y="694"/>
                  <a:pt x="247" y="694"/>
                  <a:pt x="247" y="694"/>
                </a:cubicBezTo>
                <a:cubicBezTo>
                  <a:pt x="0" y="694"/>
                  <a:pt x="0" y="694"/>
                  <a:pt x="0" y="694"/>
                </a:cubicBezTo>
                <a:cubicBezTo>
                  <a:pt x="0" y="459"/>
                  <a:pt x="0" y="459"/>
                  <a:pt x="0" y="459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55"/>
                  <a:pt x="0" y="455"/>
                  <a:pt x="0" y="455"/>
                </a:cubicBezTo>
                <a:cubicBezTo>
                  <a:pt x="1" y="449"/>
                  <a:pt x="4" y="431"/>
                  <a:pt x="20" y="431"/>
                </a:cubicBezTo>
                <a:cubicBezTo>
                  <a:pt x="24" y="431"/>
                  <a:pt x="28" y="432"/>
                  <a:pt x="33" y="434"/>
                </a:cubicBezTo>
                <a:cubicBezTo>
                  <a:pt x="38" y="436"/>
                  <a:pt x="84" y="457"/>
                  <a:pt x="110" y="457"/>
                </a:cubicBezTo>
                <a:cubicBezTo>
                  <a:pt x="163" y="457"/>
                  <a:pt x="206" y="412"/>
                  <a:pt x="206" y="357"/>
                </a:cubicBezTo>
                <a:cubicBezTo>
                  <a:pt x="206" y="301"/>
                  <a:pt x="163" y="256"/>
                  <a:pt x="110" y="256"/>
                </a:cubicBezTo>
                <a:cubicBezTo>
                  <a:pt x="84" y="256"/>
                  <a:pt x="38" y="277"/>
                  <a:pt x="33" y="279"/>
                </a:cubicBezTo>
                <a:cubicBezTo>
                  <a:pt x="28" y="281"/>
                  <a:pt x="24" y="283"/>
                  <a:pt x="20" y="283"/>
                </a:cubicBezTo>
                <a:cubicBezTo>
                  <a:pt x="5" y="283"/>
                  <a:pt x="1" y="267"/>
                  <a:pt x="1" y="260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58"/>
                  <a:pt x="0" y="255"/>
                  <a:pt x="0" y="255"/>
                </a:cubicBezTo>
                <a:cubicBezTo>
                  <a:pt x="0" y="1"/>
                  <a:pt x="0" y="1"/>
                  <a:pt x="0" y="1"/>
                </a:cubicBezTo>
                <a:cubicBezTo>
                  <a:pt x="33" y="1"/>
                  <a:pt x="33" y="1"/>
                  <a:pt x="33" y="1"/>
                </a:cubicBezTo>
                <a:cubicBezTo>
                  <a:pt x="253" y="1"/>
                  <a:pt x="253" y="1"/>
                  <a:pt x="253" y="1"/>
                </a:cubicBezTo>
                <a:cubicBezTo>
                  <a:pt x="254" y="1"/>
                  <a:pt x="254" y="1"/>
                  <a:pt x="254" y="1"/>
                </a:cubicBezTo>
                <a:cubicBezTo>
                  <a:pt x="254" y="1"/>
                  <a:pt x="254" y="1"/>
                  <a:pt x="254" y="1"/>
                </a:cubicBezTo>
                <a:cubicBezTo>
                  <a:pt x="463" y="1"/>
                  <a:pt x="463" y="1"/>
                  <a:pt x="463" y="1"/>
                </a:cubicBezTo>
                <a:cubicBezTo>
                  <a:pt x="589" y="1"/>
                  <a:pt x="589" y="1"/>
                  <a:pt x="589" y="1"/>
                </a:cubicBezTo>
                <a:cubicBezTo>
                  <a:pt x="589" y="0"/>
                  <a:pt x="589" y="0"/>
                  <a:pt x="589" y="0"/>
                </a:cubicBezTo>
                <a:cubicBezTo>
                  <a:pt x="685" y="0"/>
                  <a:pt x="685" y="0"/>
                  <a:pt x="685" y="0"/>
                </a:cubicBezTo>
                <a:cubicBezTo>
                  <a:pt x="688" y="0"/>
                  <a:pt x="712" y="0"/>
                  <a:pt x="728" y="0"/>
                </a:cubicBezTo>
                <a:cubicBezTo>
                  <a:pt x="728" y="255"/>
                  <a:pt x="728" y="255"/>
                  <a:pt x="728" y="255"/>
                </a:cubicBezTo>
                <a:cubicBezTo>
                  <a:pt x="728" y="257"/>
                  <a:pt x="728" y="259"/>
                  <a:pt x="728" y="260"/>
                </a:cubicBezTo>
                <a:cubicBezTo>
                  <a:pt x="727" y="266"/>
                  <a:pt x="724" y="282"/>
                  <a:pt x="709" y="282"/>
                </a:cubicBezTo>
                <a:cubicBezTo>
                  <a:pt x="705" y="282"/>
                  <a:pt x="700" y="281"/>
                  <a:pt x="695" y="279"/>
                </a:cubicBezTo>
                <a:cubicBezTo>
                  <a:pt x="690" y="277"/>
                  <a:pt x="645" y="256"/>
                  <a:pt x="619" y="256"/>
                </a:cubicBezTo>
                <a:cubicBezTo>
                  <a:pt x="566" y="256"/>
                  <a:pt x="523" y="301"/>
                  <a:pt x="523" y="356"/>
                </a:cubicBezTo>
                <a:cubicBezTo>
                  <a:pt x="523" y="412"/>
                  <a:pt x="566" y="457"/>
                  <a:pt x="619" y="457"/>
                </a:cubicBezTo>
                <a:cubicBezTo>
                  <a:pt x="645" y="457"/>
                  <a:pt x="690" y="436"/>
                  <a:pt x="695" y="434"/>
                </a:cubicBezTo>
                <a:cubicBezTo>
                  <a:pt x="700" y="432"/>
                  <a:pt x="705" y="431"/>
                  <a:pt x="709" y="431"/>
                </a:cubicBezTo>
                <a:cubicBezTo>
                  <a:pt x="724" y="431"/>
                  <a:pt x="728" y="447"/>
                  <a:pt x="728" y="454"/>
                </a:cubicBezTo>
                <a:cubicBezTo>
                  <a:pt x="728" y="459"/>
                  <a:pt x="728" y="459"/>
                  <a:pt x="728" y="459"/>
                </a:cubicBezTo>
                <a:cubicBezTo>
                  <a:pt x="728" y="694"/>
                  <a:pt x="728" y="694"/>
                  <a:pt x="728" y="694"/>
                </a:cubicBezTo>
                <a:cubicBezTo>
                  <a:pt x="679" y="694"/>
                  <a:pt x="679" y="694"/>
                  <a:pt x="679" y="694"/>
                </a:cubicBezTo>
                <a:cubicBezTo>
                  <a:pt x="679" y="694"/>
                  <a:pt x="679" y="694"/>
                  <a:pt x="679" y="694"/>
                </a:cubicBezTo>
                <a:cubicBezTo>
                  <a:pt x="461" y="694"/>
                  <a:pt x="461" y="694"/>
                  <a:pt x="461" y="694"/>
                </a:cubicBezTo>
                <a:cubicBezTo>
                  <a:pt x="458" y="694"/>
                  <a:pt x="455" y="694"/>
                  <a:pt x="454" y="694"/>
                </a:cubicBezTo>
                <a:cubicBezTo>
                  <a:pt x="454" y="694"/>
                  <a:pt x="454" y="694"/>
                  <a:pt x="454" y="694"/>
                </a:cubicBezTo>
                <a:cubicBezTo>
                  <a:pt x="445" y="693"/>
                  <a:pt x="438" y="689"/>
                  <a:pt x="434" y="684"/>
                </a:cubicBezTo>
                <a:cubicBezTo>
                  <a:pt x="431" y="677"/>
                  <a:pt x="433" y="669"/>
                  <a:pt x="436" y="663"/>
                </a:cubicBezTo>
                <a:cubicBezTo>
                  <a:pt x="439" y="659"/>
                  <a:pt x="461" y="615"/>
                  <a:pt x="461" y="590"/>
                </a:cubicBezTo>
                <a:cubicBezTo>
                  <a:pt x="461" y="540"/>
                  <a:pt x="413" y="499"/>
                  <a:pt x="355" y="499"/>
                </a:cubicBezTo>
                <a:cubicBezTo>
                  <a:pt x="296" y="499"/>
                  <a:pt x="249" y="540"/>
                  <a:pt x="249" y="590"/>
                </a:cubicBezTo>
                <a:cubicBezTo>
                  <a:pt x="249" y="615"/>
                  <a:pt x="271" y="659"/>
                  <a:pt x="274" y="663"/>
                </a:cubicBezTo>
                <a:cubicBezTo>
                  <a:pt x="278" y="671"/>
                  <a:pt x="278" y="679"/>
                  <a:pt x="275" y="684"/>
                </a:cubicBezTo>
                <a:cubicBezTo>
                  <a:pt x="272" y="690"/>
                  <a:pt x="264" y="693"/>
                  <a:pt x="254" y="695"/>
                </a:cubicBezTo>
                <a:cubicBezTo>
                  <a:pt x="253" y="694"/>
                  <a:pt x="252" y="694"/>
                  <a:pt x="252" y="694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25713" tIns="12857" rIns="25713" bIns="1285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94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153267" y="2008488"/>
            <a:ext cx="641522" cy="486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5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01 </a:t>
            </a:r>
          </a:p>
        </p:txBody>
      </p:sp>
      <p:sp>
        <p:nvSpPr>
          <p:cNvPr id="28" name="Rectangle 27"/>
          <p:cNvSpPr/>
          <p:nvPr/>
        </p:nvSpPr>
        <p:spPr>
          <a:xfrm>
            <a:off x="4317838" y="2008488"/>
            <a:ext cx="641522" cy="486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5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02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439117" y="2008488"/>
            <a:ext cx="641522" cy="486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5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03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664384" y="3340166"/>
            <a:ext cx="1006322" cy="1838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99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664383" y="3561015"/>
            <a:ext cx="1918906" cy="5254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796483" y="3340166"/>
            <a:ext cx="1006322" cy="1838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99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796483" y="3561015"/>
            <a:ext cx="1918906" cy="5254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</p:spTree>
    <p:extLst>
      <p:ext uri="{BB962C8B-B14F-4D97-AF65-F5344CB8AC3E}">
        <p14:creationId xmlns:p14="http://schemas.microsoft.com/office/powerpoint/2010/main" val="174433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1" grpId="0"/>
      <p:bldP spid="23" grpId="0" animBg="1"/>
      <p:bldP spid="24" grpId="0" animBg="1"/>
      <p:bldP spid="25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8"/>
          <p:cNvGrpSpPr>
            <a:grpSpLocks/>
          </p:cNvGrpSpPr>
          <p:nvPr/>
        </p:nvGrpSpPr>
        <p:grpSpPr bwMode="auto">
          <a:xfrm>
            <a:off x="4892980" y="701766"/>
            <a:ext cx="2650980" cy="3428812"/>
            <a:chOff x="3233461" y="1567163"/>
            <a:chExt cx="2625090" cy="3395362"/>
          </a:xfrm>
        </p:grpSpPr>
        <p:pic>
          <p:nvPicPr>
            <p:cNvPr id="30733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3461" y="1567163"/>
              <a:ext cx="2625090" cy="3395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3481823" y="1883121"/>
              <a:ext cx="2128366" cy="2829468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960" dirty="0"/>
            </a:p>
          </p:txBody>
        </p:sp>
      </p:grpSp>
      <p:grpSp>
        <p:nvGrpSpPr>
          <p:cNvPr id="20" name="组合 7"/>
          <p:cNvGrpSpPr>
            <a:grpSpLocks/>
          </p:cNvGrpSpPr>
          <p:nvPr/>
        </p:nvGrpSpPr>
        <p:grpSpPr bwMode="auto">
          <a:xfrm>
            <a:off x="2258334" y="2656841"/>
            <a:ext cx="2634646" cy="1253930"/>
            <a:chOff x="2989865" y="607026"/>
            <a:chExt cx="2633526" cy="1254180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486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569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205266" cy="26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13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1899071" cy="2616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960"/>
            </a:p>
          </p:txBody>
        </p:sp>
      </p:grpSp>
      <p:grpSp>
        <p:nvGrpSpPr>
          <p:cNvPr id="25" name="组合 7"/>
          <p:cNvGrpSpPr>
            <a:grpSpLocks/>
          </p:cNvGrpSpPr>
          <p:nvPr/>
        </p:nvGrpSpPr>
        <p:grpSpPr bwMode="auto">
          <a:xfrm>
            <a:off x="2258334" y="1139614"/>
            <a:ext cx="2634646" cy="1253930"/>
            <a:chOff x="2989865" y="607026"/>
            <a:chExt cx="2633526" cy="1254180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486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569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205266" cy="26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138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8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1899071" cy="2616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960"/>
            </a:p>
          </p:txBody>
        </p:sp>
      </p:grpSp>
    </p:spTree>
    <p:extLst>
      <p:ext uri="{BB962C8B-B14F-4D97-AF65-F5344CB8AC3E}">
        <p14:creationId xmlns:p14="http://schemas.microsoft.com/office/powerpoint/2010/main" val="45340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13"/>
          <p:cNvSpPr/>
          <p:nvPr/>
        </p:nvSpPr>
        <p:spPr>
          <a:xfrm rot="5400000">
            <a:off x="7682229" y="1622917"/>
            <a:ext cx="779880" cy="842773"/>
          </a:xfrm>
          <a:prstGeom prst="round2SameRect">
            <a:avLst>
              <a:gd name="adj1" fmla="val 10417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Round Same Side Corner Rectangle 15"/>
          <p:cNvSpPr/>
          <p:nvPr/>
        </p:nvSpPr>
        <p:spPr>
          <a:xfrm rot="16200000" flipH="1">
            <a:off x="681892" y="1622917"/>
            <a:ext cx="779880" cy="842773"/>
          </a:xfrm>
          <a:prstGeom prst="round2SameRect">
            <a:avLst>
              <a:gd name="adj1" fmla="val 10417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Rounded Rectangle 16"/>
          <p:cNvSpPr/>
          <p:nvPr/>
        </p:nvSpPr>
        <p:spPr>
          <a:xfrm rot="16200000" flipH="1">
            <a:off x="1505799" y="1465683"/>
            <a:ext cx="1006297" cy="1157242"/>
          </a:xfrm>
          <a:prstGeom prst="roundRect">
            <a:avLst>
              <a:gd name="adj" fmla="val 41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10800000" sx="96000" sy="96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8" name="Round Same Side Corner Rectangle 17"/>
          <p:cNvSpPr/>
          <p:nvPr/>
        </p:nvSpPr>
        <p:spPr>
          <a:xfrm rot="16200000" flipH="1">
            <a:off x="2354859" y="1622916"/>
            <a:ext cx="779880" cy="842773"/>
          </a:xfrm>
          <a:prstGeom prst="round2SameRect">
            <a:avLst>
              <a:gd name="adj1" fmla="val 10417"/>
              <a:gd name="adj2" fmla="val 0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10800000" sx="96000" sy="96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Rounded Rectangle 14"/>
          <p:cNvSpPr/>
          <p:nvPr/>
        </p:nvSpPr>
        <p:spPr>
          <a:xfrm rot="5400000">
            <a:off x="6631907" y="1465683"/>
            <a:ext cx="1006297" cy="1157242"/>
          </a:xfrm>
          <a:prstGeom prst="roundRect">
            <a:avLst>
              <a:gd name="adj" fmla="val 41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sx="96000" sy="96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Round Same Side Corner Rectangle 12"/>
          <p:cNvSpPr/>
          <p:nvPr/>
        </p:nvSpPr>
        <p:spPr>
          <a:xfrm rot="5400000">
            <a:off x="6009262" y="1622916"/>
            <a:ext cx="779880" cy="842773"/>
          </a:xfrm>
          <a:prstGeom prst="round2SameRect">
            <a:avLst>
              <a:gd name="adj1" fmla="val 10417"/>
              <a:gd name="adj2" fmla="val 0"/>
            </a:avLst>
          </a:prstGeom>
          <a:solidFill>
            <a:schemeClr val="accent3"/>
          </a:solidFill>
          <a:ln>
            <a:noFill/>
          </a:ln>
          <a:effectLst>
            <a:outerShdw blurRad="50800" dist="38100" sx="96000" sy="96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11" name="Group 109"/>
          <p:cNvGrpSpPr/>
          <p:nvPr/>
        </p:nvGrpSpPr>
        <p:grpSpPr>
          <a:xfrm>
            <a:off x="3103295" y="1163792"/>
            <a:ext cx="2937415" cy="1761020"/>
            <a:chOff x="3103294" y="1426681"/>
            <a:chExt cx="2937415" cy="1761020"/>
          </a:xfrm>
        </p:grpSpPr>
        <p:sp>
          <p:nvSpPr>
            <p:cNvPr id="12" name="Round Same Side Corner Rectangle 18"/>
            <p:cNvSpPr/>
            <p:nvPr/>
          </p:nvSpPr>
          <p:spPr>
            <a:xfrm rot="16200000" flipH="1">
              <a:off x="2977506" y="1929830"/>
              <a:ext cx="1006297" cy="754722"/>
            </a:xfrm>
            <a:prstGeom prst="round2SameRect">
              <a:avLst>
                <a:gd name="adj1" fmla="val 10417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10800000" sx="96000" sy="96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3" name="Round Same Side Corner Rectangle 11"/>
            <p:cNvSpPr/>
            <p:nvPr/>
          </p:nvSpPr>
          <p:spPr>
            <a:xfrm rot="5400000">
              <a:off x="5160199" y="1929830"/>
              <a:ext cx="1006297" cy="754722"/>
            </a:xfrm>
            <a:prstGeom prst="round2SameRect">
              <a:avLst>
                <a:gd name="adj1" fmla="val 10417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sx="96000" sy="96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4" name="Oval 9"/>
            <p:cNvSpPr/>
            <p:nvPr/>
          </p:nvSpPr>
          <p:spPr>
            <a:xfrm>
              <a:off x="3691492" y="1426681"/>
              <a:ext cx="1761019" cy="1761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5" name="Oval 10"/>
            <p:cNvSpPr/>
            <p:nvPr/>
          </p:nvSpPr>
          <p:spPr>
            <a:xfrm>
              <a:off x="3977801" y="1703413"/>
              <a:ext cx="1207556" cy="12075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16" name="Group 46"/>
            <p:cNvGrpSpPr/>
            <p:nvPr/>
          </p:nvGrpSpPr>
          <p:grpSpPr>
            <a:xfrm>
              <a:off x="4116018" y="2007394"/>
              <a:ext cx="931123" cy="725382"/>
              <a:chOff x="7453312" y="1824038"/>
              <a:chExt cx="423863" cy="330200"/>
            </a:xfrm>
            <a:solidFill>
              <a:schemeClr val="accent5"/>
            </a:solidFill>
          </p:grpSpPr>
          <p:sp>
            <p:nvSpPr>
              <p:cNvPr id="17" name="Freeform 25"/>
              <p:cNvSpPr>
                <a:spLocks/>
              </p:cNvSpPr>
              <p:nvPr/>
            </p:nvSpPr>
            <p:spPr bwMode="auto">
              <a:xfrm>
                <a:off x="7478712" y="1838326"/>
                <a:ext cx="23813" cy="55562"/>
              </a:xfrm>
              <a:custGeom>
                <a:avLst/>
                <a:gdLst/>
                <a:ahLst/>
                <a:cxnLst>
                  <a:cxn ang="0">
                    <a:pos x="33" y="1"/>
                  </a:cxn>
                  <a:cxn ang="0">
                    <a:pos x="33" y="75"/>
                  </a:cxn>
                  <a:cxn ang="0">
                    <a:pos x="33" y="0"/>
                  </a:cxn>
                </a:cxnLst>
                <a:rect l="0" t="0" r="r" b="b"/>
                <a:pathLst>
                  <a:path w="33" h="75">
                    <a:moveTo>
                      <a:pt x="33" y="1"/>
                    </a:moveTo>
                    <a:cubicBezTo>
                      <a:pt x="33" y="1"/>
                      <a:pt x="0" y="52"/>
                      <a:pt x="33" y="75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8" name="Freeform 26"/>
              <p:cNvSpPr>
                <a:spLocks/>
              </p:cNvSpPr>
              <p:nvPr/>
            </p:nvSpPr>
            <p:spPr bwMode="auto">
              <a:xfrm>
                <a:off x="7502524" y="1838326"/>
                <a:ext cx="23813" cy="5556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75"/>
                  </a:cxn>
                  <a:cxn ang="0">
                    <a:pos x="0" y="0"/>
                  </a:cxn>
                </a:cxnLst>
                <a:rect l="0" t="0" r="r" b="b"/>
                <a:pathLst>
                  <a:path w="32" h="75">
                    <a:moveTo>
                      <a:pt x="0" y="1"/>
                    </a:moveTo>
                    <a:cubicBezTo>
                      <a:pt x="0" y="1"/>
                      <a:pt x="32" y="52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9" name="Freeform 27"/>
              <p:cNvSpPr>
                <a:spLocks/>
              </p:cNvSpPr>
              <p:nvPr/>
            </p:nvSpPr>
            <p:spPr bwMode="auto">
              <a:xfrm>
                <a:off x="7513637" y="1824038"/>
                <a:ext cx="39688" cy="47625"/>
              </a:xfrm>
              <a:custGeom>
                <a:avLst/>
                <a:gdLst/>
                <a:ahLst/>
                <a:cxnLst>
                  <a:cxn ang="0">
                    <a:pos x="53" y="1"/>
                  </a:cxn>
                  <a:cxn ang="0">
                    <a:pos x="17" y="64"/>
                  </a:cxn>
                  <a:cxn ang="0">
                    <a:pos x="53" y="0"/>
                  </a:cxn>
                </a:cxnLst>
                <a:rect l="0" t="0" r="r" b="b"/>
                <a:pathLst>
                  <a:path w="53" h="64">
                    <a:moveTo>
                      <a:pt x="53" y="1"/>
                    </a:moveTo>
                    <a:cubicBezTo>
                      <a:pt x="53" y="1"/>
                      <a:pt x="0" y="29"/>
                      <a:pt x="17" y="64"/>
                    </a:cubicBezTo>
                    <a:cubicBezTo>
                      <a:pt x="53" y="0"/>
                      <a:pt x="53" y="0"/>
                      <a:pt x="5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0" name="Freeform 28"/>
              <p:cNvSpPr>
                <a:spLocks/>
              </p:cNvSpPr>
              <p:nvPr/>
            </p:nvSpPr>
            <p:spPr bwMode="auto">
              <a:xfrm>
                <a:off x="7526337" y="1824038"/>
                <a:ext cx="28575" cy="47625"/>
              </a:xfrm>
              <a:custGeom>
                <a:avLst/>
                <a:gdLst/>
                <a:ahLst/>
                <a:cxnLst>
                  <a:cxn ang="0">
                    <a:pos x="36" y="1"/>
                  </a:cxn>
                  <a:cxn ang="0">
                    <a:pos x="0" y="65"/>
                  </a:cxn>
                  <a:cxn ang="0">
                    <a:pos x="37" y="0"/>
                  </a:cxn>
                </a:cxnLst>
                <a:rect l="0" t="0" r="r" b="b"/>
                <a:pathLst>
                  <a:path w="40" h="65">
                    <a:moveTo>
                      <a:pt x="36" y="1"/>
                    </a:moveTo>
                    <a:cubicBezTo>
                      <a:pt x="36" y="1"/>
                      <a:pt x="40" y="61"/>
                      <a:pt x="0" y="65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1" name="Freeform 29"/>
              <p:cNvSpPr>
                <a:spLocks/>
              </p:cNvSpPr>
              <p:nvPr/>
            </p:nvSpPr>
            <p:spPr bwMode="auto">
              <a:xfrm>
                <a:off x="7505699" y="1873251"/>
                <a:ext cx="46038" cy="31750"/>
              </a:xfrm>
              <a:custGeom>
                <a:avLst/>
                <a:gdLst/>
                <a:ahLst/>
                <a:cxnLst>
                  <a:cxn ang="0">
                    <a:pos x="61" y="1"/>
                  </a:cxn>
                  <a:cxn ang="0">
                    <a:pos x="0" y="42"/>
                  </a:cxn>
                  <a:cxn ang="0">
                    <a:pos x="62" y="0"/>
                  </a:cxn>
                </a:cxnLst>
                <a:rect l="0" t="0" r="r" b="b"/>
                <a:pathLst>
                  <a:path w="62" h="42">
                    <a:moveTo>
                      <a:pt x="61" y="1"/>
                    </a:moveTo>
                    <a:cubicBezTo>
                      <a:pt x="61" y="1"/>
                      <a:pt x="1" y="3"/>
                      <a:pt x="0" y="42"/>
                    </a:cubicBezTo>
                    <a:cubicBezTo>
                      <a:pt x="62" y="0"/>
                      <a:pt x="62" y="0"/>
                      <a:pt x="6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2" name="Freeform 30"/>
              <p:cNvSpPr>
                <a:spLocks/>
              </p:cNvSpPr>
              <p:nvPr/>
            </p:nvSpPr>
            <p:spPr bwMode="auto">
              <a:xfrm>
                <a:off x="7507287" y="1874838"/>
                <a:ext cx="44450" cy="41275"/>
              </a:xfrm>
              <a:custGeom>
                <a:avLst/>
                <a:gdLst/>
                <a:ahLst/>
                <a:cxnLst>
                  <a:cxn ang="0">
                    <a:pos x="60" y="1"/>
                  </a:cxn>
                  <a:cxn ang="0">
                    <a:pos x="0" y="42"/>
                  </a:cxn>
                  <a:cxn ang="0">
                    <a:pos x="61" y="0"/>
                  </a:cxn>
                </a:cxnLst>
                <a:rect l="0" t="0" r="r" b="b"/>
                <a:pathLst>
                  <a:path w="61" h="56">
                    <a:moveTo>
                      <a:pt x="60" y="1"/>
                    </a:moveTo>
                    <a:cubicBezTo>
                      <a:pt x="60" y="1"/>
                      <a:pt x="37" y="56"/>
                      <a:pt x="0" y="42"/>
                    </a:cubicBezTo>
                    <a:cubicBezTo>
                      <a:pt x="61" y="0"/>
                      <a:pt x="61" y="0"/>
                      <a:pt x="6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3" name="Freeform 31"/>
              <p:cNvSpPr>
                <a:spLocks/>
              </p:cNvSpPr>
              <p:nvPr/>
            </p:nvSpPr>
            <p:spPr bwMode="auto">
              <a:xfrm>
                <a:off x="7488237" y="1912938"/>
                <a:ext cx="42863" cy="42862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12" y="58"/>
                  </a:cxn>
                  <a:cxn ang="0">
                    <a:pos x="58" y="0"/>
                  </a:cxn>
                </a:cxnLst>
                <a:rect l="0" t="0" r="r" b="b"/>
                <a:pathLst>
                  <a:path w="58" h="58">
                    <a:moveTo>
                      <a:pt x="57" y="0"/>
                    </a:moveTo>
                    <a:cubicBezTo>
                      <a:pt x="57" y="0"/>
                      <a:pt x="0" y="20"/>
                      <a:pt x="12" y="58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4" name="Freeform 32"/>
              <p:cNvSpPr>
                <a:spLocks/>
              </p:cNvSpPr>
              <p:nvPr/>
            </p:nvSpPr>
            <p:spPr bwMode="auto">
              <a:xfrm>
                <a:off x="7497762" y="1912938"/>
                <a:ext cx="33338" cy="44450"/>
              </a:xfrm>
              <a:custGeom>
                <a:avLst/>
                <a:gdLst/>
                <a:ahLst/>
                <a:cxnLst>
                  <a:cxn ang="0">
                    <a:pos x="46" y="1"/>
                  </a:cxn>
                  <a:cxn ang="0">
                    <a:pos x="0" y="58"/>
                  </a:cxn>
                  <a:cxn ang="0">
                    <a:pos x="46" y="0"/>
                  </a:cxn>
                </a:cxnLst>
                <a:rect l="0" t="0" r="r" b="b"/>
                <a:pathLst>
                  <a:path w="46" h="61">
                    <a:moveTo>
                      <a:pt x="46" y="1"/>
                    </a:moveTo>
                    <a:cubicBezTo>
                      <a:pt x="46" y="1"/>
                      <a:pt x="40" y="61"/>
                      <a:pt x="0" y="58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5" name="Freeform 33"/>
              <p:cNvSpPr>
                <a:spLocks/>
              </p:cNvSpPr>
              <p:nvPr/>
            </p:nvSpPr>
            <p:spPr bwMode="auto">
              <a:xfrm>
                <a:off x="7489824" y="1951038"/>
                <a:ext cx="36513" cy="50800"/>
              </a:xfrm>
              <a:custGeom>
                <a:avLst/>
                <a:gdLst/>
                <a:ahLst/>
                <a:cxnLst>
                  <a:cxn ang="0">
                    <a:pos x="50" y="1"/>
                  </a:cxn>
                  <a:cxn ang="0">
                    <a:pos x="21" y="68"/>
                  </a:cxn>
                  <a:cxn ang="0">
                    <a:pos x="50" y="0"/>
                  </a:cxn>
                </a:cxnLst>
                <a:rect l="0" t="0" r="r" b="b"/>
                <a:pathLst>
                  <a:path w="50" h="68">
                    <a:moveTo>
                      <a:pt x="50" y="1"/>
                    </a:moveTo>
                    <a:cubicBezTo>
                      <a:pt x="50" y="1"/>
                      <a:pt x="0" y="35"/>
                      <a:pt x="21" y="68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6" name="Freeform 34"/>
              <p:cNvSpPr>
                <a:spLocks/>
              </p:cNvSpPr>
              <p:nvPr/>
            </p:nvSpPr>
            <p:spPr bwMode="auto">
              <a:xfrm>
                <a:off x="7505699" y="1952626"/>
                <a:ext cx="28575" cy="50800"/>
              </a:xfrm>
              <a:custGeom>
                <a:avLst/>
                <a:gdLst/>
                <a:ahLst/>
                <a:cxnLst>
                  <a:cxn ang="0">
                    <a:pos x="30" y="1"/>
                  </a:cxn>
                  <a:cxn ang="0">
                    <a:pos x="0" y="68"/>
                  </a:cxn>
                  <a:cxn ang="0">
                    <a:pos x="30" y="0"/>
                  </a:cxn>
                </a:cxnLst>
                <a:rect l="0" t="0" r="r" b="b"/>
                <a:pathLst>
                  <a:path w="39" h="68">
                    <a:moveTo>
                      <a:pt x="30" y="1"/>
                    </a:moveTo>
                    <a:cubicBezTo>
                      <a:pt x="30" y="1"/>
                      <a:pt x="39" y="60"/>
                      <a:pt x="0" y="68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7" name="Freeform 35"/>
              <p:cNvSpPr>
                <a:spLocks/>
              </p:cNvSpPr>
              <p:nvPr/>
            </p:nvSpPr>
            <p:spPr bwMode="auto">
              <a:xfrm>
                <a:off x="7502524" y="1993901"/>
                <a:ext cx="30163" cy="53975"/>
              </a:xfrm>
              <a:custGeom>
                <a:avLst/>
                <a:gdLst/>
                <a:ahLst/>
                <a:cxnLst>
                  <a:cxn ang="0">
                    <a:pos x="42" y="1"/>
                  </a:cxn>
                  <a:cxn ang="0">
                    <a:pos x="28" y="73"/>
                  </a:cxn>
                  <a:cxn ang="0">
                    <a:pos x="42" y="0"/>
                  </a:cxn>
                </a:cxnLst>
                <a:rect l="0" t="0" r="r" b="b"/>
                <a:pathLst>
                  <a:path w="42" h="73">
                    <a:moveTo>
                      <a:pt x="42" y="1"/>
                    </a:moveTo>
                    <a:cubicBezTo>
                      <a:pt x="42" y="1"/>
                      <a:pt x="0" y="45"/>
                      <a:pt x="28" y="73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8" name="Freeform 36"/>
              <p:cNvSpPr>
                <a:spLocks/>
              </p:cNvSpPr>
              <p:nvPr/>
            </p:nvSpPr>
            <p:spPr bwMode="auto">
              <a:xfrm>
                <a:off x="7523162" y="1995488"/>
                <a:ext cx="26988" cy="52387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0" y="72"/>
                  </a:cxn>
                  <a:cxn ang="0">
                    <a:pos x="15" y="0"/>
                  </a:cxn>
                </a:cxnLst>
                <a:rect l="0" t="0" r="r" b="b"/>
                <a:pathLst>
                  <a:path w="37" h="72">
                    <a:moveTo>
                      <a:pt x="15" y="1"/>
                    </a:moveTo>
                    <a:cubicBezTo>
                      <a:pt x="15" y="1"/>
                      <a:pt x="37" y="57"/>
                      <a:pt x="0" y="72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9" name="Freeform 37"/>
              <p:cNvSpPr>
                <a:spLocks/>
              </p:cNvSpPr>
              <p:nvPr/>
            </p:nvSpPr>
            <p:spPr bwMode="auto">
              <a:xfrm>
                <a:off x="7527924" y="2022476"/>
                <a:ext cx="25400" cy="55562"/>
              </a:xfrm>
              <a:custGeom>
                <a:avLst/>
                <a:gdLst/>
                <a:ahLst/>
                <a:cxnLst>
                  <a:cxn ang="0">
                    <a:pos x="34" y="1"/>
                  </a:cxn>
                  <a:cxn ang="0">
                    <a:pos x="31" y="74"/>
                  </a:cxn>
                  <a:cxn ang="0">
                    <a:pos x="35" y="0"/>
                  </a:cxn>
                </a:cxnLst>
                <a:rect l="0" t="0" r="r" b="b"/>
                <a:pathLst>
                  <a:path w="35" h="74">
                    <a:moveTo>
                      <a:pt x="34" y="1"/>
                    </a:moveTo>
                    <a:cubicBezTo>
                      <a:pt x="34" y="1"/>
                      <a:pt x="0" y="50"/>
                      <a:pt x="31" y="74"/>
                    </a:cubicBezTo>
                    <a:cubicBezTo>
                      <a:pt x="35" y="0"/>
                      <a:pt x="35" y="0"/>
                      <a:pt x="3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0" name="Freeform 38"/>
              <p:cNvSpPr>
                <a:spLocks/>
              </p:cNvSpPr>
              <p:nvPr/>
            </p:nvSpPr>
            <p:spPr bwMode="auto">
              <a:xfrm>
                <a:off x="7551737" y="2022476"/>
                <a:ext cx="23813" cy="55562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0" y="74"/>
                  </a:cxn>
                  <a:cxn ang="0">
                    <a:pos x="3" y="0"/>
                  </a:cxn>
                </a:cxnLst>
                <a:rect l="0" t="0" r="r" b="b"/>
                <a:pathLst>
                  <a:path w="33" h="74">
                    <a:moveTo>
                      <a:pt x="3" y="1"/>
                    </a:moveTo>
                    <a:cubicBezTo>
                      <a:pt x="3" y="1"/>
                      <a:pt x="33" y="53"/>
                      <a:pt x="0" y="7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1" name="Freeform 39"/>
              <p:cNvSpPr>
                <a:spLocks/>
              </p:cNvSpPr>
              <p:nvPr/>
            </p:nvSpPr>
            <p:spPr bwMode="auto">
              <a:xfrm>
                <a:off x="7559674" y="2041526"/>
                <a:ext cx="25400" cy="53975"/>
              </a:xfrm>
              <a:custGeom>
                <a:avLst/>
                <a:gdLst/>
                <a:ahLst/>
                <a:cxnLst>
                  <a:cxn ang="0">
                    <a:pos x="26" y="1"/>
                  </a:cxn>
                  <a:cxn ang="0">
                    <a:pos x="35" y="74"/>
                  </a:cxn>
                  <a:cxn ang="0">
                    <a:pos x="25" y="0"/>
                  </a:cxn>
                </a:cxnLst>
                <a:rect l="0" t="0" r="r" b="b"/>
                <a:pathLst>
                  <a:path w="35" h="74">
                    <a:moveTo>
                      <a:pt x="26" y="1"/>
                    </a:moveTo>
                    <a:cubicBezTo>
                      <a:pt x="26" y="1"/>
                      <a:pt x="0" y="56"/>
                      <a:pt x="35" y="74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2" name="Freeform 40"/>
              <p:cNvSpPr>
                <a:spLocks/>
              </p:cNvSpPr>
              <p:nvPr/>
            </p:nvSpPr>
            <p:spPr bwMode="auto">
              <a:xfrm>
                <a:off x="7578724" y="2041526"/>
                <a:ext cx="28575" cy="53975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0" y="74"/>
                  </a:cxn>
                  <a:cxn ang="0">
                    <a:pos x="0" y="0"/>
                  </a:cxn>
                </a:cxnLst>
                <a:rect l="0" t="0" r="r" b="b"/>
                <a:pathLst>
                  <a:path w="39" h="74">
                    <a:moveTo>
                      <a:pt x="0" y="1"/>
                    </a:moveTo>
                    <a:cubicBezTo>
                      <a:pt x="0" y="1"/>
                      <a:pt x="39" y="47"/>
                      <a:pt x="10" y="7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3" name="Freeform 41"/>
              <p:cNvSpPr>
                <a:spLocks/>
              </p:cNvSpPr>
              <p:nvPr/>
            </p:nvSpPr>
            <p:spPr bwMode="auto">
              <a:xfrm>
                <a:off x="7600949" y="2074863"/>
                <a:ext cx="44450" cy="41275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60" y="43"/>
                  </a:cxn>
                  <a:cxn ang="0">
                    <a:pos x="0" y="0"/>
                  </a:cxn>
                </a:cxnLst>
                <a:rect l="0" t="0" r="r" b="b"/>
                <a:pathLst>
                  <a:path w="60" h="56">
                    <a:moveTo>
                      <a:pt x="0" y="1"/>
                    </a:moveTo>
                    <a:cubicBezTo>
                      <a:pt x="0" y="1"/>
                      <a:pt x="23" y="56"/>
                      <a:pt x="60" y="4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4" name="Freeform 42"/>
              <p:cNvSpPr>
                <a:spLocks/>
              </p:cNvSpPr>
              <p:nvPr/>
            </p:nvSpPr>
            <p:spPr bwMode="auto">
              <a:xfrm>
                <a:off x="7600949" y="2073276"/>
                <a:ext cx="44450" cy="31750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61" y="43"/>
                  </a:cxn>
                  <a:cxn ang="0">
                    <a:pos x="0" y="0"/>
                  </a:cxn>
                </a:cxnLst>
                <a:rect l="0" t="0" r="r" b="b"/>
                <a:pathLst>
                  <a:path w="61" h="43">
                    <a:moveTo>
                      <a:pt x="1" y="1"/>
                    </a:moveTo>
                    <a:cubicBezTo>
                      <a:pt x="1" y="1"/>
                      <a:pt x="61" y="4"/>
                      <a:pt x="61" y="4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5" name="Freeform 43"/>
              <p:cNvSpPr>
                <a:spLocks/>
              </p:cNvSpPr>
              <p:nvPr/>
            </p:nvSpPr>
            <p:spPr bwMode="auto">
              <a:xfrm>
                <a:off x="7462837" y="1882776"/>
                <a:ext cx="25400" cy="53975"/>
              </a:xfrm>
              <a:custGeom>
                <a:avLst/>
                <a:gdLst/>
                <a:ahLst/>
                <a:cxnLst>
                  <a:cxn ang="0">
                    <a:pos x="24" y="1"/>
                  </a:cxn>
                  <a:cxn ang="0">
                    <a:pos x="35" y="73"/>
                  </a:cxn>
                  <a:cxn ang="0">
                    <a:pos x="24" y="0"/>
                  </a:cxn>
                </a:cxnLst>
                <a:rect l="0" t="0" r="r" b="b"/>
                <a:pathLst>
                  <a:path w="35" h="73">
                    <a:moveTo>
                      <a:pt x="24" y="1"/>
                    </a:moveTo>
                    <a:cubicBezTo>
                      <a:pt x="24" y="1"/>
                      <a:pt x="0" y="57"/>
                      <a:pt x="35" y="73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6" name="Freeform 44"/>
              <p:cNvSpPr>
                <a:spLocks/>
              </p:cNvSpPr>
              <p:nvPr/>
            </p:nvSpPr>
            <p:spPr bwMode="auto">
              <a:xfrm>
                <a:off x="7480299" y="1882776"/>
                <a:ext cx="30163" cy="53975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1" y="73"/>
                  </a:cxn>
                  <a:cxn ang="0">
                    <a:pos x="0" y="0"/>
                  </a:cxn>
                </a:cxnLst>
                <a:rect l="0" t="0" r="r" b="b"/>
                <a:pathLst>
                  <a:path w="40" h="73">
                    <a:moveTo>
                      <a:pt x="0" y="1"/>
                    </a:moveTo>
                    <a:cubicBezTo>
                      <a:pt x="0" y="1"/>
                      <a:pt x="40" y="46"/>
                      <a:pt x="11" y="7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7" name="Freeform 45"/>
              <p:cNvSpPr>
                <a:spLocks/>
              </p:cNvSpPr>
              <p:nvPr/>
            </p:nvSpPr>
            <p:spPr bwMode="auto">
              <a:xfrm>
                <a:off x="7459662" y="1930401"/>
                <a:ext cx="28575" cy="49212"/>
              </a:xfrm>
              <a:custGeom>
                <a:avLst/>
                <a:gdLst/>
                <a:ahLst/>
                <a:cxnLst>
                  <a:cxn ang="0">
                    <a:pos x="5" y="1"/>
                  </a:cxn>
                  <a:cxn ang="0">
                    <a:pos x="39" y="66"/>
                  </a:cxn>
                  <a:cxn ang="0">
                    <a:pos x="5" y="0"/>
                  </a:cxn>
                </a:cxnLst>
                <a:rect l="0" t="0" r="r" b="b"/>
                <a:pathLst>
                  <a:path w="39" h="66">
                    <a:moveTo>
                      <a:pt x="5" y="1"/>
                    </a:moveTo>
                    <a:cubicBezTo>
                      <a:pt x="5" y="1"/>
                      <a:pt x="0" y="61"/>
                      <a:pt x="39" y="66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8" name="Freeform 46"/>
              <p:cNvSpPr>
                <a:spLocks/>
              </p:cNvSpPr>
              <p:nvPr/>
            </p:nvSpPr>
            <p:spPr bwMode="auto">
              <a:xfrm>
                <a:off x="7462837" y="1930401"/>
                <a:ext cx="39688" cy="4921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35" y="65"/>
                  </a:cxn>
                  <a:cxn ang="0">
                    <a:pos x="0" y="0"/>
                  </a:cxn>
                </a:cxnLst>
                <a:rect l="0" t="0" r="r" b="b"/>
                <a:pathLst>
                  <a:path w="53" h="65">
                    <a:moveTo>
                      <a:pt x="1" y="1"/>
                    </a:moveTo>
                    <a:cubicBezTo>
                      <a:pt x="1" y="1"/>
                      <a:pt x="53" y="31"/>
                      <a:pt x="35" y="6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9" name="Freeform 47"/>
              <p:cNvSpPr>
                <a:spLocks/>
              </p:cNvSpPr>
              <p:nvPr/>
            </p:nvSpPr>
            <p:spPr bwMode="auto">
              <a:xfrm>
                <a:off x="7453312" y="1978026"/>
                <a:ext cx="44450" cy="4286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60" y="44"/>
                  </a:cxn>
                  <a:cxn ang="0">
                    <a:pos x="0" y="0"/>
                  </a:cxn>
                </a:cxnLst>
                <a:rect l="0" t="0" r="r" b="b"/>
                <a:pathLst>
                  <a:path w="60" h="57">
                    <a:moveTo>
                      <a:pt x="1" y="1"/>
                    </a:moveTo>
                    <a:cubicBezTo>
                      <a:pt x="1" y="1"/>
                      <a:pt x="23" y="57"/>
                      <a:pt x="60" y="4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40" name="Freeform 48"/>
              <p:cNvSpPr>
                <a:spLocks/>
              </p:cNvSpPr>
              <p:nvPr/>
            </p:nvSpPr>
            <p:spPr bwMode="auto">
              <a:xfrm>
                <a:off x="7453312" y="1978026"/>
                <a:ext cx="46038" cy="3175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61" y="43"/>
                  </a:cxn>
                  <a:cxn ang="0">
                    <a:pos x="0" y="0"/>
                  </a:cxn>
                </a:cxnLst>
                <a:rect l="0" t="0" r="r" b="b"/>
                <a:pathLst>
                  <a:path w="61" h="43">
                    <a:moveTo>
                      <a:pt x="1" y="0"/>
                    </a:moveTo>
                    <a:cubicBezTo>
                      <a:pt x="1" y="0"/>
                      <a:pt x="61" y="4"/>
                      <a:pt x="61" y="4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41" name="Freeform 49"/>
              <p:cNvSpPr>
                <a:spLocks/>
              </p:cNvSpPr>
              <p:nvPr/>
            </p:nvSpPr>
            <p:spPr bwMode="auto">
              <a:xfrm>
                <a:off x="7464424" y="2020888"/>
                <a:ext cx="49213" cy="3810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67" y="31"/>
                  </a:cxn>
                  <a:cxn ang="0">
                    <a:pos x="0" y="0"/>
                  </a:cxn>
                </a:cxnLst>
                <a:rect l="0" t="0" r="r" b="b"/>
                <a:pathLst>
                  <a:path w="67" h="51">
                    <a:moveTo>
                      <a:pt x="1" y="0"/>
                    </a:moveTo>
                    <a:cubicBezTo>
                      <a:pt x="1" y="0"/>
                      <a:pt x="33" y="51"/>
                      <a:pt x="67" y="3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42" name="Freeform 50"/>
              <p:cNvSpPr>
                <a:spLocks/>
              </p:cNvSpPr>
              <p:nvPr/>
            </p:nvSpPr>
            <p:spPr bwMode="auto">
              <a:xfrm>
                <a:off x="7464424" y="2014538"/>
                <a:ext cx="49213" cy="28575"/>
              </a:xfrm>
              <a:custGeom>
                <a:avLst/>
                <a:gdLst/>
                <a:ahLst/>
                <a:cxnLst>
                  <a:cxn ang="0">
                    <a:pos x="1" y="7"/>
                  </a:cxn>
                  <a:cxn ang="0">
                    <a:pos x="68" y="38"/>
                  </a:cxn>
                  <a:cxn ang="0">
                    <a:pos x="0" y="7"/>
                  </a:cxn>
                </a:cxnLst>
                <a:rect l="0" t="0" r="r" b="b"/>
                <a:pathLst>
                  <a:path w="68" h="38">
                    <a:moveTo>
                      <a:pt x="1" y="7"/>
                    </a:moveTo>
                    <a:cubicBezTo>
                      <a:pt x="1" y="7"/>
                      <a:pt x="61" y="0"/>
                      <a:pt x="68" y="38"/>
                    </a:cubicBezTo>
                    <a:cubicBezTo>
                      <a:pt x="0" y="7"/>
                      <a:pt x="0" y="7"/>
                      <a:pt x="0" y="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43" name="Freeform 51"/>
              <p:cNvSpPr>
                <a:spLocks/>
              </p:cNvSpPr>
              <p:nvPr/>
            </p:nvSpPr>
            <p:spPr bwMode="auto">
              <a:xfrm>
                <a:off x="7485062" y="2057401"/>
                <a:ext cx="52388" cy="3333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71" y="23"/>
                  </a:cxn>
                  <a:cxn ang="0">
                    <a:pos x="0" y="0"/>
                  </a:cxn>
                </a:cxnLst>
                <a:rect l="0" t="0" r="r" b="b"/>
                <a:pathLst>
                  <a:path w="71" h="46">
                    <a:moveTo>
                      <a:pt x="1" y="0"/>
                    </a:moveTo>
                    <a:cubicBezTo>
                      <a:pt x="1" y="0"/>
                      <a:pt x="39" y="46"/>
                      <a:pt x="71" y="2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44" name="Freeform 52"/>
              <p:cNvSpPr>
                <a:spLocks/>
              </p:cNvSpPr>
              <p:nvPr/>
            </p:nvSpPr>
            <p:spPr bwMode="auto">
              <a:xfrm>
                <a:off x="7485062" y="2044701"/>
                <a:ext cx="52388" cy="28575"/>
              </a:xfrm>
              <a:custGeom>
                <a:avLst/>
                <a:gdLst/>
                <a:ahLst/>
                <a:cxnLst>
                  <a:cxn ang="0">
                    <a:pos x="1" y="15"/>
                  </a:cxn>
                  <a:cxn ang="0">
                    <a:pos x="71" y="38"/>
                  </a:cxn>
                  <a:cxn ang="0">
                    <a:pos x="0" y="15"/>
                  </a:cxn>
                </a:cxnLst>
                <a:rect l="0" t="0" r="r" b="b"/>
                <a:pathLst>
                  <a:path w="71" h="38">
                    <a:moveTo>
                      <a:pt x="1" y="15"/>
                    </a:moveTo>
                    <a:cubicBezTo>
                      <a:pt x="1" y="15"/>
                      <a:pt x="60" y="0"/>
                      <a:pt x="71" y="38"/>
                    </a:cubicBezTo>
                    <a:cubicBezTo>
                      <a:pt x="0" y="15"/>
                      <a:pt x="0" y="15"/>
                      <a:pt x="0" y="1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45" name="Freeform 53"/>
              <p:cNvSpPr>
                <a:spLocks/>
              </p:cNvSpPr>
              <p:nvPr/>
            </p:nvSpPr>
            <p:spPr bwMode="auto">
              <a:xfrm>
                <a:off x="7518399" y="2090738"/>
                <a:ext cx="53975" cy="3016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73" y="13"/>
                  </a:cxn>
                  <a:cxn ang="0">
                    <a:pos x="0" y="0"/>
                  </a:cxn>
                </a:cxnLst>
                <a:rect l="0" t="0" r="r" b="b"/>
                <a:pathLst>
                  <a:path w="73" h="41">
                    <a:moveTo>
                      <a:pt x="1" y="0"/>
                    </a:moveTo>
                    <a:cubicBezTo>
                      <a:pt x="1" y="0"/>
                      <a:pt x="46" y="41"/>
                      <a:pt x="73" y="1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46" name="Freeform 54"/>
              <p:cNvSpPr>
                <a:spLocks/>
              </p:cNvSpPr>
              <p:nvPr/>
            </p:nvSpPr>
            <p:spPr bwMode="auto">
              <a:xfrm>
                <a:off x="7518399" y="2073276"/>
                <a:ext cx="53975" cy="26987"/>
              </a:xfrm>
              <a:custGeom>
                <a:avLst/>
                <a:gdLst/>
                <a:ahLst/>
                <a:cxnLst>
                  <a:cxn ang="0">
                    <a:pos x="1" y="23"/>
                  </a:cxn>
                  <a:cxn ang="0">
                    <a:pos x="73" y="36"/>
                  </a:cxn>
                  <a:cxn ang="0">
                    <a:pos x="0" y="23"/>
                  </a:cxn>
                </a:cxnLst>
                <a:rect l="0" t="0" r="r" b="b"/>
                <a:pathLst>
                  <a:path w="73" h="36">
                    <a:moveTo>
                      <a:pt x="1" y="23"/>
                    </a:moveTo>
                    <a:cubicBezTo>
                      <a:pt x="1" y="23"/>
                      <a:pt x="57" y="0"/>
                      <a:pt x="73" y="36"/>
                    </a:cubicBezTo>
                    <a:cubicBezTo>
                      <a:pt x="0" y="23"/>
                      <a:pt x="0" y="23"/>
                      <a:pt x="0" y="2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47" name="Freeform 55"/>
              <p:cNvSpPr>
                <a:spLocks/>
              </p:cNvSpPr>
              <p:nvPr/>
            </p:nvSpPr>
            <p:spPr bwMode="auto">
              <a:xfrm>
                <a:off x="7554912" y="2111376"/>
                <a:ext cx="53975" cy="26987"/>
              </a:xfrm>
              <a:custGeom>
                <a:avLst/>
                <a:gdLst/>
                <a:ahLst/>
                <a:cxnLst>
                  <a:cxn ang="0">
                    <a:pos x="1" y="16"/>
                  </a:cxn>
                  <a:cxn ang="0">
                    <a:pos x="72" y="0"/>
                  </a:cxn>
                  <a:cxn ang="0">
                    <a:pos x="0" y="16"/>
                  </a:cxn>
                </a:cxnLst>
                <a:rect l="0" t="0" r="r" b="b"/>
                <a:pathLst>
                  <a:path w="72" h="36">
                    <a:moveTo>
                      <a:pt x="1" y="16"/>
                    </a:moveTo>
                    <a:cubicBezTo>
                      <a:pt x="1" y="16"/>
                      <a:pt x="58" y="36"/>
                      <a:pt x="72" y="0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48" name="Freeform 56"/>
              <p:cNvSpPr>
                <a:spLocks/>
              </p:cNvSpPr>
              <p:nvPr/>
            </p:nvSpPr>
            <p:spPr bwMode="auto">
              <a:xfrm>
                <a:off x="7554912" y="2090738"/>
                <a:ext cx="53975" cy="31750"/>
              </a:xfrm>
              <a:custGeom>
                <a:avLst/>
                <a:gdLst/>
                <a:ahLst/>
                <a:cxnLst>
                  <a:cxn ang="0">
                    <a:pos x="1" y="43"/>
                  </a:cxn>
                  <a:cxn ang="0">
                    <a:pos x="72" y="27"/>
                  </a:cxn>
                  <a:cxn ang="0">
                    <a:pos x="0" y="43"/>
                  </a:cxn>
                </a:cxnLst>
                <a:rect l="0" t="0" r="r" b="b"/>
                <a:pathLst>
                  <a:path w="72" h="43">
                    <a:moveTo>
                      <a:pt x="1" y="43"/>
                    </a:moveTo>
                    <a:cubicBezTo>
                      <a:pt x="1" y="43"/>
                      <a:pt x="43" y="0"/>
                      <a:pt x="72" y="27"/>
                    </a:cubicBezTo>
                    <a:cubicBezTo>
                      <a:pt x="0" y="43"/>
                      <a:pt x="0" y="43"/>
                      <a:pt x="0" y="4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49" name="Freeform 57"/>
              <p:cNvSpPr>
                <a:spLocks/>
              </p:cNvSpPr>
              <p:nvPr/>
            </p:nvSpPr>
            <p:spPr bwMode="auto">
              <a:xfrm>
                <a:off x="7594599" y="2127251"/>
                <a:ext cx="53975" cy="26987"/>
              </a:xfrm>
              <a:custGeom>
                <a:avLst/>
                <a:gdLst/>
                <a:ahLst/>
                <a:cxnLst>
                  <a:cxn ang="0">
                    <a:pos x="1" y="16"/>
                  </a:cxn>
                  <a:cxn ang="0">
                    <a:pos x="72" y="0"/>
                  </a:cxn>
                  <a:cxn ang="0">
                    <a:pos x="0" y="16"/>
                  </a:cxn>
                </a:cxnLst>
                <a:rect l="0" t="0" r="r" b="b"/>
                <a:pathLst>
                  <a:path w="72" h="37">
                    <a:moveTo>
                      <a:pt x="1" y="16"/>
                    </a:moveTo>
                    <a:cubicBezTo>
                      <a:pt x="1" y="16"/>
                      <a:pt x="57" y="37"/>
                      <a:pt x="72" y="0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0" name="Freeform 58"/>
              <p:cNvSpPr>
                <a:spLocks/>
              </p:cNvSpPr>
              <p:nvPr/>
            </p:nvSpPr>
            <p:spPr bwMode="auto">
              <a:xfrm>
                <a:off x="7594599" y="2106613"/>
                <a:ext cx="53975" cy="31750"/>
              </a:xfrm>
              <a:custGeom>
                <a:avLst/>
                <a:gdLst/>
                <a:ahLst/>
                <a:cxnLst>
                  <a:cxn ang="0">
                    <a:pos x="1" y="42"/>
                  </a:cxn>
                  <a:cxn ang="0">
                    <a:pos x="73" y="26"/>
                  </a:cxn>
                  <a:cxn ang="0">
                    <a:pos x="0" y="43"/>
                  </a:cxn>
                </a:cxnLst>
                <a:rect l="0" t="0" r="r" b="b"/>
                <a:pathLst>
                  <a:path w="73" h="43">
                    <a:moveTo>
                      <a:pt x="1" y="42"/>
                    </a:moveTo>
                    <a:cubicBezTo>
                      <a:pt x="1" y="42"/>
                      <a:pt x="44" y="0"/>
                      <a:pt x="73" y="26"/>
                    </a:cubicBezTo>
                    <a:cubicBezTo>
                      <a:pt x="0" y="43"/>
                      <a:pt x="0" y="43"/>
                      <a:pt x="0" y="4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1" name="Freeform 59"/>
              <p:cNvSpPr>
                <a:spLocks/>
              </p:cNvSpPr>
              <p:nvPr/>
            </p:nvSpPr>
            <p:spPr bwMode="auto">
              <a:xfrm>
                <a:off x="7827962" y="1838326"/>
                <a:ext cx="23813" cy="5556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75"/>
                  </a:cxn>
                  <a:cxn ang="0">
                    <a:pos x="0" y="0"/>
                  </a:cxn>
                </a:cxnLst>
                <a:rect l="0" t="0" r="r" b="b"/>
                <a:pathLst>
                  <a:path w="32" h="75">
                    <a:moveTo>
                      <a:pt x="0" y="1"/>
                    </a:moveTo>
                    <a:cubicBezTo>
                      <a:pt x="0" y="1"/>
                      <a:pt x="32" y="52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2" name="Freeform 60"/>
              <p:cNvSpPr>
                <a:spLocks/>
              </p:cNvSpPr>
              <p:nvPr/>
            </p:nvSpPr>
            <p:spPr bwMode="auto">
              <a:xfrm>
                <a:off x="7802562" y="1838326"/>
                <a:ext cx="23813" cy="55562"/>
              </a:xfrm>
              <a:custGeom>
                <a:avLst/>
                <a:gdLst/>
                <a:ahLst/>
                <a:cxnLst>
                  <a:cxn ang="0">
                    <a:pos x="33" y="1"/>
                  </a:cxn>
                  <a:cxn ang="0">
                    <a:pos x="33" y="75"/>
                  </a:cxn>
                  <a:cxn ang="0">
                    <a:pos x="33" y="0"/>
                  </a:cxn>
                </a:cxnLst>
                <a:rect l="0" t="0" r="r" b="b"/>
                <a:pathLst>
                  <a:path w="33" h="75">
                    <a:moveTo>
                      <a:pt x="33" y="1"/>
                    </a:moveTo>
                    <a:cubicBezTo>
                      <a:pt x="33" y="1"/>
                      <a:pt x="0" y="52"/>
                      <a:pt x="33" y="75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3" name="Freeform 61"/>
              <p:cNvSpPr>
                <a:spLocks/>
              </p:cNvSpPr>
              <p:nvPr/>
            </p:nvSpPr>
            <p:spPr bwMode="auto">
              <a:xfrm>
                <a:off x="7777162" y="1824038"/>
                <a:ext cx="39688" cy="47625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37" y="64"/>
                  </a:cxn>
                  <a:cxn ang="0">
                    <a:pos x="0" y="0"/>
                  </a:cxn>
                </a:cxnLst>
                <a:rect l="0" t="0" r="r" b="b"/>
                <a:pathLst>
                  <a:path w="54" h="64">
                    <a:moveTo>
                      <a:pt x="1" y="1"/>
                    </a:moveTo>
                    <a:cubicBezTo>
                      <a:pt x="1" y="1"/>
                      <a:pt x="54" y="29"/>
                      <a:pt x="37" y="6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4" name="Freeform 62"/>
              <p:cNvSpPr>
                <a:spLocks/>
              </p:cNvSpPr>
              <p:nvPr/>
            </p:nvSpPr>
            <p:spPr bwMode="auto">
              <a:xfrm>
                <a:off x="7773987" y="1824038"/>
                <a:ext cx="30163" cy="47625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39" y="65"/>
                  </a:cxn>
                  <a:cxn ang="0">
                    <a:pos x="3" y="0"/>
                  </a:cxn>
                </a:cxnLst>
                <a:rect l="0" t="0" r="r" b="b"/>
                <a:pathLst>
                  <a:path w="39" h="65">
                    <a:moveTo>
                      <a:pt x="3" y="1"/>
                    </a:moveTo>
                    <a:cubicBezTo>
                      <a:pt x="3" y="1"/>
                      <a:pt x="0" y="61"/>
                      <a:pt x="39" y="65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5" name="Freeform 63"/>
              <p:cNvSpPr>
                <a:spLocks/>
              </p:cNvSpPr>
              <p:nvPr/>
            </p:nvSpPr>
            <p:spPr bwMode="auto">
              <a:xfrm>
                <a:off x="7778749" y="1873251"/>
                <a:ext cx="44450" cy="31750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61" y="42"/>
                  </a:cxn>
                  <a:cxn ang="0">
                    <a:pos x="0" y="0"/>
                  </a:cxn>
                </a:cxnLst>
                <a:rect l="0" t="0" r="r" b="b"/>
                <a:pathLst>
                  <a:path w="61" h="42">
                    <a:moveTo>
                      <a:pt x="1" y="1"/>
                    </a:moveTo>
                    <a:cubicBezTo>
                      <a:pt x="1" y="1"/>
                      <a:pt x="61" y="3"/>
                      <a:pt x="61" y="4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6" name="Freeform 64"/>
              <p:cNvSpPr>
                <a:spLocks/>
              </p:cNvSpPr>
              <p:nvPr/>
            </p:nvSpPr>
            <p:spPr bwMode="auto">
              <a:xfrm>
                <a:off x="7777162" y="1874838"/>
                <a:ext cx="46038" cy="41275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62" y="42"/>
                  </a:cxn>
                  <a:cxn ang="0">
                    <a:pos x="0" y="0"/>
                  </a:cxn>
                </a:cxnLst>
                <a:rect l="0" t="0" r="r" b="b"/>
                <a:pathLst>
                  <a:path w="62" h="56">
                    <a:moveTo>
                      <a:pt x="1" y="1"/>
                    </a:moveTo>
                    <a:cubicBezTo>
                      <a:pt x="1" y="1"/>
                      <a:pt x="25" y="56"/>
                      <a:pt x="62" y="4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7" name="Freeform 65"/>
              <p:cNvSpPr>
                <a:spLocks/>
              </p:cNvSpPr>
              <p:nvPr/>
            </p:nvSpPr>
            <p:spPr bwMode="auto">
              <a:xfrm>
                <a:off x="7799387" y="1912938"/>
                <a:ext cx="41275" cy="428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6" y="58"/>
                  </a:cxn>
                  <a:cxn ang="0">
                    <a:pos x="0" y="0"/>
                  </a:cxn>
                </a:cxnLst>
                <a:rect l="0" t="0" r="r" b="b"/>
                <a:pathLst>
                  <a:path w="57" h="58">
                    <a:moveTo>
                      <a:pt x="0" y="0"/>
                    </a:moveTo>
                    <a:cubicBezTo>
                      <a:pt x="0" y="0"/>
                      <a:pt x="57" y="20"/>
                      <a:pt x="46" y="5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8" name="Freeform 66"/>
              <p:cNvSpPr>
                <a:spLocks/>
              </p:cNvSpPr>
              <p:nvPr/>
            </p:nvSpPr>
            <p:spPr bwMode="auto">
              <a:xfrm>
                <a:off x="7797799" y="1912938"/>
                <a:ext cx="34925" cy="44450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46" y="58"/>
                  </a:cxn>
                  <a:cxn ang="0">
                    <a:pos x="0" y="0"/>
                  </a:cxn>
                </a:cxnLst>
                <a:rect l="0" t="0" r="r" b="b"/>
                <a:pathLst>
                  <a:path w="46" h="61">
                    <a:moveTo>
                      <a:pt x="1" y="1"/>
                    </a:moveTo>
                    <a:cubicBezTo>
                      <a:pt x="1" y="1"/>
                      <a:pt x="7" y="61"/>
                      <a:pt x="46" y="5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9" name="Freeform 67"/>
              <p:cNvSpPr>
                <a:spLocks/>
              </p:cNvSpPr>
              <p:nvPr/>
            </p:nvSpPr>
            <p:spPr bwMode="auto">
              <a:xfrm>
                <a:off x="7802562" y="1951038"/>
                <a:ext cx="38100" cy="50800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30" y="68"/>
                  </a:cxn>
                  <a:cxn ang="0">
                    <a:pos x="0" y="0"/>
                  </a:cxn>
                </a:cxnLst>
                <a:rect l="0" t="0" r="r" b="b"/>
                <a:pathLst>
                  <a:path w="51" h="68">
                    <a:moveTo>
                      <a:pt x="1" y="1"/>
                    </a:moveTo>
                    <a:cubicBezTo>
                      <a:pt x="1" y="1"/>
                      <a:pt x="51" y="35"/>
                      <a:pt x="30" y="6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60" name="Freeform 68"/>
              <p:cNvSpPr>
                <a:spLocks/>
              </p:cNvSpPr>
              <p:nvPr/>
            </p:nvSpPr>
            <p:spPr bwMode="auto">
              <a:xfrm>
                <a:off x="7796212" y="1952626"/>
                <a:ext cx="28575" cy="50800"/>
              </a:xfrm>
              <a:custGeom>
                <a:avLst/>
                <a:gdLst/>
                <a:ahLst/>
                <a:cxnLst>
                  <a:cxn ang="0">
                    <a:pos x="9" y="1"/>
                  </a:cxn>
                  <a:cxn ang="0">
                    <a:pos x="38" y="68"/>
                  </a:cxn>
                  <a:cxn ang="0">
                    <a:pos x="8" y="0"/>
                  </a:cxn>
                </a:cxnLst>
                <a:rect l="0" t="0" r="r" b="b"/>
                <a:pathLst>
                  <a:path w="38" h="68">
                    <a:moveTo>
                      <a:pt x="9" y="1"/>
                    </a:moveTo>
                    <a:cubicBezTo>
                      <a:pt x="9" y="1"/>
                      <a:pt x="0" y="60"/>
                      <a:pt x="38" y="68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61" name="Freeform 69"/>
              <p:cNvSpPr>
                <a:spLocks/>
              </p:cNvSpPr>
              <p:nvPr/>
            </p:nvSpPr>
            <p:spPr bwMode="auto">
              <a:xfrm>
                <a:off x="7796212" y="1993901"/>
                <a:ext cx="30163" cy="53975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5" y="73"/>
                  </a:cxn>
                  <a:cxn ang="0">
                    <a:pos x="0" y="0"/>
                  </a:cxn>
                </a:cxnLst>
                <a:rect l="0" t="0" r="r" b="b"/>
                <a:pathLst>
                  <a:path w="42" h="73">
                    <a:moveTo>
                      <a:pt x="0" y="1"/>
                    </a:moveTo>
                    <a:cubicBezTo>
                      <a:pt x="0" y="1"/>
                      <a:pt x="42" y="45"/>
                      <a:pt x="15" y="7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62" name="Freeform 70"/>
              <p:cNvSpPr>
                <a:spLocks/>
              </p:cNvSpPr>
              <p:nvPr/>
            </p:nvSpPr>
            <p:spPr bwMode="auto">
              <a:xfrm>
                <a:off x="7780337" y="1995488"/>
                <a:ext cx="25400" cy="52387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36" y="72"/>
                  </a:cxn>
                  <a:cxn ang="0">
                    <a:pos x="21" y="0"/>
                  </a:cxn>
                </a:cxnLst>
                <a:rect l="0" t="0" r="r" b="b"/>
                <a:pathLst>
                  <a:path w="36" h="72">
                    <a:moveTo>
                      <a:pt x="21" y="1"/>
                    </a:moveTo>
                    <a:cubicBezTo>
                      <a:pt x="21" y="1"/>
                      <a:pt x="0" y="57"/>
                      <a:pt x="36" y="72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63" name="Freeform 71"/>
              <p:cNvSpPr>
                <a:spLocks/>
              </p:cNvSpPr>
              <p:nvPr/>
            </p:nvSpPr>
            <p:spPr bwMode="auto">
              <a:xfrm>
                <a:off x="7777162" y="2022476"/>
                <a:ext cx="25400" cy="5556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3" y="74"/>
                  </a:cxn>
                  <a:cxn ang="0">
                    <a:pos x="0" y="0"/>
                  </a:cxn>
                </a:cxnLst>
                <a:rect l="0" t="0" r="r" b="b"/>
                <a:pathLst>
                  <a:path w="35" h="74">
                    <a:moveTo>
                      <a:pt x="0" y="1"/>
                    </a:moveTo>
                    <a:cubicBezTo>
                      <a:pt x="0" y="1"/>
                      <a:pt x="35" y="50"/>
                      <a:pt x="3" y="7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64" name="Freeform 72"/>
              <p:cNvSpPr>
                <a:spLocks/>
              </p:cNvSpPr>
              <p:nvPr/>
            </p:nvSpPr>
            <p:spPr bwMode="auto">
              <a:xfrm>
                <a:off x="7753349" y="2022476"/>
                <a:ext cx="25400" cy="55562"/>
              </a:xfrm>
              <a:custGeom>
                <a:avLst/>
                <a:gdLst/>
                <a:ahLst/>
                <a:cxnLst>
                  <a:cxn ang="0">
                    <a:pos x="30" y="1"/>
                  </a:cxn>
                  <a:cxn ang="0">
                    <a:pos x="33" y="74"/>
                  </a:cxn>
                  <a:cxn ang="0">
                    <a:pos x="30" y="0"/>
                  </a:cxn>
                </a:cxnLst>
                <a:rect l="0" t="0" r="r" b="b"/>
                <a:pathLst>
                  <a:path w="33" h="74">
                    <a:moveTo>
                      <a:pt x="30" y="1"/>
                    </a:moveTo>
                    <a:cubicBezTo>
                      <a:pt x="30" y="1"/>
                      <a:pt x="0" y="53"/>
                      <a:pt x="33" y="74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65" name="Freeform 73"/>
              <p:cNvSpPr>
                <a:spLocks/>
              </p:cNvSpPr>
              <p:nvPr/>
            </p:nvSpPr>
            <p:spPr bwMode="auto">
              <a:xfrm>
                <a:off x="7743824" y="2041526"/>
                <a:ext cx="26988" cy="53975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0" y="74"/>
                  </a:cxn>
                  <a:cxn ang="0">
                    <a:pos x="10" y="0"/>
                  </a:cxn>
                </a:cxnLst>
                <a:rect l="0" t="0" r="r" b="b"/>
                <a:pathLst>
                  <a:path w="35" h="74">
                    <a:moveTo>
                      <a:pt x="10" y="1"/>
                    </a:moveTo>
                    <a:cubicBezTo>
                      <a:pt x="10" y="1"/>
                      <a:pt x="35" y="56"/>
                      <a:pt x="0" y="74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66" name="Freeform 74"/>
              <p:cNvSpPr>
                <a:spLocks/>
              </p:cNvSpPr>
              <p:nvPr/>
            </p:nvSpPr>
            <p:spPr bwMode="auto">
              <a:xfrm>
                <a:off x="7721599" y="2041526"/>
                <a:ext cx="28575" cy="53975"/>
              </a:xfrm>
              <a:custGeom>
                <a:avLst/>
                <a:gdLst/>
                <a:ahLst/>
                <a:cxnLst>
                  <a:cxn ang="0">
                    <a:pos x="39" y="1"/>
                  </a:cxn>
                  <a:cxn ang="0">
                    <a:pos x="29" y="74"/>
                  </a:cxn>
                  <a:cxn ang="0">
                    <a:pos x="39" y="0"/>
                  </a:cxn>
                </a:cxnLst>
                <a:rect l="0" t="0" r="r" b="b"/>
                <a:pathLst>
                  <a:path w="39" h="74">
                    <a:moveTo>
                      <a:pt x="39" y="1"/>
                    </a:moveTo>
                    <a:cubicBezTo>
                      <a:pt x="39" y="1"/>
                      <a:pt x="0" y="47"/>
                      <a:pt x="29" y="74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67" name="Freeform 75"/>
              <p:cNvSpPr>
                <a:spLocks/>
              </p:cNvSpPr>
              <p:nvPr/>
            </p:nvSpPr>
            <p:spPr bwMode="auto">
              <a:xfrm>
                <a:off x="7685087" y="2074863"/>
                <a:ext cx="44450" cy="41275"/>
              </a:xfrm>
              <a:custGeom>
                <a:avLst/>
                <a:gdLst/>
                <a:ahLst/>
                <a:cxnLst>
                  <a:cxn ang="0">
                    <a:pos x="60" y="1"/>
                  </a:cxn>
                  <a:cxn ang="0">
                    <a:pos x="0" y="43"/>
                  </a:cxn>
                  <a:cxn ang="0">
                    <a:pos x="61" y="0"/>
                  </a:cxn>
                </a:cxnLst>
                <a:rect l="0" t="0" r="r" b="b"/>
                <a:pathLst>
                  <a:path w="61" h="56">
                    <a:moveTo>
                      <a:pt x="60" y="1"/>
                    </a:moveTo>
                    <a:cubicBezTo>
                      <a:pt x="60" y="1"/>
                      <a:pt x="37" y="56"/>
                      <a:pt x="0" y="43"/>
                    </a:cubicBezTo>
                    <a:cubicBezTo>
                      <a:pt x="61" y="0"/>
                      <a:pt x="61" y="0"/>
                      <a:pt x="6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68" name="Freeform 76"/>
              <p:cNvSpPr>
                <a:spLocks/>
              </p:cNvSpPr>
              <p:nvPr/>
            </p:nvSpPr>
            <p:spPr bwMode="auto">
              <a:xfrm>
                <a:off x="7685087" y="2073276"/>
                <a:ext cx="42863" cy="31750"/>
              </a:xfrm>
              <a:custGeom>
                <a:avLst/>
                <a:gdLst/>
                <a:ahLst/>
                <a:cxnLst>
                  <a:cxn ang="0">
                    <a:pos x="60" y="1"/>
                  </a:cxn>
                  <a:cxn ang="0">
                    <a:pos x="0" y="43"/>
                  </a:cxn>
                  <a:cxn ang="0">
                    <a:pos x="60" y="0"/>
                  </a:cxn>
                </a:cxnLst>
                <a:rect l="0" t="0" r="r" b="b"/>
                <a:pathLst>
                  <a:path w="60" h="43">
                    <a:moveTo>
                      <a:pt x="60" y="1"/>
                    </a:moveTo>
                    <a:cubicBezTo>
                      <a:pt x="60" y="1"/>
                      <a:pt x="0" y="4"/>
                      <a:pt x="0" y="43"/>
                    </a:cubicBezTo>
                    <a:cubicBezTo>
                      <a:pt x="60" y="0"/>
                      <a:pt x="60" y="0"/>
                      <a:pt x="6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69" name="Freeform 77"/>
              <p:cNvSpPr>
                <a:spLocks/>
              </p:cNvSpPr>
              <p:nvPr/>
            </p:nvSpPr>
            <p:spPr bwMode="auto">
              <a:xfrm>
                <a:off x="7840662" y="1882776"/>
                <a:ext cx="26988" cy="53975"/>
              </a:xfrm>
              <a:custGeom>
                <a:avLst/>
                <a:gdLst/>
                <a:ahLst/>
                <a:cxnLst>
                  <a:cxn ang="0">
                    <a:pos x="12" y="1"/>
                  </a:cxn>
                  <a:cxn ang="0">
                    <a:pos x="0" y="73"/>
                  </a:cxn>
                  <a:cxn ang="0">
                    <a:pos x="12" y="0"/>
                  </a:cxn>
                </a:cxnLst>
                <a:rect l="0" t="0" r="r" b="b"/>
                <a:pathLst>
                  <a:path w="35" h="73">
                    <a:moveTo>
                      <a:pt x="12" y="1"/>
                    </a:moveTo>
                    <a:cubicBezTo>
                      <a:pt x="12" y="1"/>
                      <a:pt x="35" y="57"/>
                      <a:pt x="0" y="73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70" name="Freeform 78"/>
              <p:cNvSpPr>
                <a:spLocks/>
              </p:cNvSpPr>
              <p:nvPr/>
            </p:nvSpPr>
            <p:spPr bwMode="auto">
              <a:xfrm>
                <a:off x="7820024" y="1882776"/>
                <a:ext cx="28575" cy="53975"/>
              </a:xfrm>
              <a:custGeom>
                <a:avLst/>
                <a:gdLst/>
                <a:ahLst/>
                <a:cxnLst>
                  <a:cxn ang="0">
                    <a:pos x="40" y="1"/>
                  </a:cxn>
                  <a:cxn ang="0">
                    <a:pos x="28" y="73"/>
                  </a:cxn>
                  <a:cxn ang="0">
                    <a:pos x="40" y="0"/>
                  </a:cxn>
                </a:cxnLst>
                <a:rect l="0" t="0" r="r" b="b"/>
                <a:pathLst>
                  <a:path w="40" h="73">
                    <a:moveTo>
                      <a:pt x="40" y="1"/>
                    </a:moveTo>
                    <a:cubicBezTo>
                      <a:pt x="40" y="1"/>
                      <a:pt x="0" y="46"/>
                      <a:pt x="28" y="73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71" name="Freeform 79"/>
              <p:cNvSpPr>
                <a:spLocks/>
              </p:cNvSpPr>
              <p:nvPr/>
            </p:nvSpPr>
            <p:spPr bwMode="auto">
              <a:xfrm>
                <a:off x="7840662" y="1930401"/>
                <a:ext cx="28575" cy="49212"/>
              </a:xfrm>
              <a:custGeom>
                <a:avLst/>
                <a:gdLst/>
                <a:ahLst/>
                <a:cxnLst>
                  <a:cxn ang="0">
                    <a:pos x="34" y="1"/>
                  </a:cxn>
                  <a:cxn ang="0">
                    <a:pos x="0" y="66"/>
                  </a:cxn>
                  <a:cxn ang="0">
                    <a:pos x="35" y="0"/>
                  </a:cxn>
                </a:cxnLst>
                <a:rect l="0" t="0" r="r" b="b"/>
                <a:pathLst>
                  <a:path w="39" h="66">
                    <a:moveTo>
                      <a:pt x="34" y="1"/>
                    </a:moveTo>
                    <a:cubicBezTo>
                      <a:pt x="34" y="1"/>
                      <a:pt x="39" y="61"/>
                      <a:pt x="0" y="66"/>
                    </a:cubicBezTo>
                    <a:cubicBezTo>
                      <a:pt x="35" y="0"/>
                      <a:pt x="35" y="0"/>
                      <a:pt x="3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72" name="Freeform 80"/>
              <p:cNvSpPr>
                <a:spLocks/>
              </p:cNvSpPr>
              <p:nvPr/>
            </p:nvSpPr>
            <p:spPr bwMode="auto">
              <a:xfrm>
                <a:off x="7826374" y="1930401"/>
                <a:ext cx="39688" cy="49212"/>
              </a:xfrm>
              <a:custGeom>
                <a:avLst/>
                <a:gdLst/>
                <a:ahLst/>
                <a:cxnLst>
                  <a:cxn ang="0">
                    <a:pos x="53" y="1"/>
                  </a:cxn>
                  <a:cxn ang="0">
                    <a:pos x="19" y="65"/>
                  </a:cxn>
                  <a:cxn ang="0">
                    <a:pos x="53" y="0"/>
                  </a:cxn>
                </a:cxnLst>
                <a:rect l="0" t="0" r="r" b="b"/>
                <a:pathLst>
                  <a:path w="53" h="65">
                    <a:moveTo>
                      <a:pt x="53" y="1"/>
                    </a:moveTo>
                    <a:cubicBezTo>
                      <a:pt x="53" y="1"/>
                      <a:pt x="0" y="31"/>
                      <a:pt x="19" y="65"/>
                    </a:cubicBezTo>
                    <a:cubicBezTo>
                      <a:pt x="53" y="0"/>
                      <a:pt x="53" y="0"/>
                      <a:pt x="5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73" name="Freeform 81"/>
              <p:cNvSpPr>
                <a:spLocks/>
              </p:cNvSpPr>
              <p:nvPr/>
            </p:nvSpPr>
            <p:spPr bwMode="auto">
              <a:xfrm>
                <a:off x="7831137" y="1978026"/>
                <a:ext cx="46038" cy="42862"/>
              </a:xfrm>
              <a:custGeom>
                <a:avLst/>
                <a:gdLst/>
                <a:ahLst/>
                <a:cxnLst>
                  <a:cxn ang="0">
                    <a:pos x="60" y="1"/>
                  </a:cxn>
                  <a:cxn ang="0">
                    <a:pos x="0" y="44"/>
                  </a:cxn>
                  <a:cxn ang="0">
                    <a:pos x="61" y="0"/>
                  </a:cxn>
                </a:cxnLst>
                <a:rect l="0" t="0" r="r" b="b"/>
                <a:pathLst>
                  <a:path w="61" h="57">
                    <a:moveTo>
                      <a:pt x="60" y="1"/>
                    </a:moveTo>
                    <a:cubicBezTo>
                      <a:pt x="60" y="1"/>
                      <a:pt x="37" y="57"/>
                      <a:pt x="0" y="44"/>
                    </a:cubicBezTo>
                    <a:cubicBezTo>
                      <a:pt x="61" y="0"/>
                      <a:pt x="61" y="0"/>
                      <a:pt x="6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74" name="Freeform 82"/>
              <p:cNvSpPr>
                <a:spLocks/>
              </p:cNvSpPr>
              <p:nvPr/>
            </p:nvSpPr>
            <p:spPr bwMode="auto">
              <a:xfrm>
                <a:off x="7831137" y="1978026"/>
                <a:ext cx="44450" cy="31750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1" y="43"/>
                  </a:cxn>
                  <a:cxn ang="0">
                    <a:pos x="61" y="0"/>
                  </a:cxn>
                </a:cxnLst>
                <a:rect l="0" t="0" r="r" b="b"/>
                <a:pathLst>
                  <a:path w="61" h="43">
                    <a:moveTo>
                      <a:pt x="60" y="0"/>
                    </a:moveTo>
                    <a:cubicBezTo>
                      <a:pt x="60" y="0"/>
                      <a:pt x="0" y="4"/>
                      <a:pt x="1" y="43"/>
                    </a:cubicBezTo>
                    <a:cubicBezTo>
                      <a:pt x="61" y="0"/>
                      <a:pt x="61" y="0"/>
                      <a:pt x="6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75" name="Freeform 83"/>
              <p:cNvSpPr>
                <a:spLocks/>
              </p:cNvSpPr>
              <p:nvPr/>
            </p:nvSpPr>
            <p:spPr bwMode="auto">
              <a:xfrm>
                <a:off x="7815262" y="2020888"/>
                <a:ext cx="50800" cy="38100"/>
              </a:xfrm>
              <a:custGeom>
                <a:avLst/>
                <a:gdLst/>
                <a:ahLst/>
                <a:cxnLst>
                  <a:cxn ang="0">
                    <a:pos x="67" y="0"/>
                  </a:cxn>
                  <a:cxn ang="0">
                    <a:pos x="0" y="31"/>
                  </a:cxn>
                  <a:cxn ang="0">
                    <a:pos x="67" y="0"/>
                  </a:cxn>
                </a:cxnLst>
                <a:rect l="0" t="0" r="r" b="b"/>
                <a:pathLst>
                  <a:path w="67" h="51">
                    <a:moveTo>
                      <a:pt x="67" y="0"/>
                    </a:moveTo>
                    <a:cubicBezTo>
                      <a:pt x="67" y="0"/>
                      <a:pt x="34" y="51"/>
                      <a:pt x="0" y="31"/>
                    </a:cubicBezTo>
                    <a:cubicBezTo>
                      <a:pt x="67" y="0"/>
                      <a:pt x="67" y="0"/>
                      <a:pt x="6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76" name="Freeform 84"/>
              <p:cNvSpPr>
                <a:spLocks/>
              </p:cNvSpPr>
              <p:nvPr/>
            </p:nvSpPr>
            <p:spPr bwMode="auto">
              <a:xfrm>
                <a:off x="7815262" y="2014538"/>
                <a:ext cx="50800" cy="28575"/>
              </a:xfrm>
              <a:custGeom>
                <a:avLst/>
                <a:gdLst/>
                <a:ahLst/>
                <a:cxnLst>
                  <a:cxn ang="0">
                    <a:pos x="66" y="7"/>
                  </a:cxn>
                  <a:cxn ang="0">
                    <a:pos x="0" y="38"/>
                  </a:cxn>
                  <a:cxn ang="0">
                    <a:pos x="67" y="7"/>
                  </a:cxn>
                </a:cxnLst>
                <a:rect l="0" t="0" r="r" b="b"/>
                <a:pathLst>
                  <a:path w="67" h="38">
                    <a:moveTo>
                      <a:pt x="66" y="7"/>
                    </a:moveTo>
                    <a:cubicBezTo>
                      <a:pt x="66" y="7"/>
                      <a:pt x="6" y="0"/>
                      <a:pt x="0" y="38"/>
                    </a:cubicBezTo>
                    <a:cubicBezTo>
                      <a:pt x="67" y="7"/>
                      <a:pt x="67" y="7"/>
                      <a:pt x="67" y="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77" name="Freeform 85"/>
              <p:cNvSpPr>
                <a:spLocks/>
              </p:cNvSpPr>
              <p:nvPr/>
            </p:nvSpPr>
            <p:spPr bwMode="auto">
              <a:xfrm>
                <a:off x="7793037" y="2057401"/>
                <a:ext cx="50800" cy="33337"/>
              </a:xfrm>
              <a:custGeom>
                <a:avLst/>
                <a:gdLst/>
                <a:ahLst/>
                <a:cxnLst>
                  <a:cxn ang="0">
                    <a:pos x="69" y="0"/>
                  </a:cxn>
                  <a:cxn ang="0">
                    <a:pos x="0" y="23"/>
                  </a:cxn>
                  <a:cxn ang="0">
                    <a:pos x="70" y="0"/>
                  </a:cxn>
                </a:cxnLst>
                <a:rect l="0" t="0" r="r" b="b"/>
                <a:pathLst>
                  <a:path w="70" h="46">
                    <a:moveTo>
                      <a:pt x="69" y="0"/>
                    </a:moveTo>
                    <a:cubicBezTo>
                      <a:pt x="69" y="0"/>
                      <a:pt x="31" y="46"/>
                      <a:pt x="0" y="23"/>
                    </a:cubicBezTo>
                    <a:cubicBezTo>
                      <a:pt x="70" y="0"/>
                      <a:pt x="70" y="0"/>
                      <a:pt x="7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78" name="Freeform 86"/>
              <p:cNvSpPr>
                <a:spLocks/>
              </p:cNvSpPr>
              <p:nvPr/>
            </p:nvSpPr>
            <p:spPr bwMode="auto">
              <a:xfrm>
                <a:off x="7793037" y="2044701"/>
                <a:ext cx="50800" cy="28575"/>
              </a:xfrm>
              <a:custGeom>
                <a:avLst/>
                <a:gdLst/>
                <a:ahLst/>
                <a:cxnLst>
                  <a:cxn ang="0">
                    <a:pos x="69" y="15"/>
                  </a:cxn>
                  <a:cxn ang="0">
                    <a:pos x="0" y="38"/>
                  </a:cxn>
                  <a:cxn ang="0">
                    <a:pos x="70" y="15"/>
                  </a:cxn>
                </a:cxnLst>
                <a:rect l="0" t="0" r="r" b="b"/>
                <a:pathLst>
                  <a:path w="70" h="38">
                    <a:moveTo>
                      <a:pt x="69" y="15"/>
                    </a:moveTo>
                    <a:cubicBezTo>
                      <a:pt x="69" y="15"/>
                      <a:pt x="11" y="0"/>
                      <a:pt x="0" y="38"/>
                    </a:cubicBezTo>
                    <a:cubicBezTo>
                      <a:pt x="70" y="15"/>
                      <a:pt x="70" y="15"/>
                      <a:pt x="70" y="1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79" name="Freeform 87"/>
              <p:cNvSpPr>
                <a:spLocks/>
              </p:cNvSpPr>
              <p:nvPr/>
            </p:nvSpPr>
            <p:spPr bwMode="auto">
              <a:xfrm>
                <a:off x="7756524" y="2090738"/>
                <a:ext cx="53975" cy="30162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0" y="13"/>
                  </a:cxn>
                  <a:cxn ang="0">
                    <a:pos x="73" y="0"/>
                  </a:cxn>
                </a:cxnLst>
                <a:rect l="0" t="0" r="r" b="b"/>
                <a:pathLst>
                  <a:path w="73" h="41">
                    <a:moveTo>
                      <a:pt x="72" y="0"/>
                    </a:moveTo>
                    <a:cubicBezTo>
                      <a:pt x="72" y="0"/>
                      <a:pt x="28" y="41"/>
                      <a:pt x="0" y="13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80" name="Freeform 88"/>
              <p:cNvSpPr>
                <a:spLocks/>
              </p:cNvSpPr>
              <p:nvPr/>
            </p:nvSpPr>
            <p:spPr bwMode="auto">
              <a:xfrm>
                <a:off x="7756524" y="2073276"/>
                <a:ext cx="53975" cy="26987"/>
              </a:xfrm>
              <a:custGeom>
                <a:avLst/>
                <a:gdLst/>
                <a:ahLst/>
                <a:cxnLst>
                  <a:cxn ang="0">
                    <a:pos x="72" y="23"/>
                  </a:cxn>
                  <a:cxn ang="0">
                    <a:pos x="0" y="36"/>
                  </a:cxn>
                  <a:cxn ang="0">
                    <a:pos x="73" y="23"/>
                  </a:cxn>
                </a:cxnLst>
                <a:rect l="0" t="0" r="r" b="b"/>
                <a:pathLst>
                  <a:path w="73" h="36">
                    <a:moveTo>
                      <a:pt x="72" y="23"/>
                    </a:moveTo>
                    <a:cubicBezTo>
                      <a:pt x="72" y="23"/>
                      <a:pt x="17" y="0"/>
                      <a:pt x="0" y="36"/>
                    </a:cubicBezTo>
                    <a:cubicBezTo>
                      <a:pt x="73" y="23"/>
                      <a:pt x="73" y="23"/>
                      <a:pt x="73" y="2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81" name="Freeform 89"/>
              <p:cNvSpPr>
                <a:spLocks/>
              </p:cNvSpPr>
              <p:nvPr/>
            </p:nvSpPr>
            <p:spPr bwMode="auto">
              <a:xfrm>
                <a:off x="7721599" y="2111376"/>
                <a:ext cx="53975" cy="26987"/>
              </a:xfrm>
              <a:custGeom>
                <a:avLst/>
                <a:gdLst/>
                <a:ahLst/>
                <a:cxnLst>
                  <a:cxn ang="0">
                    <a:pos x="72" y="16"/>
                  </a:cxn>
                  <a:cxn ang="0">
                    <a:pos x="0" y="0"/>
                  </a:cxn>
                  <a:cxn ang="0">
                    <a:pos x="73" y="16"/>
                  </a:cxn>
                </a:cxnLst>
                <a:rect l="0" t="0" r="r" b="b"/>
                <a:pathLst>
                  <a:path w="73" h="36">
                    <a:moveTo>
                      <a:pt x="72" y="16"/>
                    </a:moveTo>
                    <a:cubicBezTo>
                      <a:pt x="72" y="16"/>
                      <a:pt x="15" y="36"/>
                      <a:pt x="0" y="0"/>
                    </a:cubicBezTo>
                    <a:cubicBezTo>
                      <a:pt x="73" y="16"/>
                      <a:pt x="73" y="16"/>
                      <a:pt x="73" y="1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82" name="Freeform 90"/>
              <p:cNvSpPr>
                <a:spLocks/>
              </p:cNvSpPr>
              <p:nvPr/>
            </p:nvSpPr>
            <p:spPr bwMode="auto">
              <a:xfrm>
                <a:off x="7721599" y="2090738"/>
                <a:ext cx="53975" cy="31750"/>
              </a:xfrm>
              <a:custGeom>
                <a:avLst/>
                <a:gdLst/>
                <a:ahLst/>
                <a:cxnLst>
                  <a:cxn ang="0">
                    <a:pos x="72" y="43"/>
                  </a:cxn>
                  <a:cxn ang="0">
                    <a:pos x="0" y="27"/>
                  </a:cxn>
                  <a:cxn ang="0">
                    <a:pos x="73" y="43"/>
                  </a:cxn>
                </a:cxnLst>
                <a:rect l="0" t="0" r="r" b="b"/>
                <a:pathLst>
                  <a:path w="73" h="43">
                    <a:moveTo>
                      <a:pt x="72" y="43"/>
                    </a:moveTo>
                    <a:cubicBezTo>
                      <a:pt x="72" y="43"/>
                      <a:pt x="29" y="0"/>
                      <a:pt x="0" y="27"/>
                    </a:cubicBezTo>
                    <a:cubicBezTo>
                      <a:pt x="73" y="43"/>
                      <a:pt x="73" y="43"/>
                      <a:pt x="73" y="4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83" name="Freeform 91"/>
              <p:cNvSpPr>
                <a:spLocks/>
              </p:cNvSpPr>
              <p:nvPr/>
            </p:nvSpPr>
            <p:spPr bwMode="auto">
              <a:xfrm>
                <a:off x="7681912" y="2127251"/>
                <a:ext cx="53975" cy="26987"/>
              </a:xfrm>
              <a:custGeom>
                <a:avLst/>
                <a:gdLst/>
                <a:ahLst/>
                <a:cxnLst>
                  <a:cxn ang="0">
                    <a:pos x="71" y="16"/>
                  </a:cxn>
                  <a:cxn ang="0">
                    <a:pos x="0" y="0"/>
                  </a:cxn>
                  <a:cxn ang="0">
                    <a:pos x="72" y="16"/>
                  </a:cxn>
                </a:cxnLst>
                <a:rect l="0" t="0" r="r" b="b"/>
                <a:pathLst>
                  <a:path w="72" h="37">
                    <a:moveTo>
                      <a:pt x="71" y="16"/>
                    </a:moveTo>
                    <a:cubicBezTo>
                      <a:pt x="71" y="16"/>
                      <a:pt x="14" y="37"/>
                      <a:pt x="0" y="0"/>
                    </a:cubicBezTo>
                    <a:cubicBezTo>
                      <a:pt x="72" y="16"/>
                      <a:pt x="72" y="16"/>
                      <a:pt x="72" y="1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84" name="Freeform 92"/>
              <p:cNvSpPr>
                <a:spLocks/>
              </p:cNvSpPr>
              <p:nvPr/>
            </p:nvSpPr>
            <p:spPr bwMode="auto">
              <a:xfrm>
                <a:off x="7681912" y="2106613"/>
                <a:ext cx="53975" cy="31750"/>
              </a:xfrm>
              <a:custGeom>
                <a:avLst/>
                <a:gdLst/>
                <a:ahLst/>
                <a:cxnLst>
                  <a:cxn ang="0">
                    <a:pos x="71" y="42"/>
                  </a:cxn>
                  <a:cxn ang="0">
                    <a:pos x="0" y="26"/>
                  </a:cxn>
                  <a:cxn ang="0">
                    <a:pos x="72" y="43"/>
                  </a:cxn>
                </a:cxnLst>
                <a:rect l="0" t="0" r="r" b="b"/>
                <a:pathLst>
                  <a:path w="72" h="43">
                    <a:moveTo>
                      <a:pt x="71" y="42"/>
                    </a:moveTo>
                    <a:cubicBezTo>
                      <a:pt x="71" y="42"/>
                      <a:pt x="29" y="0"/>
                      <a:pt x="0" y="26"/>
                    </a:cubicBezTo>
                    <a:cubicBezTo>
                      <a:pt x="72" y="43"/>
                      <a:pt x="72" y="43"/>
                      <a:pt x="72" y="4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85" name="Freeform 93"/>
              <p:cNvSpPr>
                <a:spLocks/>
              </p:cNvSpPr>
              <p:nvPr/>
            </p:nvSpPr>
            <p:spPr bwMode="auto">
              <a:xfrm>
                <a:off x="7651749" y="2108201"/>
                <a:ext cx="22225" cy="17462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12" y="0"/>
                  </a:cxn>
                  <a:cxn ang="0">
                    <a:pos x="14" y="3"/>
                  </a:cxn>
                  <a:cxn ang="0">
                    <a:pos x="0" y="11"/>
                  </a:cxn>
                </a:cxnLst>
                <a:rect l="0" t="0" r="r" b="b"/>
                <a:pathLst>
                  <a:path w="14" h="11">
                    <a:moveTo>
                      <a:pt x="0" y="11"/>
                    </a:moveTo>
                    <a:lnTo>
                      <a:pt x="12" y="0"/>
                    </a:lnTo>
                    <a:lnTo>
                      <a:pt x="14" y="3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86" name="Freeform 94"/>
              <p:cNvSpPr>
                <a:spLocks/>
              </p:cNvSpPr>
              <p:nvPr/>
            </p:nvSpPr>
            <p:spPr bwMode="auto">
              <a:xfrm>
                <a:off x="7651749" y="2108201"/>
                <a:ext cx="22225" cy="17462"/>
              </a:xfrm>
              <a:custGeom>
                <a:avLst/>
                <a:gdLst/>
                <a:ahLst/>
                <a:cxnLst>
                  <a:cxn ang="0">
                    <a:pos x="14" y="11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14" y="11"/>
                  </a:cxn>
                </a:cxnLst>
                <a:rect l="0" t="0" r="r" b="b"/>
                <a:pathLst>
                  <a:path w="14" h="11">
                    <a:moveTo>
                      <a:pt x="14" y="11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1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87" name="Freeform 95"/>
              <p:cNvSpPr>
                <a:spLocks noEditPoints="1"/>
              </p:cNvSpPr>
              <p:nvPr/>
            </p:nvSpPr>
            <p:spPr bwMode="auto">
              <a:xfrm>
                <a:off x="7553324" y="1828801"/>
                <a:ext cx="222250" cy="227012"/>
              </a:xfrm>
              <a:custGeom>
                <a:avLst/>
                <a:gdLst/>
                <a:ahLst/>
                <a:cxnLst>
                  <a:cxn ang="0">
                    <a:pos x="74" y="40"/>
                  </a:cxn>
                  <a:cxn ang="0">
                    <a:pos x="151" y="0"/>
                  </a:cxn>
                  <a:cxn ang="0">
                    <a:pos x="227" y="40"/>
                  </a:cxn>
                  <a:cxn ang="0">
                    <a:pos x="280" y="63"/>
                  </a:cxn>
                  <a:cxn ang="0">
                    <a:pos x="217" y="126"/>
                  </a:cxn>
                  <a:cxn ang="0">
                    <a:pos x="174" y="167"/>
                  </a:cxn>
                  <a:cxn ang="0">
                    <a:pos x="168" y="175"/>
                  </a:cxn>
                  <a:cxn ang="0">
                    <a:pos x="168" y="224"/>
                  </a:cxn>
                  <a:cxn ang="0">
                    <a:pos x="229" y="281"/>
                  </a:cxn>
                  <a:cxn ang="0">
                    <a:pos x="219" y="306"/>
                  </a:cxn>
                  <a:cxn ang="0">
                    <a:pos x="89" y="306"/>
                  </a:cxn>
                  <a:cxn ang="0">
                    <a:pos x="73" y="286"/>
                  </a:cxn>
                  <a:cxn ang="0">
                    <a:pos x="88" y="269"/>
                  </a:cxn>
                  <a:cxn ang="0">
                    <a:pos x="135" y="224"/>
                  </a:cxn>
                  <a:cxn ang="0">
                    <a:pos x="135" y="174"/>
                  </a:cxn>
                  <a:cxn ang="0">
                    <a:pos x="29" y="77"/>
                  </a:cxn>
                  <a:cxn ang="0">
                    <a:pos x="38" y="42"/>
                  </a:cxn>
                  <a:cxn ang="0">
                    <a:pos x="74" y="40"/>
                  </a:cxn>
                  <a:cxn ang="0">
                    <a:pos x="99" y="118"/>
                  </a:cxn>
                  <a:cxn ang="0">
                    <a:pos x="80" y="58"/>
                  </a:cxn>
                  <a:cxn ang="0">
                    <a:pos x="99" y="118"/>
                  </a:cxn>
                  <a:cxn ang="0">
                    <a:pos x="221" y="58"/>
                  </a:cxn>
                  <a:cxn ang="0">
                    <a:pos x="202" y="118"/>
                  </a:cxn>
                  <a:cxn ang="0">
                    <a:pos x="221" y="58"/>
                  </a:cxn>
                </a:cxnLst>
                <a:rect l="0" t="0" r="r" b="b"/>
                <a:pathLst>
                  <a:path w="301" h="306">
                    <a:moveTo>
                      <a:pt x="74" y="40"/>
                    </a:moveTo>
                    <a:cubicBezTo>
                      <a:pt x="74" y="40"/>
                      <a:pt x="73" y="0"/>
                      <a:pt x="151" y="0"/>
                    </a:cubicBezTo>
                    <a:cubicBezTo>
                      <a:pt x="229" y="0"/>
                      <a:pt x="227" y="40"/>
                      <a:pt x="227" y="40"/>
                    </a:cubicBezTo>
                    <a:cubicBezTo>
                      <a:pt x="227" y="40"/>
                      <a:pt x="288" y="34"/>
                      <a:pt x="280" y="63"/>
                    </a:cubicBezTo>
                    <a:cubicBezTo>
                      <a:pt x="278" y="68"/>
                      <a:pt x="245" y="98"/>
                      <a:pt x="217" y="126"/>
                    </a:cubicBezTo>
                    <a:cubicBezTo>
                      <a:pt x="196" y="146"/>
                      <a:pt x="177" y="165"/>
                      <a:pt x="174" y="167"/>
                    </a:cubicBezTo>
                    <a:cubicBezTo>
                      <a:pt x="174" y="167"/>
                      <a:pt x="168" y="172"/>
                      <a:pt x="168" y="175"/>
                    </a:cubicBezTo>
                    <a:cubicBezTo>
                      <a:pt x="168" y="181"/>
                      <a:pt x="168" y="224"/>
                      <a:pt x="168" y="224"/>
                    </a:cubicBezTo>
                    <a:cubicBezTo>
                      <a:pt x="229" y="281"/>
                      <a:pt x="229" y="281"/>
                      <a:pt x="229" y="281"/>
                    </a:cubicBezTo>
                    <a:cubicBezTo>
                      <a:pt x="229" y="281"/>
                      <a:pt x="239" y="296"/>
                      <a:pt x="219" y="306"/>
                    </a:cubicBezTo>
                    <a:cubicBezTo>
                      <a:pt x="89" y="306"/>
                      <a:pt x="89" y="306"/>
                      <a:pt x="89" y="306"/>
                    </a:cubicBezTo>
                    <a:cubicBezTo>
                      <a:pt x="89" y="306"/>
                      <a:pt x="66" y="303"/>
                      <a:pt x="73" y="286"/>
                    </a:cubicBezTo>
                    <a:cubicBezTo>
                      <a:pt x="75" y="281"/>
                      <a:pt x="82" y="276"/>
                      <a:pt x="88" y="269"/>
                    </a:cubicBezTo>
                    <a:cubicBezTo>
                      <a:pt x="106" y="249"/>
                      <a:pt x="135" y="224"/>
                      <a:pt x="135" y="224"/>
                    </a:cubicBezTo>
                    <a:cubicBezTo>
                      <a:pt x="135" y="174"/>
                      <a:pt x="135" y="174"/>
                      <a:pt x="135" y="174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9" y="45"/>
                      <a:pt x="38" y="42"/>
                    </a:cubicBezTo>
                    <a:cubicBezTo>
                      <a:pt x="67" y="39"/>
                      <a:pt x="74" y="40"/>
                      <a:pt x="74" y="40"/>
                    </a:cubicBezTo>
                    <a:close/>
                    <a:moveTo>
                      <a:pt x="99" y="118"/>
                    </a:moveTo>
                    <a:cubicBezTo>
                      <a:pt x="80" y="93"/>
                      <a:pt x="80" y="58"/>
                      <a:pt x="80" y="58"/>
                    </a:cubicBezTo>
                    <a:cubicBezTo>
                      <a:pt x="0" y="58"/>
                      <a:pt x="99" y="118"/>
                      <a:pt x="99" y="118"/>
                    </a:cubicBezTo>
                    <a:close/>
                    <a:moveTo>
                      <a:pt x="221" y="58"/>
                    </a:moveTo>
                    <a:cubicBezTo>
                      <a:pt x="221" y="58"/>
                      <a:pt x="221" y="93"/>
                      <a:pt x="202" y="118"/>
                    </a:cubicBezTo>
                    <a:cubicBezTo>
                      <a:pt x="202" y="118"/>
                      <a:pt x="301" y="58"/>
                      <a:pt x="221" y="5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sp>
        <p:nvSpPr>
          <p:cNvPr id="88" name="Freeform 103"/>
          <p:cNvSpPr>
            <a:spLocks noEditPoints="1"/>
          </p:cNvSpPr>
          <p:nvPr/>
        </p:nvSpPr>
        <p:spPr bwMode="auto">
          <a:xfrm>
            <a:off x="861283" y="1770767"/>
            <a:ext cx="371520" cy="547073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9" name="Freeform 99"/>
          <p:cNvSpPr>
            <a:spLocks noEditPoints="1"/>
          </p:cNvSpPr>
          <p:nvPr/>
        </p:nvSpPr>
        <p:spPr bwMode="auto">
          <a:xfrm>
            <a:off x="2546830" y="1781419"/>
            <a:ext cx="350513" cy="525766"/>
          </a:xfrm>
          <a:custGeom>
            <a:avLst/>
            <a:gdLst/>
            <a:ahLst/>
            <a:cxnLst>
              <a:cxn ang="0">
                <a:pos x="139" y="0"/>
              </a:cxn>
              <a:cxn ang="0">
                <a:pos x="0" y="147"/>
              </a:cxn>
              <a:cxn ang="0">
                <a:pos x="139" y="418"/>
              </a:cxn>
              <a:cxn ang="0">
                <a:pos x="279" y="147"/>
              </a:cxn>
              <a:cxn ang="0">
                <a:pos x="139" y="0"/>
              </a:cxn>
              <a:cxn ang="0">
                <a:pos x="69" y="139"/>
              </a:cxn>
              <a:cxn ang="0">
                <a:pos x="139" y="69"/>
              </a:cxn>
              <a:cxn ang="0">
                <a:pos x="209" y="139"/>
              </a:cxn>
              <a:cxn ang="0">
                <a:pos x="139" y="209"/>
              </a:cxn>
              <a:cxn ang="0">
                <a:pos x="69" y="139"/>
              </a:cxn>
            </a:cxnLst>
            <a:rect l="0" t="0" r="r" b="b"/>
            <a:pathLst>
              <a:path w="279" h="418">
                <a:moveTo>
                  <a:pt x="139" y="0"/>
                </a:moveTo>
                <a:cubicBezTo>
                  <a:pt x="62" y="0"/>
                  <a:pt x="0" y="66"/>
                  <a:pt x="0" y="147"/>
                </a:cubicBezTo>
                <a:cubicBezTo>
                  <a:pt x="0" y="229"/>
                  <a:pt x="139" y="418"/>
                  <a:pt x="139" y="418"/>
                </a:cubicBezTo>
                <a:cubicBezTo>
                  <a:pt x="139" y="418"/>
                  <a:pt x="279" y="229"/>
                  <a:pt x="279" y="147"/>
                </a:cubicBezTo>
                <a:cubicBezTo>
                  <a:pt x="279" y="66"/>
                  <a:pt x="216" y="0"/>
                  <a:pt x="139" y="0"/>
                </a:cubicBezTo>
                <a:close/>
                <a:moveTo>
                  <a:pt x="69" y="139"/>
                </a:moveTo>
                <a:cubicBezTo>
                  <a:pt x="69" y="101"/>
                  <a:pt x="101" y="69"/>
                  <a:pt x="139" y="69"/>
                </a:cubicBezTo>
                <a:cubicBezTo>
                  <a:pt x="178" y="69"/>
                  <a:pt x="209" y="101"/>
                  <a:pt x="209" y="139"/>
                </a:cubicBezTo>
                <a:cubicBezTo>
                  <a:pt x="209" y="178"/>
                  <a:pt x="178" y="209"/>
                  <a:pt x="139" y="209"/>
                </a:cubicBezTo>
                <a:cubicBezTo>
                  <a:pt x="101" y="209"/>
                  <a:pt x="69" y="178"/>
                  <a:pt x="69" y="1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0" name="Freeform 193"/>
          <p:cNvSpPr>
            <a:spLocks noEditPoints="1"/>
          </p:cNvSpPr>
          <p:nvPr/>
        </p:nvSpPr>
        <p:spPr bwMode="auto">
          <a:xfrm>
            <a:off x="6219812" y="1813592"/>
            <a:ext cx="461423" cy="461423"/>
          </a:xfrm>
          <a:custGeom>
            <a:avLst/>
            <a:gdLst/>
            <a:ahLst/>
            <a:cxnLst>
              <a:cxn ang="0">
                <a:pos x="81" y="37"/>
              </a:cxn>
              <a:cxn ang="0">
                <a:pos x="38" y="80"/>
              </a:cxn>
              <a:cxn ang="0">
                <a:pos x="21" y="77"/>
              </a:cxn>
              <a:cxn ang="0">
                <a:pos x="0" y="124"/>
              </a:cxn>
              <a:cxn ang="0">
                <a:pos x="38" y="167"/>
              </a:cxn>
              <a:cxn ang="0">
                <a:pos x="1" y="210"/>
              </a:cxn>
              <a:cxn ang="0">
                <a:pos x="21" y="257"/>
              </a:cxn>
              <a:cxn ang="0">
                <a:pos x="38" y="253"/>
              </a:cxn>
              <a:cxn ang="0">
                <a:pos x="81" y="297"/>
              </a:cxn>
              <a:cxn ang="0">
                <a:pos x="78" y="314"/>
              </a:cxn>
              <a:cxn ang="0">
                <a:pos x="125" y="334"/>
              </a:cxn>
              <a:cxn ang="0">
                <a:pos x="168" y="297"/>
              </a:cxn>
              <a:cxn ang="0">
                <a:pos x="210" y="334"/>
              </a:cxn>
              <a:cxn ang="0">
                <a:pos x="258" y="314"/>
              </a:cxn>
              <a:cxn ang="0">
                <a:pos x="254" y="297"/>
              </a:cxn>
              <a:cxn ang="0">
                <a:pos x="297" y="253"/>
              </a:cxn>
              <a:cxn ang="0">
                <a:pos x="315" y="257"/>
              </a:cxn>
              <a:cxn ang="0">
                <a:pos x="335" y="210"/>
              </a:cxn>
              <a:cxn ang="0">
                <a:pos x="297" y="167"/>
              </a:cxn>
              <a:cxn ang="0">
                <a:pos x="335" y="124"/>
              </a:cxn>
              <a:cxn ang="0">
                <a:pos x="315" y="77"/>
              </a:cxn>
              <a:cxn ang="0">
                <a:pos x="297" y="80"/>
              </a:cxn>
              <a:cxn ang="0">
                <a:pos x="254" y="37"/>
              </a:cxn>
              <a:cxn ang="0">
                <a:pos x="258" y="20"/>
              </a:cxn>
              <a:cxn ang="0">
                <a:pos x="210" y="0"/>
              </a:cxn>
              <a:cxn ang="0">
                <a:pos x="168" y="37"/>
              </a:cxn>
              <a:cxn ang="0">
                <a:pos x="125" y="0"/>
              </a:cxn>
              <a:cxn ang="0">
                <a:pos x="78" y="20"/>
              </a:cxn>
              <a:cxn ang="0">
                <a:pos x="81" y="37"/>
              </a:cxn>
              <a:cxn ang="0">
                <a:pos x="168" y="60"/>
              </a:cxn>
              <a:cxn ang="0">
                <a:pos x="274" y="167"/>
              </a:cxn>
              <a:cxn ang="0">
                <a:pos x="168" y="274"/>
              </a:cxn>
              <a:cxn ang="0">
                <a:pos x="61" y="167"/>
              </a:cxn>
              <a:cxn ang="0">
                <a:pos x="168" y="60"/>
              </a:cxn>
            </a:cxnLst>
            <a:rect l="0" t="0" r="r" b="b"/>
            <a:pathLst>
              <a:path w="335" h="334">
                <a:moveTo>
                  <a:pt x="81" y="37"/>
                </a:moveTo>
                <a:cubicBezTo>
                  <a:pt x="81" y="61"/>
                  <a:pt x="62" y="80"/>
                  <a:pt x="38" y="80"/>
                </a:cubicBezTo>
                <a:cubicBezTo>
                  <a:pt x="32" y="80"/>
                  <a:pt x="26" y="79"/>
                  <a:pt x="21" y="77"/>
                </a:cubicBezTo>
                <a:cubicBezTo>
                  <a:pt x="12" y="91"/>
                  <a:pt x="5" y="107"/>
                  <a:pt x="0" y="124"/>
                </a:cubicBezTo>
                <a:cubicBezTo>
                  <a:pt x="22" y="127"/>
                  <a:pt x="38" y="145"/>
                  <a:pt x="38" y="167"/>
                </a:cubicBezTo>
                <a:cubicBezTo>
                  <a:pt x="38" y="189"/>
                  <a:pt x="22" y="207"/>
                  <a:pt x="1" y="210"/>
                </a:cubicBezTo>
                <a:cubicBezTo>
                  <a:pt x="5" y="227"/>
                  <a:pt x="12" y="243"/>
                  <a:pt x="21" y="257"/>
                </a:cubicBezTo>
                <a:cubicBezTo>
                  <a:pt x="26" y="255"/>
                  <a:pt x="32" y="253"/>
                  <a:pt x="38" y="253"/>
                </a:cubicBezTo>
                <a:cubicBezTo>
                  <a:pt x="62" y="253"/>
                  <a:pt x="81" y="273"/>
                  <a:pt x="81" y="297"/>
                </a:cubicBezTo>
                <a:cubicBezTo>
                  <a:pt x="81" y="303"/>
                  <a:pt x="80" y="309"/>
                  <a:pt x="78" y="314"/>
                </a:cubicBezTo>
                <a:cubicBezTo>
                  <a:pt x="92" y="323"/>
                  <a:pt x="108" y="330"/>
                  <a:pt x="125" y="334"/>
                </a:cubicBezTo>
                <a:cubicBezTo>
                  <a:pt x="128" y="313"/>
                  <a:pt x="146" y="297"/>
                  <a:pt x="168" y="297"/>
                </a:cubicBezTo>
                <a:cubicBezTo>
                  <a:pt x="190" y="297"/>
                  <a:pt x="208" y="313"/>
                  <a:pt x="210" y="334"/>
                </a:cubicBezTo>
                <a:cubicBezTo>
                  <a:pt x="227" y="330"/>
                  <a:pt x="243" y="323"/>
                  <a:pt x="258" y="314"/>
                </a:cubicBezTo>
                <a:cubicBezTo>
                  <a:pt x="255" y="309"/>
                  <a:pt x="254" y="303"/>
                  <a:pt x="254" y="297"/>
                </a:cubicBezTo>
                <a:cubicBezTo>
                  <a:pt x="254" y="273"/>
                  <a:pt x="273" y="253"/>
                  <a:pt x="297" y="253"/>
                </a:cubicBezTo>
                <a:cubicBezTo>
                  <a:pt x="304" y="253"/>
                  <a:pt x="309" y="255"/>
                  <a:pt x="315" y="257"/>
                </a:cubicBezTo>
                <a:cubicBezTo>
                  <a:pt x="324" y="243"/>
                  <a:pt x="331" y="227"/>
                  <a:pt x="335" y="210"/>
                </a:cubicBezTo>
                <a:cubicBezTo>
                  <a:pt x="314" y="207"/>
                  <a:pt x="297" y="189"/>
                  <a:pt x="297" y="167"/>
                </a:cubicBezTo>
                <a:cubicBezTo>
                  <a:pt x="297" y="145"/>
                  <a:pt x="314" y="127"/>
                  <a:pt x="335" y="124"/>
                </a:cubicBezTo>
                <a:cubicBezTo>
                  <a:pt x="331" y="107"/>
                  <a:pt x="324" y="91"/>
                  <a:pt x="315" y="77"/>
                </a:cubicBezTo>
                <a:cubicBezTo>
                  <a:pt x="309" y="79"/>
                  <a:pt x="304" y="80"/>
                  <a:pt x="297" y="80"/>
                </a:cubicBezTo>
                <a:cubicBezTo>
                  <a:pt x="273" y="80"/>
                  <a:pt x="254" y="61"/>
                  <a:pt x="254" y="37"/>
                </a:cubicBezTo>
                <a:cubicBezTo>
                  <a:pt x="254" y="31"/>
                  <a:pt x="255" y="25"/>
                  <a:pt x="258" y="20"/>
                </a:cubicBezTo>
                <a:cubicBezTo>
                  <a:pt x="243" y="11"/>
                  <a:pt x="227" y="4"/>
                  <a:pt x="210" y="0"/>
                </a:cubicBezTo>
                <a:cubicBezTo>
                  <a:pt x="208" y="21"/>
                  <a:pt x="190" y="37"/>
                  <a:pt x="168" y="37"/>
                </a:cubicBezTo>
                <a:cubicBezTo>
                  <a:pt x="146" y="37"/>
                  <a:pt x="128" y="21"/>
                  <a:pt x="125" y="0"/>
                </a:cubicBezTo>
                <a:cubicBezTo>
                  <a:pt x="108" y="4"/>
                  <a:pt x="92" y="11"/>
                  <a:pt x="78" y="20"/>
                </a:cubicBezTo>
                <a:cubicBezTo>
                  <a:pt x="80" y="25"/>
                  <a:pt x="81" y="31"/>
                  <a:pt x="81" y="37"/>
                </a:cubicBezTo>
                <a:close/>
                <a:moveTo>
                  <a:pt x="168" y="60"/>
                </a:moveTo>
                <a:cubicBezTo>
                  <a:pt x="227" y="60"/>
                  <a:pt x="274" y="108"/>
                  <a:pt x="274" y="167"/>
                </a:cubicBezTo>
                <a:cubicBezTo>
                  <a:pt x="274" y="226"/>
                  <a:pt x="227" y="274"/>
                  <a:pt x="168" y="274"/>
                </a:cubicBezTo>
                <a:cubicBezTo>
                  <a:pt x="109" y="274"/>
                  <a:pt x="61" y="226"/>
                  <a:pt x="61" y="167"/>
                </a:cubicBezTo>
                <a:cubicBezTo>
                  <a:pt x="61" y="108"/>
                  <a:pt x="109" y="60"/>
                  <a:pt x="168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1" name="Freeform 228"/>
          <p:cNvSpPr>
            <a:spLocks/>
          </p:cNvSpPr>
          <p:nvPr/>
        </p:nvSpPr>
        <p:spPr bwMode="auto">
          <a:xfrm>
            <a:off x="7879946" y="1832100"/>
            <a:ext cx="421539" cy="42440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2" name="TextBox 104"/>
          <p:cNvSpPr txBox="1"/>
          <p:nvPr/>
        </p:nvSpPr>
        <p:spPr>
          <a:xfrm>
            <a:off x="228600" y="2943861"/>
            <a:ext cx="1612996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accent1"/>
                </a:solidFill>
              </a:rPr>
              <a:t>Title Goes Here 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</a:t>
            </a:r>
            <a:b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of passages lorem ipsum available, but the majority suffered alteration</a:t>
            </a:r>
            <a:b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some form</a:t>
            </a:r>
          </a:p>
        </p:txBody>
      </p:sp>
      <p:sp>
        <p:nvSpPr>
          <p:cNvPr id="93" name="TextBox 105"/>
          <p:cNvSpPr txBox="1"/>
          <p:nvPr/>
        </p:nvSpPr>
        <p:spPr>
          <a:xfrm>
            <a:off x="1905000" y="2943861"/>
            <a:ext cx="1612996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accent2"/>
                </a:solidFill>
              </a:rPr>
              <a:t>Title Goes Here 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</a:t>
            </a:r>
            <a:b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of passages lorem ipsum available, but the majority suffered alteration</a:t>
            </a:r>
            <a:b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some form</a:t>
            </a:r>
          </a:p>
        </p:txBody>
      </p:sp>
      <p:sp>
        <p:nvSpPr>
          <p:cNvPr id="94" name="TextBox 106"/>
          <p:cNvSpPr txBox="1"/>
          <p:nvPr/>
        </p:nvSpPr>
        <p:spPr>
          <a:xfrm>
            <a:off x="5638800" y="2943861"/>
            <a:ext cx="1612996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accent3"/>
                </a:solidFill>
              </a:rPr>
              <a:t>Title Goes Here 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</a:t>
            </a:r>
            <a:b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of passages lorem ipsum available, but the majority suffered alteration</a:t>
            </a:r>
            <a:b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some form</a:t>
            </a:r>
          </a:p>
        </p:txBody>
      </p:sp>
      <p:sp>
        <p:nvSpPr>
          <p:cNvPr id="95" name="TextBox 107"/>
          <p:cNvSpPr txBox="1"/>
          <p:nvPr/>
        </p:nvSpPr>
        <p:spPr>
          <a:xfrm>
            <a:off x="7315200" y="2943861"/>
            <a:ext cx="1612996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accent4"/>
                </a:solidFill>
              </a:rPr>
              <a:t>Title Goes Here 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</a:t>
            </a:r>
            <a:b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of passages lorem ipsum available, but the majority suffered alteration</a:t>
            </a:r>
            <a:b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some form</a:t>
            </a:r>
          </a:p>
        </p:txBody>
      </p:sp>
      <p:sp>
        <p:nvSpPr>
          <p:cNvPr id="96" name="TextBox 108"/>
          <p:cNvSpPr txBox="1"/>
          <p:nvPr/>
        </p:nvSpPr>
        <p:spPr>
          <a:xfrm>
            <a:off x="3765504" y="3362961"/>
            <a:ext cx="1612996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accent5"/>
                </a:solidFill>
              </a:rPr>
              <a:t>Title Goes Here 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</a:t>
            </a:r>
            <a:b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of passages lorem ipsum available, but the majority suffered alteration</a:t>
            </a:r>
            <a:b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some form</a:t>
            </a:r>
          </a:p>
        </p:txBody>
      </p:sp>
    </p:spTree>
    <p:extLst>
      <p:ext uri="{BB962C8B-B14F-4D97-AF65-F5344CB8AC3E}">
        <p14:creationId xmlns:p14="http://schemas.microsoft.com/office/powerpoint/2010/main" val="77265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88" grpId="0" animBg="1"/>
      <p:bldP spid="89" grpId="0" animBg="1"/>
      <p:bldP spid="90" grpId="0" animBg="1"/>
      <p:bldP spid="91" grpId="0" animBg="1"/>
      <p:bldP spid="92" grpId="0"/>
      <p:bldP spid="93" grpId="0"/>
      <p:bldP spid="94" grpId="0"/>
      <p:bldP spid="95" grpId="0"/>
      <p:bldP spid="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9"/>
          <p:cNvSpPr>
            <a:spLocks/>
          </p:cNvSpPr>
          <p:nvPr/>
        </p:nvSpPr>
        <p:spPr bwMode="auto">
          <a:xfrm>
            <a:off x="2920906" y="1119787"/>
            <a:ext cx="1966670" cy="1659813"/>
          </a:xfrm>
          <a:custGeom>
            <a:avLst/>
            <a:gdLst/>
            <a:ahLst/>
            <a:cxnLst>
              <a:cxn ang="0">
                <a:pos x="372" y="215"/>
              </a:cxn>
              <a:cxn ang="0">
                <a:pos x="372" y="215"/>
              </a:cxn>
              <a:cxn ang="0">
                <a:pos x="260" y="262"/>
              </a:cxn>
              <a:cxn ang="0">
                <a:pos x="214" y="373"/>
              </a:cxn>
              <a:cxn ang="0">
                <a:pos x="214" y="375"/>
              </a:cxn>
              <a:cxn ang="0">
                <a:pos x="158" y="375"/>
              </a:cxn>
              <a:cxn ang="0">
                <a:pos x="167" y="368"/>
              </a:cxn>
              <a:cxn ang="0">
                <a:pos x="179" y="340"/>
              </a:cxn>
              <a:cxn ang="0">
                <a:pos x="167" y="311"/>
              </a:cxn>
              <a:cxn ang="0">
                <a:pos x="138" y="299"/>
              </a:cxn>
              <a:cxn ang="0">
                <a:pos x="109" y="311"/>
              </a:cxn>
              <a:cxn ang="0">
                <a:pos x="97" y="340"/>
              </a:cxn>
              <a:cxn ang="0">
                <a:pos x="109" y="368"/>
              </a:cxn>
              <a:cxn ang="0">
                <a:pos x="118" y="375"/>
              </a:cxn>
              <a:cxn ang="0">
                <a:pos x="61" y="375"/>
              </a:cxn>
              <a:cxn ang="0">
                <a:pos x="61" y="373"/>
              </a:cxn>
              <a:cxn ang="0">
                <a:pos x="61" y="367"/>
              </a:cxn>
              <a:cxn ang="0">
                <a:pos x="62" y="342"/>
              </a:cxn>
              <a:cxn ang="0">
                <a:pos x="0" y="307"/>
              </a:cxn>
              <a:cxn ang="0">
                <a:pos x="17" y="243"/>
              </a:cxn>
              <a:cxn ang="0">
                <a:pos x="86" y="247"/>
              </a:cxn>
              <a:cxn ang="0">
                <a:pos x="119" y="191"/>
              </a:cxn>
              <a:cxn ang="0">
                <a:pos x="85" y="127"/>
              </a:cxn>
              <a:cxn ang="0">
                <a:pos x="106" y="105"/>
              </a:cxn>
              <a:cxn ang="0">
                <a:pos x="128" y="84"/>
              </a:cxn>
              <a:cxn ang="0">
                <a:pos x="188" y="120"/>
              </a:cxn>
              <a:cxn ang="0">
                <a:pos x="243" y="88"/>
              </a:cxn>
              <a:cxn ang="0">
                <a:pos x="243" y="16"/>
              </a:cxn>
              <a:cxn ang="0">
                <a:pos x="303" y="0"/>
              </a:cxn>
              <a:cxn ang="0">
                <a:pos x="339" y="62"/>
              </a:cxn>
              <a:cxn ang="0">
                <a:pos x="372" y="60"/>
              </a:cxn>
              <a:cxn ang="0">
                <a:pos x="372" y="121"/>
              </a:cxn>
              <a:cxn ang="0">
                <a:pos x="375" y="117"/>
              </a:cxn>
              <a:cxn ang="0">
                <a:pos x="404" y="105"/>
              </a:cxn>
              <a:cxn ang="0">
                <a:pos x="433" y="117"/>
              </a:cxn>
              <a:cxn ang="0">
                <a:pos x="445" y="145"/>
              </a:cxn>
              <a:cxn ang="0">
                <a:pos x="433" y="174"/>
              </a:cxn>
              <a:cxn ang="0">
                <a:pos x="404" y="186"/>
              </a:cxn>
              <a:cxn ang="0">
                <a:pos x="375" y="174"/>
              </a:cxn>
              <a:cxn ang="0">
                <a:pos x="372" y="170"/>
              </a:cxn>
              <a:cxn ang="0">
                <a:pos x="372" y="215"/>
              </a:cxn>
            </a:cxnLst>
            <a:rect l="0" t="0" r="r" b="b"/>
            <a:pathLst>
              <a:path w="445" h="375">
                <a:moveTo>
                  <a:pt x="372" y="215"/>
                </a:moveTo>
                <a:cubicBezTo>
                  <a:pt x="372" y="215"/>
                  <a:pt x="372" y="215"/>
                  <a:pt x="372" y="215"/>
                </a:cubicBezTo>
                <a:cubicBezTo>
                  <a:pt x="328" y="215"/>
                  <a:pt x="291" y="231"/>
                  <a:pt x="260" y="262"/>
                </a:cubicBezTo>
                <a:cubicBezTo>
                  <a:pt x="229" y="292"/>
                  <a:pt x="214" y="330"/>
                  <a:pt x="214" y="373"/>
                </a:cubicBezTo>
                <a:cubicBezTo>
                  <a:pt x="214" y="374"/>
                  <a:pt x="214" y="375"/>
                  <a:pt x="214" y="375"/>
                </a:cubicBezTo>
                <a:cubicBezTo>
                  <a:pt x="158" y="375"/>
                  <a:pt x="158" y="375"/>
                  <a:pt x="158" y="375"/>
                </a:cubicBezTo>
                <a:cubicBezTo>
                  <a:pt x="161" y="373"/>
                  <a:pt x="164" y="371"/>
                  <a:pt x="167" y="368"/>
                </a:cubicBezTo>
                <a:cubicBezTo>
                  <a:pt x="175" y="360"/>
                  <a:pt x="179" y="351"/>
                  <a:pt x="179" y="340"/>
                </a:cubicBezTo>
                <a:cubicBezTo>
                  <a:pt x="179" y="328"/>
                  <a:pt x="175" y="319"/>
                  <a:pt x="167" y="311"/>
                </a:cubicBezTo>
                <a:cubicBezTo>
                  <a:pt x="159" y="303"/>
                  <a:pt x="149" y="299"/>
                  <a:pt x="138" y="299"/>
                </a:cubicBezTo>
                <a:cubicBezTo>
                  <a:pt x="127" y="299"/>
                  <a:pt x="117" y="303"/>
                  <a:pt x="109" y="311"/>
                </a:cubicBezTo>
                <a:cubicBezTo>
                  <a:pt x="101" y="319"/>
                  <a:pt x="97" y="328"/>
                  <a:pt x="97" y="340"/>
                </a:cubicBezTo>
                <a:cubicBezTo>
                  <a:pt x="97" y="351"/>
                  <a:pt x="101" y="360"/>
                  <a:pt x="109" y="368"/>
                </a:cubicBezTo>
                <a:cubicBezTo>
                  <a:pt x="112" y="371"/>
                  <a:pt x="115" y="373"/>
                  <a:pt x="118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4"/>
                  <a:pt x="61" y="374"/>
                  <a:pt x="61" y="373"/>
                </a:cubicBezTo>
                <a:cubicBezTo>
                  <a:pt x="61" y="371"/>
                  <a:pt x="61" y="369"/>
                  <a:pt x="61" y="367"/>
                </a:cubicBezTo>
                <a:cubicBezTo>
                  <a:pt x="61" y="359"/>
                  <a:pt x="62" y="350"/>
                  <a:pt x="62" y="342"/>
                </a:cubicBezTo>
                <a:cubicBezTo>
                  <a:pt x="0" y="307"/>
                  <a:pt x="0" y="307"/>
                  <a:pt x="0" y="307"/>
                </a:cubicBezTo>
                <a:cubicBezTo>
                  <a:pt x="4" y="285"/>
                  <a:pt x="9" y="263"/>
                  <a:pt x="17" y="243"/>
                </a:cubicBezTo>
                <a:cubicBezTo>
                  <a:pt x="86" y="247"/>
                  <a:pt x="86" y="247"/>
                  <a:pt x="86" y="247"/>
                </a:cubicBezTo>
                <a:cubicBezTo>
                  <a:pt x="95" y="227"/>
                  <a:pt x="106" y="209"/>
                  <a:pt x="119" y="191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92" y="120"/>
                  <a:pt x="99" y="112"/>
                  <a:pt x="106" y="105"/>
                </a:cubicBezTo>
                <a:cubicBezTo>
                  <a:pt x="113" y="98"/>
                  <a:pt x="120" y="91"/>
                  <a:pt x="128" y="84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206" y="107"/>
                  <a:pt x="224" y="96"/>
                  <a:pt x="243" y="88"/>
                </a:cubicBezTo>
                <a:cubicBezTo>
                  <a:pt x="243" y="16"/>
                  <a:pt x="243" y="16"/>
                  <a:pt x="243" y="16"/>
                </a:cubicBezTo>
                <a:cubicBezTo>
                  <a:pt x="262" y="9"/>
                  <a:pt x="283" y="4"/>
                  <a:pt x="303" y="0"/>
                </a:cubicBezTo>
                <a:cubicBezTo>
                  <a:pt x="339" y="62"/>
                  <a:pt x="339" y="62"/>
                  <a:pt x="339" y="62"/>
                </a:cubicBezTo>
                <a:cubicBezTo>
                  <a:pt x="350" y="61"/>
                  <a:pt x="361" y="60"/>
                  <a:pt x="372" y="60"/>
                </a:cubicBezTo>
                <a:cubicBezTo>
                  <a:pt x="372" y="121"/>
                  <a:pt x="372" y="121"/>
                  <a:pt x="372" y="121"/>
                </a:cubicBezTo>
                <a:cubicBezTo>
                  <a:pt x="373" y="119"/>
                  <a:pt x="374" y="118"/>
                  <a:pt x="375" y="117"/>
                </a:cubicBezTo>
                <a:cubicBezTo>
                  <a:pt x="383" y="109"/>
                  <a:pt x="393" y="105"/>
                  <a:pt x="404" y="105"/>
                </a:cubicBezTo>
                <a:cubicBezTo>
                  <a:pt x="415" y="105"/>
                  <a:pt x="425" y="109"/>
                  <a:pt x="433" y="117"/>
                </a:cubicBezTo>
                <a:cubicBezTo>
                  <a:pt x="441" y="125"/>
                  <a:pt x="445" y="134"/>
                  <a:pt x="445" y="145"/>
                </a:cubicBezTo>
                <a:cubicBezTo>
                  <a:pt x="445" y="157"/>
                  <a:pt x="441" y="166"/>
                  <a:pt x="433" y="174"/>
                </a:cubicBezTo>
                <a:cubicBezTo>
                  <a:pt x="425" y="182"/>
                  <a:pt x="415" y="186"/>
                  <a:pt x="404" y="186"/>
                </a:cubicBezTo>
                <a:cubicBezTo>
                  <a:pt x="393" y="186"/>
                  <a:pt x="383" y="182"/>
                  <a:pt x="375" y="174"/>
                </a:cubicBezTo>
                <a:cubicBezTo>
                  <a:pt x="374" y="173"/>
                  <a:pt x="373" y="172"/>
                  <a:pt x="372" y="170"/>
                </a:cubicBezTo>
                <a:lnTo>
                  <a:pt x="372" y="215"/>
                </a:ln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6" name="Freeform 10"/>
          <p:cNvSpPr>
            <a:spLocks/>
          </p:cNvSpPr>
          <p:nvPr/>
        </p:nvSpPr>
        <p:spPr bwMode="auto">
          <a:xfrm>
            <a:off x="4565026" y="1114556"/>
            <a:ext cx="1652840" cy="1975387"/>
          </a:xfrm>
          <a:custGeom>
            <a:avLst/>
            <a:gdLst/>
            <a:ahLst/>
            <a:cxnLst>
              <a:cxn ang="0">
                <a:pos x="314" y="376"/>
              </a:cxn>
              <a:cxn ang="0">
                <a:pos x="256" y="376"/>
              </a:cxn>
              <a:cxn ang="0">
                <a:pos x="257" y="377"/>
              </a:cxn>
              <a:cxn ang="0">
                <a:pos x="269" y="406"/>
              </a:cxn>
              <a:cxn ang="0">
                <a:pos x="257" y="434"/>
              </a:cxn>
              <a:cxn ang="0">
                <a:pos x="228" y="446"/>
              </a:cxn>
              <a:cxn ang="0">
                <a:pos x="200" y="434"/>
              </a:cxn>
              <a:cxn ang="0">
                <a:pos x="188" y="406"/>
              </a:cxn>
              <a:cxn ang="0">
                <a:pos x="200" y="377"/>
              </a:cxn>
              <a:cxn ang="0">
                <a:pos x="200" y="376"/>
              </a:cxn>
              <a:cxn ang="0">
                <a:pos x="158" y="376"/>
              </a:cxn>
              <a:cxn ang="0">
                <a:pos x="158" y="374"/>
              </a:cxn>
              <a:cxn ang="0">
                <a:pos x="111" y="263"/>
              </a:cxn>
              <a:cxn ang="0">
                <a:pos x="0" y="216"/>
              </a:cxn>
              <a:cxn ang="0">
                <a:pos x="0" y="171"/>
              </a:cxn>
              <a:cxn ang="0">
                <a:pos x="3" y="175"/>
              </a:cxn>
              <a:cxn ang="0">
                <a:pos x="32" y="187"/>
              </a:cxn>
              <a:cxn ang="0">
                <a:pos x="61" y="175"/>
              </a:cxn>
              <a:cxn ang="0">
                <a:pos x="73" y="146"/>
              </a:cxn>
              <a:cxn ang="0">
                <a:pos x="61" y="118"/>
              </a:cxn>
              <a:cxn ang="0">
                <a:pos x="32" y="106"/>
              </a:cxn>
              <a:cxn ang="0">
                <a:pos x="3" y="118"/>
              </a:cxn>
              <a:cxn ang="0">
                <a:pos x="0" y="122"/>
              </a:cxn>
              <a:cxn ang="0">
                <a:pos x="0" y="61"/>
              </a:cxn>
              <a:cxn ang="0">
                <a:pos x="2" y="61"/>
              </a:cxn>
              <a:cxn ang="0">
                <a:pos x="32" y="62"/>
              </a:cxn>
              <a:cxn ang="0">
                <a:pos x="67" y="0"/>
              </a:cxn>
              <a:cxn ang="0">
                <a:pos x="126" y="15"/>
              </a:cxn>
              <a:cxn ang="0">
                <a:pos x="126" y="86"/>
              </a:cxn>
              <a:cxn ang="0">
                <a:pos x="186" y="120"/>
              </a:cxn>
              <a:cxn ang="0">
                <a:pos x="246" y="84"/>
              </a:cxn>
              <a:cxn ang="0">
                <a:pos x="270" y="106"/>
              </a:cxn>
              <a:cxn ang="0">
                <a:pos x="288" y="126"/>
              </a:cxn>
              <a:cxn ang="0">
                <a:pos x="252" y="186"/>
              </a:cxn>
              <a:cxn ang="0">
                <a:pos x="288" y="244"/>
              </a:cxn>
              <a:cxn ang="0">
                <a:pos x="359" y="244"/>
              </a:cxn>
              <a:cxn ang="0">
                <a:pos x="374" y="301"/>
              </a:cxn>
              <a:cxn ang="0">
                <a:pos x="313" y="341"/>
              </a:cxn>
              <a:cxn ang="0">
                <a:pos x="314" y="374"/>
              </a:cxn>
              <a:cxn ang="0">
                <a:pos x="314" y="376"/>
              </a:cxn>
            </a:cxnLst>
            <a:rect l="0" t="0" r="r" b="b"/>
            <a:pathLst>
              <a:path w="374" h="446">
                <a:moveTo>
                  <a:pt x="314" y="376"/>
                </a:moveTo>
                <a:cubicBezTo>
                  <a:pt x="256" y="376"/>
                  <a:pt x="256" y="376"/>
                  <a:pt x="256" y="376"/>
                </a:cubicBezTo>
                <a:cubicBezTo>
                  <a:pt x="256" y="376"/>
                  <a:pt x="257" y="377"/>
                  <a:pt x="257" y="377"/>
                </a:cubicBezTo>
                <a:cubicBezTo>
                  <a:pt x="265" y="385"/>
                  <a:pt x="269" y="395"/>
                  <a:pt x="269" y="406"/>
                </a:cubicBezTo>
                <a:cubicBezTo>
                  <a:pt x="269" y="417"/>
                  <a:pt x="265" y="427"/>
                  <a:pt x="257" y="434"/>
                </a:cubicBezTo>
                <a:cubicBezTo>
                  <a:pt x="249" y="442"/>
                  <a:pt x="240" y="446"/>
                  <a:pt x="228" y="446"/>
                </a:cubicBezTo>
                <a:cubicBezTo>
                  <a:pt x="217" y="446"/>
                  <a:pt x="208" y="442"/>
                  <a:pt x="200" y="434"/>
                </a:cubicBezTo>
                <a:cubicBezTo>
                  <a:pt x="192" y="427"/>
                  <a:pt x="188" y="417"/>
                  <a:pt x="188" y="406"/>
                </a:cubicBezTo>
                <a:cubicBezTo>
                  <a:pt x="188" y="395"/>
                  <a:pt x="192" y="385"/>
                  <a:pt x="200" y="377"/>
                </a:cubicBezTo>
                <a:cubicBezTo>
                  <a:pt x="200" y="377"/>
                  <a:pt x="200" y="376"/>
                  <a:pt x="200" y="376"/>
                </a:cubicBezTo>
                <a:cubicBezTo>
                  <a:pt x="158" y="376"/>
                  <a:pt x="158" y="376"/>
                  <a:pt x="158" y="376"/>
                </a:cubicBezTo>
                <a:cubicBezTo>
                  <a:pt x="158" y="376"/>
                  <a:pt x="158" y="375"/>
                  <a:pt x="158" y="374"/>
                </a:cubicBezTo>
                <a:cubicBezTo>
                  <a:pt x="158" y="331"/>
                  <a:pt x="142" y="293"/>
                  <a:pt x="111" y="263"/>
                </a:cubicBezTo>
                <a:cubicBezTo>
                  <a:pt x="81" y="232"/>
                  <a:pt x="43" y="216"/>
                  <a:pt x="0" y="216"/>
                </a:cubicBezTo>
                <a:cubicBezTo>
                  <a:pt x="0" y="171"/>
                  <a:pt x="0" y="171"/>
                  <a:pt x="0" y="171"/>
                </a:cubicBezTo>
                <a:cubicBezTo>
                  <a:pt x="1" y="173"/>
                  <a:pt x="2" y="174"/>
                  <a:pt x="3" y="175"/>
                </a:cubicBezTo>
                <a:cubicBezTo>
                  <a:pt x="11" y="183"/>
                  <a:pt x="21" y="187"/>
                  <a:pt x="32" y="187"/>
                </a:cubicBezTo>
                <a:cubicBezTo>
                  <a:pt x="43" y="187"/>
                  <a:pt x="53" y="183"/>
                  <a:pt x="61" y="175"/>
                </a:cubicBezTo>
                <a:cubicBezTo>
                  <a:pt x="69" y="167"/>
                  <a:pt x="73" y="158"/>
                  <a:pt x="73" y="146"/>
                </a:cubicBezTo>
                <a:cubicBezTo>
                  <a:pt x="73" y="135"/>
                  <a:pt x="69" y="126"/>
                  <a:pt x="61" y="118"/>
                </a:cubicBezTo>
                <a:cubicBezTo>
                  <a:pt x="53" y="110"/>
                  <a:pt x="43" y="106"/>
                  <a:pt x="32" y="106"/>
                </a:cubicBezTo>
                <a:cubicBezTo>
                  <a:pt x="21" y="106"/>
                  <a:pt x="11" y="110"/>
                  <a:pt x="3" y="118"/>
                </a:cubicBezTo>
                <a:cubicBezTo>
                  <a:pt x="2" y="119"/>
                  <a:pt x="1" y="120"/>
                  <a:pt x="0" y="122"/>
                </a:cubicBezTo>
                <a:cubicBezTo>
                  <a:pt x="0" y="61"/>
                  <a:pt x="0" y="61"/>
                  <a:pt x="0" y="61"/>
                </a:cubicBezTo>
                <a:cubicBezTo>
                  <a:pt x="1" y="61"/>
                  <a:pt x="1" y="61"/>
                  <a:pt x="2" y="61"/>
                </a:cubicBezTo>
                <a:cubicBezTo>
                  <a:pt x="12" y="61"/>
                  <a:pt x="22" y="61"/>
                  <a:pt x="32" y="62"/>
                </a:cubicBezTo>
                <a:cubicBezTo>
                  <a:pt x="67" y="0"/>
                  <a:pt x="67" y="0"/>
                  <a:pt x="67" y="0"/>
                </a:cubicBezTo>
                <a:cubicBezTo>
                  <a:pt x="87" y="4"/>
                  <a:pt x="107" y="8"/>
                  <a:pt x="126" y="15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47" y="95"/>
                  <a:pt x="167" y="106"/>
                  <a:pt x="186" y="120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54" y="91"/>
                  <a:pt x="262" y="98"/>
                  <a:pt x="270" y="106"/>
                </a:cubicBezTo>
                <a:cubicBezTo>
                  <a:pt x="276" y="113"/>
                  <a:pt x="282" y="119"/>
                  <a:pt x="288" y="126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66" y="204"/>
                  <a:pt x="278" y="224"/>
                  <a:pt x="288" y="244"/>
                </a:cubicBezTo>
                <a:cubicBezTo>
                  <a:pt x="359" y="244"/>
                  <a:pt x="359" y="244"/>
                  <a:pt x="359" y="244"/>
                </a:cubicBezTo>
                <a:cubicBezTo>
                  <a:pt x="365" y="263"/>
                  <a:pt x="370" y="282"/>
                  <a:pt x="374" y="301"/>
                </a:cubicBezTo>
                <a:cubicBezTo>
                  <a:pt x="313" y="341"/>
                  <a:pt x="313" y="341"/>
                  <a:pt x="313" y="341"/>
                </a:cubicBezTo>
                <a:cubicBezTo>
                  <a:pt x="314" y="352"/>
                  <a:pt x="314" y="363"/>
                  <a:pt x="314" y="374"/>
                </a:cubicBezTo>
                <a:cubicBezTo>
                  <a:pt x="314" y="375"/>
                  <a:pt x="314" y="375"/>
                  <a:pt x="314" y="37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>
            <a:off x="4237249" y="2779600"/>
            <a:ext cx="1985849" cy="1644122"/>
          </a:xfrm>
          <a:custGeom>
            <a:avLst/>
            <a:gdLst/>
            <a:ahLst/>
            <a:cxnLst>
              <a:cxn ang="0">
                <a:pos x="74" y="156"/>
              </a:cxn>
              <a:cxn ang="0">
                <a:pos x="185" y="110"/>
              </a:cxn>
              <a:cxn ang="0">
                <a:pos x="232" y="0"/>
              </a:cxn>
              <a:cxn ang="0">
                <a:pos x="274" y="0"/>
              </a:cxn>
              <a:cxn ang="0">
                <a:pos x="274" y="1"/>
              </a:cxn>
              <a:cxn ang="0">
                <a:pos x="262" y="30"/>
              </a:cxn>
              <a:cxn ang="0">
                <a:pos x="274" y="58"/>
              </a:cxn>
              <a:cxn ang="0">
                <a:pos x="302" y="70"/>
              </a:cxn>
              <a:cxn ang="0">
                <a:pos x="331" y="58"/>
              </a:cxn>
              <a:cxn ang="0">
                <a:pos x="343" y="30"/>
              </a:cxn>
              <a:cxn ang="0">
                <a:pos x="331" y="1"/>
              </a:cxn>
              <a:cxn ang="0">
                <a:pos x="330" y="0"/>
              </a:cxn>
              <a:cxn ang="0">
                <a:pos x="388" y="0"/>
              </a:cxn>
              <a:cxn ang="0">
                <a:pos x="387" y="32"/>
              </a:cxn>
              <a:cxn ang="0">
                <a:pos x="449" y="66"/>
              </a:cxn>
              <a:cxn ang="0">
                <a:pos x="435" y="121"/>
              </a:cxn>
              <a:cxn ang="0">
                <a:pos x="362" y="125"/>
              </a:cxn>
              <a:cxn ang="0">
                <a:pos x="328" y="183"/>
              </a:cxn>
              <a:cxn ang="0">
                <a:pos x="365" y="243"/>
              </a:cxn>
              <a:cxn ang="0">
                <a:pos x="344" y="266"/>
              </a:cxn>
              <a:cxn ang="0">
                <a:pos x="321" y="287"/>
              </a:cxn>
              <a:cxn ang="0">
                <a:pos x="260" y="251"/>
              </a:cxn>
              <a:cxn ang="0">
                <a:pos x="202" y="285"/>
              </a:cxn>
              <a:cxn ang="0">
                <a:pos x="202" y="356"/>
              </a:cxn>
              <a:cxn ang="0">
                <a:pos x="144" y="371"/>
              </a:cxn>
              <a:cxn ang="0">
                <a:pos x="108" y="309"/>
              </a:cxn>
              <a:cxn ang="0">
                <a:pos x="76" y="311"/>
              </a:cxn>
              <a:cxn ang="0">
                <a:pos x="74" y="311"/>
              </a:cxn>
              <a:cxn ang="0">
                <a:pos x="74" y="248"/>
              </a:cxn>
              <a:cxn ang="0">
                <a:pos x="69" y="254"/>
              </a:cxn>
              <a:cxn ang="0">
                <a:pos x="40" y="266"/>
              </a:cxn>
              <a:cxn ang="0">
                <a:pos x="11" y="254"/>
              </a:cxn>
              <a:cxn ang="0">
                <a:pos x="0" y="226"/>
              </a:cxn>
              <a:cxn ang="0">
                <a:pos x="11" y="197"/>
              </a:cxn>
              <a:cxn ang="0">
                <a:pos x="40" y="185"/>
              </a:cxn>
              <a:cxn ang="0">
                <a:pos x="69" y="197"/>
              </a:cxn>
              <a:cxn ang="0">
                <a:pos x="74" y="203"/>
              </a:cxn>
              <a:cxn ang="0">
                <a:pos x="74" y="156"/>
              </a:cxn>
            </a:cxnLst>
            <a:rect l="0" t="0" r="r" b="b"/>
            <a:pathLst>
              <a:path w="449" h="371">
                <a:moveTo>
                  <a:pt x="74" y="156"/>
                </a:moveTo>
                <a:cubicBezTo>
                  <a:pt x="117" y="156"/>
                  <a:pt x="155" y="141"/>
                  <a:pt x="185" y="110"/>
                </a:cubicBezTo>
                <a:cubicBezTo>
                  <a:pt x="216" y="80"/>
                  <a:pt x="231" y="43"/>
                  <a:pt x="232" y="0"/>
                </a:cubicBezTo>
                <a:cubicBezTo>
                  <a:pt x="274" y="0"/>
                  <a:pt x="274" y="0"/>
                  <a:pt x="274" y="0"/>
                </a:cubicBezTo>
                <a:cubicBezTo>
                  <a:pt x="274" y="0"/>
                  <a:pt x="274" y="1"/>
                  <a:pt x="274" y="1"/>
                </a:cubicBezTo>
                <a:cubicBezTo>
                  <a:pt x="266" y="9"/>
                  <a:pt x="262" y="19"/>
                  <a:pt x="262" y="30"/>
                </a:cubicBezTo>
                <a:cubicBezTo>
                  <a:pt x="262" y="41"/>
                  <a:pt x="266" y="51"/>
                  <a:pt x="274" y="58"/>
                </a:cubicBezTo>
                <a:cubicBezTo>
                  <a:pt x="282" y="66"/>
                  <a:pt x="291" y="70"/>
                  <a:pt x="302" y="70"/>
                </a:cubicBezTo>
                <a:cubicBezTo>
                  <a:pt x="314" y="70"/>
                  <a:pt x="323" y="66"/>
                  <a:pt x="331" y="58"/>
                </a:cubicBezTo>
                <a:cubicBezTo>
                  <a:pt x="339" y="51"/>
                  <a:pt x="343" y="41"/>
                  <a:pt x="343" y="30"/>
                </a:cubicBezTo>
                <a:cubicBezTo>
                  <a:pt x="343" y="19"/>
                  <a:pt x="339" y="9"/>
                  <a:pt x="331" y="1"/>
                </a:cubicBezTo>
                <a:cubicBezTo>
                  <a:pt x="331" y="1"/>
                  <a:pt x="330" y="0"/>
                  <a:pt x="330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11"/>
                  <a:pt x="388" y="22"/>
                  <a:pt x="387" y="32"/>
                </a:cubicBezTo>
                <a:cubicBezTo>
                  <a:pt x="449" y="66"/>
                  <a:pt x="449" y="66"/>
                  <a:pt x="449" y="66"/>
                </a:cubicBezTo>
                <a:cubicBezTo>
                  <a:pt x="446" y="85"/>
                  <a:pt x="441" y="103"/>
                  <a:pt x="435" y="121"/>
                </a:cubicBezTo>
                <a:cubicBezTo>
                  <a:pt x="362" y="125"/>
                  <a:pt x="362" y="125"/>
                  <a:pt x="362" y="125"/>
                </a:cubicBezTo>
                <a:cubicBezTo>
                  <a:pt x="353" y="145"/>
                  <a:pt x="342" y="164"/>
                  <a:pt x="328" y="183"/>
                </a:cubicBezTo>
                <a:cubicBezTo>
                  <a:pt x="365" y="243"/>
                  <a:pt x="365" y="243"/>
                  <a:pt x="365" y="243"/>
                </a:cubicBezTo>
                <a:cubicBezTo>
                  <a:pt x="358" y="251"/>
                  <a:pt x="351" y="258"/>
                  <a:pt x="344" y="266"/>
                </a:cubicBezTo>
                <a:cubicBezTo>
                  <a:pt x="336" y="273"/>
                  <a:pt x="329" y="280"/>
                  <a:pt x="321" y="287"/>
                </a:cubicBezTo>
                <a:cubicBezTo>
                  <a:pt x="260" y="251"/>
                  <a:pt x="260" y="251"/>
                  <a:pt x="260" y="251"/>
                </a:cubicBezTo>
                <a:cubicBezTo>
                  <a:pt x="241" y="265"/>
                  <a:pt x="222" y="276"/>
                  <a:pt x="202" y="285"/>
                </a:cubicBezTo>
                <a:cubicBezTo>
                  <a:pt x="202" y="356"/>
                  <a:pt x="202" y="356"/>
                  <a:pt x="202" y="356"/>
                </a:cubicBezTo>
                <a:cubicBezTo>
                  <a:pt x="183" y="363"/>
                  <a:pt x="164" y="368"/>
                  <a:pt x="144" y="371"/>
                </a:cubicBezTo>
                <a:cubicBezTo>
                  <a:pt x="108" y="309"/>
                  <a:pt x="108" y="309"/>
                  <a:pt x="108" y="309"/>
                </a:cubicBezTo>
                <a:cubicBezTo>
                  <a:pt x="97" y="310"/>
                  <a:pt x="86" y="311"/>
                  <a:pt x="76" y="311"/>
                </a:cubicBezTo>
                <a:cubicBezTo>
                  <a:pt x="75" y="311"/>
                  <a:pt x="75" y="311"/>
                  <a:pt x="74" y="311"/>
                </a:cubicBezTo>
                <a:cubicBezTo>
                  <a:pt x="74" y="248"/>
                  <a:pt x="74" y="248"/>
                  <a:pt x="74" y="248"/>
                </a:cubicBezTo>
                <a:cubicBezTo>
                  <a:pt x="73" y="250"/>
                  <a:pt x="71" y="252"/>
                  <a:pt x="69" y="254"/>
                </a:cubicBezTo>
                <a:cubicBezTo>
                  <a:pt x="61" y="262"/>
                  <a:pt x="51" y="266"/>
                  <a:pt x="40" y="266"/>
                </a:cubicBezTo>
                <a:cubicBezTo>
                  <a:pt x="29" y="266"/>
                  <a:pt x="19" y="262"/>
                  <a:pt x="11" y="254"/>
                </a:cubicBezTo>
                <a:cubicBezTo>
                  <a:pt x="4" y="247"/>
                  <a:pt x="0" y="237"/>
                  <a:pt x="0" y="226"/>
                </a:cubicBezTo>
                <a:cubicBezTo>
                  <a:pt x="0" y="215"/>
                  <a:pt x="4" y="205"/>
                  <a:pt x="11" y="197"/>
                </a:cubicBezTo>
                <a:cubicBezTo>
                  <a:pt x="19" y="189"/>
                  <a:pt x="29" y="185"/>
                  <a:pt x="40" y="185"/>
                </a:cubicBezTo>
                <a:cubicBezTo>
                  <a:pt x="51" y="185"/>
                  <a:pt x="61" y="189"/>
                  <a:pt x="69" y="197"/>
                </a:cubicBezTo>
                <a:cubicBezTo>
                  <a:pt x="71" y="199"/>
                  <a:pt x="73" y="201"/>
                  <a:pt x="74" y="203"/>
                </a:cubicBezTo>
                <a:lnTo>
                  <a:pt x="74" y="156"/>
                </a:lnTo>
                <a:close/>
              </a:path>
            </a:pathLst>
          </a:custGeom>
          <a:solidFill>
            <a:schemeClr val="accent4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8" name="Freeform 12"/>
          <p:cNvSpPr>
            <a:spLocks/>
          </p:cNvSpPr>
          <p:nvPr/>
        </p:nvSpPr>
        <p:spPr bwMode="auto">
          <a:xfrm>
            <a:off x="2920906" y="2443104"/>
            <a:ext cx="1644123" cy="1975387"/>
          </a:xfrm>
          <a:custGeom>
            <a:avLst/>
            <a:gdLst/>
            <a:ahLst/>
            <a:cxnLst>
              <a:cxn ang="0">
                <a:pos x="372" y="232"/>
              </a:cxn>
              <a:cxn ang="0">
                <a:pos x="372" y="279"/>
              </a:cxn>
              <a:cxn ang="0">
                <a:pos x="367" y="273"/>
              </a:cxn>
              <a:cxn ang="0">
                <a:pos x="338" y="261"/>
              </a:cxn>
              <a:cxn ang="0">
                <a:pos x="309" y="273"/>
              </a:cxn>
              <a:cxn ang="0">
                <a:pos x="298" y="302"/>
              </a:cxn>
              <a:cxn ang="0">
                <a:pos x="309" y="330"/>
              </a:cxn>
              <a:cxn ang="0">
                <a:pos x="338" y="342"/>
              </a:cxn>
              <a:cxn ang="0">
                <a:pos x="367" y="330"/>
              </a:cxn>
              <a:cxn ang="0">
                <a:pos x="372" y="324"/>
              </a:cxn>
              <a:cxn ang="0">
                <a:pos x="372" y="387"/>
              </a:cxn>
              <a:cxn ang="0">
                <a:pos x="340" y="385"/>
              </a:cxn>
              <a:cxn ang="0">
                <a:pos x="302" y="446"/>
              </a:cxn>
              <a:cxn ang="0">
                <a:pos x="242" y="430"/>
              </a:cxn>
              <a:cxn ang="0">
                <a:pos x="247" y="361"/>
              </a:cxn>
              <a:cxn ang="0">
                <a:pos x="184" y="323"/>
              </a:cxn>
              <a:cxn ang="0">
                <a:pos x="129" y="363"/>
              </a:cxn>
              <a:cxn ang="0">
                <a:pos x="106" y="342"/>
              </a:cxn>
              <a:cxn ang="0">
                <a:pos x="82" y="316"/>
              </a:cxn>
              <a:cxn ang="0">
                <a:pos x="118" y="254"/>
              </a:cxn>
              <a:cxn ang="0">
                <a:pos x="86" y="199"/>
              </a:cxn>
              <a:cxn ang="0">
                <a:pos x="15" y="199"/>
              </a:cxn>
              <a:cxn ang="0">
                <a:pos x="0" y="141"/>
              </a:cxn>
              <a:cxn ang="0">
                <a:pos x="62" y="104"/>
              </a:cxn>
              <a:cxn ang="0">
                <a:pos x="61" y="84"/>
              </a:cxn>
              <a:cxn ang="0">
                <a:pos x="61" y="76"/>
              </a:cxn>
              <a:cxn ang="0">
                <a:pos x="118" y="76"/>
              </a:cxn>
              <a:cxn ang="0">
                <a:pos x="109" y="69"/>
              </a:cxn>
              <a:cxn ang="0">
                <a:pos x="97" y="41"/>
              </a:cxn>
              <a:cxn ang="0">
                <a:pos x="109" y="12"/>
              </a:cxn>
              <a:cxn ang="0">
                <a:pos x="138" y="0"/>
              </a:cxn>
              <a:cxn ang="0">
                <a:pos x="167" y="12"/>
              </a:cxn>
              <a:cxn ang="0">
                <a:pos x="179" y="41"/>
              </a:cxn>
              <a:cxn ang="0">
                <a:pos x="167" y="69"/>
              </a:cxn>
              <a:cxn ang="0">
                <a:pos x="158" y="76"/>
              </a:cxn>
              <a:cxn ang="0">
                <a:pos x="214" y="76"/>
              </a:cxn>
              <a:cxn ang="0">
                <a:pos x="260" y="186"/>
              </a:cxn>
              <a:cxn ang="0">
                <a:pos x="372" y="232"/>
              </a:cxn>
              <a:cxn ang="0">
                <a:pos x="372" y="232"/>
              </a:cxn>
            </a:cxnLst>
            <a:rect l="0" t="0" r="r" b="b"/>
            <a:pathLst>
              <a:path w="372" h="446">
                <a:moveTo>
                  <a:pt x="372" y="232"/>
                </a:moveTo>
                <a:cubicBezTo>
                  <a:pt x="372" y="279"/>
                  <a:pt x="372" y="279"/>
                  <a:pt x="372" y="279"/>
                </a:cubicBezTo>
                <a:cubicBezTo>
                  <a:pt x="371" y="277"/>
                  <a:pt x="369" y="275"/>
                  <a:pt x="367" y="273"/>
                </a:cubicBezTo>
                <a:cubicBezTo>
                  <a:pt x="359" y="265"/>
                  <a:pt x="349" y="261"/>
                  <a:pt x="338" y="261"/>
                </a:cubicBezTo>
                <a:cubicBezTo>
                  <a:pt x="327" y="261"/>
                  <a:pt x="317" y="265"/>
                  <a:pt x="309" y="273"/>
                </a:cubicBezTo>
                <a:cubicBezTo>
                  <a:pt x="302" y="281"/>
                  <a:pt x="298" y="291"/>
                  <a:pt x="298" y="302"/>
                </a:cubicBezTo>
                <a:cubicBezTo>
                  <a:pt x="298" y="313"/>
                  <a:pt x="302" y="323"/>
                  <a:pt x="309" y="330"/>
                </a:cubicBezTo>
                <a:cubicBezTo>
                  <a:pt x="317" y="338"/>
                  <a:pt x="327" y="342"/>
                  <a:pt x="338" y="342"/>
                </a:cubicBezTo>
                <a:cubicBezTo>
                  <a:pt x="349" y="342"/>
                  <a:pt x="359" y="338"/>
                  <a:pt x="367" y="330"/>
                </a:cubicBezTo>
                <a:cubicBezTo>
                  <a:pt x="369" y="328"/>
                  <a:pt x="371" y="326"/>
                  <a:pt x="372" y="324"/>
                </a:cubicBezTo>
                <a:cubicBezTo>
                  <a:pt x="372" y="387"/>
                  <a:pt x="372" y="387"/>
                  <a:pt x="372" y="387"/>
                </a:cubicBezTo>
                <a:cubicBezTo>
                  <a:pt x="361" y="387"/>
                  <a:pt x="351" y="386"/>
                  <a:pt x="340" y="385"/>
                </a:cubicBezTo>
                <a:cubicBezTo>
                  <a:pt x="302" y="446"/>
                  <a:pt x="302" y="446"/>
                  <a:pt x="302" y="446"/>
                </a:cubicBezTo>
                <a:cubicBezTo>
                  <a:pt x="281" y="443"/>
                  <a:pt x="261" y="437"/>
                  <a:pt x="242" y="430"/>
                </a:cubicBezTo>
                <a:cubicBezTo>
                  <a:pt x="247" y="361"/>
                  <a:pt x="247" y="361"/>
                  <a:pt x="247" y="361"/>
                </a:cubicBezTo>
                <a:cubicBezTo>
                  <a:pt x="225" y="351"/>
                  <a:pt x="204" y="338"/>
                  <a:pt x="184" y="323"/>
                </a:cubicBezTo>
                <a:cubicBezTo>
                  <a:pt x="129" y="363"/>
                  <a:pt x="129" y="363"/>
                  <a:pt x="129" y="363"/>
                </a:cubicBezTo>
                <a:cubicBezTo>
                  <a:pt x="121" y="356"/>
                  <a:pt x="113" y="349"/>
                  <a:pt x="106" y="342"/>
                </a:cubicBezTo>
                <a:cubicBezTo>
                  <a:pt x="97" y="333"/>
                  <a:pt x="89" y="325"/>
                  <a:pt x="82" y="316"/>
                </a:cubicBezTo>
                <a:cubicBezTo>
                  <a:pt x="118" y="254"/>
                  <a:pt x="118" y="254"/>
                  <a:pt x="118" y="254"/>
                </a:cubicBezTo>
                <a:cubicBezTo>
                  <a:pt x="105" y="237"/>
                  <a:pt x="95" y="219"/>
                  <a:pt x="86" y="199"/>
                </a:cubicBezTo>
                <a:cubicBezTo>
                  <a:pt x="15" y="199"/>
                  <a:pt x="15" y="199"/>
                  <a:pt x="15" y="199"/>
                </a:cubicBezTo>
                <a:cubicBezTo>
                  <a:pt x="8" y="180"/>
                  <a:pt x="4" y="161"/>
                  <a:pt x="0" y="141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2" y="98"/>
                  <a:pt x="61" y="91"/>
                  <a:pt x="61" y="84"/>
                </a:cubicBezTo>
                <a:cubicBezTo>
                  <a:pt x="61" y="82"/>
                  <a:pt x="61" y="79"/>
                  <a:pt x="61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5" y="74"/>
                  <a:pt x="112" y="72"/>
                  <a:pt x="109" y="69"/>
                </a:cubicBezTo>
                <a:cubicBezTo>
                  <a:pt x="101" y="61"/>
                  <a:pt x="97" y="52"/>
                  <a:pt x="97" y="41"/>
                </a:cubicBezTo>
                <a:cubicBezTo>
                  <a:pt x="97" y="29"/>
                  <a:pt x="101" y="20"/>
                  <a:pt x="109" y="12"/>
                </a:cubicBezTo>
                <a:cubicBezTo>
                  <a:pt x="117" y="4"/>
                  <a:pt x="127" y="0"/>
                  <a:pt x="138" y="0"/>
                </a:cubicBezTo>
                <a:cubicBezTo>
                  <a:pt x="149" y="0"/>
                  <a:pt x="159" y="4"/>
                  <a:pt x="167" y="12"/>
                </a:cubicBezTo>
                <a:cubicBezTo>
                  <a:pt x="175" y="20"/>
                  <a:pt x="179" y="29"/>
                  <a:pt x="179" y="41"/>
                </a:cubicBezTo>
                <a:cubicBezTo>
                  <a:pt x="179" y="52"/>
                  <a:pt x="175" y="61"/>
                  <a:pt x="167" y="69"/>
                </a:cubicBezTo>
                <a:cubicBezTo>
                  <a:pt x="164" y="72"/>
                  <a:pt x="161" y="74"/>
                  <a:pt x="158" y="76"/>
                </a:cubicBezTo>
                <a:cubicBezTo>
                  <a:pt x="214" y="76"/>
                  <a:pt x="214" y="76"/>
                  <a:pt x="214" y="76"/>
                </a:cubicBezTo>
                <a:cubicBezTo>
                  <a:pt x="214" y="119"/>
                  <a:pt x="229" y="156"/>
                  <a:pt x="260" y="186"/>
                </a:cubicBezTo>
                <a:cubicBezTo>
                  <a:pt x="291" y="217"/>
                  <a:pt x="328" y="232"/>
                  <a:pt x="372" y="232"/>
                </a:cubicBezTo>
                <a:cubicBezTo>
                  <a:pt x="372" y="232"/>
                  <a:pt x="372" y="232"/>
                  <a:pt x="372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grpSp>
        <p:nvGrpSpPr>
          <p:cNvPr id="9" name="Group 45"/>
          <p:cNvGrpSpPr/>
          <p:nvPr/>
        </p:nvGrpSpPr>
        <p:grpSpPr>
          <a:xfrm>
            <a:off x="3505201" y="3215420"/>
            <a:ext cx="504371" cy="504371"/>
            <a:chOff x="5562600" y="4171950"/>
            <a:chExt cx="504371" cy="504371"/>
          </a:xfrm>
        </p:grpSpPr>
        <p:sp>
          <p:nvSpPr>
            <p:cNvPr id="10" name="Oval 30"/>
            <p:cNvSpPr/>
            <p:nvPr/>
          </p:nvSpPr>
          <p:spPr>
            <a:xfrm flipH="1">
              <a:off x="5562600" y="4171950"/>
              <a:ext cx="504371" cy="50437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reeform 157"/>
            <p:cNvSpPr>
              <a:spLocks noEditPoints="1"/>
            </p:cNvSpPr>
            <p:nvPr/>
          </p:nvSpPr>
          <p:spPr bwMode="auto">
            <a:xfrm>
              <a:off x="5682405" y="4277533"/>
              <a:ext cx="264760" cy="293204"/>
            </a:xfrm>
            <a:custGeom>
              <a:avLst/>
              <a:gdLst/>
              <a:ahLst/>
              <a:cxnLst>
                <a:cxn ang="0">
                  <a:pos x="46" y="62"/>
                </a:cxn>
                <a:cxn ang="0">
                  <a:pos x="10" y="62"/>
                </a:cxn>
                <a:cxn ang="0">
                  <a:pos x="0" y="52"/>
                </a:cxn>
                <a:cxn ang="0">
                  <a:pos x="14" y="29"/>
                </a:cxn>
                <a:cxn ang="0">
                  <a:pos x="28" y="34"/>
                </a:cxn>
                <a:cxn ang="0">
                  <a:pos x="42" y="29"/>
                </a:cxn>
                <a:cxn ang="0">
                  <a:pos x="56" y="52"/>
                </a:cxn>
                <a:cxn ang="0">
                  <a:pos x="46" y="62"/>
                </a:cxn>
                <a:cxn ang="0">
                  <a:pos x="28" y="31"/>
                </a:cxn>
                <a:cxn ang="0">
                  <a:pos x="13" y="16"/>
                </a:cxn>
                <a:cxn ang="0">
                  <a:pos x="28" y="0"/>
                </a:cxn>
                <a:cxn ang="0">
                  <a:pos x="43" y="16"/>
                </a:cxn>
                <a:cxn ang="0">
                  <a:pos x="28" y="31"/>
                </a:cxn>
              </a:cxnLst>
              <a:rect l="0" t="0" r="r" b="b"/>
              <a:pathLst>
                <a:path w="56" h="62">
                  <a:moveTo>
                    <a:pt x="46" y="62"/>
                  </a:moveTo>
                  <a:cubicBezTo>
                    <a:pt x="10" y="62"/>
                    <a:pt x="10" y="62"/>
                    <a:pt x="10" y="62"/>
                  </a:cubicBezTo>
                  <a:cubicBezTo>
                    <a:pt x="4" y="62"/>
                    <a:pt x="0" y="58"/>
                    <a:pt x="0" y="52"/>
                  </a:cubicBezTo>
                  <a:cubicBezTo>
                    <a:pt x="0" y="43"/>
                    <a:pt x="2" y="29"/>
                    <a:pt x="14" y="29"/>
                  </a:cubicBezTo>
                  <a:cubicBezTo>
                    <a:pt x="15" y="29"/>
                    <a:pt x="20" y="34"/>
                    <a:pt x="28" y="34"/>
                  </a:cubicBezTo>
                  <a:cubicBezTo>
                    <a:pt x="36" y="34"/>
                    <a:pt x="41" y="29"/>
                    <a:pt x="42" y="29"/>
                  </a:cubicBezTo>
                  <a:cubicBezTo>
                    <a:pt x="54" y="29"/>
                    <a:pt x="56" y="43"/>
                    <a:pt x="56" y="52"/>
                  </a:cubicBezTo>
                  <a:cubicBezTo>
                    <a:pt x="56" y="58"/>
                    <a:pt x="52" y="62"/>
                    <a:pt x="46" y="62"/>
                  </a:cubicBezTo>
                  <a:close/>
                  <a:moveTo>
                    <a:pt x="28" y="31"/>
                  </a:moveTo>
                  <a:cubicBezTo>
                    <a:pt x="20" y="31"/>
                    <a:pt x="13" y="24"/>
                    <a:pt x="13" y="16"/>
                  </a:cubicBezTo>
                  <a:cubicBezTo>
                    <a:pt x="13" y="7"/>
                    <a:pt x="20" y="0"/>
                    <a:pt x="28" y="0"/>
                  </a:cubicBezTo>
                  <a:cubicBezTo>
                    <a:pt x="37" y="0"/>
                    <a:pt x="43" y="7"/>
                    <a:pt x="43" y="16"/>
                  </a:cubicBezTo>
                  <a:cubicBezTo>
                    <a:pt x="43" y="24"/>
                    <a:pt x="37" y="31"/>
                    <a:pt x="28" y="3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" name="Group 46"/>
          <p:cNvGrpSpPr/>
          <p:nvPr/>
        </p:nvGrpSpPr>
        <p:grpSpPr>
          <a:xfrm>
            <a:off x="5009323" y="3291620"/>
            <a:ext cx="504371" cy="504371"/>
            <a:chOff x="6780972" y="2951922"/>
            <a:chExt cx="504371" cy="504371"/>
          </a:xfrm>
        </p:grpSpPr>
        <p:sp>
          <p:nvSpPr>
            <p:cNvPr id="13" name="Oval 32"/>
            <p:cNvSpPr/>
            <p:nvPr/>
          </p:nvSpPr>
          <p:spPr>
            <a:xfrm>
              <a:off x="6780972" y="2951922"/>
              <a:ext cx="504371" cy="50437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Freeform 105"/>
            <p:cNvSpPr>
              <a:spLocks noEditPoints="1"/>
            </p:cNvSpPr>
            <p:nvPr/>
          </p:nvSpPr>
          <p:spPr bwMode="auto">
            <a:xfrm>
              <a:off x="6905781" y="3078578"/>
              <a:ext cx="254752" cy="251059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15" name="Group 47"/>
          <p:cNvGrpSpPr/>
          <p:nvPr/>
        </p:nvGrpSpPr>
        <p:grpSpPr>
          <a:xfrm>
            <a:off x="5112028" y="1843820"/>
            <a:ext cx="504371" cy="504371"/>
            <a:chOff x="6857172" y="1732722"/>
            <a:chExt cx="504371" cy="504371"/>
          </a:xfrm>
        </p:grpSpPr>
        <p:sp>
          <p:nvSpPr>
            <p:cNvPr id="16" name="Oval 31"/>
            <p:cNvSpPr/>
            <p:nvPr/>
          </p:nvSpPr>
          <p:spPr>
            <a:xfrm>
              <a:off x="6857172" y="1732722"/>
              <a:ext cx="504371" cy="50437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reeform 193"/>
            <p:cNvSpPr>
              <a:spLocks noEditPoints="1"/>
            </p:cNvSpPr>
            <p:nvPr/>
          </p:nvSpPr>
          <p:spPr bwMode="auto">
            <a:xfrm>
              <a:off x="6966689" y="1842239"/>
              <a:ext cx="285337" cy="285337"/>
            </a:xfrm>
            <a:custGeom>
              <a:avLst/>
              <a:gdLst/>
              <a:ahLst/>
              <a:cxnLst>
                <a:cxn ang="0">
                  <a:pos x="81" y="37"/>
                </a:cxn>
                <a:cxn ang="0">
                  <a:pos x="38" y="80"/>
                </a:cxn>
                <a:cxn ang="0">
                  <a:pos x="21" y="77"/>
                </a:cxn>
                <a:cxn ang="0">
                  <a:pos x="0" y="124"/>
                </a:cxn>
                <a:cxn ang="0">
                  <a:pos x="38" y="167"/>
                </a:cxn>
                <a:cxn ang="0">
                  <a:pos x="1" y="210"/>
                </a:cxn>
                <a:cxn ang="0">
                  <a:pos x="21" y="257"/>
                </a:cxn>
                <a:cxn ang="0">
                  <a:pos x="38" y="253"/>
                </a:cxn>
                <a:cxn ang="0">
                  <a:pos x="81" y="297"/>
                </a:cxn>
                <a:cxn ang="0">
                  <a:pos x="78" y="314"/>
                </a:cxn>
                <a:cxn ang="0">
                  <a:pos x="125" y="334"/>
                </a:cxn>
                <a:cxn ang="0">
                  <a:pos x="168" y="297"/>
                </a:cxn>
                <a:cxn ang="0">
                  <a:pos x="210" y="334"/>
                </a:cxn>
                <a:cxn ang="0">
                  <a:pos x="258" y="314"/>
                </a:cxn>
                <a:cxn ang="0">
                  <a:pos x="254" y="297"/>
                </a:cxn>
                <a:cxn ang="0">
                  <a:pos x="297" y="253"/>
                </a:cxn>
                <a:cxn ang="0">
                  <a:pos x="315" y="257"/>
                </a:cxn>
                <a:cxn ang="0">
                  <a:pos x="335" y="210"/>
                </a:cxn>
                <a:cxn ang="0">
                  <a:pos x="297" y="167"/>
                </a:cxn>
                <a:cxn ang="0">
                  <a:pos x="335" y="124"/>
                </a:cxn>
                <a:cxn ang="0">
                  <a:pos x="315" y="77"/>
                </a:cxn>
                <a:cxn ang="0">
                  <a:pos x="297" y="80"/>
                </a:cxn>
                <a:cxn ang="0">
                  <a:pos x="254" y="37"/>
                </a:cxn>
                <a:cxn ang="0">
                  <a:pos x="258" y="20"/>
                </a:cxn>
                <a:cxn ang="0">
                  <a:pos x="210" y="0"/>
                </a:cxn>
                <a:cxn ang="0">
                  <a:pos x="168" y="37"/>
                </a:cxn>
                <a:cxn ang="0">
                  <a:pos x="125" y="0"/>
                </a:cxn>
                <a:cxn ang="0">
                  <a:pos x="78" y="20"/>
                </a:cxn>
                <a:cxn ang="0">
                  <a:pos x="81" y="37"/>
                </a:cxn>
                <a:cxn ang="0">
                  <a:pos x="168" y="60"/>
                </a:cxn>
                <a:cxn ang="0">
                  <a:pos x="274" y="167"/>
                </a:cxn>
                <a:cxn ang="0">
                  <a:pos x="168" y="274"/>
                </a:cxn>
                <a:cxn ang="0">
                  <a:pos x="61" y="167"/>
                </a:cxn>
                <a:cxn ang="0">
                  <a:pos x="168" y="60"/>
                </a:cxn>
              </a:cxnLst>
              <a:rect l="0" t="0" r="r" b="b"/>
              <a:pathLst>
                <a:path w="335" h="334">
                  <a:moveTo>
                    <a:pt x="81" y="37"/>
                  </a:moveTo>
                  <a:cubicBezTo>
                    <a:pt x="81" y="61"/>
                    <a:pt x="62" y="80"/>
                    <a:pt x="38" y="80"/>
                  </a:cubicBezTo>
                  <a:cubicBezTo>
                    <a:pt x="32" y="80"/>
                    <a:pt x="26" y="79"/>
                    <a:pt x="21" y="77"/>
                  </a:cubicBezTo>
                  <a:cubicBezTo>
                    <a:pt x="12" y="91"/>
                    <a:pt x="5" y="107"/>
                    <a:pt x="0" y="124"/>
                  </a:cubicBezTo>
                  <a:cubicBezTo>
                    <a:pt x="22" y="127"/>
                    <a:pt x="38" y="145"/>
                    <a:pt x="38" y="167"/>
                  </a:cubicBezTo>
                  <a:cubicBezTo>
                    <a:pt x="38" y="189"/>
                    <a:pt x="22" y="207"/>
                    <a:pt x="1" y="210"/>
                  </a:cubicBezTo>
                  <a:cubicBezTo>
                    <a:pt x="5" y="227"/>
                    <a:pt x="12" y="243"/>
                    <a:pt x="21" y="257"/>
                  </a:cubicBezTo>
                  <a:cubicBezTo>
                    <a:pt x="26" y="255"/>
                    <a:pt x="32" y="253"/>
                    <a:pt x="38" y="253"/>
                  </a:cubicBezTo>
                  <a:cubicBezTo>
                    <a:pt x="62" y="253"/>
                    <a:pt x="81" y="273"/>
                    <a:pt x="81" y="297"/>
                  </a:cubicBezTo>
                  <a:cubicBezTo>
                    <a:pt x="81" y="303"/>
                    <a:pt x="80" y="309"/>
                    <a:pt x="78" y="314"/>
                  </a:cubicBezTo>
                  <a:cubicBezTo>
                    <a:pt x="92" y="323"/>
                    <a:pt x="108" y="330"/>
                    <a:pt x="125" y="334"/>
                  </a:cubicBezTo>
                  <a:cubicBezTo>
                    <a:pt x="128" y="313"/>
                    <a:pt x="146" y="297"/>
                    <a:pt x="168" y="297"/>
                  </a:cubicBezTo>
                  <a:cubicBezTo>
                    <a:pt x="190" y="297"/>
                    <a:pt x="208" y="313"/>
                    <a:pt x="210" y="334"/>
                  </a:cubicBezTo>
                  <a:cubicBezTo>
                    <a:pt x="227" y="330"/>
                    <a:pt x="243" y="323"/>
                    <a:pt x="258" y="314"/>
                  </a:cubicBezTo>
                  <a:cubicBezTo>
                    <a:pt x="255" y="309"/>
                    <a:pt x="254" y="303"/>
                    <a:pt x="254" y="297"/>
                  </a:cubicBezTo>
                  <a:cubicBezTo>
                    <a:pt x="254" y="273"/>
                    <a:pt x="273" y="253"/>
                    <a:pt x="297" y="253"/>
                  </a:cubicBezTo>
                  <a:cubicBezTo>
                    <a:pt x="304" y="253"/>
                    <a:pt x="309" y="255"/>
                    <a:pt x="315" y="257"/>
                  </a:cubicBezTo>
                  <a:cubicBezTo>
                    <a:pt x="324" y="243"/>
                    <a:pt x="331" y="227"/>
                    <a:pt x="335" y="210"/>
                  </a:cubicBezTo>
                  <a:cubicBezTo>
                    <a:pt x="314" y="207"/>
                    <a:pt x="297" y="189"/>
                    <a:pt x="297" y="167"/>
                  </a:cubicBezTo>
                  <a:cubicBezTo>
                    <a:pt x="297" y="145"/>
                    <a:pt x="314" y="127"/>
                    <a:pt x="335" y="124"/>
                  </a:cubicBezTo>
                  <a:cubicBezTo>
                    <a:pt x="331" y="107"/>
                    <a:pt x="324" y="91"/>
                    <a:pt x="315" y="77"/>
                  </a:cubicBezTo>
                  <a:cubicBezTo>
                    <a:pt x="309" y="79"/>
                    <a:pt x="304" y="80"/>
                    <a:pt x="297" y="80"/>
                  </a:cubicBezTo>
                  <a:cubicBezTo>
                    <a:pt x="273" y="80"/>
                    <a:pt x="254" y="61"/>
                    <a:pt x="254" y="37"/>
                  </a:cubicBezTo>
                  <a:cubicBezTo>
                    <a:pt x="254" y="31"/>
                    <a:pt x="255" y="25"/>
                    <a:pt x="258" y="20"/>
                  </a:cubicBezTo>
                  <a:cubicBezTo>
                    <a:pt x="243" y="11"/>
                    <a:pt x="227" y="4"/>
                    <a:pt x="210" y="0"/>
                  </a:cubicBezTo>
                  <a:cubicBezTo>
                    <a:pt x="208" y="21"/>
                    <a:pt x="190" y="37"/>
                    <a:pt x="168" y="37"/>
                  </a:cubicBezTo>
                  <a:cubicBezTo>
                    <a:pt x="146" y="37"/>
                    <a:pt x="128" y="21"/>
                    <a:pt x="125" y="0"/>
                  </a:cubicBezTo>
                  <a:cubicBezTo>
                    <a:pt x="108" y="4"/>
                    <a:pt x="92" y="11"/>
                    <a:pt x="78" y="20"/>
                  </a:cubicBezTo>
                  <a:cubicBezTo>
                    <a:pt x="80" y="25"/>
                    <a:pt x="81" y="31"/>
                    <a:pt x="81" y="37"/>
                  </a:cubicBezTo>
                  <a:close/>
                  <a:moveTo>
                    <a:pt x="168" y="60"/>
                  </a:moveTo>
                  <a:cubicBezTo>
                    <a:pt x="227" y="60"/>
                    <a:pt x="274" y="108"/>
                    <a:pt x="274" y="167"/>
                  </a:cubicBezTo>
                  <a:cubicBezTo>
                    <a:pt x="274" y="226"/>
                    <a:pt x="227" y="274"/>
                    <a:pt x="168" y="274"/>
                  </a:cubicBezTo>
                  <a:cubicBezTo>
                    <a:pt x="109" y="274"/>
                    <a:pt x="61" y="226"/>
                    <a:pt x="61" y="167"/>
                  </a:cubicBezTo>
                  <a:cubicBezTo>
                    <a:pt x="61" y="108"/>
                    <a:pt x="109" y="60"/>
                    <a:pt x="168" y="6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8" name="Group 48"/>
          <p:cNvGrpSpPr/>
          <p:nvPr/>
        </p:nvGrpSpPr>
        <p:grpSpPr>
          <a:xfrm>
            <a:off x="3581401" y="1764308"/>
            <a:ext cx="504371" cy="504371"/>
            <a:chOff x="6704772" y="3866322"/>
            <a:chExt cx="504371" cy="504371"/>
          </a:xfrm>
        </p:grpSpPr>
        <p:sp>
          <p:nvSpPr>
            <p:cNvPr id="19" name="Oval 33"/>
            <p:cNvSpPr/>
            <p:nvPr/>
          </p:nvSpPr>
          <p:spPr>
            <a:xfrm>
              <a:off x="6704772" y="3866322"/>
              <a:ext cx="504371" cy="50437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20" name="Group 41"/>
            <p:cNvGrpSpPr/>
            <p:nvPr/>
          </p:nvGrpSpPr>
          <p:grpSpPr>
            <a:xfrm>
              <a:off x="6825793" y="4005068"/>
              <a:ext cx="262329" cy="226878"/>
              <a:chOff x="4343400" y="2343150"/>
              <a:chExt cx="444500" cy="384434"/>
            </a:xfrm>
            <a:solidFill>
              <a:schemeClr val="accent5"/>
            </a:solidFill>
          </p:grpSpPr>
          <p:sp>
            <p:nvSpPr>
              <p:cNvPr id="21" name="Freeform 154"/>
              <p:cNvSpPr>
                <a:spLocks/>
              </p:cNvSpPr>
              <p:nvPr/>
            </p:nvSpPr>
            <p:spPr bwMode="auto">
              <a:xfrm>
                <a:off x="4343400" y="2427245"/>
                <a:ext cx="55263" cy="300339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65"/>
                  </a:cxn>
                  <a:cxn ang="0">
                    <a:pos x="14" y="79"/>
                  </a:cxn>
                  <a:cxn ang="0">
                    <a:pos x="14" y="0"/>
                  </a:cxn>
                  <a:cxn ang="0">
                    <a:pos x="0" y="14"/>
                  </a:cxn>
                </a:cxnLst>
                <a:rect l="0" t="0" r="r" b="b"/>
                <a:pathLst>
                  <a:path w="14" h="79">
                    <a:moveTo>
                      <a:pt x="0" y="14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0" y="73"/>
                      <a:pt x="6" y="79"/>
                      <a:pt x="14" y="7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2" name="Freeform 155"/>
              <p:cNvSpPr>
                <a:spLocks noEditPoints="1"/>
              </p:cNvSpPr>
              <p:nvPr/>
            </p:nvSpPr>
            <p:spPr bwMode="auto">
              <a:xfrm>
                <a:off x="4424975" y="2343150"/>
                <a:ext cx="276311" cy="384432"/>
              </a:xfrm>
              <a:custGeom>
                <a:avLst/>
                <a:gdLst/>
                <a:ahLst/>
                <a:cxnLst>
                  <a:cxn ang="0">
                    <a:pos x="58" y="7"/>
                  </a:cxn>
                  <a:cxn ang="0">
                    <a:pos x="50" y="0"/>
                  </a:cxn>
                  <a:cxn ang="0">
                    <a:pos x="21" y="0"/>
                  </a:cxn>
                  <a:cxn ang="0">
                    <a:pos x="14" y="7"/>
                  </a:cxn>
                  <a:cxn ang="0">
                    <a:pos x="14" y="22"/>
                  </a:cxn>
                  <a:cxn ang="0">
                    <a:pos x="0" y="22"/>
                  </a:cxn>
                  <a:cxn ang="0">
                    <a:pos x="0" y="101"/>
                  </a:cxn>
                  <a:cxn ang="0">
                    <a:pos x="72" y="101"/>
                  </a:cxn>
                  <a:cxn ang="0">
                    <a:pos x="72" y="22"/>
                  </a:cxn>
                  <a:cxn ang="0">
                    <a:pos x="58" y="22"/>
                  </a:cxn>
                  <a:cxn ang="0">
                    <a:pos x="58" y="7"/>
                  </a:cxn>
                  <a:cxn ang="0">
                    <a:pos x="50" y="22"/>
                  </a:cxn>
                  <a:cxn ang="0">
                    <a:pos x="21" y="22"/>
                  </a:cxn>
                  <a:cxn ang="0">
                    <a:pos x="21" y="7"/>
                  </a:cxn>
                  <a:cxn ang="0">
                    <a:pos x="50" y="7"/>
                  </a:cxn>
                  <a:cxn ang="0">
                    <a:pos x="50" y="22"/>
                  </a:cxn>
                </a:cxnLst>
                <a:rect l="0" t="0" r="r" b="b"/>
                <a:pathLst>
                  <a:path w="72" h="101">
                    <a:moveTo>
                      <a:pt x="58" y="7"/>
                    </a:moveTo>
                    <a:cubicBezTo>
                      <a:pt x="58" y="3"/>
                      <a:pt x="54" y="0"/>
                      <a:pt x="5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7" y="0"/>
                      <a:pt x="14" y="3"/>
                      <a:pt x="14" y="7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72" y="101"/>
                      <a:pt x="72" y="101"/>
                      <a:pt x="72" y="101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58" y="22"/>
                      <a:pt x="58" y="22"/>
                      <a:pt x="58" y="22"/>
                    </a:cubicBezTo>
                    <a:lnTo>
                      <a:pt x="58" y="7"/>
                    </a:lnTo>
                    <a:close/>
                    <a:moveTo>
                      <a:pt x="50" y="22"/>
                    </a:move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50" y="7"/>
                      <a:pt x="50" y="7"/>
                      <a:pt x="50" y="7"/>
                    </a:cubicBezTo>
                    <a:lnTo>
                      <a:pt x="50" y="2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3" name="Freeform 156"/>
              <p:cNvSpPr>
                <a:spLocks/>
              </p:cNvSpPr>
              <p:nvPr/>
            </p:nvSpPr>
            <p:spPr bwMode="auto">
              <a:xfrm>
                <a:off x="4730235" y="2427245"/>
                <a:ext cx="57665" cy="3003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9"/>
                  </a:cxn>
                  <a:cxn ang="0">
                    <a:pos x="15" y="65"/>
                  </a:cxn>
                  <a:cxn ang="0">
                    <a:pos x="15" y="14"/>
                  </a:cxn>
                  <a:cxn ang="0">
                    <a:pos x="0" y="0"/>
                  </a:cxn>
                </a:cxnLst>
                <a:rect l="0" t="0" r="r" b="b"/>
                <a:pathLst>
                  <a:path w="15" h="79">
                    <a:moveTo>
                      <a:pt x="0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8" y="79"/>
                      <a:pt x="15" y="73"/>
                      <a:pt x="15" y="6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6"/>
                      <a:pt x="8" y="0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sp>
        <p:nvSpPr>
          <p:cNvPr id="24" name="Text Placeholder 3"/>
          <p:cNvSpPr txBox="1">
            <a:spLocks/>
          </p:cNvSpPr>
          <p:nvPr/>
        </p:nvSpPr>
        <p:spPr>
          <a:xfrm>
            <a:off x="6477001" y="1325880"/>
            <a:ext cx="2105024" cy="67710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accent3"/>
                </a:solidFill>
              </a:rPr>
              <a:t>Title Goes Here</a:t>
            </a:r>
            <a:endParaRPr lang="en-US" sz="1200" b="1" dirty="0">
              <a:solidFill>
                <a:schemeClr val="accent3"/>
              </a:solidFill>
              <a:cs typeface="+mj-cs"/>
            </a:endParaRPr>
          </a:p>
          <a:p>
            <a:pPr algn="l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There are many variations of passages but the majority have  suffered of the new ball alteration in some form.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542926" y="1325880"/>
            <a:ext cx="2105024" cy="67710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accent2"/>
                </a:solidFill>
              </a:rPr>
              <a:t>Title Goes Here</a:t>
            </a:r>
            <a:endParaRPr lang="en-US" sz="1200" b="1" dirty="0">
              <a:solidFill>
                <a:schemeClr val="accent2"/>
              </a:solidFill>
              <a:cs typeface="+mj-cs"/>
            </a:endParaRPr>
          </a:p>
          <a:p>
            <a:pPr algn="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There are many variations of passages but the majority have  suffered of the new ball alteration in some form.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6477001" y="3548380"/>
            <a:ext cx="2105024" cy="67710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accent4"/>
                </a:solidFill>
              </a:rPr>
              <a:t>Title Goes Here</a:t>
            </a:r>
            <a:endParaRPr lang="en-US" sz="1200" b="1" dirty="0">
              <a:solidFill>
                <a:schemeClr val="accent4"/>
              </a:solidFill>
              <a:cs typeface="+mj-cs"/>
            </a:endParaRPr>
          </a:p>
          <a:p>
            <a:pPr algn="l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There are many variations of passages but the majority have  suffered of the new ball alteration in some form.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542926" y="3548380"/>
            <a:ext cx="2105024" cy="67710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accent1"/>
                </a:solidFill>
              </a:rPr>
              <a:t>Title Goes Here</a:t>
            </a:r>
            <a:endParaRPr lang="en-US" sz="1200" b="1" dirty="0">
              <a:solidFill>
                <a:schemeClr val="accent1"/>
              </a:solidFill>
              <a:cs typeface="+mj-cs"/>
            </a:endParaRPr>
          </a:p>
          <a:p>
            <a:pPr algn="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There are many variations of passages but the majority have  suffered of the new ball alteration in some form.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706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 rot="579633">
            <a:off x="2023097" y="984525"/>
            <a:ext cx="5346700" cy="327660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417283" y="453189"/>
            <a:ext cx="902811" cy="834542"/>
            <a:chOff x="464626" y="2148251"/>
            <a:chExt cx="902811" cy="834542"/>
          </a:xfrm>
        </p:grpSpPr>
        <p:sp>
          <p:nvSpPr>
            <p:cNvPr id="17" name="矩形 16"/>
            <p:cNvSpPr/>
            <p:nvPr/>
          </p:nvSpPr>
          <p:spPr>
            <a:xfrm rot="3566952">
              <a:off x="516792" y="2148251"/>
              <a:ext cx="822087" cy="822087"/>
            </a:xfrm>
            <a:prstGeom prst="rect">
              <a:avLst/>
            </a:prstGeom>
            <a:solidFill>
              <a:srgbClr val="6A8EFD">
                <a:alpha val="3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700000">
              <a:off x="494495" y="2160706"/>
              <a:ext cx="822087" cy="822087"/>
            </a:xfrm>
            <a:prstGeom prst="rect">
              <a:avLst/>
            </a:prstGeom>
            <a:solidFill>
              <a:srgbClr val="6A8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64626" y="2283664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单位名称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标题 5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3702366" y="1801139"/>
            <a:ext cx="1988162" cy="515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000" b="1" dirty="0" smtClean="0">
                <a:solidFill>
                  <a:srgbClr val="6A8EFD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第三部分</a:t>
            </a:r>
            <a:endParaRPr lang="zh-CN" altLang="en-US" sz="3000" b="1" dirty="0">
              <a:solidFill>
                <a:srgbClr val="6A8EFD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文本占位符 6"/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2722504" y="2515976"/>
            <a:ext cx="3947886" cy="453474"/>
          </a:xfrm>
          <a:prstGeom prst="rect">
            <a:avLst/>
          </a:prstGeom>
          <a:solidFill>
            <a:srgbClr val="6A8EFD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>
                <a:srgbClr val="2CBEBB"/>
              </a:buClr>
              <a:buSzPct val="70000"/>
              <a:buFont typeface="Webdings" panose="05030102010509060703" pitchFamily="18" charset="2"/>
              <a:buNone/>
            </a:pPr>
            <a:r>
              <a:rPr lang="zh-CN" altLang="en-US" sz="2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单击此处添加文字标题内容</a:t>
            </a:r>
            <a:endParaRPr lang="en-US" altLang="zh-CN" sz="2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048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3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9517" y="1038482"/>
            <a:ext cx="4864540" cy="326124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"/>
          </a:p>
        </p:txBody>
      </p:sp>
      <p:sp>
        <p:nvSpPr>
          <p:cNvPr id="12" name="圆角矩形 11"/>
          <p:cNvSpPr/>
          <p:nvPr/>
        </p:nvSpPr>
        <p:spPr>
          <a:xfrm>
            <a:off x="5341147" y="3815009"/>
            <a:ext cx="1642972" cy="484722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/>
          </a:p>
        </p:txBody>
      </p:sp>
      <p:sp>
        <p:nvSpPr>
          <p:cNvPr id="13" name="圆角矩形 12"/>
          <p:cNvSpPr/>
          <p:nvPr/>
        </p:nvSpPr>
        <p:spPr>
          <a:xfrm>
            <a:off x="6984119" y="3815009"/>
            <a:ext cx="1981046" cy="484722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/>
          </a:p>
        </p:txBody>
      </p:sp>
      <p:sp>
        <p:nvSpPr>
          <p:cNvPr id="14" name="矩形 13"/>
          <p:cNvSpPr/>
          <p:nvPr/>
        </p:nvSpPr>
        <p:spPr>
          <a:xfrm>
            <a:off x="5914872" y="3918878"/>
            <a:ext cx="667135" cy="311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24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20%</a:t>
            </a:r>
          </a:p>
        </p:txBody>
      </p:sp>
      <p:sp>
        <p:nvSpPr>
          <p:cNvPr id="15" name="矩形 14"/>
          <p:cNvSpPr/>
          <p:nvPr/>
        </p:nvSpPr>
        <p:spPr>
          <a:xfrm>
            <a:off x="7727069" y="3918878"/>
            <a:ext cx="666628" cy="311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24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80%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5276938" y="1240402"/>
            <a:ext cx="1305069" cy="254396"/>
          </a:xfrm>
          <a:prstGeom prst="rect">
            <a:avLst/>
          </a:prstGeom>
        </p:spPr>
        <p:txBody>
          <a:bodyPr vert="horz" lIns="68576" tIns="34288" rIns="68576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996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276938" y="1457764"/>
            <a:ext cx="3236084" cy="539590"/>
          </a:xfrm>
          <a:prstGeom prst="rect">
            <a:avLst/>
          </a:prstGeom>
        </p:spPr>
        <p:txBody>
          <a:bodyPr vert="horz" lIns="68576" tIns="34288" rIns="68576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56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276938" y="2242293"/>
            <a:ext cx="3236084" cy="539590"/>
          </a:xfrm>
          <a:prstGeom prst="rect">
            <a:avLst/>
          </a:prstGeom>
        </p:spPr>
        <p:txBody>
          <a:bodyPr vert="horz" lIns="68576" tIns="34288" rIns="68576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569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193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7343423" y="1725083"/>
            <a:ext cx="1800577" cy="3152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569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7343423" y="2483696"/>
            <a:ext cx="1800577" cy="3152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569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7343423" y="3232150"/>
            <a:ext cx="1800577" cy="3152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569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7343423" y="3981732"/>
            <a:ext cx="1800577" cy="3152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569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773741" y="1526855"/>
            <a:ext cx="3091125" cy="1375010"/>
            <a:chOff x="3031241" y="2222477"/>
            <a:chExt cx="4121726" cy="1833447"/>
          </a:xfrm>
        </p:grpSpPr>
        <p:grpSp>
          <p:nvGrpSpPr>
            <p:cNvPr id="15" name="Group 14"/>
            <p:cNvGrpSpPr/>
            <p:nvPr/>
          </p:nvGrpSpPr>
          <p:grpSpPr>
            <a:xfrm flipH="1">
              <a:off x="3031241" y="2222477"/>
              <a:ext cx="4121726" cy="1833447"/>
              <a:chOff x="3876268" y="1741695"/>
              <a:chExt cx="4404882" cy="1959402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3876268" y="1741695"/>
                <a:ext cx="4404882" cy="1959402"/>
                <a:chOff x="3237996" y="1785939"/>
                <a:chExt cx="4404882" cy="1959402"/>
              </a:xfrm>
            </p:grpSpPr>
            <p:sp>
              <p:nvSpPr>
                <p:cNvPr id="38" name="Rectangle 34"/>
                <p:cNvSpPr>
                  <a:spLocks noChangeArrowheads="1"/>
                </p:cNvSpPr>
                <p:nvPr/>
              </p:nvSpPr>
              <p:spPr bwMode="auto">
                <a:xfrm flipH="1">
                  <a:off x="3767775" y="1785939"/>
                  <a:ext cx="1639995" cy="103529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68576" tIns="34288" rIns="68576" bIns="3428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569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Rectangle 38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589676"/>
                  <a:ext cx="1244287" cy="15566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68576" tIns="34288" rIns="68576" bIns="3428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569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Freeform 42"/>
                <p:cNvSpPr>
                  <a:spLocks/>
                </p:cNvSpPr>
                <p:nvPr/>
              </p:nvSpPr>
              <p:spPr bwMode="auto">
                <a:xfrm flipH="1">
                  <a:off x="5407769" y="1785939"/>
                  <a:ext cx="990821" cy="1959402"/>
                </a:xfrm>
                <a:custGeom>
                  <a:avLst/>
                  <a:gdLst>
                    <a:gd name="T0" fmla="*/ 0 w 401"/>
                    <a:gd name="T1" fmla="*/ 730 h 793"/>
                    <a:gd name="T2" fmla="*/ 401 w 401"/>
                    <a:gd name="T3" fmla="*/ 0 h 793"/>
                    <a:gd name="T4" fmla="*/ 401 w 401"/>
                    <a:gd name="T5" fmla="*/ 419 h 793"/>
                    <a:gd name="T6" fmla="*/ 0 w 401"/>
                    <a:gd name="T7" fmla="*/ 793 h 793"/>
                    <a:gd name="T8" fmla="*/ 0 w 401"/>
                    <a:gd name="T9" fmla="*/ 730 h 7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3">
                      <a:moveTo>
                        <a:pt x="0" y="730"/>
                      </a:moveTo>
                      <a:lnTo>
                        <a:pt x="401" y="0"/>
                      </a:lnTo>
                      <a:lnTo>
                        <a:pt x="401" y="419"/>
                      </a:lnTo>
                      <a:lnTo>
                        <a:pt x="0" y="793"/>
                      </a:lnTo>
                      <a:lnTo>
                        <a:pt x="0" y="73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68576" tIns="34288" rIns="68576" bIns="3428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569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3237996" y="1785939"/>
                  <a:ext cx="1035295" cy="103529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</a:pPr>
                  <a:endParaRPr lang="en-US" sz="569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6" name="Oval 35"/>
              <p:cNvSpPr/>
              <p:nvPr/>
            </p:nvSpPr>
            <p:spPr>
              <a:xfrm>
                <a:off x="3989228" y="1851755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569" dirty="0">
                  <a:solidFill>
                    <a:srgbClr val="F23B48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9" name="Shape 2102"/>
            <p:cNvSpPr/>
            <p:nvPr/>
          </p:nvSpPr>
          <p:spPr>
            <a:xfrm>
              <a:off x="6432083" y="2522136"/>
              <a:ext cx="473021" cy="378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28573" tIns="28573" rIns="28573" bIns="28573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773741" y="2284585"/>
            <a:ext cx="3091125" cy="735190"/>
            <a:chOff x="3031241" y="3232838"/>
            <a:chExt cx="4121726" cy="980307"/>
          </a:xfrm>
        </p:grpSpPr>
        <p:grpSp>
          <p:nvGrpSpPr>
            <p:cNvPr id="14" name="Group 13"/>
            <p:cNvGrpSpPr/>
            <p:nvPr/>
          </p:nvGrpSpPr>
          <p:grpSpPr>
            <a:xfrm flipH="1">
              <a:off x="3031241" y="3232838"/>
              <a:ext cx="4121726" cy="980307"/>
              <a:chOff x="3876268" y="2821466"/>
              <a:chExt cx="4404882" cy="1047652"/>
            </a:xfrm>
          </p:grpSpPr>
          <p:grpSp>
            <p:nvGrpSpPr>
              <p:cNvPr id="42" name="Group 41"/>
              <p:cNvGrpSpPr/>
              <p:nvPr/>
            </p:nvGrpSpPr>
            <p:grpSpPr>
              <a:xfrm>
                <a:off x="3876268" y="2821466"/>
                <a:ext cx="4404882" cy="1047652"/>
                <a:chOff x="3237996" y="2865710"/>
                <a:chExt cx="4404882" cy="1047652"/>
              </a:xfrm>
            </p:grpSpPr>
            <p:sp>
              <p:nvSpPr>
                <p:cNvPr id="48" name="Rectangle 35"/>
                <p:cNvSpPr>
                  <a:spLocks noChangeArrowheads="1"/>
                </p:cNvSpPr>
                <p:nvPr/>
              </p:nvSpPr>
              <p:spPr bwMode="auto">
                <a:xfrm flipH="1">
                  <a:off x="3767775" y="2865710"/>
                  <a:ext cx="1639995" cy="103282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68576" tIns="34288" rIns="68576" bIns="3428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569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Rectangle 39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757697"/>
                  <a:ext cx="1244287" cy="15566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68576" tIns="34288" rIns="68576" bIns="3428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569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Freeform 43"/>
                <p:cNvSpPr>
                  <a:spLocks/>
                </p:cNvSpPr>
                <p:nvPr/>
              </p:nvSpPr>
              <p:spPr bwMode="auto">
                <a:xfrm flipH="1">
                  <a:off x="5407769" y="2865710"/>
                  <a:ext cx="990821" cy="1047650"/>
                </a:xfrm>
                <a:custGeom>
                  <a:avLst/>
                  <a:gdLst>
                    <a:gd name="T0" fmla="*/ 0 w 401"/>
                    <a:gd name="T1" fmla="*/ 361 h 424"/>
                    <a:gd name="T2" fmla="*/ 401 w 401"/>
                    <a:gd name="T3" fmla="*/ 0 h 424"/>
                    <a:gd name="T4" fmla="*/ 401 w 401"/>
                    <a:gd name="T5" fmla="*/ 418 h 424"/>
                    <a:gd name="T6" fmla="*/ 0 w 401"/>
                    <a:gd name="T7" fmla="*/ 424 h 424"/>
                    <a:gd name="T8" fmla="*/ 0 w 401"/>
                    <a:gd name="T9" fmla="*/ 36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4">
                      <a:moveTo>
                        <a:pt x="0" y="361"/>
                      </a:moveTo>
                      <a:lnTo>
                        <a:pt x="401" y="0"/>
                      </a:lnTo>
                      <a:lnTo>
                        <a:pt x="401" y="418"/>
                      </a:lnTo>
                      <a:lnTo>
                        <a:pt x="0" y="424"/>
                      </a:lnTo>
                      <a:lnTo>
                        <a:pt x="0" y="36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68576" tIns="34288" rIns="68576" bIns="3428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569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>
                  <a:off x="3237996" y="2866143"/>
                  <a:ext cx="1035295" cy="103529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</a:pPr>
                  <a:endParaRPr lang="en-US" sz="569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4" name="Oval 43"/>
              <p:cNvSpPr/>
              <p:nvPr/>
            </p:nvSpPr>
            <p:spPr>
              <a:xfrm>
                <a:off x="3989228" y="2931239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569" dirty="0">
                  <a:solidFill>
                    <a:srgbClr val="FFC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0" name="Freeform 28"/>
            <p:cNvSpPr>
              <a:spLocks/>
            </p:cNvSpPr>
            <p:nvPr/>
          </p:nvSpPr>
          <p:spPr bwMode="auto">
            <a:xfrm>
              <a:off x="6529452" y="3525293"/>
              <a:ext cx="278281" cy="392275"/>
            </a:xfrm>
            <a:custGeom>
              <a:avLst/>
              <a:gdLst>
                <a:gd name="T0" fmla="*/ 274 w 281"/>
                <a:gd name="T1" fmla="*/ 106 h 396"/>
                <a:gd name="T2" fmla="*/ 94 w 281"/>
                <a:gd name="T3" fmla="*/ 13 h 396"/>
                <a:gd name="T4" fmla="*/ 7 w 281"/>
                <a:gd name="T5" fmla="*/ 47 h 396"/>
                <a:gd name="T6" fmla="*/ 1 w 281"/>
                <a:gd name="T7" fmla="*/ 68 h 396"/>
                <a:gd name="T8" fmla="*/ 3 w 281"/>
                <a:gd name="T9" fmla="*/ 278 h 396"/>
                <a:gd name="T10" fmla="*/ 14 w 281"/>
                <a:gd name="T11" fmla="*/ 291 h 396"/>
                <a:gd name="T12" fmla="*/ 179 w 281"/>
                <a:gd name="T13" fmla="*/ 394 h 396"/>
                <a:gd name="T14" fmla="*/ 187 w 281"/>
                <a:gd name="T15" fmla="*/ 396 h 396"/>
                <a:gd name="T16" fmla="*/ 193 w 281"/>
                <a:gd name="T17" fmla="*/ 395 h 396"/>
                <a:gd name="T18" fmla="*/ 201 w 281"/>
                <a:gd name="T19" fmla="*/ 384 h 396"/>
                <a:gd name="T20" fmla="*/ 201 w 281"/>
                <a:gd name="T21" fmla="*/ 164 h 396"/>
                <a:gd name="T22" fmla="*/ 194 w 281"/>
                <a:gd name="T23" fmla="*/ 152 h 396"/>
                <a:gd name="T24" fmla="*/ 30 w 281"/>
                <a:gd name="T25" fmla="*/ 61 h 396"/>
                <a:gd name="T26" fmla="*/ 53 w 281"/>
                <a:gd name="T27" fmla="*/ 43 h 396"/>
                <a:gd name="T28" fmla="*/ 80 w 281"/>
                <a:gd name="T29" fmla="*/ 39 h 396"/>
                <a:gd name="T30" fmla="*/ 242 w 281"/>
                <a:gd name="T31" fmla="*/ 126 h 396"/>
                <a:gd name="T32" fmla="*/ 246 w 281"/>
                <a:gd name="T33" fmla="*/ 133 h 396"/>
                <a:gd name="T34" fmla="*/ 246 w 281"/>
                <a:gd name="T35" fmla="*/ 342 h 396"/>
                <a:gd name="T36" fmla="*/ 265 w 281"/>
                <a:gd name="T37" fmla="*/ 356 h 396"/>
                <a:gd name="T38" fmla="*/ 281 w 281"/>
                <a:gd name="T39" fmla="*/ 342 h 396"/>
                <a:gd name="T40" fmla="*/ 281 w 281"/>
                <a:gd name="T41" fmla="*/ 117 h 396"/>
                <a:gd name="T42" fmla="*/ 274 w 281"/>
                <a:gd name="T43" fmla="*/ 10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1" h="396">
                  <a:moveTo>
                    <a:pt x="274" y="106"/>
                  </a:moveTo>
                  <a:cubicBezTo>
                    <a:pt x="94" y="13"/>
                    <a:pt x="94" y="13"/>
                    <a:pt x="94" y="13"/>
                  </a:cubicBezTo>
                  <a:cubicBezTo>
                    <a:pt x="69" y="0"/>
                    <a:pt x="21" y="25"/>
                    <a:pt x="7" y="47"/>
                  </a:cubicBezTo>
                  <a:cubicBezTo>
                    <a:pt x="0" y="57"/>
                    <a:pt x="1" y="64"/>
                    <a:pt x="1" y="68"/>
                  </a:cubicBezTo>
                  <a:cubicBezTo>
                    <a:pt x="3" y="278"/>
                    <a:pt x="3" y="278"/>
                    <a:pt x="3" y="278"/>
                  </a:cubicBezTo>
                  <a:cubicBezTo>
                    <a:pt x="3" y="282"/>
                    <a:pt x="9" y="288"/>
                    <a:pt x="14" y="291"/>
                  </a:cubicBezTo>
                  <a:cubicBezTo>
                    <a:pt x="24" y="297"/>
                    <a:pt x="175" y="392"/>
                    <a:pt x="179" y="394"/>
                  </a:cubicBezTo>
                  <a:cubicBezTo>
                    <a:pt x="181" y="396"/>
                    <a:pt x="184" y="396"/>
                    <a:pt x="187" y="396"/>
                  </a:cubicBezTo>
                  <a:cubicBezTo>
                    <a:pt x="189" y="396"/>
                    <a:pt x="191" y="396"/>
                    <a:pt x="193" y="395"/>
                  </a:cubicBezTo>
                  <a:cubicBezTo>
                    <a:pt x="198" y="393"/>
                    <a:pt x="201" y="388"/>
                    <a:pt x="201" y="384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1" y="159"/>
                    <a:pt x="198" y="155"/>
                    <a:pt x="194" y="15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2" y="57"/>
                    <a:pt x="39" y="50"/>
                    <a:pt x="53" y="43"/>
                  </a:cubicBezTo>
                  <a:cubicBezTo>
                    <a:pt x="67" y="36"/>
                    <a:pt x="77" y="38"/>
                    <a:pt x="80" y="39"/>
                  </a:cubicBezTo>
                  <a:cubicBezTo>
                    <a:pt x="80" y="39"/>
                    <a:pt x="237" y="123"/>
                    <a:pt x="242" y="126"/>
                  </a:cubicBezTo>
                  <a:cubicBezTo>
                    <a:pt x="246" y="128"/>
                    <a:pt x="246" y="129"/>
                    <a:pt x="246" y="133"/>
                  </a:cubicBezTo>
                  <a:cubicBezTo>
                    <a:pt x="246" y="137"/>
                    <a:pt x="246" y="342"/>
                    <a:pt x="246" y="342"/>
                  </a:cubicBezTo>
                  <a:cubicBezTo>
                    <a:pt x="246" y="352"/>
                    <a:pt x="257" y="356"/>
                    <a:pt x="265" y="356"/>
                  </a:cubicBezTo>
                  <a:cubicBezTo>
                    <a:pt x="272" y="356"/>
                    <a:pt x="281" y="349"/>
                    <a:pt x="281" y="342"/>
                  </a:cubicBezTo>
                  <a:cubicBezTo>
                    <a:pt x="281" y="117"/>
                    <a:pt x="281" y="117"/>
                    <a:pt x="281" y="117"/>
                  </a:cubicBezTo>
                  <a:cubicBezTo>
                    <a:pt x="281" y="112"/>
                    <a:pt x="278" y="108"/>
                    <a:pt x="274" y="1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773741" y="3028443"/>
            <a:ext cx="3091125" cy="738958"/>
            <a:chOff x="3031241" y="4224704"/>
            <a:chExt cx="4121726" cy="985332"/>
          </a:xfrm>
        </p:grpSpPr>
        <p:grpSp>
          <p:nvGrpSpPr>
            <p:cNvPr id="13" name="Group 12"/>
            <p:cNvGrpSpPr/>
            <p:nvPr/>
          </p:nvGrpSpPr>
          <p:grpSpPr>
            <a:xfrm flipH="1">
              <a:off x="3031241" y="4224704"/>
              <a:ext cx="4121726" cy="985332"/>
              <a:chOff x="3876268" y="3881472"/>
              <a:chExt cx="4404882" cy="1053023"/>
            </a:xfrm>
          </p:grpSpPr>
          <p:grpSp>
            <p:nvGrpSpPr>
              <p:cNvPr id="52" name="Group 51"/>
              <p:cNvGrpSpPr/>
              <p:nvPr/>
            </p:nvGrpSpPr>
            <p:grpSpPr>
              <a:xfrm>
                <a:off x="3876268" y="3881472"/>
                <a:ext cx="4404882" cy="1053023"/>
                <a:chOff x="3237996" y="3925716"/>
                <a:chExt cx="4404882" cy="1053023"/>
              </a:xfrm>
            </p:grpSpPr>
            <p:sp>
              <p:nvSpPr>
                <p:cNvPr id="56" name="Rectangle 36"/>
                <p:cNvSpPr>
                  <a:spLocks noChangeArrowheads="1"/>
                </p:cNvSpPr>
                <p:nvPr/>
              </p:nvSpPr>
              <p:spPr bwMode="auto">
                <a:xfrm flipH="1">
                  <a:off x="3767775" y="3943011"/>
                  <a:ext cx="1639995" cy="103529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68576" tIns="34288" rIns="68576" bIns="3428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569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Rectangle 40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925716"/>
                  <a:ext cx="1244287" cy="16060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68576" tIns="34288" rIns="68576" bIns="3428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569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Freeform 45"/>
                <p:cNvSpPr>
                  <a:spLocks/>
                </p:cNvSpPr>
                <p:nvPr/>
              </p:nvSpPr>
              <p:spPr bwMode="auto">
                <a:xfrm flipH="1">
                  <a:off x="5407769" y="3925716"/>
                  <a:ext cx="990821" cy="1052592"/>
                </a:xfrm>
                <a:custGeom>
                  <a:avLst/>
                  <a:gdLst>
                    <a:gd name="T0" fmla="*/ 401 w 401"/>
                    <a:gd name="T1" fmla="*/ 426 h 426"/>
                    <a:gd name="T2" fmla="*/ 0 w 401"/>
                    <a:gd name="T3" fmla="*/ 65 h 426"/>
                    <a:gd name="T4" fmla="*/ 0 w 401"/>
                    <a:gd name="T5" fmla="*/ 0 h 426"/>
                    <a:gd name="T6" fmla="*/ 401 w 401"/>
                    <a:gd name="T7" fmla="*/ 7 h 426"/>
                    <a:gd name="T8" fmla="*/ 401 w 401"/>
                    <a:gd name="T9" fmla="*/ 426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6">
                      <a:moveTo>
                        <a:pt x="401" y="426"/>
                      </a:moveTo>
                      <a:lnTo>
                        <a:pt x="0" y="65"/>
                      </a:lnTo>
                      <a:lnTo>
                        <a:pt x="0" y="0"/>
                      </a:lnTo>
                      <a:lnTo>
                        <a:pt x="401" y="7"/>
                      </a:lnTo>
                      <a:lnTo>
                        <a:pt x="401" y="42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68576" tIns="34288" rIns="68576" bIns="3428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569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>
                  <a:off x="3237996" y="3943444"/>
                  <a:ext cx="1035295" cy="1035295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</a:pPr>
                  <a:endParaRPr lang="en-US" sz="569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4" name="Oval 53"/>
              <p:cNvSpPr/>
              <p:nvPr/>
            </p:nvSpPr>
            <p:spPr>
              <a:xfrm>
                <a:off x="3989228" y="4009186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569" dirty="0">
                  <a:solidFill>
                    <a:srgbClr val="00BBD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" name="Freeform 61"/>
            <p:cNvSpPr>
              <a:spLocks noEditPoints="1"/>
            </p:cNvSpPr>
            <p:nvPr/>
          </p:nvSpPr>
          <p:spPr bwMode="auto">
            <a:xfrm>
              <a:off x="6472235" y="4547297"/>
              <a:ext cx="432870" cy="339742"/>
            </a:xfrm>
            <a:custGeom>
              <a:avLst/>
              <a:gdLst>
                <a:gd name="T0" fmla="*/ 50 w 106"/>
                <a:gd name="T1" fmla="*/ 11 h 83"/>
                <a:gd name="T2" fmla="*/ 51 w 106"/>
                <a:gd name="T3" fmla="*/ 11 h 83"/>
                <a:gd name="T4" fmla="*/ 51 w 106"/>
                <a:gd name="T5" fmla="*/ 43 h 83"/>
                <a:gd name="T6" fmla="*/ 19 w 106"/>
                <a:gd name="T7" fmla="*/ 27 h 83"/>
                <a:gd name="T8" fmla="*/ 19 w 106"/>
                <a:gd name="T9" fmla="*/ 26 h 83"/>
                <a:gd name="T10" fmla="*/ 55 w 106"/>
                <a:gd name="T11" fmla="*/ 42 h 83"/>
                <a:gd name="T12" fmla="*/ 56 w 106"/>
                <a:gd name="T13" fmla="*/ 43 h 83"/>
                <a:gd name="T14" fmla="*/ 87 w 106"/>
                <a:gd name="T15" fmla="*/ 27 h 83"/>
                <a:gd name="T16" fmla="*/ 56 w 106"/>
                <a:gd name="T17" fmla="*/ 11 h 83"/>
                <a:gd name="T18" fmla="*/ 55 w 106"/>
                <a:gd name="T19" fmla="*/ 11 h 83"/>
                <a:gd name="T20" fmla="*/ 15 w 106"/>
                <a:gd name="T21" fmla="*/ 29 h 83"/>
                <a:gd name="T22" fmla="*/ 1 w 106"/>
                <a:gd name="T23" fmla="*/ 35 h 83"/>
                <a:gd name="T24" fmla="*/ 1 w 106"/>
                <a:gd name="T25" fmla="*/ 37 h 83"/>
                <a:gd name="T26" fmla="*/ 34 w 106"/>
                <a:gd name="T27" fmla="*/ 53 h 83"/>
                <a:gd name="T28" fmla="*/ 48 w 106"/>
                <a:gd name="T29" fmla="*/ 46 h 83"/>
                <a:gd name="T30" fmla="*/ 105 w 106"/>
                <a:gd name="T31" fmla="*/ 16 h 83"/>
                <a:gd name="T32" fmla="*/ 105 w 106"/>
                <a:gd name="T33" fmla="*/ 18 h 83"/>
                <a:gd name="T34" fmla="*/ 91 w 106"/>
                <a:gd name="T35" fmla="*/ 25 h 83"/>
                <a:gd name="T36" fmla="*/ 58 w 106"/>
                <a:gd name="T37" fmla="*/ 8 h 83"/>
                <a:gd name="T38" fmla="*/ 72 w 106"/>
                <a:gd name="T39" fmla="*/ 0 h 83"/>
                <a:gd name="T40" fmla="*/ 105 w 106"/>
                <a:gd name="T41" fmla="*/ 16 h 83"/>
                <a:gd name="T42" fmla="*/ 106 w 106"/>
                <a:gd name="T43" fmla="*/ 36 h 83"/>
                <a:gd name="T44" fmla="*/ 72 w 106"/>
                <a:gd name="T45" fmla="*/ 53 h 83"/>
                <a:gd name="T46" fmla="*/ 58 w 106"/>
                <a:gd name="T47" fmla="*/ 47 h 83"/>
                <a:gd name="T48" fmla="*/ 58 w 106"/>
                <a:gd name="T49" fmla="*/ 45 h 83"/>
                <a:gd name="T50" fmla="*/ 92 w 106"/>
                <a:gd name="T51" fmla="*/ 29 h 83"/>
                <a:gd name="T52" fmla="*/ 48 w 106"/>
                <a:gd name="T53" fmla="*/ 7 h 83"/>
                <a:gd name="T54" fmla="*/ 33 w 106"/>
                <a:gd name="T55" fmla="*/ 0 h 83"/>
                <a:gd name="T56" fmla="*/ 0 w 106"/>
                <a:gd name="T57" fmla="*/ 17 h 83"/>
                <a:gd name="T58" fmla="*/ 14 w 106"/>
                <a:gd name="T59" fmla="*/ 25 h 83"/>
                <a:gd name="T60" fmla="*/ 48 w 106"/>
                <a:gd name="T61" fmla="*/ 9 h 83"/>
                <a:gd name="T62" fmla="*/ 48 w 106"/>
                <a:gd name="T63" fmla="*/ 7 h 83"/>
                <a:gd name="T64" fmla="*/ 55 w 106"/>
                <a:gd name="T65" fmla="*/ 82 h 83"/>
                <a:gd name="T66" fmla="*/ 56 w 106"/>
                <a:gd name="T67" fmla="*/ 83 h 83"/>
                <a:gd name="T68" fmla="*/ 90 w 106"/>
                <a:gd name="T69" fmla="*/ 65 h 83"/>
                <a:gd name="T70" fmla="*/ 89 w 106"/>
                <a:gd name="T71" fmla="*/ 49 h 83"/>
                <a:gd name="T72" fmla="*/ 73 w 106"/>
                <a:gd name="T73" fmla="*/ 57 h 83"/>
                <a:gd name="T74" fmla="*/ 72 w 106"/>
                <a:gd name="T75" fmla="*/ 57 h 83"/>
                <a:gd name="T76" fmla="*/ 56 w 106"/>
                <a:gd name="T77" fmla="*/ 49 h 83"/>
                <a:gd name="T78" fmla="*/ 55 w 106"/>
                <a:gd name="T79" fmla="*/ 50 h 83"/>
                <a:gd name="T80" fmla="*/ 17 w 106"/>
                <a:gd name="T81" fmla="*/ 49 h 83"/>
                <a:gd name="T82" fmla="*/ 33 w 106"/>
                <a:gd name="T83" fmla="*/ 57 h 83"/>
                <a:gd name="T84" fmla="*/ 50 w 106"/>
                <a:gd name="T85" fmla="*/ 49 h 83"/>
                <a:gd name="T86" fmla="*/ 51 w 106"/>
                <a:gd name="T87" fmla="*/ 50 h 83"/>
                <a:gd name="T88" fmla="*/ 51 w 106"/>
                <a:gd name="T89" fmla="*/ 83 h 83"/>
                <a:gd name="T90" fmla="*/ 17 w 106"/>
                <a:gd name="T91" fmla="*/ 66 h 83"/>
                <a:gd name="T92" fmla="*/ 16 w 106"/>
                <a:gd name="T93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773741" y="3149818"/>
            <a:ext cx="3091125" cy="1371543"/>
            <a:chOff x="3031241" y="4386546"/>
            <a:chExt cx="4121726" cy="1828824"/>
          </a:xfrm>
        </p:grpSpPr>
        <p:grpSp>
          <p:nvGrpSpPr>
            <p:cNvPr id="12" name="Group 11"/>
            <p:cNvGrpSpPr/>
            <p:nvPr/>
          </p:nvGrpSpPr>
          <p:grpSpPr>
            <a:xfrm flipH="1">
              <a:off x="3031241" y="4386546"/>
              <a:ext cx="4121726" cy="1828824"/>
              <a:chOff x="3876268" y="4054432"/>
              <a:chExt cx="4404882" cy="1954461"/>
            </a:xfrm>
          </p:grpSpPr>
          <p:grpSp>
            <p:nvGrpSpPr>
              <p:cNvPr id="60" name="Group 59"/>
              <p:cNvGrpSpPr/>
              <p:nvPr/>
            </p:nvGrpSpPr>
            <p:grpSpPr>
              <a:xfrm>
                <a:off x="3876268" y="4054432"/>
                <a:ext cx="4404882" cy="1954461"/>
                <a:chOff x="3237996" y="4098676"/>
                <a:chExt cx="4404882" cy="1954461"/>
              </a:xfrm>
            </p:grpSpPr>
            <p:sp>
              <p:nvSpPr>
                <p:cNvPr id="62" name="Rectangle 37"/>
                <p:cNvSpPr>
                  <a:spLocks noChangeArrowheads="1"/>
                </p:cNvSpPr>
                <p:nvPr/>
              </p:nvSpPr>
              <p:spPr bwMode="auto">
                <a:xfrm flipH="1">
                  <a:off x="3767775" y="5017842"/>
                  <a:ext cx="1639995" cy="103529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68576" tIns="34288" rIns="68576" bIns="3428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569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Rectangle 41"/>
                <p:cNvSpPr>
                  <a:spLocks noChangeArrowheads="1"/>
                </p:cNvSpPr>
                <p:nvPr/>
              </p:nvSpPr>
              <p:spPr bwMode="auto">
                <a:xfrm flipH="1">
                  <a:off x="6398591" y="4098676"/>
                  <a:ext cx="1244287" cy="15566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68576" tIns="34288" rIns="68576" bIns="3428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569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44"/>
                <p:cNvSpPr>
                  <a:spLocks/>
                </p:cNvSpPr>
                <p:nvPr/>
              </p:nvSpPr>
              <p:spPr bwMode="auto">
                <a:xfrm flipH="1">
                  <a:off x="5407769" y="4098676"/>
                  <a:ext cx="990821" cy="1954461"/>
                </a:xfrm>
                <a:custGeom>
                  <a:avLst/>
                  <a:gdLst>
                    <a:gd name="T0" fmla="*/ 401 w 401"/>
                    <a:gd name="T1" fmla="*/ 791 h 791"/>
                    <a:gd name="T2" fmla="*/ 0 w 401"/>
                    <a:gd name="T3" fmla="*/ 63 h 791"/>
                    <a:gd name="T4" fmla="*/ 0 w 401"/>
                    <a:gd name="T5" fmla="*/ 0 h 791"/>
                    <a:gd name="T6" fmla="*/ 401 w 401"/>
                    <a:gd name="T7" fmla="*/ 372 h 791"/>
                    <a:gd name="T8" fmla="*/ 401 w 401"/>
                    <a:gd name="T9" fmla="*/ 791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1">
                      <a:moveTo>
                        <a:pt x="401" y="791"/>
                      </a:moveTo>
                      <a:lnTo>
                        <a:pt x="0" y="63"/>
                      </a:lnTo>
                      <a:lnTo>
                        <a:pt x="0" y="0"/>
                      </a:lnTo>
                      <a:lnTo>
                        <a:pt x="401" y="372"/>
                      </a:lnTo>
                      <a:lnTo>
                        <a:pt x="401" y="79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68576" tIns="34288" rIns="68576" bIns="3428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569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Oval 64"/>
                <p:cNvSpPr/>
                <p:nvPr/>
              </p:nvSpPr>
              <p:spPr>
                <a:xfrm>
                  <a:off x="3237996" y="5017841"/>
                  <a:ext cx="1035295" cy="103529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</a:pPr>
                  <a:endParaRPr lang="en-US" sz="569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1" name="Oval 60"/>
              <p:cNvSpPr/>
              <p:nvPr/>
            </p:nvSpPr>
            <p:spPr>
              <a:xfrm>
                <a:off x="3989229" y="5088670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569" dirty="0">
                  <a:solidFill>
                    <a:srgbClr val="93796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Freeform 81"/>
            <p:cNvSpPr>
              <a:spLocks noEditPoints="1"/>
            </p:cNvSpPr>
            <p:nvPr/>
          </p:nvSpPr>
          <p:spPr bwMode="auto">
            <a:xfrm>
              <a:off x="6468227" y="5534859"/>
              <a:ext cx="400730" cy="392275"/>
            </a:xfrm>
            <a:custGeom>
              <a:avLst/>
              <a:gdLst>
                <a:gd name="T0" fmla="*/ 86 w 100"/>
                <a:gd name="T1" fmla="*/ 61 h 98"/>
                <a:gd name="T2" fmla="*/ 100 w 100"/>
                <a:gd name="T3" fmla="*/ 55 h 98"/>
                <a:gd name="T4" fmla="*/ 100 w 100"/>
                <a:gd name="T5" fmla="*/ 44 h 98"/>
                <a:gd name="T6" fmla="*/ 86 w 100"/>
                <a:gd name="T7" fmla="*/ 38 h 98"/>
                <a:gd name="T8" fmla="*/ 84 w 100"/>
                <a:gd name="T9" fmla="*/ 32 h 98"/>
                <a:gd name="T10" fmla="*/ 89 w 100"/>
                <a:gd name="T11" fmla="*/ 18 h 98"/>
                <a:gd name="T12" fmla="*/ 82 w 100"/>
                <a:gd name="T13" fmla="*/ 11 h 98"/>
                <a:gd name="T14" fmla="*/ 68 w 100"/>
                <a:gd name="T15" fmla="*/ 16 h 98"/>
                <a:gd name="T16" fmla="*/ 62 w 100"/>
                <a:gd name="T17" fmla="*/ 14 h 98"/>
                <a:gd name="T18" fmla="*/ 56 w 100"/>
                <a:gd name="T19" fmla="*/ 0 h 98"/>
                <a:gd name="T20" fmla="*/ 45 w 100"/>
                <a:gd name="T21" fmla="*/ 0 h 98"/>
                <a:gd name="T22" fmla="*/ 39 w 100"/>
                <a:gd name="T23" fmla="*/ 14 h 98"/>
                <a:gd name="T24" fmla="*/ 33 w 100"/>
                <a:gd name="T25" fmla="*/ 16 h 98"/>
                <a:gd name="T26" fmla="*/ 19 w 100"/>
                <a:gd name="T27" fmla="*/ 11 h 98"/>
                <a:gd name="T28" fmla="*/ 11 w 100"/>
                <a:gd name="T29" fmla="*/ 18 h 98"/>
                <a:gd name="T30" fmla="*/ 17 w 100"/>
                <a:gd name="T31" fmla="*/ 32 h 98"/>
                <a:gd name="T32" fmla="*/ 15 w 100"/>
                <a:gd name="T33" fmla="*/ 38 h 98"/>
                <a:gd name="T34" fmla="*/ 0 w 100"/>
                <a:gd name="T35" fmla="*/ 45 h 98"/>
                <a:gd name="T36" fmla="*/ 0 w 100"/>
                <a:gd name="T37" fmla="*/ 55 h 98"/>
                <a:gd name="T38" fmla="*/ 15 w 100"/>
                <a:gd name="T39" fmla="*/ 61 h 98"/>
                <a:gd name="T40" fmla="*/ 17 w 100"/>
                <a:gd name="T41" fmla="*/ 67 h 98"/>
                <a:gd name="T42" fmla="*/ 12 w 100"/>
                <a:gd name="T43" fmla="*/ 80 h 98"/>
                <a:gd name="T44" fmla="*/ 19 w 100"/>
                <a:gd name="T45" fmla="*/ 88 h 98"/>
                <a:gd name="T46" fmla="*/ 33 w 100"/>
                <a:gd name="T47" fmla="*/ 83 h 98"/>
                <a:gd name="T48" fmla="*/ 39 w 100"/>
                <a:gd name="T49" fmla="*/ 85 h 98"/>
                <a:gd name="T50" fmla="*/ 45 w 100"/>
                <a:gd name="T51" fmla="*/ 98 h 98"/>
                <a:gd name="T52" fmla="*/ 56 w 100"/>
                <a:gd name="T53" fmla="*/ 98 h 98"/>
                <a:gd name="T54" fmla="*/ 62 w 100"/>
                <a:gd name="T55" fmla="*/ 85 h 98"/>
                <a:gd name="T56" fmla="*/ 68 w 100"/>
                <a:gd name="T57" fmla="*/ 82 h 98"/>
                <a:gd name="T58" fmla="*/ 82 w 100"/>
                <a:gd name="T59" fmla="*/ 88 h 98"/>
                <a:gd name="T60" fmla="*/ 90 w 100"/>
                <a:gd name="T61" fmla="*/ 80 h 98"/>
                <a:gd name="T62" fmla="*/ 84 w 100"/>
                <a:gd name="T63" fmla="*/ 67 h 98"/>
                <a:gd name="T64" fmla="*/ 86 w 100"/>
                <a:gd name="T65" fmla="*/ 61 h 98"/>
                <a:gd name="T66" fmla="*/ 86 w 100"/>
                <a:gd name="T67" fmla="*/ 61 h 98"/>
                <a:gd name="T68" fmla="*/ 50 w 100"/>
                <a:gd name="T69" fmla="*/ 65 h 98"/>
                <a:gd name="T70" fmla="*/ 35 w 100"/>
                <a:gd name="T71" fmla="*/ 50 h 98"/>
                <a:gd name="T72" fmla="*/ 50 w 100"/>
                <a:gd name="T73" fmla="*/ 33 h 98"/>
                <a:gd name="T74" fmla="*/ 66 w 100"/>
                <a:gd name="T75" fmla="*/ 50 h 98"/>
                <a:gd name="T76" fmla="*/ 50 w 100"/>
                <a:gd name="T7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98">
                  <a:moveTo>
                    <a:pt x="86" y="61"/>
                  </a:moveTo>
                  <a:cubicBezTo>
                    <a:pt x="86" y="61"/>
                    <a:pt x="100" y="56"/>
                    <a:pt x="100" y="5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0" y="42"/>
                    <a:pt x="86" y="38"/>
                    <a:pt x="86" y="38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2"/>
                    <a:pt x="90" y="19"/>
                    <a:pt x="89" y="18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1" y="10"/>
                    <a:pt x="68" y="16"/>
                    <a:pt x="68" y="16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39" y="14"/>
                    <a:pt x="39" y="14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20" y="10"/>
                    <a:pt x="19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7" y="32"/>
                    <a:pt x="17" y="32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0" y="44"/>
                    <a:pt x="0" y="4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5" y="61"/>
                    <a:pt x="15" y="61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1" y="80"/>
                    <a:pt x="12" y="80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20" y="89"/>
                    <a:pt x="33" y="83"/>
                    <a:pt x="33" y="83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7" y="98"/>
                    <a:pt x="62" y="85"/>
                    <a:pt x="62" y="85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82"/>
                    <a:pt x="81" y="88"/>
                    <a:pt x="82" y="88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6" y="61"/>
                    <a:pt x="86" y="61"/>
                    <a:pt x="86" y="61"/>
                  </a:cubicBezTo>
                  <a:close/>
                  <a:moveTo>
                    <a:pt x="50" y="65"/>
                  </a:moveTo>
                  <a:cubicBezTo>
                    <a:pt x="42" y="65"/>
                    <a:pt x="35" y="58"/>
                    <a:pt x="35" y="50"/>
                  </a:cubicBezTo>
                  <a:cubicBezTo>
                    <a:pt x="35" y="40"/>
                    <a:pt x="42" y="33"/>
                    <a:pt x="50" y="33"/>
                  </a:cubicBezTo>
                  <a:cubicBezTo>
                    <a:pt x="59" y="33"/>
                    <a:pt x="66" y="40"/>
                    <a:pt x="66" y="50"/>
                  </a:cubicBezTo>
                  <a:cubicBezTo>
                    <a:pt x="66" y="58"/>
                    <a:pt x="59" y="65"/>
                    <a:pt x="50" y="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029429" y="2063065"/>
            <a:ext cx="1794988" cy="1802497"/>
            <a:chOff x="705364" y="2937461"/>
            <a:chExt cx="2393449" cy="2403462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 flipH="1">
              <a:off x="705364" y="2937461"/>
              <a:ext cx="2393448" cy="2403461"/>
            </a:xfrm>
            <a:custGeom>
              <a:avLst/>
              <a:gdLst>
                <a:gd name="T0" fmla="*/ 252 w 505"/>
                <a:gd name="T1" fmla="*/ 0 h 505"/>
                <a:gd name="T2" fmla="*/ 331 w 505"/>
                <a:gd name="T3" fmla="*/ 78 h 505"/>
                <a:gd name="T4" fmla="*/ 252 w 505"/>
                <a:gd name="T5" fmla="*/ 157 h 505"/>
                <a:gd name="T6" fmla="*/ 157 w 505"/>
                <a:gd name="T7" fmla="*/ 252 h 505"/>
                <a:gd name="T8" fmla="*/ 252 w 505"/>
                <a:gd name="T9" fmla="*/ 348 h 505"/>
                <a:gd name="T10" fmla="*/ 348 w 505"/>
                <a:gd name="T11" fmla="*/ 252 h 505"/>
                <a:gd name="T12" fmla="*/ 427 w 505"/>
                <a:gd name="T13" fmla="*/ 174 h 505"/>
                <a:gd name="T14" fmla="*/ 505 w 505"/>
                <a:gd name="T15" fmla="*/ 252 h 505"/>
                <a:gd name="T16" fmla="*/ 252 w 505"/>
                <a:gd name="T17" fmla="*/ 505 h 505"/>
                <a:gd name="T18" fmla="*/ 0 w 505"/>
                <a:gd name="T19" fmla="*/ 252 h 505"/>
                <a:gd name="T20" fmla="*/ 252 w 505"/>
                <a:gd name="T21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505">
                  <a:moveTo>
                    <a:pt x="252" y="0"/>
                  </a:moveTo>
                  <a:cubicBezTo>
                    <a:pt x="296" y="0"/>
                    <a:pt x="331" y="35"/>
                    <a:pt x="331" y="78"/>
                  </a:cubicBezTo>
                  <a:cubicBezTo>
                    <a:pt x="331" y="121"/>
                    <a:pt x="296" y="157"/>
                    <a:pt x="252" y="157"/>
                  </a:cubicBezTo>
                  <a:cubicBezTo>
                    <a:pt x="200" y="157"/>
                    <a:pt x="157" y="200"/>
                    <a:pt x="157" y="252"/>
                  </a:cubicBezTo>
                  <a:cubicBezTo>
                    <a:pt x="157" y="305"/>
                    <a:pt x="200" y="348"/>
                    <a:pt x="252" y="348"/>
                  </a:cubicBezTo>
                  <a:cubicBezTo>
                    <a:pt x="305" y="348"/>
                    <a:pt x="348" y="305"/>
                    <a:pt x="348" y="252"/>
                  </a:cubicBezTo>
                  <a:cubicBezTo>
                    <a:pt x="348" y="209"/>
                    <a:pt x="383" y="174"/>
                    <a:pt x="427" y="174"/>
                  </a:cubicBezTo>
                  <a:cubicBezTo>
                    <a:pt x="470" y="174"/>
                    <a:pt x="505" y="209"/>
                    <a:pt x="505" y="252"/>
                  </a:cubicBezTo>
                  <a:cubicBezTo>
                    <a:pt x="505" y="392"/>
                    <a:pt x="392" y="505"/>
                    <a:pt x="252" y="505"/>
                  </a:cubicBezTo>
                  <a:cubicBezTo>
                    <a:pt x="113" y="505"/>
                    <a:pt x="0" y="392"/>
                    <a:pt x="0" y="252"/>
                  </a:cubicBezTo>
                  <a:cubicBezTo>
                    <a:pt x="0" y="113"/>
                    <a:pt x="113" y="0"/>
                    <a:pt x="2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 flipH="1">
              <a:off x="705364" y="2937461"/>
              <a:ext cx="1199729" cy="1574266"/>
            </a:xfrm>
            <a:custGeom>
              <a:avLst/>
              <a:gdLst>
                <a:gd name="T0" fmla="*/ 0 w 253"/>
                <a:gd name="T1" fmla="*/ 157 h 331"/>
                <a:gd name="T2" fmla="*/ 96 w 253"/>
                <a:gd name="T3" fmla="*/ 252 h 331"/>
                <a:gd name="T4" fmla="*/ 175 w 253"/>
                <a:gd name="T5" fmla="*/ 331 h 331"/>
                <a:gd name="T6" fmla="*/ 253 w 253"/>
                <a:gd name="T7" fmla="*/ 252 h 331"/>
                <a:gd name="T8" fmla="*/ 0 w 253"/>
                <a:gd name="T9" fmla="*/ 0 h 331"/>
                <a:gd name="T10" fmla="*/ 0 w 253"/>
                <a:gd name="T11" fmla="*/ 15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331">
                  <a:moveTo>
                    <a:pt x="0" y="157"/>
                  </a:moveTo>
                  <a:cubicBezTo>
                    <a:pt x="53" y="157"/>
                    <a:pt x="96" y="200"/>
                    <a:pt x="96" y="252"/>
                  </a:cubicBezTo>
                  <a:cubicBezTo>
                    <a:pt x="96" y="296"/>
                    <a:pt x="131" y="331"/>
                    <a:pt x="175" y="331"/>
                  </a:cubicBezTo>
                  <a:cubicBezTo>
                    <a:pt x="218" y="331"/>
                    <a:pt x="253" y="296"/>
                    <a:pt x="253" y="252"/>
                  </a:cubicBezTo>
                  <a:cubicBezTo>
                    <a:pt x="253" y="113"/>
                    <a:pt x="140" y="0"/>
                    <a:pt x="0" y="0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 flipH="1">
              <a:off x="1530552" y="2937461"/>
              <a:ext cx="743071" cy="7470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 flipH="1">
              <a:off x="705364" y="4137190"/>
              <a:ext cx="1568259" cy="1203733"/>
            </a:xfrm>
            <a:custGeom>
              <a:avLst/>
              <a:gdLst>
                <a:gd name="T0" fmla="*/ 174 w 331"/>
                <a:gd name="T1" fmla="*/ 0 h 253"/>
                <a:gd name="T2" fmla="*/ 78 w 331"/>
                <a:gd name="T3" fmla="*/ 96 h 253"/>
                <a:gd name="T4" fmla="*/ 0 w 331"/>
                <a:gd name="T5" fmla="*/ 175 h 253"/>
                <a:gd name="T6" fmla="*/ 78 w 331"/>
                <a:gd name="T7" fmla="*/ 253 h 253"/>
                <a:gd name="T8" fmla="*/ 331 w 331"/>
                <a:gd name="T9" fmla="*/ 0 h 253"/>
                <a:gd name="T10" fmla="*/ 174 w 331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53">
                  <a:moveTo>
                    <a:pt x="174" y="0"/>
                  </a:moveTo>
                  <a:cubicBezTo>
                    <a:pt x="174" y="53"/>
                    <a:pt x="131" y="96"/>
                    <a:pt x="78" y="96"/>
                  </a:cubicBezTo>
                  <a:cubicBezTo>
                    <a:pt x="35" y="96"/>
                    <a:pt x="0" y="131"/>
                    <a:pt x="0" y="175"/>
                  </a:cubicBezTo>
                  <a:cubicBezTo>
                    <a:pt x="0" y="218"/>
                    <a:pt x="35" y="253"/>
                    <a:pt x="78" y="253"/>
                  </a:cubicBezTo>
                  <a:cubicBezTo>
                    <a:pt x="218" y="253"/>
                    <a:pt x="331" y="140"/>
                    <a:pt x="331" y="0"/>
                  </a:cubicBezTo>
                  <a:lnTo>
                    <a:pt x="17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 flipH="1">
              <a:off x="705364" y="3764652"/>
              <a:ext cx="745073" cy="7470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 flipH="1">
              <a:off x="1905093" y="3764652"/>
              <a:ext cx="1193719" cy="1576271"/>
            </a:xfrm>
            <a:custGeom>
              <a:avLst/>
              <a:gdLst>
                <a:gd name="T0" fmla="*/ 252 w 252"/>
                <a:gd name="T1" fmla="*/ 174 h 331"/>
                <a:gd name="T2" fmla="*/ 157 w 252"/>
                <a:gd name="T3" fmla="*/ 78 h 331"/>
                <a:gd name="T4" fmla="*/ 78 w 252"/>
                <a:gd name="T5" fmla="*/ 0 h 331"/>
                <a:gd name="T6" fmla="*/ 0 w 252"/>
                <a:gd name="T7" fmla="*/ 78 h 331"/>
                <a:gd name="T8" fmla="*/ 252 w 252"/>
                <a:gd name="T9" fmla="*/ 331 h 331"/>
                <a:gd name="T10" fmla="*/ 252 w 252"/>
                <a:gd name="T11" fmla="*/ 17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331">
                  <a:moveTo>
                    <a:pt x="252" y="174"/>
                  </a:moveTo>
                  <a:cubicBezTo>
                    <a:pt x="200" y="174"/>
                    <a:pt x="157" y="131"/>
                    <a:pt x="157" y="78"/>
                  </a:cubicBezTo>
                  <a:cubicBezTo>
                    <a:pt x="157" y="35"/>
                    <a:pt x="122" y="0"/>
                    <a:pt x="78" y="0"/>
                  </a:cubicBezTo>
                  <a:cubicBezTo>
                    <a:pt x="35" y="0"/>
                    <a:pt x="0" y="35"/>
                    <a:pt x="0" y="78"/>
                  </a:cubicBezTo>
                  <a:cubicBezTo>
                    <a:pt x="0" y="218"/>
                    <a:pt x="113" y="331"/>
                    <a:pt x="252" y="331"/>
                  </a:cubicBezTo>
                  <a:lnTo>
                    <a:pt x="252" y="1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 flipH="1">
              <a:off x="1530552" y="4593847"/>
              <a:ext cx="743071" cy="7470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7"/>
            <p:cNvSpPr>
              <a:spLocks noChangeArrowheads="1"/>
            </p:cNvSpPr>
            <p:nvPr/>
          </p:nvSpPr>
          <p:spPr bwMode="auto">
            <a:xfrm flipH="1">
              <a:off x="2273623" y="3763651"/>
              <a:ext cx="825190" cy="7470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 flipH="1">
              <a:off x="1446432" y="3684537"/>
              <a:ext cx="909310" cy="9093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just">
                <a:lnSpc>
                  <a:spcPct val="120000"/>
                </a:lnSpc>
              </a:pPr>
              <a:endParaRPr lang="en-US" sz="56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609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uild="p"/>
      <p:bldP spid="74" grpId="0" build="p"/>
      <p:bldP spid="75" grpId="0" build="p"/>
      <p:bldP spid="7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3230240" y="1222847"/>
            <a:ext cx="2677568" cy="2700189"/>
            <a:chOff x="4306165" y="1925649"/>
            <a:chExt cx="3570288" cy="3600000"/>
          </a:xfrm>
        </p:grpSpPr>
        <p:grpSp>
          <p:nvGrpSpPr>
            <p:cNvPr id="50191" name="Group 1"/>
            <p:cNvGrpSpPr>
              <a:grpSpLocks noChangeAspect="1"/>
            </p:cNvGrpSpPr>
            <p:nvPr/>
          </p:nvGrpSpPr>
          <p:grpSpPr bwMode="auto">
            <a:xfrm rot="-2700000">
              <a:off x="4306165" y="1925649"/>
              <a:ext cx="3570288" cy="3600000"/>
              <a:chOff x="8022565" y="1756836"/>
              <a:chExt cx="3057586" cy="3083031"/>
            </a:xfrm>
          </p:grpSpPr>
          <p:grpSp>
            <p:nvGrpSpPr>
              <p:cNvPr id="50196" name="Group 33"/>
              <p:cNvGrpSpPr>
                <a:grpSpLocks/>
              </p:cNvGrpSpPr>
              <p:nvPr/>
            </p:nvGrpSpPr>
            <p:grpSpPr bwMode="auto">
              <a:xfrm>
                <a:off x="8022565" y="1783300"/>
                <a:ext cx="3057585" cy="3056567"/>
                <a:chOff x="1911669" y="890908"/>
                <a:chExt cx="4768056" cy="4767263"/>
              </a:xfrm>
            </p:grpSpPr>
            <p:sp>
              <p:nvSpPr>
                <p:cNvPr id="34" name="Block Arc 33"/>
                <p:cNvSpPr/>
                <p:nvPr/>
              </p:nvSpPr>
              <p:spPr>
                <a:xfrm>
                  <a:off x="1912418" y="890013"/>
                  <a:ext cx="4768059" cy="4768254"/>
                </a:xfrm>
                <a:prstGeom prst="blockArc">
                  <a:avLst>
                    <a:gd name="adj1" fmla="val 10817486"/>
                    <a:gd name="adj2" fmla="val 16183941"/>
                    <a:gd name="adj3" fmla="val 9951"/>
                  </a:avLst>
                </a:prstGeom>
                <a:solidFill>
                  <a:schemeClr val="accent1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en-US" sz="996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50214" name="Group 31"/>
                <p:cNvGrpSpPr>
                  <a:grpSpLocks/>
                </p:cNvGrpSpPr>
                <p:nvPr/>
              </p:nvGrpSpPr>
              <p:grpSpPr bwMode="auto">
                <a:xfrm>
                  <a:off x="2834801" y="1789433"/>
                  <a:ext cx="2921794" cy="2928938"/>
                  <a:chOff x="2429847" y="1482792"/>
                  <a:chExt cx="3877375" cy="3886854"/>
                </a:xfrm>
              </p:grpSpPr>
              <p:sp>
                <p:nvSpPr>
                  <p:cNvPr id="36" name="Block Arc 35"/>
                  <p:cNvSpPr/>
                  <p:nvPr/>
                </p:nvSpPr>
                <p:spPr>
                  <a:xfrm>
                    <a:off x="2426425" y="1456759"/>
                    <a:ext cx="3888198" cy="3891170"/>
                  </a:xfrm>
                  <a:prstGeom prst="blockArc">
                    <a:avLst>
                      <a:gd name="adj1" fmla="val 10792808"/>
                      <a:gd name="adj2" fmla="val 16214982"/>
                      <a:gd name="adj3" fmla="val 15945"/>
                    </a:avLst>
                  </a:prstGeom>
                  <a:solidFill>
                    <a:schemeClr val="accent2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lIns="0" tIns="0" rIns="0" bIns="0" anchor="ctr" anchorCtr="1"/>
                  <a:lstStyle/>
                  <a:p>
                    <a:pPr algn="ctr">
                      <a:lnSpc>
                        <a:spcPct val="120000"/>
                      </a:lnSpc>
                      <a:defRPr/>
                    </a:pPr>
                    <a:endParaRPr lang="en-US" sz="996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7" name="Block Arc 36"/>
                  <p:cNvSpPr/>
                  <p:nvPr/>
                </p:nvSpPr>
                <p:spPr>
                  <a:xfrm>
                    <a:off x="3538753" y="2528417"/>
                    <a:ext cx="1780918" cy="1769738"/>
                  </a:xfrm>
                  <a:prstGeom prst="blockArc">
                    <a:avLst>
                      <a:gd name="adj1" fmla="val 10792808"/>
                      <a:gd name="adj2" fmla="val 16040204"/>
                      <a:gd name="adj3" fmla="val 25863"/>
                    </a:avLst>
                  </a:prstGeom>
                  <a:solidFill>
                    <a:schemeClr val="accent3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lIns="0" tIns="0" rIns="0" bIns="0" anchor="ctr" anchorCtr="1"/>
                  <a:lstStyle/>
                  <a:p>
                    <a:pPr algn="ctr">
                      <a:lnSpc>
                        <a:spcPct val="120000"/>
                      </a:lnSpc>
                      <a:defRPr/>
                    </a:pPr>
                    <a:endParaRPr lang="en-US" sz="996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9" name="Block Arc 8"/>
              <p:cNvSpPr/>
              <p:nvPr/>
            </p:nvSpPr>
            <p:spPr bwMode="auto">
              <a:xfrm flipH="1">
                <a:off x="8322740" y="2082664"/>
                <a:ext cx="2455314" cy="2456366"/>
              </a:xfrm>
              <a:prstGeom prst="blockArc">
                <a:avLst>
                  <a:gd name="adj1" fmla="val 10802836"/>
                  <a:gd name="adj2" fmla="val 16193992"/>
                  <a:gd name="adj3" fmla="val 12234"/>
                </a:avLst>
              </a:prstGeom>
              <a:solidFill>
                <a:schemeClr val="bg2">
                  <a:lumMod val="75000"/>
                </a:scheme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0" tIns="0" rIns="0" bIns="0" anchor="ctr" anchorCtr="1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en-US" sz="99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Block Arc 9"/>
              <p:cNvSpPr/>
              <p:nvPr/>
            </p:nvSpPr>
            <p:spPr bwMode="auto">
              <a:xfrm flipH="1">
                <a:off x="8883630" y="2639260"/>
                <a:ext cx="1336419" cy="1317220"/>
              </a:xfrm>
              <a:prstGeom prst="blockArc">
                <a:avLst>
                  <a:gd name="adj1" fmla="val 10792808"/>
                  <a:gd name="adj2" fmla="val 16167251"/>
                  <a:gd name="adj3" fmla="val 17804"/>
                </a:avLst>
              </a:prstGeom>
              <a:solidFill>
                <a:schemeClr val="bg2">
                  <a:lumMod val="75000"/>
                </a:scheme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0" tIns="0" rIns="0" bIns="0" anchor="ctr" anchorCtr="1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en-US" sz="99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50199" name="Group 18"/>
              <p:cNvGrpSpPr>
                <a:grpSpLocks/>
              </p:cNvGrpSpPr>
              <p:nvPr/>
            </p:nvGrpSpPr>
            <p:grpSpPr bwMode="auto">
              <a:xfrm>
                <a:off x="8386890" y="2096104"/>
                <a:ext cx="984431" cy="1406067"/>
                <a:chOff x="2479504" y="1378466"/>
                <a:chExt cx="1535140" cy="2193013"/>
              </a:xfrm>
            </p:grpSpPr>
            <p:sp>
              <p:nvSpPr>
                <p:cNvPr id="31" name="TextBox 69"/>
                <p:cNvSpPr txBox="1">
                  <a:spLocks noChangeArrowheads="1"/>
                </p:cNvSpPr>
                <p:nvPr/>
              </p:nvSpPr>
              <p:spPr bwMode="auto">
                <a:xfrm rot="2700000">
                  <a:off x="2144392" y="1713578"/>
                  <a:ext cx="1009951" cy="3397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spcFirstLastPara="1" lIns="0" tIns="0" rIns="0" bIns="0" numCol="1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id-ID" sz="996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1</a:t>
                  </a:r>
                  <a:endParaRPr lang="nb-NO" sz="996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" name="TextBox 69"/>
                <p:cNvSpPr txBox="1">
                  <a:spLocks noChangeArrowheads="1"/>
                </p:cNvSpPr>
                <p:nvPr/>
              </p:nvSpPr>
              <p:spPr bwMode="auto">
                <a:xfrm rot="2700000">
                  <a:off x="2792415" y="2355399"/>
                  <a:ext cx="1009949" cy="3397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spcFirstLastPara="1" lIns="0" tIns="0" rIns="0" bIns="0" numCol="1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id-ID" sz="996" b="1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2</a:t>
                  </a:r>
                  <a:endParaRPr lang="nb-NO" sz="996" b="1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" name="TextBox 69"/>
                <p:cNvSpPr txBox="1">
                  <a:spLocks noChangeArrowheads="1"/>
                </p:cNvSpPr>
                <p:nvPr/>
              </p:nvSpPr>
              <p:spPr bwMode="auto">
                <a:xfrm rot="2700000">
                  <a:off x="3339752" y="2896587"/>
                  <a:ext cx="1010116" cy="3396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spcFirstLastPara="1" lIns="0" tIns="0" rIns="0" bIns="0" numCol="1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id-ID" sz="996" b="1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3</a:t>
                  </a:r>
                  <a:endParaRPr lang="nb-NO" sz="996" b="1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8" name="Group 56"/>
              <p:cNvGrpSpPr>
                <a:grpSpLocks/>
              </p:cNvGrpSpPr>
              <p:nvPr/>
            </p:nvGrpSpPr>
            <p:grpSpPr bwMode="auto">
              <a:xfrm flipV="1">
                <a:off x="8322878" y="2057098"/>
                <a:ext cx="2456452" cy="2456043"/>
                <a:chOff x="2379982" y="1359220"/>
                <a:chExt cx="3830637" cy="3830639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29" name="Block Arc 28"/>
                <p:cNvSpPr/>
                <p:nvPr/>
              </p:nvSpPr>
              <p:spPr>
                <a:xfrm>
                  <a:off x="2379903" y="1359220"/>
                  <a:ext cx="3830000" cy="3830639"/>
                </a:xfrm>
                <a:prstGeom prst="blockArc">
                  <a:avLst>
                    <a:gd name="adj1" fmla="val 10802836"/>
                    <a:gd name="adj2" fmla="val 16207129"/>
                    <a:gd name="adj3" fmla="val 11613"/>
                  </a:avLst>
                </a:prstGeom>
                <a:solidFill>
                  <a:schemeClr val="bg2">
                    <a:lumMod val="75000"/>
                  </a:schemeClr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en-US" sz="996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" name="Block Arc 29"/>
                <p:cNvSpPr/>
                <p:nvPr/>
              </p:nvSpPr>
              <p:spPr bwMode="auto">
                <a:xfrm>
                  <a:off x="3295738" y="2225995"/>
                  <a:ext cx="2041185" cy="2055814"/>
                </a:xfrm>
                <a:prstGeom prst="blockArc">
                  <a:avLst>
                    <a:gd name="adj1" fmla="val 10792808"/>
                    <a:gd name="adj2" fmla="val 16140419"/>
                    <a:gd name="adj3" fmla="val 18385"/>
                  </a:avLst>
                </a:prstGeom>
                <a:solidFill>
                  <a:schemeClr val="bg2">
                    <a:lumMod val="75000"/>
                  </a:schemeClr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en-US" sz="996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201" name="Group 36"/>
              <p:cNvGrpSpPr>
                <a:grpSpLocks/>
              </p:cNvGrpSpPr>
              <p:nvPr/>
            </p:nvGrpSpPr>
            <p:grpSpPr bwMode="auto">
              <a:xfrm flipV="1">
                <a:off x="8023074" y="1756836"/>
                <a:ext cx="3057077" cy="3056567"/>
                <a:chOff x="1911350" y="2526690"/>
                <a:chExt cx="4767263" cy="4767262"/>
              </a:xfrm>
            </p:grpSpPr>
            <p:sp>
              <p:nvSpPr>
                <p:cNvPr id="25" name="Block Arc 24"/>
                <p:cNvSpPr/>
                <p:nvPr/>
              </p:nvSpPr>
              <p:spPr bwMode="auto">
                <a:xfrm flipH="1">
                  <a:off x="1911305" y="2537169"/>
                  <a:ext cx="4768058" cy="4772495"/>
                </a:xfrm>
                <a:prstGeom prst="blockArc">
                  <a:avLst>
                    <a:gd name="adj1" fmla="val 10817486"/>
                    <a:gd name="adj2" fmla="val 16183941"/>
                    <a:gd name="adj3" fmla="val 9951"/>
                  </a:avLst>
                </a:prstGeom>
                <a:solidFill>
                  <a:schemeClr val="accent6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en-US" sz="996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50207" name="Group 31"/>
                <p:cNvGrpSpPr>
                  <a:grpSpLocks/>
                </p:cNvGrpSpPr>
                <p:nvPr/>
              </p:nvGrpSpPr>
              <p:grpSpPr bwMode="auto">
                <a:xfrm flipH="1">
                  <a:off x="2833688" y="3449027"/>
                  <a:ext cx="2905125" cy="2905125"/>
                  <a:chOff x="2451966" y="1514392"/>
                  <a:chExt cx="3855254" cy="3855254"/>
                </a:xfrm>
              </p:grpSpPr>
              <p:sp>
                <p:nvSpPr>
                  <p:cNvPr id="27" name="Block Arc 26"/>
                  <p:cNvSpPr/>
                  <p:nvPr/>
                </p:nvSpPr>
                <p:spPr>
                  <a:xfrm>
                    <a:off x="2437265" y="1528695"/>
                    <a:ext cx="3868503" cy="3868662"/>
                  </a:xfrm>
                  <a:prstGeom prst="blockArc">
                    <a:avLst>
                      <a:gd name="adj1" fmla="val 10792808"/>
                      <a:gd name="adj2" fmla="val 16118087"/>
                      <a:gd name="adj3" fmla="val 14300"/>
                    </a:avLst>
                  </a:prstGeom>
                  <a:solidFill>
                    <a:schemeClr val="accent5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lIns="0" tIns="0" rIns="0" bIns="0" anchor="ctr" anchorCtr="1"/>
                  <a:lstStyle/>
                  <a:p>
                    <a:pPr algn="ctr">
                      <a:lnSpc>
                        <a:spcPct val="120000"/>
                      </a:lnSpc>
                      <a:defRPr/>
                    </a:pPr>
                    <a:endParaRPr lang="en-US" sz="996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8" name="Block Arc 27"/>
                  <p:cNvSpPr/>
                  <p:nvPr/>
                </p:nvSpPr>
                <p:spPr>
                  <a:xfrm>
                    <a:off x="3415083" y="2576751"/>
                    <a:ext cx="1885016" cy="1772551"/>
                  </a:xfrm>
                  <a:prstGeom prst="blockArc">
                    <a:avLst>
                      <a:gd name="adj1" fmla="val 10792808"/>
                      <a:gd name="adj2" fmla="val 16132623"/>
                      <a:gd name="adj3" fmla="val 24443"/>
                    </a:avLst>
                  </a:prstGeom>
                  <a:solidFill>
                    <a:schemeClr val="accent4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lIns="0" tIns="0" rIns="0" bIns="0" anchor="ctr" anchorCtr="1"/>
                  <a:lstStyle/>
                  <a:p>
                    <a:pPr algn="ctr">
                      <a:lnSpc>
                        <a:spcPct val="120000"/>
                      </a:lnSpc>
                      <a:defRPr/>
                    </a:pPr>
                    <a:endParaRPr lang="en-US" sz="996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50202" name="Group 49"/>
              <p:cNvGrpSpPr>
                <a:grpSpLocks/>
              </p:cNvGrpSpPr>
              <p:nvPr/>
            </p:nvGrpSpPr>
            <p:grpSpPr bwMode="auto">
              <a:xfrm rot="10800000">
                <a:off x="9576135" y="3289367"/>
                <a:ext cx="957525" cy="1383187"/>
                <a:chOff x="2827519" y="1107924"/>
                <a:chExt cx="1493180" cy="2157329"/>
              </a:xfrm>
            </p:grpSpPr>
            <p:sp>
              <p:nvSpPr>
                <p:cNvPr id="20" name="TextBox 69"/>
                <p:cNvSpPr txBox="1">
                  <a:spLocks noChangeArrowheads="1"/>
                </p:cNvSpPr>
                <p:nvPr/>
              </p:nvSpPr>
              <p:spPr bwMode="auto">
                <a:xfrm rot="13500000">
                  <a:off x="2492406" y="1443037"/>
                  <a:ext cx="1009951" cy="3397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spcFirstLastPara="1" lIns="0" tIns="0" rIns="0" bIns="0" numCol="1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id-ID" sz="996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6</a:t>
                  </a:r>
                  <a:endParaRPr lang="nb-NO" sz="996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TextBox 69"/>
                <p:cNvSpPr txBox="1">
                  <a:spLocks noChangeArrowheads="1"/>
                </p:cNvSpPr>
                <p:nvPr/>
              </p:nvSpPr>
              <p:spPr bwMode="auto">
                <a:xfrm rot="13500000">
                  <a:off x="3126609" y="2092366"/>
                  <a:ext cx="1009951" cy="3397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spcFirstLastPara="1" lIns="0" tIns="0" rIns="0" bIns="0" numCol="1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id-ID" sz="996" b="1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5</a:t>
                  </a:r>
                  <a:endParaRPr lang="nb-NO" sz="996" b="1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" name="TextBox 69"/>
                <p:cNvSpPr txBox="1">
                  <a:spLocks noChangeArrowheads="1"/>
                </p:cNvSpPr>
                <p:nvPr/>
              </p:nvSpPr>
              <p:spPr bwMode="auto">
                <a:xfrm rot="13500000">
                  <a:off x="3645806" y="2590360"/>
                  <a:ext cx="1010118" cy="3396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spcFirstLastPara="1" lIns="0" tIns="0" rIns="0" bIns="0" numCol="1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id-ID" sz="996" b="1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4</a:t>
                  </a:r>
                  <a:endParaRPr lang="nb-NO" sz="996" b="1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50192" name="TextBox 2"/>
            <p:cNvSpPr txBox="1">
              <a:spLocks noChangeArrowheads="1"/>
            </p:cNvSpPr>
            <p:nvPr/>
          </p:nvSpPr>
          <p:spPr bwMode="auto">
            <a:xfrm>
              <a:off x="5722338" y="4223909"/>
              <a:ext cx="745587" cy="245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99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lang="id-ID" altLang="zh-CN" sz="9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93" name="TextBox 38"/>
            <p:cNvSpPr txBox="1">
              <a:spLocks noChangeArrowheads="1"/>
            </p:cNvSpPr>
            <p:nvPr/>
          </p:nvSpPr>
          <p:spPr bwMode="auto">
            <a:xfrm>
              <a:off x="5707170" y="4868122"/>
              <a:ext cx="745587" cy="245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99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lang="id-ID" altLang="zh-CN" sz="9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94" name="TextBox 39"/>
            <p:cNvSpPr txBox="1">
              <a:spLocks noChangeArrowheads="1"/>
            </p:cNvSpPr>
            <p:nvPr/>
          </p:nvSpPr>
          <p:spPr bwMode="auto">
            <a:xfrm>
              <a:off x="5729020" y="2969701"/>
              <a:ext cx="745587" cy="245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99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lang="id-ID" altLang="zh-CN" sz="9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95" name="TextBox 40"/>
            <p:cNvSpPr txBox="1">
              <a:spLocks noChangeArrowheads="1"/>
            </p:cNvSpPr>
            <p:nvPr/>
          </p:nvSpPr>
          <p:spPr bwMode="auto">
            <a:xfrm>
              <a:off x="5707169" y="2339579"/>
              <a:ext cx="745587" cy="245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99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lang="id-ID" altLang="zh-CN" sz="9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41"/>
          <p:cNvGrpSpPr>
            <a:grpSpLocks/>
          </p:cNvGrpSpPr>
          <p:nvPr/>
        </p:nvGrpSpPr>
        <p:grpSpPr bwMode="auto">
          <a:xfrm>
            <a:off x="6048601" y="1671414"/>
            <a:ext cx="2106492" cy="1758454"/>
            <a:chOff x="7045224" y="1714382"/>
            <a:chExt cx="4137667" cy="2346328"/>
          </a:xfrm>
        </p:grpSpPr>
        <p:sp>
          <p:nvSpPr>
            <p:cNvPr id="50188" name="TextBox 42"/>
            <p:cNvSpPr txBox="1">
              <a:spLocks noChangeArrowheads="1"/>
            </p:cNvSpPr>
            <p:nvPr/>
          </p:nvSpPr>
          <p:spPr bwMode="auto">
            <a:xfrm>
              <a:off x="7045224" y="1714382"/>
              <a:ext cx="4137667" cy="525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996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569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89" name="TextBox 43"/>
            <p:cNvSpPr txBox="1">
              <a:spLocks noChangeArrowheads="1"/>
            </p:cNvSpPr>
            <p:nvPr/>
          </p:nvSpPr>
          <p:spPr bwMode="auto">
            <a:xfrm>
              <a:off x="7045224" y="3534881"/>
              <a:ext cx="4137667" cy="525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996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569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90" name="TextBox 45"/>
            <p:cNvSpPr txBox="1">
              <a:spLocks noChangeArrowheads="1"/>
            </p:cNvSpPr>
            <p:nvPr/>
          </p:nvSpPr>
          <p:spPr bwMode="auto">
            <a:xfrm>
              <a:off x="7045224" y="2624632"/>
              <a:ext cx="4137667" cy="525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996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569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46"/>
          <p:cNvGrpSpPr>
            <a:grpSpLocks/>
          </p:cNvGrpSpPr>
          <p:nvPr/>
        </p:nvGrpSpPr>
        <p:grpSpPr bwMode="auto">
          <a:xfrm>
            <a:off x="950367" y="1671415"/>
            <a:ext cx="2144252" cy="1757263"/>
            <a:chOff x="7045224" y="1717841"/>
            <a:chExt cx="4137667" cy="2342915"/>
          </a:xfrm>
        </p:grpSpPr>
        <p:sp>
          <p:nvSpPr>
            <p:cNvPr id="50185" name="TextBox 47"/>
            <p:cNvSpPr txBox="1">
              <a:spLocks noChangeArrowheads="1"/>
            </p:cNvSpPr>
            <p:nvPr/>
          </p:nvSpPr>
          <p:spPr bwMode="auto">
            <a:xfrm>
              <a:off x="7045224" y="1717841"/>
              <a:ext cx="4137667" cy="525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996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569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86" name="TextBox 48"/>
            <p:cNvSpPr txBox="1">
              <a:spLocks noChangeArrowheads="1"/>
            </p:cNvSpPr>
            <p:nvPr/>
          </p:nvSpPr>
          <p:spPr bwMode="auto">
            <a:xfrm>
              <a:off x="7045224" y="3535336"/>
              <a:ext cx="4137667" cy="525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996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569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87" name="TextBox 50"/>
            <p:cNvSpPr txBox="1">
              <a:spLocks noChangeArrowheads="1"/>
            </p:cNvSpPr>
            <p:nvPr/>
          </p:nvSpPr>
          <p:spPr bwMode="auto">
            <a:xfrm>
              <a:off x="7045224" y="2626588"/>
              <a:ext cx="4137667" cy="525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996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569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62" name="Straight Connector 61"/>
          <p:cNvCxnSpPr/>
          <p:nvPr/>
        </p:nvCxnSpPr>
        <p:spPr>
          <a:xfrm>
            <a:off x="611009" y="3945656"/>
            <a:ext cx="7955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628792" y="4075427"/>
            <a:ext cx="7939918" cy="210186"/>
          </a:xfrm>
          <a:prstGeom prst="rect">
            <a:avLst/>
          </a:prstGeom>
          <a:noFill/>
        </p:spPr>
        <p:txBody>
          <a:bodyPr wrap="square" lIns="0" tIns="0" rIns="0" bIns="0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199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lock Arc 16"/>
          <p:cNvSpPr/>
          <p:nvPr/>
        </p:nvSpPr>
        <p:spPr>
          <a:xfrm>
            <a:off x="4431198" y="1664023"/>
            <a:ext cx="2213665" cy="2213665"/>
          </a:xfrm>
          <a:prstGeom prst="blockArc">
            <a:avLst>
              <a:gd name="adj1" fmla="val 16231691"/>
              <a:gd name="adj2" fmla="val 19704547"/>
              <a:gd name="adj3" fmla="val 3005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6" name="Block Arc 26"/>
          <p:cNvSpPr/>
          <p:nvPr/>
        </p:nvSpPr>
        <p:spPr>
          <a:xfrm flipV="1">
            <a:off x="4431198" y="1664023"/>
            <a:ext cx="2213665" cy="2213665"/>
          </a:xfrm>
          <a:prstGeom prst="blockArc">
            <a:avLst>
              <a:gd name="adj1" fmla="val 16231691"/>
              <a:gd name="adj2" fmla="val 19704547"/>
              <a:gd name="adj3" fmla="val 3005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7" name="Block Arc 27"/>
          <p:cNvSpPr/>
          <p:nvPr/>
        </p:nvSpPr>
        <p:spPr>
          <a:xfrm rot="17809645" flipV="1">
            <a:off x="4431198" y="1664023"/>
            <a:ext cx="2213665" cy="2213665"/>
          </a:xfrm>
          <a:prstGeom prst="blockArc">
            <a:avLst>
              <a:gd name="adj1" fmla="val 15905173"/>
              <a:gd name="adj2" fmla="val 19704547"/>
              <a:gd name="adj3" fmla="val 30053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Block Arc 31"/>
          <p:cNvSpPr/>
          <p:nvPr/>
        </p:nvSpPr>
        <p:spPr>
          <a:xfrm flipH="1">
            <a:off x="2499140" y="1664023"/>
            <a:ext cx="2213665" cy="2213665"/>
          </a:xfrm>
          <a:prstGeom prst="blockArc">
            <a:avLst>
              <a:gd name="adj1" fmla="val 16231691"/>
              <a:gd name="adj2" fmla="val 19704547"/>
              <a:gd name="adj3" fmla="val 3005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9" name="Block Arc 32"/>
          <p:cNvSpPr/>
          <p:nvPr/>
        </p:nvSpPr>
        <p:spPr>
          <a:xfrm flipH="1" flipV="1">
            <a:off x="2499140" y="1664023"/>
            <a:ext cx="2213665" cy="2213665"/>
          </a:xfrm>
          <a:prstGeom prst="blockArc">
            <a:avLst>
              <a:gd name="adj1" fmla="val 16231691"/>
              <a:gd name="adj2" fmla="val 19704547"/>
              <a:gd name="adj3" fmla="val 3005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0" name="Block Arc 33"/>
          <p:cNvSpPr/>
          <p:nvPr/>
        </p:nvSpPr>
        <p:spPr>
          <a:xfrm rot="3790355" flipH="1" flipV="1">
            <a:off x="2499140" y="1664023"/>
            <a:ext cx="2213665" cy="2213665"/>
          </a:xfrm>
          <a:prstGeom prst="blockArc">
            <a:avLst>
              <a:gd name="adj1" fmla="val 15905173"/>
              <a:gd name="adj2" fmla="val 19704547"/>
              <a:gd name="adj3" fmla="val 3005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cxnSp>
        <p:nvCxnSpPr>
          <p:cNvPr id="11" name="Straight Connector 36"/>
          <p:cNvCxnSpPr/>
          <p:nvPr/>
        </p:nvCxnSpPr>
        <p:spPr>
          <a:xfrm>
            <a:off x="4015740" y="2770061"/>
            <a:ext cx="1115568" cy="1588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71"/>
          <p:cNvSpPr>
            <a:spLocks noEditPoints="1"/>
          </p:cNvSpPr>
          <p:nvPr/>
        </p:nvSpPr>
        <p:spPr bwMode="auto">
          <a:xfrm>
            <a:off x="3038476" y="3286705"/>
            <a:ext cx="391577" cy="366911"/>
          </a:xfrm>
          <a:custGeom>
            <a:avLst/>
            <a:gdLst/>
            <a:ahLst/>
            <a:cxnLst>
              <a:cxn ang="0">
                <a:pos x="65" y="22"/>
              </a:cxn>
              <a:cxn ang="0">
                <a:pos x="26" y="45"/>
              </a:cxn>
              <a:cxn ang="0">
                <a:pos x="0" y="26"/>
              </a:cxn>
              <a:cxn ang="0">
                <a:pos x="39" y="0"/>
              </a:cxn>
              <a:cxn ang="0">
                <a:pos x="65" y="22"/>
              </a:cxn>
              <a:cxn ang="0">
                <a:pos x="65" y="69"/>
              </a:cxn>
              <a:cxn ang="0">
                <a:pos x="39" y="91"/>
              </a:cxn>
              <a:cxn ang="0">
                <a:pos x="0" y="67"/>
              </a:cxn>
              <a:cxn ang="0">
                <a:pos x="26" y="45"/>
              </a:cxn>
              <a:cxn ang="0">
                <a:pos x="65" y="69"/>
              </a:cxn>
              <a:cxn ang="0">
                <a:pos x="101" y="97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26" y="97"/>
              </a:cxn>
              <a:cxn ang="0">
                <a:pos x="26" y="89"/>
              </a:cxn>
              <a:cxn ang="0">
                <a:pos x="39" y="95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91" y="95"/>
              </a:cxn>
              <a:cxn ang="0">
                <a:pos x="101" y="89"/>
              </a:cxn>
              <a:cxn ang="0">
                <a:pos x="101" y="97"/>
              </a:cxn>
              <a:cxn ang="0">
                <a:pos x="127" y="26"/>
              </a:cxn>
              <a:cxn ang="0">
                <a:pos x="101" y="45"/>
              </a:cxn>
              <a:cxn ang="0">
                <a:pos x="65" y="22"/>
              </a:cxn>
              <a:cxn ang="0">
                <a:pos x="91" y="0"/>
              </a:cxn>
              <a:cxn ang="0">
                <a:pos x="127" y="26"/>
              </a:cxn>
              <a:cxn ang="0">
                <a:pos x="127" y="67"/>
              </a:cxn>
              <a:cxn ang="0">
                <a:pos x="91" y="91"/>
              </a:cxn>
              <a:cxn ang="0">
                <a:pos x="65" y="69"/>
              </a:cxn>
              <a:cxn ang="0">
                <a:pos x="101" y="45"/>
              </a:cxn>
              <a:cxn ang="0">
                <a:pos x="127" y="67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13" name="Freeform 103"/>
          <p:cNvSpPr>
            <a:spLocks/>
          </p:cNvSpPr>
          <p:nvPr/>
        </p:nvSpPr>
        <p:spPr bwMode="auto">
          <a:xfrm>
            <a:off x="3086627" y="1923081"/>
            <a:ext cx="295275" cy="307278"/>
          </a:xfrm>
          <a:custGeom>
            <a:avLst/>
            <a:gdLst/>
            <a:ahLst/>
            <a:cxnLst>
              <a:cxn ang="0">
                <a:pos x="56" y="5"/>
              </a:cxn>
              <a:cxn ang="0">
                <a:pos x="33" y="27"/>
              </a:cxn>
              <a:cxn ang="0">
                <a:pos x="33" y="55"/>
              </a:cxn>
              <a:cxn ang="0">
                <a:pos x="45" y="55"/>
              </a:cxn>
              <a:cxn ang="0">
                <a:pos x="47" y="57"/>
              </a:cxn>
              <a:cxn ang="0">
                <a:pos x="45" y="59"/>
              </a:cxn>
              <a:cxn ang="0">
                <a:pos x="13" y="59"/>
              </a:cxn>
              <a:cxn ang="0">
                <a:pos x="10" y="57"/>
              </a:cxn>
              <a:cxn ang="0">
                <a:pos x="13" y="55"/>
              </a:cxn>
              <a:cxn ang="0">
                <a:pos x="24" y="55"/>
              </a:cxn>
              <a:cxn ang="0">
                <a:pos x="24" y="27"/>
              </a:cxn>
              <a:cxn ang="0">
                <a:pos x="2" y="5"/>
              </a:cxn>
              <a:cxn ang="0">
                <a:pos x="0" y="2"/>
              </a:cxn>
              <a:cxn ang="0">
                <a:pos x="4" y="0"/>
              </a:cxn>
              <a:cxn ang="0">
                <a:pos x="54" y="0"/>
              </a:cxn>
              <a:cxn ang="0">
                <a:pos x="57" y="2"/>
              </a:cxn>
              <a:cxn ang="0">
                <a:pos x="56" y="5"/>
              </a:cxn>
            </a:cxnLst>
            <a:rect l="0" t="0" r="r" b="b"/>
            <a:pathLst>
              <a:path w="57" h="59">
                <a:moveTo>
                  <a:pt x="56" y="5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55"/>
                  <a:pt x="33" y="55"/>
                  <a:pt x="33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6" y="55"/>
                  <a:pt x="47" y="56"/>
                  <a:pt x="47" y="57"/>
                </a:cubicBezTo>
                <a:cubicBezTo>
                  <a:pt x="47" y="58"/>
                  <a:pt x="46" y="59"/>
                  <a:pt x="45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6"/>
                  <a:pt x="12" y="55"/>
                  <a:pt x="13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27"/>
                  <a:pt x="24" y="27"/>
                  <a:pt x="24" y="27"/>
                </a:cubicBez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2" y="0"/>
                  <a:pt x="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7" y="0"/>
                  <a:pt x="57" y="2"/>
                </a:cubicBezTo>
                <a:cubicBezTo>
                  <a:pt x="57" y="3"/>
                  <a:pt x="57" y="4"/>
                  <a:pt x="56" y="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14" name="Freeform 56"/>
          <p:cNvSpPr>
            <a:spLocks noEditPoints="1"/>
          </p:cNvSpPr>
          <p:nvPr/>
        </p:nvSpPr>
        <p:spPr bwMode="auto">
          <a:xfrm>
            <a:off x="2646556" y="2570133"/>
            <a:ext cx="401444" cy="401444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15" name="Freeform 144"/>
          <p:cNvSpPr>
            <a:spLocks noEditPoints="1"/>
          </p:cNvSpPr>
          <p:nvPr/>
        </p:nvSpPr>
        <p:spPr bwMode="auto">
          <a:xfrm>
            <a:off x="5724526" y="1937355"/>
            <a:ext cx="369759" cy="320650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16" name="Freeform 245"/>
          <p:cNvSpPr>
            <a:spLocks/>
          </p:cNvSpPr>
          <p:nvPr/>
        </p:nvSpPr>
        <p:spPr bwMode="auto">
          <a:xfrm>
            <a:off x="5729050" y="3258130"/>
            <a:ext cx="360711" cy="360711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17" name="Freeform 69"/>
          <p:cNvSpPr>
            <a:spLocks noEditPoints="1"/>
          </p:cNvSpPr>
          <p:nvPr/>
        </p:nvSpPr>
        <p:spPr bwMode="auto">
          <a:xfrm>
            <a:off x="6124575" y="2580354"/>
            <a:ext cx="377976" cy="381000"/>
          </a:xfrm>
          <a:custGeom>
            <a:avLst/>
            <a:gdLst/>
            <a:ahLst/>
            <a:cxnLst>
              <a:cxn ang="0">
                <a:pos x="29" y="58"/>
              </a:cxn>
              <a:cxn ang="0">
                <a:pos x="6" y="47"/>
              </a:cxn>
              <a:cxn ang="0">
                <a:pos x="7" y="46"/>
              </a:cxn>
              <a:cxn ang="0">
                <a:pos x="12" y="40"/>
              </a:cxn>
              <a:cxn ang="0">
                <a:pos x="13" y="40"/>
              </a:cxn>
              <a:cxn ang="0">
                <a:pos x="14" y="41"/>
              </a:cxn>
              <a:cxn ang="0">
                <a:pos x="29" y="48"/>
              </a:cxn>
              <a:cxn ang="0">
                <a:pos x="48" y="29"/>
              </a:cxn>
              <a:cxn ang="0">
                <a:pos x="29" y="9"/>
              </a:cxn>
              <a:cxn ang="0">
                <a:pos x="16" y="14"/>
              </a:cxn>
              <a:cxn ang="0">
                <a:pos x="21" y="20"/>
              </a:cxn>
              <a:cxn ang="0">
                <a:pos x="21" y="22"/>
              </a:cxn>
              <a:cxn ang="0">
                <a:pos x="19" y="24"/>
              </a:cxn>
              <a:cxn ang="0">
                <a:pos x="2" y="24"/>
              </a:cxn>
              <a:cxn ang="0">
                <a:pos x="0" y="21"/>
              </a:cxn>
              <a:cxn ang="0">
                <a:pos x="0" y="4"/>
              </a:cxn>
              <a:cxn ang="0">
                <a:pos x="1" y="2"/>
              </a:cxn>
              <a:cxn ang="0">
                <a:pos x="4" y="3"/>
              </a:cxn>
              <a:cxn ang="0">
                <a:pos x="9" y="8"/>
              </a:cxn>
              <a:cxn ang="0">
                <a:pos x="29" y="0"/>
              </a:cxn>
              <a:cxn ang="0">
                <a:pos x="58" y="29"/>
              </a:cxn>
              <a:cxn ang="0">
                <a:pos x="29" y="58"/>
              </a:cxn>
              <a:cxn ang="0">
                <a:pos x="34" y="35"/>
              </a:cxn>
              <a:cxn ang="0">
                <a:pos x="33" y="36"/>
              </a:cxn>
              <a:cxn ang="0">
                <a:pos x="20" y="36"/>
              </a:cxn>
              <a:cxn ang="0">
                <a:pos x="19" y="35"/>
              </a:cxn>
              <a:cxn ang="0">
                <a:pos x="19" y="32"/>
              </a:cxn>
              <a:cxn ang="0">
                <a:pos x="20" y="31"/>
              </a:cxn>
              <a:cxn ang="0">
                <a:pos x="29" y="31"/>
              </a:cxn>
              <a:cxn ang="0">
                <a:pos x="29" y="18"/>
              </a:cxn>
              <a:cxn ang="0">
                <a:pos x="30" y="17"/>
              </a:cxn>
              <a:cxn ang="0">
                <a:pos x="33" y="17"/>
              </a:cxn>
              <a:cxn ang="0">
                <a:pos x="34" y="18"/>
              </a:cxn>
              <a:cxn ang="0">
                <a:pos x="34" y="35"/>
              </a:cxn>
            </a:cxnLst>
            <a:rect l="0" t="0" r="r" b="b"/>
            <a:pathLst>
              <a:path w="58" h="58">
                <a:moveTo>
                  <a:pt x="29" y="58"/>
                </a:moveTo>
                <a:cubicBezTo>
                  <a:pt x="20" y="58"/>
                  <a:pt x="12" y="54"/>
                  <a:pt x="6" y="47"/>
                </a:cubicBezTo>
                <a:cubicBezTo>
                  <a:pt x="6" y="47"/>
                  <a:pt x="6" y="46"/>
                  <a:pt x="7" y="46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3" y="40"/>
                </a:cubicBezTo>
                <a:cubicBezTo>
                  <a:pt x="13" y="40"/>
                  <a:pt x="13" y="40"/>
                  <a:pt x="14" y="41"/>
                </a:cubicBezTo>
                <a:cubicBezTo>
                  <a:pt x="17" y="45"/>
                  <a:pt x="23" y="48"/>
                  <a:pt x="29" y="48"/>
                </a:cubicBezTo>
                <a:cubicBezTo>
                  <a:pt x="40" y="48"/>
                  <a:pt x="48" y="39"/>
                  <a:pt x="48" y="29"/>
                </a:cubicBezTo>
                <a:cubicBezTo>
                  <a:pt x="48" y="18"/>
                  <a:pt x="40" y="9"/>
                  <a:pt x="29" y="9"/>
                </a:cubicBezTo>
                <a:cubicBezTo>
                  <a:pt x="24" y="9"/>
                  <a:pt x="19" y="11"/>
                  <a:pt x="16" y="14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20"/>
                  <a:pt x="22" y="21"/>
                  <a:pt x="21" y="22"/>
                </a:cubicBezTo>
                <a:cubicBezTo>
                  <a:pt x="21" y="23"/>
                  <a:pt x="20" y="24"/>
                  <a:pt x="19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3"/>
                  <a:pt x="1" y="2"/>
                </a:cubicBezTo>
                <a:cubicBezTo>
                  <a:pt x="2" y="2"/>
                  <a:pt x="3" y="2"/>
                  <a:pt x="4" y="3"/>
                </a:cubicBezTo>
                <a:cubicBezTo>
                  <a:pt x="9" y="8"/>
                  <a:pt x="9" y="8"/>
                  <a:pt x="9" y="8"/>
                </a:cubicBezTo>
                <a:cubicBezTo>
                  <a:pt x="14" y="3"/>
                  <a:pt x="21" y="0"/>
                  <a:pt x="29" y="0"/>
                </a:cubicBezTo>
                <a:cubicBezTo>
                  <a:pt x="45" y="0"/>
                  <a:pt x="58" y="13"/>
                  <a:pt x="58" y="29"/>
                </a:cubicBezTo>
                <a:cubicBezTo>
                  <a:pt x="58" y="45"/>
                  <a:pt x="45" y="58"/>
                  <a:pt x="29" y="58"/>
                </a:cubicBezTo>
                <a:close/>
                <a:moveTo>
                  <a:pt x="34" y="35"/>
                </a:moveTo>
                <a:cubicBezTo>
                  <a:pt x="34" y="35"/>
                  <a:pt x="33" y="36"/>
                  <a:pt x="33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19" y="35"/>
                  <a:pt x="19" y="35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20" y="31"/>
                  <a:pt x="20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7"/>
                  <a:pt x="29" y="17"/>
                  <a:pt x="30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4" y="17"/>
                  <a:pt x="34" y="18"/>
                </a:cubicBezTo>
                <a:lnTo>
                  <a:pt x="34" y="3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8" name="Group 65"/>
          <p:cNvGrpSpPr/>
          <p:nvPr/>
        </p:nvGrpSpPr>
        <p:grpSpPr>
          <a:xfrm>
            <a:off x="3203990" y="2368872"/>
            <a:ext cx="803964" cy="803964"/>
            <a:chOff x="3203990" y="2551752"/>
            <a:chExt cx="803964" cy="803964"/>
          </a:xfrm>
        </p:grpSpPr>
        <p:sp>
          <p:nvSpPr>
            <p:cNvPr id="19" name="Oval 30"/>
            <p:cNvSpPr/>
            <p:nvPr/>
          </p:nvSpPr>
          <p:spPr>
            <a:xfrm flipH="1">
              <a:off x="3203990" y="2551752"/>
              <a:ext cx="803964" cy="803964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grpSp>
          <p:nvGrpSpPr>
            <p:cNvPr id="20" name="Group 100"/>
            <p:cNvGrpSpPr/>
            <p:nvPr/>
          </p:nvGrpSpPr>
          <p:grpSpPr>
            <a:xfrm>
              <a:off x="3431682" y="2736886"/>
              <a:ext cx="348580" cy="433696"/>
              <a:chOff x="649288" y="2347912"/>
              <a:chExt cx="273050" cy="339725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1" name="Freeform 211"/>
              <p:cNvSpPr>
                <a:spLocks noEditPoints="1"/>
              </p:cNvSpPr>
              <p:nvPr/>
            </p:nvSpPr>
            <p:spPr bwMode="auto">
              <a:xfrm>
                <a:off x="727075" y="2487612"/>
                <a:ext cx="117475" cy="115888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7" y="38"/>
                  </a:cxn>
                  <a:cxn ang="0">
                    <a:pos x="27" y="41"/>
                  </a:cxn>
                  <a:cxn ang="0">
                    <a:pos x="26" y="42"/>
                  </a:cxn>
                  <a:cxn ang="0">
                    <a:pos x="25" y="42"/>
                  </a:cxn>
                  <a:cxn ang="0">
                    <a:pos x="23" y="41"/>
                  </a:cxn>
                  <a:cxn ang="0">
                    <a:pos x="23" y="38"/>
                  </a:cxn>
                  <a:cxn ang="0">
                    <a:pos x="23" y="38"/>
                  </a:cxn>
                  <a:cxn ang="0">
                    <a:pos x="18" y="36"/>
                  </a:cxn>
                  <a:cxn ang="0">
                    <a:pos x="17" y="35"/>
                  </a:cxn>
                  <a:cxn ang="0">
                    <a:pos x="18" y="33"/>
                  </a:cxn>
                  <a:cxn ang="0">
                    <a:pos x="19" y="32"/>
                  </a:cxn>
                  <a:cxn ang="0">
                    <a:pos x="19" y="32"/>
                  </a:cxn>
                  <a:cxn ang="0">
                    <a:pos x="25" y="34"/>
                  </a:cxn>
                  <a:cxn ang="0">
                    <a:pos x="29" y="31"/>
                  </a:cxn>
                  <a:cxn ang="0">
                    <a:pos x="25" y="26"/>
                  </a:cxn>
                  <a:cxn ang="0">
                    <a:pos x="17" y="19"/>
                  </a:cxn>
                  <a:cxn ang="0">
                    <a:pos x="23" y="12"/>
                  </a:cxn>
                  <a:cxn ang="0">
                    <a:pos x="24" y="11"/>
                  </a:cxn>
                  <a:cxn ang="0">
                    <a:pos x="24" y="9"/>
                  </a:cxn>
                  <a:cxn ang="0">
                    <a:pos x="25" y="7"/>
                  </a:cxn>
                  <a:cxn ang="0">
                    <a:pos x="26" y="7"/>
                  </a:cxn>
                  <a:cxn ang="0">
                    <a:pos x="28" y="9"/>
                  </a:cxn>
                  <a:cxn ang="0">
                    <a:pos x="28" y="11"/>
                  </a:cxn>
                  <a:cxn ang="0">
                    <a:pos x="28" y="11"/>
                  </a:cxn>
                  <a:cxn ang="0">
                    <a:pos x="32" y="13"/>
                  </a:cxn>
                  <a:cxn ang="0">
                    <a:pos x="33" y="14"/>
                  </a:cxn>
                  <a:cxn ang="0">
                    <a:pos x="32" y="16"/>
                  </a:cxn>
                  <a:cxn ang="0">
                    <a:pos x="31" y="17"/>
                  </a:cxn>
                  <a:cxn ang="0">
                    <a:pos x="30" y="16"/>
                  </a:cxn>
                  <a:cxn ang="0">
                    <a:pos x="26" y="15"/>
                  </a:cxn>
                  <a:cxn ang="0">
                    <a:pos x="22" y="18"/>
                  </a:cxn>
                  <a:cxn ang="0">
                    <a:pos x="27" y="22"/>
                  </a:cxn>
                  <a:cxn ang="0">
                    <a:pos x="34" y="30"/>
                  </a:cxn>
                  <a:cxn ang="0">
                    <a:pos x="28" y="38"/>
                  </a:cxn>
                  <a:cxn ang="0">
                    <a:pos x="25" y="0"/>
                  </a:cxn>
                  <a:cxn ang="0">
                    <a:pos x="0" y="25"/>
                  </a:cxn>
                  <a:cxn ang="0">
                    <a:pos x="25" y="50"/>
                  </a:cxn>
                  <a:cxn ang="0">
                    <a:pos x="51" y="25"/>
                  </a:cxn>
                  <a:cxn ang="0">
                    <a:pos x="25" y="0"/>
                  </a:cxn>
                </a:cxnLst>
                <a:rect l="0" t="0" r="r" b="b"/>
                <a:pathLst>
                  <a:path w="51" h="50">
                    <a:moveTo>
                      <a:pt x="28" y="38"/>
                    </a:moveTo>
                    <a:cubicBezTo>
                      <a:pt x="28" y="38"/>
                      <a:pt x="27" y="38"/>
                      <a:pt x="27" y="38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2"/>
                      <a:pt x="26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4" y="42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19" y="37"/>
                      <a:pt x="18" y="36"/>
                    </a:cubicBezTo>
                    <a:cubicBezTo>
                      <a:pt x="17" y="36"/>
                      <a:pt x="17" y="36"/>
                      <a:pt x="17" y="35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8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2"/>
                      <a:pt x="22" y="34"/>
                      <a:pt x="25" y="34"/>
                    </a:cubicBezTo>
                    <a:cubicBezTo>
                      <a:pt x="27" y="34"/>
                      <a:pt x="29" y="33"/>
                      <a:pt x="29" y="31"/>
                    </a:cubicBezTo>
                    <a:cubicBezTo>
                      <a:pt x="29" y="29"/>
                      <a:pt x="28" y="28"/>
                      <a:pt x="25" y="26"/>
                    </a:cubicBezTo>
                    <a:cubicBezTo>
                      <a:pt x="21" y="25"/>
                      <a:pt x="17" y="23"/>
                      <a:pt x="17" y="19"/>
                    </a:cubicBezTo>
                    <a:cubicBezTo>
                      <a:pt x="17" y="15"/>
                      <a:pt x="20" y="13"/>
                      <a:pt x="23" y="12"/>
                    </a:cubicBezTo>
                    <a:cubicBezTo>
                      <a:pt x="23" y="12"/>
                      <a:pt x="24" y="12"/>
                      <a:pt x="24" y="1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8"/>
                      <a:pt x="24" y="7"/>
                      <a:pt x="25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7" y="7"/>
                      <a:pt x="28" y="8"/>
                      <a:pt x="28" y="9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31" y="12"/>
                      <a:pt x="32" y="13"/>
                    </a:cubicBezTo>
                    <a:cubicBezTo>
                      <a:pt x="33" y="13"/>
                      <a:pt x="33" y="13"/>
                      <a:pt x="33" y="14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7"/>
                      <a:pt x="31" y="17"/>
                    </a:cubicBezTo>
                    <a:cubicBezTo>
                      <a:pt x="31" y="17"/>
                      <a:pt x="31" y="16"/>
                      <a:pt x="30" y="16"/>
                    </a:cubicBezTo>
                    <a:cubicBezTo>
                      <a:pt x="30" y="16"/>
                      <a:pt x="28" y="15"/>
                      <a:pt x="26" y="15"/>
                    </a:cubicBezTo>
                    <a:cubicBezTo>
                      <a:pt x="23" y="15"/>
                      <a:pt x="22" y="17"/>
                      <a:pt x="22" y="18"/>
                    </a:cubicBezTo>
                    <a:cubicBezTo>
                      <a:pt x="22" y="20"/>
                      <a:pt x="23" y="21"/>
                      <a:pt x="27" y="22"/>
                    </a:cubicBezTo>
                    <a:cubicBezTo>
                      <a:pt x="32" y="24"/>
                      <a:pt x="34" y="27"/>
                      <a:pt x="34" y="30"/>
                    </a:cubicBezTo>
                    <a:cubicBezTo>
                      <a:pt x="34" y="34"/>
                      <a:pt x="32" y="37"/>
                      <a:pt x="28" y="38"/>
                    </a:cubicBezTo>
                    <a:moveTo>
                      <a:pt x="25" y="0"/>
                    </a:moveTo>
                    <a:cubicBezTo>
                      <a:pt x="12" y="0"/>
                      <a:pt x="0" y="11"/>
                      <a:pt x="0" y="25"/>
                    </a:cubicBezTo>
                    <a:cubicBezTo>
                      <a:pt x="0" y="39"/>
                      <a:pt x="12" y="50"/>
                      <a:pt x="25" y="50"/>
                    </a:cubicBezTo>
                    <a:cubicBezTo>
                      <a:pt x="39" y="50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2" name="Freeform 212"/>
              <p:cNvSpPr>
                <a:spLocks noEditPoints="1"/>
              </p:cNvSpPr>
              <p:nvPr/>
            </p:nvSpPr>
            <p:spPr bwMode="auto">
              <a:xfrm>
                <a:off x="649288" y="2347912"/>
                <a:ext cx="273050" cy="339725"/>
              </a:xfrm>
              <a:custGeom>
                <a:avLst/>
                <a:gdLst/>
                <a:ahLst/>
                <a:cxnLst>
                  <a:cxn ang="0">
                    <a:pos x="59" y="118"/>
                  </a:cxn>
                  <a:cxn ang="0">
                    <a:pos x="27" y="86"/>
                  </a:cxn>
                  <a:cxn ang="0">
                    <a:pos x="59" y="53"/>
                  </a:cxn>
                  <a:cxn ang="0">
                    <a:pos x="92" y="86"/>
                  </a:cxn>
                  <a:cxn ang="0">
                    <a:pos x="59" y="118"/>
                  </a:cxn>
                  <a:cxn ang="0">
                    <a:pos x="76" y="27"/>
                  </a:cxn>
                  <a:cxn ang="0">
                    <a:pos x="76" y="25"/>
                  </a:cxn>
                  <a:cxn ang="0">
                    <a:pos x="90" y="8"/>
                  </a:cxn>
                  <a:cxn ang="0">
                    <a:pos x="87" y="0"/>
                  </a:cxn>
                  <a:cxn ang="0">
                    <a:pos x="32" y="0"/>
                  </a:cxn>
                  <a:cxn ang="0">
                    <a:pos x="29" y="8"/>
                  </a:cxn>
                  <a:cxn ang="0">
                    <a:pos x="43" y="25"/>
                  </a:cxn>
                  <a:cxn ang="0">
                    <a:pos x="42" y="27"/>
                  </a:cxn>
                  <a:cxn ang="0">
                    <a:pos x="0" y="104"/>
                  </a:cxn>
                  <a:cxn ang="0">
                    <a:pos x="59" y="148"/>
                  </a:cxn>
                  <a:cxn ang="0">
                    <a:pos x="119" y="104"/>
                  </a:cxn>
                  <a:cxn ang="0">
                    <a:pos x="76" y="27"/>
                  </a:cxn>
                </a:cxnLst>
                <a:rect l="0" t="0" r="r" b="b"/>
                <a:pathLst>
                  <a:path w="119" h="148">
                    <a:moveTo>
                      <a:pt x="59" y="118"/>
                    </a:moveTo>
                    <a:cubicBezTo>
                      <a:pt x="41" y="118"/>
                      <a:pt x="27" y="104"/>
                      <a:pt x="27" y="86"/>
                    </a:cubicBezTo>
                    <a:cubicBezTo>
                      <a:pt x="27" y="68"/>
                      <a:pt x="41" y="53"/>
                      <a:pt x="59" y="53"/>
                    </a:cubicBezTo>
                    <a:cubicBezTo>
                      <a:pt x="78" y="53"/>
                      <a:pt x="92" y="68"/>
                      <a:pt x="92" y="86"/>
                    </a:cubicBezTo>
                    <a:cubicBezTo>
                      <a:pt x="92" y="104"/>
                      <a:pt x="78" y="118"/>
                      <a:pt x="59" y="118"/>
                    </a:cubicBezTo>
                    <a:moveTo>
                      <a:pt x="76" y="27"/>
                    </a:moveTo>
                    <a:cubicBezTo>
                      <a:pt x="76" y="26"/>
                      <a:pt x="75" y="26"/>
                      <a:pt x="76" y="25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4" y="4"/>
                      <a:pt x="92" y="0"/>
                      <a:pt x="87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5" y="4"/>
                      <a:pt x="29" y="8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4" y="26"/>
                      <a:pt x="43" y="27"/>
                      <a:pt x="42" y="27"/>
                    </a:cubicBezTo>
                    <a:cubicBezTo>
                      <a:pt x="18" y="40"/>
                      <a:pt x="0" y="78"/>
                      <a:pt x="0" y="104"/>
                    </a:cubicBezTo>
                    <a:cubicBezTo>
                      <a:pt x="0" y="137"/>
                      <a:pt x="27" y="148"/>
                      <a:pt x="59" y="148"/>
                    </a:cubicBezTo>
                    <a:cubicBezTo>
                      <a:pt x="92" y="148"/>
                      <a:pt x="119" y="137"/>
                      <a:pt x="119" y="104"/>
                    </a:cubicBezTo>
                    <a:cubicBezTo>
                      <a:pt x="119" y="77"/>
                      <a:pt x="101" y="40"/>
                      <a:pt x="76" y="2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grpSp>
        <p:nvGrpSpPr>
          <p:cNvPr id="23" name="Group 66"/>
          <p:cNvGrpSpPr/>
          <p:nvPr/>
        </p:nvGrpSpPr>
        <p:grpSpPr>
          <a:xfrm>
            <a:off x="5136047" y="2368872"/>
            <a:ext cx="803964" cy="803964"/>
            <a:chOff x="5136047" y="2551752"/>
            <a:chExt cx="803964" cy="803964"/>
          </a:xfrm>
        </p:grpSpPr>
        <p:sp>
          <p:nvSpPr>
            <p:cNvPr id="24" name="Oval 15"/>
            <p:cNvSpPr/>
            <p:nvPr/>
          </p:nvSpPr>
          <p:spPr>
            <a:xfrm>
              <a:off x="5136047" y="2551752"/>
              <a:ext cx="803964" cy="803964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25" name="Freeform 152"/>
            <p:cNvSpPr>
              <a:spLocks noChangeAspect="1" noEditPoints="1"/>
            </p:cNvSpPr>
            <p:nvPr/>
          </p:nvSpPr>
          <p:spPr bwMode="auto">
            <a:xfrm>
              <a:off x="5342755" y="2773275"/>
              <a:ext cx="390549" cy="360919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tx2"/>
                </a:solidFill>
              </a:endParaRPr>
            </a:p>
          </p:txBody>
        </p:sp>
      </p:grpSp>
      <p:sp>
        <p:nvSpPr>
          <p:cNvPr id="26" name="TextBox 59"/>
          <p:cNvSpPr txBox="1"/>
          <p:nvPr/>
        </p:nvSpPr>
        <p:spPr>
          <a:xfrm>
            <a:off x="5804452" y="960948"/>
            <a:ext cx="2114799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accent4"/>
                </a:solidFill>
              </a:rPr>
              <a:t>Title Goes Here</a:t>
            </a:r>
          </a:p>
          <a:p>
            <a:pPr>
              <a:spcBef>
                <a:spcPct val="20000"/>
              </a:spcBef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27" name="TextBox 60"/>
          <p:cNvSpPr txBox="1"/>
          <p:nvPr/>
        </p:nvSpPr>
        <p:spPr>
          <a:xfrm>
            <a:off x="5804452" y="3899616"/>
            <a:ext cx="2114799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accent6"/>
                </a:solidFill>
              </a:rPr>
              <a:t>Title Goes Here</a:t>
            </a:r>
          </a:p>
          <a:p>
            <a:pPr>
              <a:spcBef>
                <a:spcPct val="20000"/>
              </a:spcBef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28" name="TextBox 61"/>
          <p:cNvSpPr txBox="1"/>
          <p:nvPr/>
        </p:nvSpPr>
        <p:spPr>
          <a:xfrm>
            <a:off x="6781801" y="2402121"/>
            <a:ext cx="2114799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accent5"/>
                </a:solidFill>
              </a:rPr>
              <a:t>Title Goes Here</a:t>
            </a:r>
          </a:p>
          <a:p>
            <a:pPr>
              <a:spcBef>
                <a:spcPct val="20000"/>
              </a:spcBef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29" name="TextBox 62"/>
          <p:cNvSpPr txBox="1"/>
          <p:nvPr/>
        </p:nvSpPr>
        <p:spPr>
          <a:xfrm>
            <a:off x="1209262" y="960948"/>
            <a:ext cx="2114799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accent3"/>
                </a:solidFill>
              </a:rPr>
              <a:t>Title Goes Here</a:t>
            </a:r>
          </a:p>
          <a:p>
            <a:pPr algn="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30" name="TextBox 63"/>
          <p:cNvSpPr txBox="1"/>
          <p:nvPr/>
        </p:nvSpPr>
        <p:spPr>
          <a:xfrm>
            <a:off x="1209262" y="3899616"/>
            <a:ext cx="2114799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accent1"/>
                </a:solidFill>
              </a:rPr>
              <a:t>Title Goes Here</a:t>
            </a:r>
          </a:p>
          <a:p>
            <a:pPr algn="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many variations of passages of lorem ipsum available, but the majority suffered alteration some form.</a:t>
            </a:r>
          </a:p>
        </p:txBody>
      </p:sp>
      <p:sp>
        <p:nvSpPr>
          <p:cNvPr id="31" name="TextBox 64"/>
          <p:cNvSpPr txBox="1"/>
          <p:nvPr/>
        </p:nvSpPr>
        <p:spPr>
          <a:xfrm>
            <a:off x="238540" y="2402121"/>
            <a:ext cx="2114799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accent2"/>
                </a:solidFill>
              </a:rPr>
              <a:t>Title Goes Here</a:t>
            </a:r>
          </a:p>
          <a:p>
            <a:pPr algn="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many variations of passages of lorem ipsum available, but the majority suffered alteration some form.</a:t>
            </a:r>
          </a:p>
        </p:txBody>
      </p:sp>
    </p:spTree>
    <p:extLst>
      <p:ext uri="{BB962C8B-B14F-4D97-AF65-F5344CB8AC3E}">
        <p14:creationId xmlns:p14="http://schemas.microsoft.com/office/powerpoint/2010/main" val="111060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 rot="579633">
            <a:off x="2023097" y="984525"/>
            <a:ext cx="5346700" cy="327660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417283" y="453189"/>
            <a:ext cx="902811" cy="834542"/>
            <a:chOff x="464626" y="2148251"/>
            <a:chExt cx="902811" cy="834542"/>
          </a:xfrm>
        </p:grpSpPr>
        <p:sp>
          <p:nvSpPr>
            <p:cNvPr id="17" name="矩形 16"/>
            <p:cNvSpPr/>
            <p:nvPr/>
          </p:nvSpPr>
          <p:spPr>
            <a:xfrm rot="3566952">
              <a:off x="516792" y="2148251"/>
              <a:ext cx="822087" cy="822087"/>
            </a:xfrm>
            <a:prstGeom prst="rect">
              <a:avLst/>
            </a:prstGeom>
            <a:solidFill>
              <a:srgbClr val="6A8EFD">
                <a:alpha val="3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700000">
              <a:off x="494495" y="2160706"/>
              <a:ext cx="822087" cy="822087"/>
            </a:xfrm>
            <a:prstGeom prst="rect">
              <a:avLst/>
            </a:prstGeom>
            <a:solidFill>
              <a:srgbClr val="6A8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64626" y="2283664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单位名称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734245" y="1457991"/>
            <a:ext cx="3672800" cy="346169"/>
            <a:chOff x="2734245" y="1284906"/>
            <a:chExt cx="3672800" cy="346169"/>
          </a:xfrm>
        </p:grpSpPr>
        <p:sp>
          <p:nvSpPr>
            <p:cNvPr id="3" name="矩形 2"/>
            <p:cNvSpPr/>
            <p:nvPr/>
          </p:nvSpPr>
          <p:spPr>
            <a:xfrm>
              <a:off x="2749102" y="1284906"/>
              <a:ext cx="3643086" cy="346169"/>
            </a:xfrm>
            <a:prstGeom prst="rect">
              <a:avLst/>
            </a:prstGeom>
            <a:solidFill>
              <a:srgbClr val="6A8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734245" y="1288713"/>
              <a:ext cx="36728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第一部分：单击此处添加文字标题内容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734245" y="2144230"/>
            <a:ext cx="3672800" cy="349978"/>
            <a:chOff x="2734245" y="1971145"/>
            <a:chExt cx="3672800" cy="349978"/>
          </a:xfrm>
        </p:grpSpPr>
        <p:sp>
          <p:nvSpPr>
            <p:cNvPr id="23" name="矩形 22"/>
            <p:cNvSpPr/>
            <p:nvPr/>
          </p:nvSpPr>
          <p:spPr>
            <a:xfrm>
              <a:off x="2749102" y="1974954"/>
              <a:ext cx="3643086" cy="346169"/>
            </a:xfrm>
            <a:prstGeom prst="rect">
              <a:avLst/>
            </a:prstGeom>
            <a:solidFill>
              <a:srgbClr val="6A8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734245" y="1971145"/>
              <a:ext cx="36728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第二部分：单击此处添加文字标题内容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734245" y="2838087"/>
            <a:ext cx="3672800" cy="346461"/>
            <a:chOff x="2734245" y="2665002"/>
            <a:chExt cx="3672800" cy="346461"/>
          </a:xfrm>
        </p:grpSpPr>
        <p:sp>
          <p:nvSpPr>
            <p:cNvPr id="24" name="矩形 23"/>
            <p:cNvSpPr/>
            <p:nvPr/>
          </p:nvSpPr>
          <p:spPr>
            <a:xfrm>
              <a:off x="2749102" y="2665002"/>
              <a:ext cx="3643086" cy="346169"/>
            </a:xfrm>
            <a:prstGeom prst="rect">
              <a:avLst/>
            </a:prstGeom>
            <a:solidFill>
              <a:srgbClr val="6A8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734245" y="2672909"/>
              <a:ext cx="36728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第三部分：单击此处添加文字标题内容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734245" y="3527842"/>
            <a:ext cx="3672800" cy="346461"/>
            <a:chOff x="2734245" y="3354757"/>
            <a:chExt cx="3672800" cy="346461"/>
          </a:xfrm>
        </p:grpSpPr>
        <p:sp>
          <p:nvSpPr>
            <p:cNvPr id="25" name="矩形 24"/>
            <p:cNvSpPr/>
            <p:nvPr/>
          </p:nvSpPr>
          <p:spPr>
            <a:xfrm>
              <a:off x="2749102" y="3355049"/>
              <a:ext cx="3643086" cy="346169"/>
            </a:xfrm>
            <a:prstGeom prst="rect">
              <a:avLst/>
            </a:prstGeom>
            <a:solidFill>
              <a:srgbClr val="6A8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734245" y="3354757"/>
              <a:ext cx="36728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第四部分：单击此处添加文字标题内容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3772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" name="Chart 3"/>
          <p:cNvGraphicFramePr/>
          <p:nvPr/>
        </p:nvGraphicFramePr>
        <p:xfrm>
          <a:off x="-24584" y="1749340"/>
          <a:ext cx="5687961" cy="2295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5" name="TextBox 4"/>
          <p:cNvSpPr txBox="1"/>
          <p:nvPr/>
        </p:nvSpPr>
        <p:spPr>
          <a:xfrm>
            <a:off x="5845281" y="1475463"/>
            <a:ext cx="22541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From May 2010</a:t>
            </a:r>
          </a:p>
        </p:txBody>
      </p:sp>
      <p:sp>
        <p:nvSpPr>
          <p:cNvPr id="66" name="Isosceles Triangle 5"/>
          <p:cNvSpPr/>
          <p:nvPr/>
        </p:nvSpPr>
        <p:spPr>
          <a:xfrm flipV="1">
            <a:off x="5943600" y="1876127"/>
            <a:ext cx="457200" cy="394138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7" name="TextBox 6"/>
          <p:cNvSpPr txBox="1"/>
          <p:nvPr/>
        </p:nvSpPr>
        <p:spPr>
          <a:xfrm>
            <a:off x="6398345" y="1888530"/>
            <a:ext cx="729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3.2%</a:t>
            </a:r>
          </a:p>
        </p:txBody>
      </p:sp>
      <p:sp>
        <p:nvSpPr>
          <p:cNvPr id="68" name="TextBox 7"/>
          <p:cNvSpPr txBox="1"/>
          <p:nvPr/>
        </p:nvSpPr>
        <p:spPr>
          <a:xfrm>
            <a:off x="5845282" y="2466063"/>
            <a:ext cx="3038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From Previous Month</a:t>
            </a:r>
          </a:p>
        </p:txBody>
      </p:sp>
      <p:sp>
        <p:nvSpPr>
          <p:cNvPr id="69" name="Isosceles Triangle 8"/>
          <p:cNvSpPr/>
          <p:nvPr/>
        </p:nvSpPr>
        <p:spPr>
          <a:xfrm flipV="1">
            <a:off x="5943600" y="2866727"/>
            <a:ext cx="457200" cy="394138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0" name="TextBox 9"/>
          <p:cNvSpPr txBox="1"/>
          <p:nvPr/>
        </p:nvSpPr>
        <p:spPr>
          <a:xfrm>
            <a:off x="6398345" y="2879130"/>
            <a:ext cx="729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2.8%</a:t>
            </a:r>
          </a:p>
        </p:txBody>
      </p:sp>
      <p:sp>
        <p:nvSpPr>
          <p:cNvPr id="71" name="Text Placeholder 3"/>
          <p:cNvSpPr txBox="1">
            <a:spLocks/>
          </p:cNvSpPr>
          <p:nvPr/>
        </p:nvSpPr>
        <p:spPr>
          <a:xfrm>
            <a:off x="5919016" y="3456662"/>
            <a:ext cx="2105024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  <a:defRPr/>
            </a:pP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 Goes Here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+mj-cs"/>
            </a:endParaRPr>
          </a:p>
          <a:p>
            <a:pPr algn="l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There are many variations of passages but the majority have  suffered of the new ball alteration in some form by injected.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There are many variations.</a:t>
            </a:r>
          </a:p>
        </p:txBody>
      </p:sp>
    </p:spTree>
    <p:extLst>
      <p:ext uri="{BB962C8B-B14F-4D97-AF65-F5344CB8AC3E}">
        <p14:creationId xmlns:p14="http://schemas.microsoft.com/office/powerpoint/2010/main" val="3580636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4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4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4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4">
                                            <p:graphicEl>
                                              <a:chart seriesIdx="4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4" grpId="0">
        <p:bldSub>
          <a:bldChart bld="seriesEl"/>
        </p:bldSub>
      </p:bldGraphic>
      <p:bldP spid="65" grpId="0"/>
      <p:bldP spid="66" grpId="0" animBg="1"/>
      <p:bldP spid="67" grpId="0"/>
      <p:bldP spid="68" grpId="0"/>
      <p:bldP spid="69" grpId="0" animBg="1"/>
      <p:bldP spid="70" grpId="0"/>
      <p:bldP spid="7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 rot="579633">
            <a:off x="2023097" y="984525"/>
            <a:ext cx="5346700" cy="327660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417283" y="453189"/>
            <a:ext cx="902811" cy="834542"/>
            <a:chOff x="464626" y="2148251"/>
            <a:chExt cx="902811" cy="834542"/>
          </a:xfrm>
        </p:grpSpPr>
        <p:sp>
          <p:nvSpPr>
            <p:cNvPr id="17" name="矩形 16"/>
            <p:cNvSpPr/>
            <p:nvPr/>
          </p:nvSpPr>
          <p:spPr>
            <a:xfrm rot="3566952">
              <a:off x="516792" y="2148251"/>
              <a:ext cx="822087" cy="822087"/>
            </a:xfrm>
            <a:prstGeom prst="rect">
              <a:avLst/>
            </a:prstGeom>
            <a:solidFill>
              <a:srgbClr val="6A8EFD">
                <a:alpha val="3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700000">
              <a:off x="494495" y="2160706"/>
              <a:ext cx="822087" cy="822087"/>
            </a:xfrm>
            <a:prstGeom prst="rect">
              <a:avLst/>
            </a:prstGeom>
            <a:solidFill>
              <a:srgbClr val="6A8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64626" y="2283664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单位名称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标题 5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3702366" y="1801139"/>
            <a:ext cx="1988162" cy="515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000" b="1" dirty="0" smtClean="0">
                <a:solidFill>
                  <a:srgbClr val="6A8EFD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第四部分</a:t>
            </a:r>
            <a:endParaRPr lang="zh-CN" altLang="en-US" sz="3000" b="1" dirty="0">
              <a:solidFill>
                <a:srgbClr val="6A8EFD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文本占位符 6"/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2722504" y="2515976"/>
            <a:ext cx="3947886" cy="453474"/>
          </a:xfrm>
          <a:prstGeom prst="rect">
            <a:avLst/>
          </a:prstGeom>
          <a:solidFill>
            <a:srgbClr val="6A8EFD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>
                <a:srgbClr val="2CBEBB"/>
              </a:buClr>
              <a:buSzPct val="70000"/>
              <a:buFont typeface="Webdings" panose="05030102010509060703" pitchFamily="18" charset="2"/>
              <a:buNone/>
            </a:pPr>
            <a:r>
              <a:rPr lang="zh-CN" altLang="en-US" sz="2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单击此处添加文字标题内容</a:t>
            </a:r>
            <a:endParaRPr lang="en-US" altLang="zh-CN" sz="2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180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3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 4"/>
          <p:cNvGrpSpPr/>
          <p:nvPr/>
        </p:nvGrpSpPr>
        <p:grpSpPr>
          <a:xfrm>
            <a:off x="858376" y="984374"/>
            <a:ext cx="7242805" cy="2955988"/>
            <a:chOff x="569157" y="1199776"/>
            <a:chExt cx="7243203" cy="2956150"/>
          </a:xfrm>
          <a:solidFill>
            <a:schemeClr val="accent1"/>
          </a:solidFill>
        </p:grpSpPr>
        <p:sp>
          <p:nvSpPr>
            <p:cNvPr id="153" name="Oval 152"/>
            <p:cNvSpPr/>
            <p:nvPr/>
          </p:nvSpPr>
          <p:spPr>
            <a:xfrm>
              <a:off x="569157" y="1635646"/>
              <a:ext cx="2592288" cy="2520280"/>
            </a:xfrm>
            <a:prstGeom prst="ellipse">
              <a:avLst/>
            </a:prstGeom>
            <a:grpFill/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Oval 153"/>
            <p:cNvSpPr/>
            <p:nvPr/>
          </p:nvSpPr>
          <p:spPr>
            <a:xfrm>
              <a:off x="2953805" y="1491630"/>
              <a:ext cx="898115" cy="872480"/>
            </a:xfrm>
            <a:prstGeom prst="ellipse">
              <a:avLst/>
            </a:prstGeom>
            <a:solidFill>
              <a:schemeClr val="accent2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Oval 154"/>
            <p:cNvSpPr/>
            <p:nvPr/>
          </p:nvSpPr>
          <p:spPr>
            <a:xfrm>
              <a:off x="3161445" y="2283718"/>
              <a:ext cx="1410555" cy="1368152"/>
            </a:xfrm>
            <a:prstGeom prst="ellipse">
              <a:avLst/>
            </a:prstGeom>
            <a:solidFill>
              <a:schemeClr val="accent3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Oval 155"/>
            <p:cNvSpPr/>
            <p:nvPr/>
          </p:nvSpPr>
          <p:spPr>
            <a:xfrm>
              <a:off x="2953805" y="3507854"/>
              <a:ext cx="648072" cy="606944"/>
            </a:xfrm>
            <a:prstGeom prst="ellipse">
              <a:avLst/>
            </a:prstGeom>
            <a:solidFill>
              <a:schemeClr val="accent4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7" name="Oval 156"/>
            <p:cNvSpPr/>
            <p:nvPr/>
          </p:nvSpPr>
          <p:spPr>
            <a:xfrm>
              <a:off x="4019122" y="1199776"/>
              <a:ext cx="1410555" cy="1368152"/>
            </a:xfrm>
            <a:prstGeom prst="ellipse">
              <a:avLst/>
            </a:prstGeom>
            <a:solidFill>
              <a:schemeClr val="accent5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Oval 157"/>
            <p:cNvSpPr/>
            <p:nvPr/>
          </p:nvSpPr>
          <p:spPr>
            <a:xfrm>
              <a:off x="4572001" y="2643758"/>
              <a:ext cx="936104" cy="864096"/>
            </a:xfrm>
            <a:prstGeom prst="ellipse">
              <a:avLst/>
            </a:prstGeom>
            <a:solidFill>
              <a:schemeClr val="accent6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Oval 158"/>
            <p:cNvSpPr/>
            <p:nvPr/>
          </p:nvSpPr>
          <p:spPr>
            <a:xfrm>
              <a:off x="5411199" y="1841631"/>
              <a:ext cx="1410555" cy="1368152"/>
            </a:xfrm>
            <a:prstGeom prst="ellipse">
              <a:avLst/>
            </a:prstGeom>
            <a:solidFill>
              <a:schemeClr val="accent1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Oval 159"/>
            <p:cNvSpPr/>
            <p:nvPr/>
          </p:nvSpPr>
          <p:spPr>
            <a:xfrm>
              <a:off x="6444208" y="3062355"/>
              <a:ext cx="601954" cy="574409"/>
            </a:xfrm>
            <a:prstGeom prst="ellipse">
              <a:avLst/>
            </a:prstGeom>
            <a:solidFill>
              <a:schemeClr val="accent2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Oval 160"/>
            <p:cNvSpPr/>
            <p:nvPr/>
          </p:nvSpPr>
          <p:spPr>
            <a:xfrm>
              <a:off x="6821754" y="2139703"/>
              <a:ext cx="990606" cy="966710"/>
            </a:xfrm>
            <a:prstGeom prst="ellipse">
              <a:avLst/>
            </a:prstGeom>
            <a:solidFill>
              <a:schemeClr val="accent3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4" name="Grup 163"/>
          <p:cNvGrpSpPr/>
          <p:nvPr/>
        </p:nvGrpSpPr>
        <p:grpSpPr>
          <a:xfrm>
            <a:off x="1844657" y="1491672"/>
            <a:ext cx="6109879" cy="2262176"/>
            <a:chOff x="1555495" y="1707103"/>
            <a:chExt cx="6110211" cy="2262300"/>
          </a:xfrm>
        </p:grpSpPr>
        <p:sp>
          <p:nvSpPr>
            <p:cNvPr id="165" name="Metin kutusu 164"/>
            <p:cNvSpPr txBox="1"/>
            <p:nvPr/>
          </p:nvSpPr>
          <p:spPr>
            <a:xfrm>
              <a:off x="1555495" y="2701212"/>
              <a:ext cx="697666" cy="276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96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996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Metin kutusu 165"/>
            <p:cNvSpPr txBox="1"/>
            <p:nvPr/>
          </p:nvSpPr>
          <p:spPr>
            <a:xfrm>
              <a:off x="3062154" y="1759917"/>
              <a:ext cx="697666" cy="276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96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996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Metin kutusu 166"/>
            <p:cNvSpPr txBox="1"/>
            <p:nvPr/>
          </p:nvSpPr>
          <p:spPr>
            <a:xfrm>
              <a:off x="3524441" y="2816509"/>
              <a:ext cx="697666" cy="276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96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996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Metin kutusu 167"/>
            <p:cNvSpPr txBox="1"/>
            <p:nvPr/>
          </p:nvSpPr>
          <p:spPr>
            <a:xfrm>
              <a:off x="2917493" y="3693159"/>
              <a:ext cx="697666" cy="276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96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sz="996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Metin kutusu 168"/>
            <p:cNvSpPr txBox="1"/>
            <p:nvPr/>
          </p:nvSpPr>
          <p:spPr>
            <a:xfrm>
              <a:off x="4360767" y="1707103"/>
              <a:ext cx="697666" cy="276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96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996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Metin kutusu 169"/>
            <p:cNvSpPr txBox="1"/>
            <p:nvPr/>
          </p:nvSpPr>
          <p:spPr>
            <a:xfrm>
              <a:off x="4691481" y="2904035"/>
              <a:ext cx="697666" cy="276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96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996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Metin kutusu 170"/>
            <p:cNvSpPr txBox="1"/>
            <p:nvPr/>
          </p:nvSpPr>
          <p:spPr>
            <a:xfrm>
              <a:off x="5788396" y="2382017"/>
              <a:ext cx="697666" cy="276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96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996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Metin kutusu 171"/>
            <p:cNvSpPr txBox="1"/>
            <p:nvPr/>
          </p:nvSpPr>
          <p:spPr>
            <a:xfrm>
              <a:off x="6968040" y="2495068"/>
              <a:ext cx="697666" cy="276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96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996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Metin kutusu 172"/>
            <p:cNvSpPr txBox="1"/>
            <p:nvPr/>
          </p:nvSpPr>
          <p:spPr>
            <a:xfrm>
              <a:off x="6416398" y="3226709"/>
              <a:ext cx="697666" cy="276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96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996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7" name="Dikdörtgen 176"/>
          <p:cNvSpPr/>
          <p:nvPr/>
        </p:nvSpPr>
        <p:spPr>
          <a:xfrm>
            <a:off x="4308151" y="3782687"/>
            <a:ext cx="3793030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tr-TR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535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Line 5"/>
          <p:cNvSpPr>
            <a:spLocks noChangeShapeType="1"/>
          </p:cNvSpPr>
          <p:nvPr/>
        </p:nvSpPr>
        <p:spPr bwMode="auto">
          <a:xfrm flipV="1">
            <a:off x="1260657" y="3286971"/>
            <a:ext cx="3969793" cy="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prstDash val="dash"/>
            <a:round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algn="ctr"/>
            <a:endParaRPr lang="zh-CN" altLang="en-US" sz="64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798" name="AutoShape 6"/>
          <p:cNvSpPr>
            <a:spLocks/>
          </p:cNvSpPr>
          <p:nvPr/>
        </p:nvSpPr>
        <p:spPr bwMode="auto">
          <a:xfrm>
            <a:off x="2095788" y="1304727"/>
            <a:ext cx="318347" cy="230272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99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33799" name="AutoShape 7"/>
          <p:cNvSpPr>
            <a:spLocks/>
          </p:cNvSpPr>
          <p:nvPr/>
        </p:nvSpPr>
        <p:spPr bwMode="auto">
          <a:xfrm>
            <a:off x="1568923" y="1837429"/>
            <a:ext cx="317818" cy="230272"/>
          </a:xfrm>
          <a:custGeom>
            <a:avLst/>
            <a:gdLst>
              <a:gd name="T0" fmla="*/ 475457 w 21600"/>
              <a:gd name="T1" fmla="*/ 344488 h 21600"/>
              <a:gd name="T2" fmla="*/ 475457 w 21600"/>
              <a:gd name="T3" fmla="*/ 344488 h 21600"/>
              <a:gd name="T4" fmla="*/ 475457 w 21600"/>
              <a:gd name="T5" fmla="*/ 344488 h 21600"/>
              <a:gd name="T6" fmla="*/ 475457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99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33800" name="AutoShape 8"/>
          <p:cNvSpPr>
            <a:spLocks/>
          </p:cNvSpPr>
          <p:nvPr/>
        </p:nvSpPr>
        <p:spPr bwMode="auto">
          <a:xfrm>
            <a:off x="2623185" y="2163736"/>
            <a:ext cx="318347" cy="230272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99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33801" name="AutoShape 9"/>
          <p:cNvSpPr>
            <a:spLocks/>
          </p:cNvSpPr>
          <p:nvPr/>
        </p:nvSpPr>
        <p:spPr bwMode="auto">
          <a:xfrm>
            <a:off x="3190373" y="1552508"/>
            <a:ext cx="318347" cy="230802"/>
          </a:xfrm>
          <a:custGeom>
            <a:avLst/>
            <a:gdLst>
              <a:gd name="T0" fmla="*/ 476250 w 21600"/>
              <a:gd name="T1" fmla="*/ 345281 h 21600"/>
              <a:gd name="T2" fmla="*/ 476250 w 21600"/>
              <a:gd name="T3" fmla="*/ 345281 h 21600"/>
              <a:gd name="T4" fmla="*/ 476250 w 21600"/>
              <a:gd name="T5" fmla="*/ 345281 h 21600"/>
              <a:gd name="T6" fmla="*/ 476250 w 21600"/>
              <a:gd name="T7" fmla="*/ 3452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99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3802" name="AutoShape 10"/>
          <p:cNvSpPr>
            <a:spLocks/>
          </p:cNvSpPr>
          <p:nvPr/>
        </p:nvSpPr>
        <p:spPr bwMode="auto">
          <a:xfrm>
            <a:off x="3677444" y="1879875"/>
            <a:ext cx="318347" cy="230272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99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3803" name="AutoShape 11"/>
          <p:cNvSpPr>
            <a:spLocks/>
          </p:cNvSpPr>
          <p:nvPr/>
        </p:nvSpPr>
        <p:spPr bwMode="auto">
          <a:xfrm>
            <a:off x="1951786" y="3489082"/>
            <a:ext cx="596803" cy="12795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782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78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4" name="AutoShape 12"/>
          <p:cNvSpPr>
            <a:spLocks/>
          </p:cNvSpPr>
          <p:nvPr/>
        </p:nvSpPr>
        <p:spPr bwMode="auto">
          <a:xfrm>
            <a:off x="1432879" y="3489082"/>
            <a:ext cx="596803" cy="12795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782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78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5" name="AutoShape 13"/>
          <p:cNvSpPr>
            <a:spLocks/>
          </p:cNvSpPr>
          <p:nvPr/>
        </p:nvSpPr>
        <p:spPr bwMode="auto">
          <a:xfrm>
            <a:off x="2478651" y="3489082"/>
            <a:ext cx="596803" cy="12795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782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78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6" name="AutoShape 14"/>
          <p:cNvSpPr>
            <a:spLocks/>
          </p:cNvSpPr>
          <p:nvPr/>
        </p:nvSpPr>
        <p:spPr bwMode="auto">
          <a:xfrm>
            <a:off x="3003393" y="3489082"/>
            <a:ext cx="596803" cy="12795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782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78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7" name="AutoShape 15"/>
          <p:cNvSpPr>
            <a:spLocks/>
          </p:cNvSpPr>
          <p:nvPr/>
        </p:nvSpPr>
        <p:spPr bwMode="auto">
          <a:xfrm>
            <a:off x="3533442" y="3489082"/>
            <a:ext cx="596803" cy="12795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782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78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8" name="AutoShape 16"/>
          <p:cNvSpPr>
            <a:spLocks/>
          </p:cNvSpPr>
          <p:nvPr/>
        </p:nvSpPr>
        <p:spPr bwMode="auto">
          <a:xfrm>
            <a:off x="4177250" y="1550386"/>
            <a:ext cx="318347" cy="230272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99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3809" name="AutoShape 17"/>
          <p:cNvSpPr>
            <a:spLocks/>
          </p:cNvSpPr>
          <p:nvPr/>
        </p:nvSpPr>
        <p:spPr bwMode="auto">
          <a:xfrm>
            <a:off x="4049254" y="3486429"/>
            <a:ext cx="596095" cy="127952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782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78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0" name="AutoShape 18"/>
          <p:cNvSpPr>
            <a:spLocks/>
          </p:cNvSpPr>
          <p:nvPr/>
        </p:nvSpPr>
        <p:spPr bwMode="auto">
          <a:xfrm>
            <a:off x="1589086" y="2137207"/>
            <a:ext cx="275371" cy="12495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56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1" name="AutoShape 19"/>
          <p:cNvSpPr>
            <a:spLocks/>
          </p:cNvSpPr>
          <p:nvPr/>
        </p:nvSpPr>
        <p:spPr bwMode="auto">
          <a:xfrm>
            <a:off x="2116481" y="1531816"/>
            <a:ext cx="275371" cy="185490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56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2" name="AutoShape 20"/>
          <p:cNvSpPr>
            <a:spLocks/>
          </p:cNvSpPr>
          <p:nvPr/>
        </p:nvSpPr>
        <p:spPr bwMode="auto">
          <a:xfrm>
            <a:off x="2643877" y="2462983"/>
            <a:ext cx="275371" cy="92373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56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3" name="AutoShape 21"/>
          <p:cNvSpPr>
            <a:spLocks/>
          </p:cNvSpPr>
          <p:nvPr/>
        </p:nvSpPr>
        <p:spPr bwMode="auto">
          <a:xfrm>
            <a:off x="3171272" y="1834246"/>
            <a:ext cx="275371" cy="155247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56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4" name="AutoShape 22"/>
          <p:cNvSpPr>
            <a:spLocks/>
          </p:cNvSpPr>
          <p:nvPr/>
        </p:nvSpPr>
        <p:spPr bwMode="auto">
          <a:xfrm>
            <a:off x="3699199" y="2137207"/>
            <a:ext cx="274840" cy="1249513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56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5" name="AutoShape 23"/>
          <p:cNvSpPr>
            <a:spLocks/>
          </p:cNvSpPr>
          <p:nvPr/>
        </p:nvSpPr>
        <p:spPr bwMode="auto">
          <a:xfrm>
            <a:off x="4200066" y="1826288"/>
            <a:ext cx="274840" cy="1552475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56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6" name="AutoShape 24"/>
          <p:cNvSpPr>
            <a:spLocks/>
          </p:cNvSpPr>
          <p:nvPr/>
        </p:nvSpPr>
        <p:spPr bwMode="auto">
          <a:xfrm>
            <a:off x="4777866" y="2137207"/>
            <a:ext cx="274840" cy="12495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56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7" name="AutoShape 25"/>
          <p:cNvSpPr>
            <a:spLocks/>
          </p:cNvSpPr>
          <p:nvPr/>
        </p:nvSpPr>
        <p:spPr bwMode="auto">
          <a:xfrm>
            <a:off x="4755581" y="1879875"/>
            <a:ext cx="318347" cy="230272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99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3818" name="AutoShape 26"/>
          <p:cNvSpPr>
            <a:spLocks/>
          </p:cNvSpPr>
          <p:nvPr/>
        </p:nvSpPr>
        <p:spPr bwMode="auto">
          <a:xfrm>
            <a:off x="4626524" y="3486429"/>
            <a:ext cx="596095" cy="127952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782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78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9" name="AutoShape 27"/>
          <p:cNvSpPr>
            <a:spLocks/>
          </p:cNvSpPr>
          <p:nvPr/>
        </p:nvSpPr>
        <p:spPr bwMode="auto">
          <a:xfrm>
            <a:off x="5675605" y="1788617"/>
            <a:ext cx="2219943" cy="630557"/>
          </a:xfrm>
          <a:custGeom>
            <a:avLst/>
            <a:gdLst>
              <a:gd name="T0" fmla="*/ 3321050 w 21600"/>
              <a:gd name="T1" fmla="*/ 2540000 h 21600"/>
              <a:gd name="T2" fmla="*/ 3321050 w 21600"/>
              <a:gd name="T3" fmla="*/ 2540000 h 21600"/>
              <a:gd name="T4" fmla="*/ 3321050 w 21600"/>
              <a:gd name="T5" fmla="*/ 2540000 h 21600"/>
              <a:gd name="T6" fmla="*/ 3321050 w 21600"/>
              <a:gd name="T7" fmla="*/ 25400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33820" name="AutoShape 28"/>
          <p:cNvSpPr>
            <a:spLocks/>
          </p:cNvSpPr>
          <p:nvPr/>
        </p:nvSpPr>
        <p:spPr bwMode="auto">
          <a:xfrm>
            <a:off x="5675605" y="1608218"/>
            <a:ext cx="1041483" cy="183896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s-ES" altLang="zh-CN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21" name="AutoShape 29"/>
          <p:cNvSpPr>
            <a:spLocks/>
          </p:cNvSpPr>
          <p:nvPr/>
        </p:nvSpPr>
        <p:spPr bwMode="auto">
          <a:xfrm>
            <a:off x="1244209" y="4020761"/>
            <a:ext cx="6655584" cy="415974"/>
          </a:xfrm>
          <a:custGeom>
            <a:avLst/>
            <a:gdLst>
              <a:gd name="T0" fmla="*/ 9956800 w 21600"/>
              <a:gd name="T1" fmla="*/ 476250 h 21600"/>
              <a:gd name="T2" fmla="*/ 9956800 w 21600"/>
              <a:gd name="T3" fmla="*/ 476250 h 21600"/>
              <a:gd name="T4" fmla="*/ 9956800 w 21600"/>
              <a:gd name="T5" fmla="*/ 476250 h 21600"/>
              <a:gd name="T6" fmla="*/ 995680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 defTabSz="647700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33822" name="AutoShape 30"/>
          <p:cNvSpPr>
            <a:spLocks/>
          </p:cNvSpPr>
          <p:nvPr/>
        </p:nvSpPr>
        <p:spPr bwMode="auto">
          <a:xfrm>
            <a:off x="3576698" y="3714957"/>
            <a:ext cx="1313648" cy="183896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s-ES" altLang="zh-CN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19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nimBg="1"/>
      <p:bldP spid="33798" grpId="0" autoUpdateAnimBg="0"/>
      <p:bldP spid="33799" grpId="0" autoUpdateAnimBg="0"/>
      <p:bldP spid="33800" grpId="0" autoUpdateAnimBg="0"/>
      <p:bldP spid="33801" grpId="0" autoUpdateAnimBg="0"/>
      <p:bldP spid="33802" grpId="0" autoUpdateAnimBg="0"/>
      <p:bldP spid="33803" grpId="0" autoUpdateAnimBg="0"/>
      <p:bldP spid="33804" grpId="0" autoUpdateAnimBg="0"/>
      <p:bldP spid="33805" grpId="0" autoUpdateAnimBg="0"/>
      <p:bldP spid="33806" grpId="0" autoUpdateAnimBg="0"/>
      <p:bldP spid="33807" grpId="0" autoUpdateAnimBg="0"/>
      <p:bldP spid="33808" grpId="0" autoUpdateAnimBg="0"/>
      <p:bldP spid="33809" grpId="0" autoUpdateAnimBg="0"/>
      <p:bldP spid="33810" grpId="0" animBg="1" autoUpdateAnimBg="0"/>
      <p:bldP spid="33811" grpId="0" animBg="1" autoUpdateAnimBg="0"/>
      <p:bldP spid="33812" grpId="0" animBg="1" autoUpdateAnimBg="0"/>
      <p:bldP spid="33813" grpId="0" animBg="1" autoUpdateAnimBg="0"/>
      <p:bldP spid="33814" grpId="0" animBg="1" autoUpdateAnimBg="0"/>
      <p:bldP spid="33815" grpId="0" animBg="1" autoUpdateAnimBg="0"/>
      <p:bldP spid="33816" grpId="0" animBg="1" autoUpdateAnimBg="0"/>
      <p:bldP spid="33817" grpId="0" autoUpdateAnimBg="0"/>
      <p:bldP spid="33818" grpId="0" autoUpdateAnimBg="0"/>
      <p:bldP spid="33819" grpId="0" autoUpdateAnimBg="0"/>
      <p:bldP spid="33820" grpId="0" autoUpdateAnimBg="0"/>
      <p:bldP spid="33821" grpId="0" autoUpdateAnimBg="0"/>
      <p:bldP spid="33822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3187882" y="1672258"/>
            <a:ext cx="1375261" cy="1226699"/>
            <a:chOff x="3019011" y="1562514"/>
            <a:chExt cx="1543050" cy="1376363"/>
          </a:xfrm>
        </p:grpSpPr>
        <p:sp>
          <p:nvSpPr>
            <p:cNvPr id="4" name="Rectangle 3"/>
            <p:cNvSpPr/>
            <p:nvPr/>
          </p:nvSpPr>
          <p:spPr>
            <a:xfrm>
              <a:off x="3019011" y="1562514"/>
              <a:ext cx="1371600" cy="1371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4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 flipH="1">
              <a:off x="4390611" y="1562515"/>
              <a:ext cx="171450" cy="1376362"/>
              <a:chOff x="1447799" y="1047750"/>
              <a:chExt cx="609602" cy="335280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24" name="Flowchart: Manual Input 23"/>
              <p:cNvSpPr/>
              <p:nvPr/>
            </p:nvSpPr>
            <p:spPr bwMode="auto">
              <a:xfrm>
                <a:off x="1447799" y="10477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1497" tIns="40749" rIns="81497" bIns="40749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14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lowchart: Manual Input 24"/>
              <p:cNvSpPr/>
              <p:nvPr/>
            </p:nvSpPr>
            <p:spPr bwMode="auto">
              <a:xfrm rot="10800000" flipH="1">
                <a:off x="1447799" y="18859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1497" tIns="40749" rIns="81497" bIns="40749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14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1" name="Group 40"/>
          <p:cNvGrpSpPr/>
          <p:nvPr/>
        </p:nvGrpSpPr>
        <p:grpSpPr>
          <a:xfrm>
            <a:off x="3187882" y="2893604"/>
            <a:ext cx="1375261" cy="1228398"/>
            <a:chOff x="3019011" y="2932872"/>
            <a:chExt cx="1543050" cy="1378268"/>
          </a:xfrm>
        </p:grpSpPr>
        <p:sp>
          <p:nvSpPr>
            <p:cNvPr id="7" name="Rectangle 6"/>
            <p:cNvSpPr/>
            <p:nvPr/>
          </p:nvSpPr>
          <p:spPr>
            <a:xfrm>
              <a:off x="3019011" y="2932872"/>
              <a:ext cx="1371600" cy="1371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4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 flipH="1">
              <a:off x="4390611" y="2934778"/>
              <a:ext cx="171450" cy="1376362"/>
              <a:chOff x="1447799" y="1047750"/>
              <a:chExt cx="609602" cy="3352800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27" name="Flowchart: Manual Input 26"/>
              <p:cNvSpPr/>
              <p:nvPr/>
            </p:nvSpPr>
            <p:spPr bwMode="auto">
              <a:xfrm>
                <a:off x="1447799" y="10477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1497" tIns="40749" rIns="81497" bIns="40749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14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lowchart: Manual Input 27"/>
              <p:cNvSpPr/>
              <p:nvPr/>
            </p:nvSpPr>
            <p:spPr bwMode="auto">
              <a:xfrm rot="10800000" flipH="1">
                <a:off x="1447799" y="18859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1497" tIns="40749" rIns="81497" bIns="40749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14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2" name="Group 41"/>
          <p:cNvGrpSpPr/>
          <p:nvPr/>
        </p:nvGrpSpPr>
        <p:grpSpPr>
          <a:xfrm>
            <a:off x="4563143" y="1672258"/>
            <a:ext cx="1375261" cy="1226699"/>
            <a:chOff x="4562061" y="1562514"/>
            <a:chExt cx="1543050" cy="1376363"/>
          </a:xfrm>
        </p:grpSpPr>
        <p:sp>
          <p:nvSpPr>
            <p:cNvPr id="9" name="Rectangle 8"/>
            <p:cNvSpPr/>
            <p:nvPr/>
          </p:nvSpPr>
          <p:spPr>
            <a:xfrm flipH="1">
              <a:off x="4733511" y="1562514"/>
              <a:ext cx="1371600" cy="1371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4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4562061" y="1562515"/>
              <a:ext cx="171450" cy="1376362"/>
              <a:chOff x="1447799" y="1047750"/>
              <a:chExt cx="609602" cy="3352800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30" name="Flowchart: Manual Input 29"/>
              <p:cNvSpPr/>
              <p:nvPr/>
            </p:nvSpPr>
            <p:spPr bwMode="auto">
              <a:xfrm>
                <a:off x="1447799" y="10477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1497" tIns="40749" rIns="81497" bIns="40749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14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lowchart: Manual Input 30"/>
              <p:cNvSpPr/>
              <p:nvPr/>
            </p:nvSpPr>
            <p:spPr bwMode="auto">
              <a:xfrm rot="10800000" flipH="1">
                <a:off x="1447799" y="18859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1497" tIns="40749" rIns="81497" bIns="40749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14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3" name="Group 42"/>
          <p:cNvGrpSpPr/>
          <p:nvPr/>
        </p:nvGrpSpPr>
        <p:grpSpPr>
          <a:xfrm>
            <a:off x="4563143" y="2893604"/>
            <a:ext cx="1375261" cy="1228398"/>
            <a:chOff x="4562061" y="2932872"/>
            <a:chExt cx="1543050" cy="1378268"/>
          </a:xfrm>
        </p:grpSpPr>
        <p:sp>
          <p:nvSpPr>
            <p:cNvPr id="11" name="Rectangle 10"/>
            <p:cNvSpPr/>
            <p:nvPr/>
          </p:nvSpPr>
          <p:spPr>
            <a:xfrm flipH="1">
              <a:off x="4733511" y="2932872"/>
              <a:ext cx="1371600" cy="1371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4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4562061" y="2934778"/>
              <a:ext cx="171450" cy="1376362"/>
              <a:chOff x="1447799" y="1047750"/>
              <a:chExt cx="609602" cy="3352800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33" name="Flowchart: Manual Input 32"/>
              <p:cNvSpPr/>
              <p:nvPr/>
            </p:nvSpPr>
            <p:spPr bwMode="auto">
              <a:xfrm>
                <a:off x="1447799" y="10477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1497" tIns="40749" rIns="81497" bIns="40749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14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lowchart: Manual Input 33"/>
              <p:cNvSpPr/>
              <p:nvPr/>
            </p:nvSpPr>
            <p:spPr bwMode="auto">
              <a:xfrm rot="10800000" flipH="1">
                <a:off x="1447799" y="18859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1497" tIns="40749" rIns="81497" bIns="40749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14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" name="Round Same Side Corner Rectangle 4"/>
          <p:cNvSpPr/>
          <p:nvPr/>
        </p:nvSpPr>
        <p:spPr>
          <a:xfrm rot="5400000">
            <a:off x="3008807" y="1623282"/>
            <a:ext cx="655371" cy="132040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14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24"/>
          <p:cNvSpPr>
            <a:spLocks noEditPoints="1"/>
          </p:cNvSpPr>
          <p:nvPr/>
        </p:nvSpPr>
        <p:spPr bwMode="auto">
          <a:xfrm>
            <a:off x="3527453" y="2092962"/>
            <a:ext cx="350889" cy="381046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81497" tIns="40749" rIns="81497" bIns="4074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14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3008807" y="2844630"/>
            <a:ext cx="655371" cy="132040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14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ound Same Side Corner Rectangle 9"/>
          <p:cNvSpPr/>
          <p:nvPr/>
        </p:nvSpPr>
        <p:spPr>
          <a:xfrm rot="16200000" flipH="1">
            <a:off x="5472002" y="1623282"/>
            <a:ext cx="655371" cy="132040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14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ound Same Side Corner Rectangle 11"/>
          <p:cNvSpPr/>
          <p:nvPr/>
        </p:nvSpPr>
        <p:spPr>
          <a:xfrm rot="16200000" flipH="1">
            <a:off x="5472002" y="2844630"/>
            <a:ext cx="655371" cy="132040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14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2807320" y="2160045"/>
            <a:ext cx="385747" cy="246879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9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2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2807320" y="3381394"/>
            <a:ext cx="385747" cy="246879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9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2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5976377" y="2160045"/>
            <a:ext cx="385747" cy="246879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9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2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5976377" y="3381394"/>
            <a:ext cx="385747" cy="246879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9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2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9" name="Freeform 144"/>
          <p:cNvSpPr>
            <a:spLocks noEditPoints="1"/>
          </p:cNvSpPr>
          <p:nvPr/>
        </p:nvSpPr>
        <p:spPr bwMode="auto">
          <a:xfrm>
            <a:off x="3425581" y="3335511"/>
            <a:ext cx="390506" cy="338642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81497" tIns="40749" rIns="81497" bIns="4074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14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66"/>
          <p:cNvSpPr>
            <a:spLocks noEditPoints="1"/>
          </p:cNvSpPr>
          <p:nvPr/>
        </p:nvSpPr>
        <p:spPr bwMode="auto">
          <a:xfrm>
            <a:off x="5259263" y="2108745"/>
            <a:ext cx="346924" cy="349476"/>
          </a:xfrm>
          <a:custGeom>
            <a:avLst/>
            <a:gdLst/>
            <a:ahLst/>
            <a:cxnLst>
              <a:cxn ang="0">
                <a:pos x="1" y="42"/>
              </a:cxn>
              <a:cxn ang="0">
                <a:pos x="1" y="40"/>
              </a:cxn>
              <a:cxn ang="0">
                <a:pos x="14" y="41"/>
              </a:cxn>
              <a:cxn ang="0">
                <a:pos x="30" y="19"/>
              </a:cxn>
              <a:cxn ang="0">
                <a:pos x="17" y="8"/>
              </a:cxn>
              <a:cxn ang="0">
                <a:pos x="9" y="14"/>
              </a:cxn>
              <a:cxn ang="0">
                <a:pos x="9" y="19"/>
              </a:cxn>
              <a:cxn ang="0">
                <a:pos x="18" y="39"/>
              </a:cxn>
              <a:cxn ang="0">
                <a:pos x="4" y="24"/>
              </a:cxn>
              <a:cxn ang="0">
                <a:pos x="4" y="9"/>
              </a:cxn>
              <a:cxn ang="0">
                <a:pos x="17" y="0"/>
              </a:cxn>
              <a:cxn ang="0">
                <a:pos x="37" y="16"/>
              </a:cxn>
              <a:cxn ang="0">
                <a:pos x="30" y="19"/>
              </a:cxn>
              <a:cxn ang="0">
                <a:pos x="6" y="58"/>
              </a:cxn>
              <a:cxn ang="0">
                <a:pos x="5" y="56"/>
              </a:cxn>
              <a:cxn ang="0">
                <a:pos x="16" y="46"/>
              </a:cxn>
              <a:cxn ang="0">
                <a:pos x="7" y="58"/>
              </a:cxn>
              <a:cxn ang="0">
                <a:pos x="22" y="63"/>
              </a:cxn>
              <a:cxn ang="0">
                <a:pos x="20" y="49"/>
              </a:cxn>
              <a:cxn ang="0">
                <a:pos x="23" y="49"/>
              </a:cxn>
              <a:cxn ang="0">
                <a:pos x="59" y="54"/>
              </a:cxn>
              <a:cxn ang="0">
                <a:pos x="46" y="62"/>
              </a:cxn>
              <a:cxn ang="0">
                <a:pos x="25" y="46"/>
              </a:cxn>
              <a:cxn ang="0">
                <a:pos x="33" y="43"/>
              </a:cxn>
              <a:cxn ang="0">
                <a:pos x="48" y="54"/>
              </a:cxn>
              <a:cxn ang="0">
                <a:pos x="55" y="46"/>
              </a:cxn>
              <a:cxn ang="0">
                <a:pos x="44" y="33"/>
              </a:cxn>
              <a:cxn ang="0">
                <a:pos x="46" y="25"/>
              </a:cxn>
              <a:cxn ang="0">
                <a:pos x="62" y="46"/>
              </a:cxn>
              <a:cxn ang="0">
                <a:pos x="42" y="13"/>
              </a:cxn>
              <a:cxn ang="0">
                <a:pos x="40" y="13"/>
              </a:cxn>
              <a:cxn ang="0">
                <a:pos x="41" y="0"/>
              </a:cxn>
              <a:cxn ang="0">
                <a:pos x="42" y="13"/>
              </a:cxn>
              <a:cxn ang="0">
                <a:pos x="47" y="17"/>
              </a:cxn>
              <a:cxn ang="0">
                <a:pos x="46" y="15"/>
              </a:cxn>
              <a:cxn ang="0">
                <a:pos x="58" y="5"/>
              </a:cxn>
              <a:cxn ang="0">
                <a:pos x="48" y="16"/>
              </a:cxn>
              <a:cxn ang="0">
                <a:pos x="50" y="23"/>
              </a:cxn>
              <a:cxn ang="0">
                <a:pos x="50" y="20"/>
              </a:cxn>
              <a:cxn ang="0">
                <a:pos x="63" y="22"/>
              </a:cxn>
            </a:cxnLst>
            <a:rect l="0" t="0" r="r" b="b"/>
            <a:pathLst>
              <a:path w="63" h="63">
                <a:moveTo>
                  <a:pt x="13" y="42"/>
                </a:moveTo>
                <a:cubicBezTo>
                  <a:pt x="1" y="42"/>
                  <a:pt x="1" y="42"/>
                  <a:pt x="1" y="42"/>
                </a:cubicBezTo>
                <a:cubicBezTo>
                  <a:pt x="0" y="42"/>
                  <a:pt x="0" y="42"/>
                  <a:pt x="0" y="41"/>
                </a:cubicBezTo>
                <a:cubicBezTo>
                  <a:pt x="0" y="40"/>
                  <a:pt x="0" y="40"/>
                  <a:pt x="1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4" y="41"/>
                </a:cubicBezTo>
                <a:cubicBezTo>
                  <a:pt x="14" y="42"/>
                  <a:pt x="14" y="42"/>
                  <a:pt x="13" y="42"/>
                </a:cubicBezTo>
                <a:close/>
                <a:moveTo>
                  <a:pt x="30" y="19"/>
                </a:moveTo>
                <a:cubicBezTo>
                  <a:pt x="19" y="9"/>
                  <a:pt x="19" y="9"/>
                  <a:pt x="19" y="9"/>
                </a:cubicBezTo>
                <a:cubicBezTo>
                  <a:pt x="19" y="8"/>
                  <a:pt x="18" y="8"/>
                  <a:pt x="17" y="8"/>
                </a:cubicBezTo>
                <a:cubicBezTo>
                  <a:pt x="16" y="8"/>
                  <a:pt x="15" y="8"/>
                  <a:pt x="14" y="9"/>
                </a:cubicBezTo>
                <a:cubicBezTo>
                  <a:pt x="9" y="14"/>
                  <a:pt x="9" y="14"/>
                  <a:pt x="9" y="14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19"/>
                </a:cubicBezTo>
                <a:cubicBezTo>
                  <a:pt x="19" y="30"/>
                  <a:pt x="19" y="30"/>
                  <a:pt x="19" y="30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8"/>
                  <a:pt x="17" y="38"/>
                  <a:pt x="16" y="37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2"/>
                  <a:pt x="0" y="20"/>
                  <a:pt x="0" y="17"/>
                </a:cubicBezTo>
                <a:cubicBezTo>
                  <a:pt x="0" y="14"/>
                  <a:pt x="2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1" y="1"/>
                  <a:pt x="14" y="0"/>
                  <a:pt x="17" y="0"/>
                </a:cubicBezTo>
                <a:cubicBezTo>
                  <a:pt x="20" y="0"/>
                  <a:pt x="23" y="1"/>
                  <a:pt x="25" y="4"/>
                </a:cubicBezTo>
                <a:cubicBezTo>
                  <a:pt x="37" y="16"/>
                  <a:pt x="37" y="16"/>
                  <a:pt x="37" y="16"/>
                </a:cubicBezTo>
                <a:cubicBezTo>
                  <a:pt x="38" y="17"/>
                  <a:pt x="38" y="18"/>
                  <a:pt x="39" y="18"/>
                </a:cubicBezTo>
                <a:lnTo>
                  <a:pt x="30" y="19"/>
                </a:lnTo>
                <a:close/>
                <a:moveTo>
                  <a:pt x="7" y="58"/>
                </a:moveTo>
                <a:cubicBezTo>
                  <a:pt x="6" y="58"/>
                  <a:pt x="6" y="58"/>
                  <a:pt x="6" y="58"/>
                </a:cubicBezTo>
                <a:cubicBezTo>
                  <a:pt x="6" y="58"/>
                  <a:pt x="5" y="58"/>
                  <a:pt x="5" y="58"/>
                </a:cubicBezTo>
                <a:cubicBezTo>
                  <a:pt x="5" y="57"/>
                  <a:pt x="5" y="56"/>
                  <a:pt x="5" y="5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6" y="46"/>
                  <a:pt x="16" y="46"/>
                </a:cubicBezTo>
                <a:cubicBezTo>
                  <a:pt x="17" y="47"/>
                  <a:pt x="17" y="47"/>
                  <a:pt x="16" y="48"/>
                </a:cubicBezTo>
                <a:lnTo>
                  <a:pt x="7" y="58"/>
                </a:lnTo>
                <a:close/>
                <a:moveTo>
                  <a:pt x="23" y="62"/>
                </a:moveTo>
                <a:cubicBezTo>
                  <a:pt x="23" y="62"/>
                  <a:pt x="22" y="63"/>
                  <a:pt x="22" y="63"/>
                </a:cubicBezTo>
                <a:cubicBezTo>
                  <a:pt x="21" y="63"/>
                  <a:pt x="20" y="62"/>
                  <a:pt x="20" y="62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1" y="48"/>
                  <a:pt x="22" y="48"/>
                </a:cubicBezTo>
                <a:cubicBezTo>
                  <a:pt x="22" y="48"/>
                  <a:pt x="23" y="49"/>
                  <a:pt x="23" y="49"/>
                </a:cubicBezTo>
                <a:lnTo>
                  <a:pt x="23" y="62"/>
                </a:lnTo>
                <a:close/>
                <a:moveTo>
                  <a:pt x="59" y="54"/>
                </a:moveTo>
                <a:cubicBezTo>
                  <a:pt x="54" y="59"/>
                  <a:pt x="54" y="59"/>
                  <a:pt x="54" y="59"/>
                </a:cubicBezTo>
                <a:cubicBezTo>
                  <a:pt x="51" y="61"/>
                  <a:pt x="49" y="62"/>
                  <a:pt x="46" y="62"/>
                </a:cubicBezTo>
                <a:cubicBezTo>
                  <a:pt x="43" y="62"/>
                  <a:pt x="40" y="61"/>
                  <a:pt x="38" y="59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4" y="45"/>
                  <a:pt x="24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43" y="54"/>
                  <a:pt x="43" y="54"/>
                  <a:pt x="43" y="54"/>
                </a:cubicBezTo>
                <a:cubicBezTo>
                  <a:pt x="45" y="55"/>
                  <a:pt x="47" y="55"/>
                  <a:pt x="48" y="54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5" y="47"/>
                  <a:pt x="55" y="46"/>
                </a:cubicBezTo>
                <a:cubicBezTo>
                  <a:pt x="55" y="45"/>
                  <a:pt x="55" y="44"/>
                  <a:pt x="54" y="4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24"/>
                  <a:pt x="44" y="24"/>
                  <a:pt x="44" y="24"/>
                </a:cubicBezTo>
                <a:cubicBezTo>
                  <a:pt x="45" y="24"/>
                  <a:pt x="46" y="25"/>
                  <a:pt x="46" y="25"/>
                </a:cubicBezTo>
                <a:cubicBezTo>
                  <a:pt x="59" y="38"/>
                  <a:pt x="59" y="38"/>
                  <a:pt x="59" y="38"/>
                </a:cubicBezTo>
                <a:cubicBezTo>
                  <a:pt x="61" y="40"/>
                  <a:pt x="62" y="43"/>
                  <a:pt x="62" y="46"/>
                </a:cubicBezTo>
                <a:cubicBezTo>
                  <a:pt x="62" y="49"/>
                  <a:pt x="61" y="52"/>
                  <a:pt x="59" y="54"/>
                </a:cubicBezTo>
                <a:close/>
                <a:moveTo>
                  <a:pt x="42" y="13"/>
                </a:moveTo>
                <a:cubicBezTo>
                  <a:pt x="42" y="14"/>
                  <a:pt x="42" y="14"/>
                  <a:pt x="41" y="14"/>
                </a:cubicBezTo>
                <a:cubicBezTo>
                  <a:pt x="40" y="14"/>
                  <a:pt x="40" y="14"/>
                  <a:pt x="40" y="13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0"/>
                  <a:pt x="40" y="0"/>
                  <a:pt x="41" y="0"/>
                </a:cubicBezTo>
                <a:cubicBezTo>
                  <a:pt x="42" y="0"/>
                  <a:pt x="42" y="0"/>
                  <a:pt x="42" y="1"/>
                </a:cubicBezTo>
                <a:lnTo>
                  <a:pt x="42" y="13"/>
                </a:lnTo>
                <a:close/>
                <a:moveTo>
                  <a:pt x="48" y="16"/>
                </a:moveTo>
                <a:cubicBezTo>
                  <a:pt x="48" y="17"/>
                  <a:pt x="47" y="17"/>
                  <a:pt x="47" y="17"/>
                </a:cubicBezTo>
                <a:cubicBezTo>
                  <a:pt x="47" y="17"/>
                  <a:pt x="47" y="17"/>
                  <a:pt x="46" y="16"/>
                </a:cubicBezTo>
                <a:cubicBezTo>
                  <a:pt x="46" y="16"/>
                  <a:pt x="46" y="15"/>
                  <a:pt x="46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4"/>
                  <a:pt x="57" y="4"/>
                  <a:pt x="58" y="5"/>
                </a:cubicBezTo>
                <a:cubicBezTo>
                  <a:pt x="58" y="5"/>
                  <a:pt x="58" y="6"/>
                  <a:pt x="58" y="7"/>
                </a:cubicBezTo>
                <a:lnTo>
                  <a:pt x="48" y="16"/>
                </a:lnTo>
                <a:close/>
                <a:moveTo>
                  <a:pt x="62" y="23"/>
                </a:moveTo>
                <a:cubicBezTo>
                  <a:pt x="50" y="23"/>
                  <a:pt x="50" y="23"/>
                  <a:pt x="50" y="23"/>
                </a:cubicBezTo>
                <a:cubicBezTo>
                  <a:pt x="49" y="23"/>
                  <a:pt x="48" y="22"/>
                  <a:pt x="48" y="22"/>
                </a:cubicBezTo>
                <a:cubicBezTo>
                  <a:pt x="48" y="21"/>
                  <a:pt x="49" y="20"/>
                  <a:pt x="50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3" y="21"/>
                  <a:pt x="63" y="22"/>
                </a:cubicBezTo>
                <a:cubicBezTo>
                  <a:pt x="63" y="22"/>
                  <a:pt x="62" y="23"/>
                  <a:pt x="62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81497" tIns="40749" rIns="81497" bIns="4074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14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234"/>
          <p:cNvSpPr>
            <a:spLocks/>
          </p:cNvSpPr>
          <p:nvPr/>
        </p:nvSpPr>
        <p:spPr bwMode="auto">
          <a:xfrm>
            <a:off x="5259262" y="3311701"/>
            <a:ext cx="381079" cy="386263"/>
          </a:xfrm>
          <a:custGeom>
            <a:avLst/>
            <a:gdLst/>
            <a:ahLst/>
            <a:cxnLst>
              <a:cxn ang="0">
                <a:pos x="66" y="25"/>
              </a:cxn>
              <a:cxn ang="0">
                <a:pos x="51" y="40"/>
              </a:cxn>
              <a:cxn ang="0">
                <a:pos x="57" y="46"/>
              </a:cxn>
              <a:cxn ang="0">
                <a:pos x="51" y="52"/>
              </a:cxn>
              <a:cxn ang="0">
                <a:pos x="20" y="55"/>
              </a:cxn>
              <a:cxn ang="0">
                <a:pos x="7" y="69"/>
              </a:cxn>
              <a:cxn ang="0">
                <a:pos x="0" y="69"/>
              </a:cxn>
              <a:cxn ang="0">
                <a:pos x="0" y="62"/>
              </a:cxn>
              <a:cxn ang="0">
                <a:pos x="14" y="48"/>
              </a:cxn>
              <a:cxn ang="0">
                <a:pos x="17" y="18"/>
              </a:cxn>
              <a:cxn ang="0">
                <a:pos x="23" y="12"/>
              </a:cxn>
              <a:cxn ang="0">
                <a:pos x="29" y="17"/>
              </a:cxn>
              <a:cxn ang="0">
                <a:pos x="44" y="2"/>
              </a:cxn>
              <a:cxn ang="0">
                <a:pos x="51" y="2"/>
              </a:cxn>
              <a:cxn ang="0">
                <a:pos x="51" y="9"/>
              </a:cxn>
              <a:cxn ang="0">
                <a:pos x="35" y="24"/>
              </a:cxn>
              <a:cxn ang="0">
                <a:pos x="44" y="33"/>
              </a:cxn>
              <a:cxn ang="0">
                <a:pos x="60" y="18"/>
              </a:cxn>
              <a:cxn ang="0">
                <a:pos x="66" y="18"/>
              </a:cxn>
              <a:cxn ang="0">
                <a:pos x="66" y="25"/>
              </a:cxn>
            </a:cxnLst>
            <a:rect l="0" t="0" r="r" b="b"/>
            <a:pathLst>
              <a:path w="68" h="69">
                <a:moveTo>
                  <a:pt x="66" y="25"/>
                </a:moveTo>
                <a:cubicBezTo>
                  <a:pt x="51" y="40"/>
                  <a:pt x="51" y="40"/>
                  <a:pt x="51" y="40"/>
                </a:cubicBezTo>
                <a:cubicBezTo>
                  <a:pt x="57" y="46"/>
                  <a:pt x="57" y="46"/>
                  <a:pt x="57" y="46"/>
                </a:cubicBezTo>
                <a:cubicBezTo>
                  <a:pt x="51" y="52"/>
                  <a:pt x="51" y="52"/>
                  <a:pt x="51" y="52"/>
                </a:cubicBezTo>
                <a:cubicBezTo>
                  <a:pt x="42" y="60"/>
                  <a:pt x="30" y="61"/>
                  <a:pt x="20" y="55"/>
                </a:cubicBezTo>
                <a:cubicBezTo>
                  <a:pt x="7" y="69"/>
                  <a:pt x="7" y="69"/>
                  <a:pt x="7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2"/>
                  <a:pt x="0" y="62"/>
                  <a:pt x="0" y="62"/>
                </a:cubicBezTo>
                <a:cubicBezTo>
                  <a:pt x="14" y="48"/>
                  <a:pt x="14" y="48"/>
                  <a:pt x="14" y="48"/>
                </a:cubicBezTo>
                <a:cubicBezTo>
                  <a:pt x="7" y="39"/>
                  <a:pt x="8" y="26"/>
                  <a:pt x="17" y="18"/>
                </a:cubicBezTo>
                <a:cubicBezTo>
                  <a:pt x="23" y="12"/>
                  <a:pt x="23" y="12"/>
                  <a:pt x="23" y="12"/>
                </a:cubicBezTo>
                <a:cubicBezTo>
                  <a:pt x="29" y="17"/>
                  <a:pt x="29" y="17"/>
                  <a:pt x="29" y="17"/>
                </a:cubicBezTo>
                <a:cubicBezTo>
                  <a:pt x="44" y="2"/>
                  <a:pt x="44" y="2"/>
                  <a:pt x="44" y="2"/>
                </a:cubicBezTo>
                <a:cubicBezTo>
                  <a:pt x="46" y="0"/>
                  <a:pt x="49" y="0"/>
                  <a:pt x="51" y="2"/>
                </a:cubicBezTo>
                <a:cubicBezTo>
                  <a:pt x="52" y="4"/>
                  <a:pt x="52" y="7"/>
                  <a:pt x="51" y="9"/>
                </a:cubicBezTo>
                <a:cubicBezTo>
                  <a:pt x="35" y="24"/>
                  <a:pt x="35" y="24"/>
                  <a:pt x="35" y="24"/>
                </a:cubicBezTo>
                <a:cubicBezTo>
                  <a:pt x="44" y="33"/>
                  <a:pt x="44" y="33"/>
                  <a:pt x="44" y="33"/>
                </a:cubicBezTo>
                <a:cubicBezTo>
                  <a:pt x="60" y="18"/>
                  <a:pt x="60" y="18"/>
                  <a:pt x="60" y="18"/>
                </a:cubicBezTo>
                <a:cubicBezTo>
                  <a:pt x="61" y="16"/>
                  <a:pt x="64" y="16"/>
                  <a:pt x="66" y="18"/>
                </a:cubicBezTo>
                <a:cubicBezTo>
                  <a:pt x="68" y="20"/>
                  <a:pt x="68" y="23"/>
                  <a:pt x="66" y="2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81497" tIns="40749" rIns="81497" bIns="4074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14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26000" y="3239346"/>
            <a:ext cx="1395005" cy="3152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151467" y="2033322"/>
            <a:ext cx="1395005" cy="3152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56329" y="2030878"/>
            <a:ext cx="1416385" cy="3152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556329" y="3248471"/>
            <a:ext cx="1416385" cy="3152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</p:spTree>
    <p:extLst>
      <p:ext uri="{BB962C8B-B14F-4D97-AF65-F5344CB8AC3E}">
        <p14:creationId xmlns:p14="http://schemas.microsoft.com/office/powerpoint/2010/main" val="235293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2" grpId="0" animBg="1"/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35" grpId="0"/>
      <p:bldP spid="36" grpId="0"/>
      <p:bldP spid="38" grpId="0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149690" y="3974571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32"/>
          <p:cNvSpPr txBox="1">
            <a:spLocks/>
          </p:cNvSpPr>
          <p:nvPr/>
        </p:nvSpPr>
        <p:spPr>
          <a:xfrm>
            <a:off x="4903002" y="1965407"/>
            <a:ext cx="3250163" cy="42037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4892753" y="1735772"/>
            <a:ext cx="2910423" cy="183896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99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1149690" y="3761670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1149690" y="3553912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1149690" y="3341012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1149690" y="3127749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1149690" y="2914848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149690" y="2707090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1149690" y="2494190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2236601" y="3974571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2236601" y="3761670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2236601" y="3553912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2236601" y="3341012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2236601" y="3127749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2236601" y="2914848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Rounded Rectangle 87"/>
          <p:cNvSpPr/>
          <p:nvPr/>
        </p:nvSpPr>
        <p:spPr>
          <a:xfrm>
            <a:off x="2236601" y="2707090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2236601" y="2494190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ounded Rectangle 89"/>
          <p:cNvSpPr/>
          <p:nvPr/>
        </p:nvSpPr>
        <p:spPr>
          <a:xfrm>
            <a:off x="3357128" y="3974571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3357128" y="3761670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3357128" y="3553912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3357128" y="3341012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3357128" y="3127749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3357128" y="2914848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ounded Rectangle 95"/>
          <p:cNvSpPr/>
          <p:nvPr/>
        </p:nvSpPr>
        <p:spPr>
          <a:xfrm>
            <a:off x="3357128" y="2707090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ounded Rectangle 96"/>
          <p:cNvSpPr/>
          <p:nvPr/>
        </p:nvSpPr>
        <p:spPr>
          <a:xfrm>
            <a:off x="3357128" y="2494190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88550" y="1767079"/>
            <a:ext cx="702960" cy="1532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ounded Rectangle 97"/>
          <p:cNvSpPr/>
          <p:nvPr/>
        </p:nvSpPr>
        <p:spPr>
          <a:xfrm>
            <a:off x="1149690" y="2279092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2236601" y="2279092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Rounded Rectangle 99"/>
          <p:cNvSpPr/>
          <p:nvPr/>
        </p:nvSpPr>
        <p:spPr>
          <a:xfrm>
            <a:off x="3357128" y="2279092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2271954" y="1767079"/>
            <a:ext cx="702960" cy="1532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1188199" y="1767079"/>
            <a:ext cx="702960" cy="1532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1149690" y="2068102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2236601" y="2068102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Rounded Rectangle 104"/>
          <p:cNvSpPr/>
          <p:nvPr/>
        </p:nvSpPr>
        <p:spPr>
          <a:xfrm>
            <a:off x="3357128" y="2068102"/>
            <a:ext cx="777239" cy="15328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4883132" y="2909603"/>
            <a:ext cx="411457" cy="411457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9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99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5372239" y="2890543"/>
            <a:ext cx="437620" cy="1838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996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1.908 K</a:t>
            </a:r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612760" y="2909603"/>
            <a:ext cx="411457" cy="411457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9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99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7109277" y="2890543"/>
            <a:ext cx="437620" cy="1838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996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2.074 K</a:t>
            </a:r>
          </a:p>
        </p:txBody>
      </p:sp>
      <p:sp>
        <p:nvSpPr>
          <p:cNvPr id="114" name="Rectangle 113"/>
          <p:cNvSpPr/>
          <p:nvPr/>
        </p:nvSpPr>
        <p:spPr>
          <a:xfrm>
            <a:off x="5343184" y="3177143"/>
            <a:ext cx="581891" cy="1838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996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7035322" y="3169178"/>
            <a:ext cx="730969" cy="1838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996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</a:t>
            </a:r>
          </a:p>
        </p:txBody>
      </p:sp>
      <p:sp>
        <p:nvSpPr>
          <p:cNvPr id="44" name="Text Placeholder 32"/>
          <p:cNvSpPr txBox="1">
            <a:spLocks/>
          </p:cNvSpPr>
          <p:nvPr/>
        </p:nvSpPr>
        <p:spPr>
          <a:xfrm>
            <a:off x="4903002" y="3482633"/>
            <a:ext cx="3250163" cy="42037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</p:spTree>
    <p:extLst>
      <p:ext uri="{BB962C8B-B14F-4D97-AF65-F5344CB8AC3E}">
        <p14:creationId xmlns:p14="http://schemas.microsoft.com/office/powerpoint/2010/main" val="1771833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/>
      <p:bldP spid="28" grpId="0"/>
      <p:bldP spid="60" grpId="0" animBg="1"/>
      <p:bldP spid="61" grpId="0" animBg="1"/>
      <p:bldP spid="62" grpId="0" animBg="1"/>
      <p:bldP spid="63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3" grpId="0"/>
      <p:bldP spid="98" grpId="0" animBg="1"/>
      <p:bldP spid="99" grpId="0" animBg="1"/>
      <p:bldP spid="100" grpId="0" animBg="1"/>
      <p:bldP spid="101" grpId="0"/>
      <p:bldP spid="102" grpId="0"/>
      <p:bldP spid="103" grpId="0" animBg="1"/>
      <p:bldP spid="104" grpId="0" animBg="1"/>
      <p:bldP spid="105" grpId="0" animBg="1"/>
      <p:bldP spid="109" grpId="0" animBg="1"/>
      <p:bldP spid="110" grpId="0"/>
      <p:bldP spid="112" grpId="0" animBg="1"/>
      <p:bldP spid="113" grpId="0"/>
      <p:bldP spid="114" grpId="0"/>
      <p:bldP spid="115" grpId="0"/>
      <p:bldP spid="4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hart 3"/>
          <p:cNvGraphicFramePr/>
          <p:nvPr>
            <p:extLst/>
          </p:nvPr>
        </p:nvGraphicFramePr>
        <p:xfrm>
          <a:off x="794525" y="841457"/>
          <a:ext cx="7554952" cy="2435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3" name="Group 47"/>
          <p:cNvGrpSpPr/>
          <p:nvPr/>
        </p:nvGrpSpPr>
        <p:grpSpPr>
          <a:xfrm>
            <a:off x="2923642" y="3399357"/>
            <a:ext cx="3340802" cy="194452"/>
            <a:chOff x="2221306" y="3931835"/>
            <a:chExt cx="3340801" cy="194452"/>
          </a:xfrm>
        </p:grpSpPr>
        <p:grpSp>
          <p:nvGrpSpPr>
            <p:cNvPr id="14" name="Group 50"/>
            <p:cNvGrpSpPr/>
            <p:nvPr/>
          </p:nvGrpSpPr>
          <p:grpSpPr>
            <a:xfrm>
              <a:off x="2221306" y="3931835"/>
              <a:ext cx="789950" cy="194452"/>
              <a:chOff x="2221306" y="3914656"/>
              <a:chExt cx="789950" cy="194452"/>
            </a:xfrm>
          </p:grpSpPr>
          <p:sp>
            <p:nvSpPr>
              <p:cNvPr id="21" name="TextBox 15"/>
              <p:cNvSpPr txBox="1"/>
              <p:nvPr/>
            </p:nvSpPr>
            <p:spPr>
              <a:xfrm>
                <a:off x="2408527" y="3934938"/>
                <a:ext cx="602729" cy="1692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accent1"/>
                    </a:solidFill>
                  </a:rPr>
                  <a:t>Key word</a:t>
                </a:r>
              </a:p>
            </p:txBody>
          </p:sp>
          <p:sp>
            <p:nvSpPr>
              <p:cNvPr id="22" name="Rounded Rectangle 16"/>
              <p:cNvSpPr>
                <a:spLocks noChangeAspect="1"/>
              </p:cNvSpPr>
              <p:nvPr/>
            </p:nvSpPr>
            <p:spPr>
              <a:xfrm>
                <a:off x="2221306" y="3914656"/>
                <a:ext cx="200183" cy="194452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  <p:grpSp>
          <p:nvGrpSpPr>
            <p:cNvPr id="15" name="Group 45"/>
            <p:cNvGrpSpPr/>
            <p:nvPr/>
          </p:nvGrpSpPr>
          <p:grpSpPr>
            <a:xfrm>
              <a:off x="3506627" y="3931835"/>
              <a:ext cx="778051" cy="194452"/>
              <a:chOff x="3683925" y="3947915"/>
              <a:chExt cx="778051" cy="194452"/>
            </a:xfrm>
          </p:grpSpPr>
          <p:sp>
            <p:nvSpPr>
              <p:cNvPr id="19" name="TextBox 13"/>
              <p:cNvSpPr txBox="1"/>
              <p:nvPr/>
            </p:nvSpPr>
            <p:spPr>
              <a:xfrm>
                <a:off x="3897718" y="3968197"/>
                <a:ext cx="564258" cy="1692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accent2"/>
                    </a:solidFill>
                  </a:rPr>
                  <a:t>Keyword</a:t>
                </a:r>
              </a:p>
            </p:txBody>
          </p:sp>
          <p:sp>
            <p:nvSpPr>
              <p:cNvPr id="20" name="Rounded Rectangle 14"/>
              <p:cNvSpPr>
                <a:spLocks noChangeAspect="1"/>
              </p:cNvSpPr>
              <p:nvPr/>
            </p:nvSpPr>
            <p:spPr>
              <a:xfrm>
                <a:off x="3683925" y="3947915"/>
                <a:ext cx="200183" cy="19445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  <p:grpSp>
          <p:nvGrpSpPr>
            <p:cNvPr id="16" name="Group 37"/>
            <p:cNvGrpSpPr/>
            <p:nvPr/>
          </p:nvGrpSpPr>
          <p:grpSpPr>
            <a:xfrm>
              <a:off x="4791948" y="3931835"/>
              <a:ext cx="770159" cy="194452"/>
              <a:chOff x="4853180" y="3949014"/>
              <a:chExt cx="770159" cy="194452"/>
            </a:xfrm>
          </p:grpSpPr>
          <p:sp>
            <p:nvSpPr>
              <p:cNvPr id="17" name="TextBox 11"/>
              <p:cNvSpPr txBox="1"/>
              <p:nvPr/>
            </p:nvSpPr>
            <p:spPr>
              <a:xfrm>
                <a:off x="5059081" y="3966831"/>
                <a:ext cx="564258" cy="1692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100" b="1" dirty="0">
                    <a:solidFill>
                      <a:schemeClr val="accent3"/>
                    </a:solidFill>
                  </a:rPr>
                  <a:t>Keyword</a:t>
                </a:r>
              </a:p>
            </p:txBody>
          </p:sp>
          <p:sp>
            <p:nvSpPr>
              <p:cNvPr id="18" name="Rounded Rectangle 12"/>
              <p:cNvSpPr>
                <a:spLocks noChangeAspect="1"/>
              </p:cNvSpPr>
              <p:nvPr/>
            </p:nvSpPr>
            <p:spPr>
              <a:xfrm>
                <a:off x="4853180" y="3949014"/>
                <a:ext cx="200183" cy="194452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</p:grpSp>
      <p:sp>
        <p:nvSpPr>
          <p:cNvPr id="23" name="Text Placeholder 3"/>
          <p:cNvSpPr txBox="1">
            <a:spLocks/>
          </p:cNvSpPr>
          <p:nvPr/>
        </p:nvSpPr>
        <p:spPr>
          <a:xfrm>
            <a:off x="927100" y="3845560"/>
            <a:ext cx="2105024" cy="8309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accent1"/>
                </a:solidFill>
                <a:cs typeface="+mj-cs"/>
              </a:rPr>
              <a:t>Title Goes Here</a:t>
            </a:r>
          </a:p>
          <a:p>
            <a:pPr>
              <a:spcBef>
                <a:spcPct val="20000"/>
              </a:spcBef>
              <a:defRPr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There are many variations of passages but the majority have  suffered of the new ball alteration in some form by injected.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There are many variations.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3517900" y="3845560"/>
            <a:ext cx="2105024" cy="8309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accent2"/>
                </a:solidFill>
                <a:cs typeface="+mj-cs"/>
              </a:rPr>
              <a:t>Title Goes Here</a:t>
            </a:r>
          </a:p>
          <a:p>
            <a:pPr>
              <a:spcBef>
                <a:spcPct val="20000"/>
              </a:spcBef>
              <a:defRPr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There are many variations of passages but the majority have  suffered of the new ball alteration in some form by injected.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There are many variations.</a:t>
            </a: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6108700" y="3845560"/>
            <a:ext cx="2105024" cy="8309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chemeClr val="accent3"/>
                </a:solidFill>
                <a:cs typeface="+mj-cs"/>
              </a:rPr>
              <a:t>Title Goes Here</a:t>
            </a:r>
          </a:p>
          <a:p>
            <a:pPr>
              <a:spcBef>
                <a:spcPct val="20000"/>
              </a:spcBef>
              <a:defRPr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There are many variations of passages but the majority have  suffered of the new ball alteration in some form by injected.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There are many variations.</a:t>
            </a:r>
          </a:p>
        </p:txBody>
      </p:sp>
    </p:spTree>
    <p:extLst>
      <p:ext uri="{BB962C8B-B14F-4D97-AF65-F5344CB8AC3E}">
        <p14:creationId xmlns:p14="http://schemas.microsoft.com/office/powerpoint/2010/main" val="2438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1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1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1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Chart bld="series"/>
        </p:bldSub>
      </p:bldGraphic>
      <p:bldP spid="23" grpId="0"/>
      <p:bldP spid="24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 rot="579633">
            <a:off x="2023097" y="984525"/>
            <a:ext cx="5346700" cy="327660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284" y="504103"/>
            <a:ext cx="5809008" cy="417541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417283" y="453189"/>
            <a:ext cx="902811" cy="834542"/>
            <a:chOff x="464626" y="2148251"/>
            <a:chExt cx="902811" cy="834542"/>
          </a:xfrm>
        </p:grpSpPr>
        <p:sp>
          <p:nvSpPr>
            <p:cNvPr id="17" name="矩形 16"/>
            <p:cNvSpPr/>
            <p:nvPr/>
          </p:nvSpPr>
          <p:spPr>
            <a:xfrm rot="3566952">
              <a:off x="516792" y="2148251"/>
              <a:ext cx="822087" cy="822087"/>
            </a:xfrm>
            <a:prstGeom prst="rect">
              <a:avLst/>
            </a:prstGeom>
            <a:solidFill>
              <a:srgbClr val="6A8EFD">
                <a:alpha val="3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700000">
              <a:off x="494495" y="2160706"/>
              <a:ext cx="822087" cy="822087"/>
            </a:xfrm>
            <a:prstGeom prst="rect">
              <a:avLst/>
            </a:prstGeom>
            <a:solidFill>
              <a:srgbClr val="6A8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64626" y="2283664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单位名称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023097" y="984525"/>
            <a:ext cx="5346700" cy="327660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293260" y="3499994"/>
            <a:ext cx="27574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67A0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600" dirty="0" smtClean="0">
                <a:solidFill>
                  <a:srgbClr val="67A0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rgbClr val="67A0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  </a:t>
            </a:r>
            <a:r>
              <a:rPr lang="zh-CN" altLang="en-US" sz="1600" dirty="0" smtClean="0">
                <a:solidFill>
                  <a:srgbClr val="67A0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导师</a:t>
            </a:r>
            <a:r>
              <a:rPr lang="zh-CN" altLang="en-US" sz="1600" dirty="0">
                <a:solidFill>
                  <a:srgbClr val="67A0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：酸菜包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271488" y="2801557"/>
            <a:ext cx="213391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800" dirty="0" smtClean="0">
                <a:solidFill>
                  <a:srgbClr val="4F5DD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endParaRPr lang="zh-CN" altLang="en-US" sz="3800" dirty="0">
              <a:solidFill>
                <a:srgbClr val="4F5DD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270253" y="3024476"/>
            <a:ext cx="2151911" cy="338554"/>
            <a:chOff x="4511008" y="3775339"/>
            <a:chExt cx="2151911" cy="338554"/>
          </a:xfrm>
        </p:grpSpPr>
        <p:sp>
          <p:nvSpPr>
            <p:cNvPr id="9" name="任意多边形 8"/>
            <p:cNvSpPr/>
            <p:nvPr/>
          </p:nvSpPr>
          <p:spPr>
            <a:xfrm>
              <a:off x="4540036" y="3806951"/>
              <a:ext cx="2122883" cy="283029"/>
            </a:xfrm>
            <a:custGeom>
              <a:avLst/>
              <a:gdLst>
                <a:gd name="connsiteX0" fmla="*/ 0 w 2122883"/>
                <a:gd name="connsiteY0" fmla="*/ 0 h 283029"/>
                <a:gd name="connsiteX1" fmla="*/ 2083013 w 2122883"/>
                <a:gd name="connsiteY1" fmla="*/ 0 h 283029"/>
                <a:gd name="connsiteX2" fmla="*/ 1931343 w 2122883"/>
                <a:gd name="connsiteY2" fmla="*/ 125075 h 283029"/>
                <a:gd name="connsiteX3" fmla="*/ 2122883 w 2122883"/>
                <a:gd name="connsiteY3" fmla="*/ 283029 h 283029"/>
                <a:gd name="connsiteX4" fmla="*/ 0 w 2122883"/>
                <a:gd name="connsiteY4" fmla="*/ 283029 h 283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2883" h="283029">
                  <a:moveTo>
                    <a:pt x="0" y="0"/>
                  </a:moveTo>
                  <a:lnTo>
                    <a:pt x="2083013" y="0"/>
                  </a:lnTo>
                  <a:lnTo>
                    <a:pt x="1931343" y="125075"/>
                  </a:lnTo>
                  <a:lnTo>
                    <a:pt x="2122883" y="283029"/>
                  </a:lnTo>
                  <a:lnTo>
                    <a:pt x="0" y="283029"/>
                  </a:lnTo>
                  <a:close/>
                </a:path>
              </a:pathLst>
            </a:custGeom>
            <a:solidFill>
              <a:srgbClr val="67A0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1008" y="3775339"/>
              <a:ext cx="20276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</a:rPr>
                <a:t>2017POWERPOINT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405790" y="2065926"/>
            <a:ext cx="3305584" cy="697204"/>
          </a:xfrm>
          <a:custGeom>
            <a:avLst/>
            <a:gdLst/>
            <a:ahLst/>
            <a:cxnLst/>
            <a:rect l="l" t="t" r="r" b="b"/>
            <a:pathLst>
              <a:path w="3222240" h="536117">
                <a:moveTo>
                  <a:pt x="2910482" y="67308"/>
                </a:moveTo>
                <a:lnTo>
                  <a:pt x="2910482" y="250478"/>
                </a:lnTo>
                <a:lnTo>
                  <a:pt x="2989510" y="250478"/>
                </a:lnTo>
                <a:cubicBezTo>
                  <a:pt x="3020094" y="250478"/>
                  <a:pt x="3044930" y="241549"/>
                  <a:pt x="3064017" y="223689"/>
                </a:cubicBezTo>
                <a:cubicBezTo>
                  <a:pt x="3083105" y="205830"/>
                  <a:pt x="3092648" y="182389"/>
                  <a:pt x="3092648" y="153368"/>
                </a:cubicBezTo>
                <a:cubicBezTo>
                  <a:pt x="3092648" y="126355"/>
                  <a:pt x="3083942" y="105259"/>
                  <a:pt x="3066529" y="90079"/>
                </a:cubicBezTo>
                <a:cubicBezTo>
                  <a:pt x="3049116" y="74898"/>
                  <a:pt x="3023778" y="67308"/>
                  <a:pt x="2990515" y="67308"/>
                </a:cubicBezTo>
                <a:close/>
                <a:moveTo>
                  <a:pt x="2843510" y="8707"/>
                </a:moveTo>
                <a:lnTo>
                  <a:pt x="3001565" y="8707"/>
                </a:lnTo>
                <a:cubicBezTo>
                  <a:pt x="3052018" y="8707"/>
                  <a:pt x="3091532" y="20874"/>
                  <a:pt x="3120107" y="45207"/>
                </a:cubicBezTo>
                <a:cubicBezTo>
                  <a:pt x="3148682" y="69540"/>
                  <a:pt x="3162969" y="103585"/>
                  <a:pt x="3162969" y="147340"/>
                </a:cubicBezTo>
                <a:cubicBezTo>
                  <a:pt x="3162969" y="219224"/>
                  <a:pt x="3124572" y="265882"/>
                  <a:pt x="3047776" y="287313"/>
                </a:cubicBezTo>
                <a:lnTo>
                  <a:pt x="3047776" y="288987"/>
                </a:lnTo>
                <a:cubicBezTo>
                  <a:pt x="3062064" y="295015"/>
                  <a:pt x="3074398" y="303610"/>
                  <a:pt x="3084779" y="314772"/>
                </a:cubicBezTo>
                <a:cubicBezTo>
                  <a:pt x="3095160" y="325934"/>
                  <a:pt x="3108610" y="345021"/>
                  <a:pt x="3125130" y="372034"/>
                </a:cubicBezTo>
                <a:lnTo>
                  <a:pt x="3222240" y="527410"/>
                </a:lnTo>
                <a:lnTo>
                  <a:pt x="3143212" y="527410"/>
                </a:lnTo>
                <a:lnTo>
                  <a:pt x="3057153" y="383419"/>
                </a:lnTo>
                <a:cubicBezTo>
                  <a:pt x="3039963" y="354621"/>
                  <a:pt x="3024224" y="335031"/>
                  <a:pt x="3009937" y="324650"/>
                </a:cubicBezTo>
                <a:cubicBezTo>
                  <a:pt x="2995649" y="314270"/>
                  <a:pt x="2978571" y="309079"/>
                  <a:pt x="2958703" y="309079"/>
                </a:cubicBezTo>
                <a:lnTo>
                  <a:pt x="2910482" y="309079"/>
                </a:lnTo>
                <a:lnTo>
                  <a:pt x="2910482" y="527410"/>
                </a:lnTo>
                <a:lnTo>
                  <a:pt x="2843510" y="527410"/>
                </a:lnTo>
                <a:close/>
                <a:moveTo>
                  <a:pt x="2424410" y="8707"/>
                </a:moveTo>
                <a:lnTo>
                  <a:pt x="2691631" y="8707"/>
                </a:lnTo>
                <a:lnTo>
                  <a:pt x="2691631" y="68313"/>
                </a:lnTo>
                <a:lnTo>
                  <a:pt x="2491382" y="68313"/>
                </a:lnTo>
                <a:lnTo>
                  <a:pt x="2491382" y="234405"/>
                </a:lnTo>
                <a:lnTo>
                  <a:pt x="2676897" y="234405"/>
                </a:lnTo>
                <a:lnTo>
                  <a:pt x="2676897" y="293676"/>
                </a:lnTo>
                <a:lnTo>
                  <a:pt x="2491382" y="293676"/>
                </a:lnTo>
                <a:lnTo>
                  <a:pt x="2491382" y="468139"/>
                </a:lnTo>
                <a:lnTo>
                  <a:pt x="2703351" y="468139"/>
                </a:lnTo>
                <a:lnTo>
                  <a:pt x="2703351" y="527410"/>
                </a:lnTo>
                <a:lnTo>
                  <a:pt x="2424410" y="527410"/>
                </a:lnTo>
                <a:close/>
                <a:moveTo>
                  <a:pt x="1719560" y="8707"/>
                </a:moveTo>
                <a:lnTo>
                  <a:pt x="1810308" y="8707"/>
                </a:lnTo>
                <a:lnTo>
                  <a:pt x="1963340" y="364332"/>
                </a:lnTo>
                <a:cubicBezTo>
                  <a:pt x="1974949" y="391567"/>
                  <a:pt x="1982651" y="412775"/>
                  <a:pt x="1986446" y="427956"/>
                </a:cubicBezTo>
                <a:lnTo>
                  <a:pt x="1988790" y="427956"/>
                </a:lnTo>
                <a:cubicBezTo>
                  <a:pt x="2000399" y="396032"/>
                  <a:pt x="2008547" y="374378"/>
                  <a:pt x="2013235" y="362992"/>
                </a:cubicBezTo>
                <a:lnTo>
                  <a:pt x="2168946" y="8707"/>
                </a:lnTo>
                <a:lnTo>
                  <a:pt x="2255341" y="8707"/>
                </a:lnTo>
                <a:lnTo>
                  <a:pt x="2255341" y="527410"/>
                </a:lnTo>
                <a:lnTo>
                  <a:pt x="2188703" y="527410"/>
                </a:lnTo>
                <a:lnTo>
                  <a:pt x="2188703" y="183840"/>
                </a:lnTo>
                <a:cubicBezTo>
                  <a:pt x="2188703" y="155489"/>
                  <a:pt x="2190378" y="121444"/>
                  <a:pt x="2193726" y="81707"/>
                </a:cubicBezTo>
                <a:lnTo>
                  <a:pt x="2192052" y="81707"/>
                </a:lnTo>
                <a:cubicBezTo>
                  <a:pt x="2186248" y="106710"/>
                  <a:pt x="2181113" y="124123"/>
                  <a:pt x="2176648" y="133946"/>
                </a:cubicBezTo>
                <a:lnTo>
                  <a:pt x="2005533" y="527410"/>
                </a:lnTo>
                <a:lnTo>
                  <a:pt x="1968363" y="527410"/>
                </a:lnTo>
                <a:lnTo>
                  <a:pt x="1797583" y="136960"/>
                </a:lnTo>
                <a:cubicBezTo>
                  <a:pt x="1793565" y="128030"/>
                  <a:pt x="1788430" y="109612"/>
                  <a:pt x="1782179" y="81707"/>
                </a:cubicBezTo>
                <a:lnTo>
                  <a:pt x="1780170" y="81707"/>
                </a:lnTo>
                <a:cubicBezTo>
                  <a:pt x="1782403" y="105817"/>
                  <a:pt x="1783519" y="140866"/>
                  <a:pt x="1783519" y="186854"/>
                </a:cubicBezTo>
                <a:lnTo>
                  <a:pt x="1783519" y="527410"/>
                </a:lnTo>
                <a:lnTo>
                  <a:pt x="1719560" y="527410"/>
                </a:lnTo>
                <a:close/>
                <a:moveTo>
                  <a:pt x="1014710" y="8707"/>
                </a:moveTo>
                <a:lnTo>
                  <a:pt x="1105458" y="8707"/>
                </a:lnTo>
                <a:lnTo>
                  <a:pt x="1258490" y="364332"/>
                </a:lnTo>
                <a:cubicBezTo>
                  <a:pt x="1270099" y="391567"/>
                  <a:pt x="1277801" y="412775"/>
                  <a:pt x="1281596" y="427956"/>
                </a:cubicBezTo>
                <a:lnTo>
                  <a:pt x="1283940" y="427956"/>
                </a:lnTo>
                <a:cubicBezTo>
                  <a:pt x="1295549" y="396032"/>
                  <a:pt x="1303697" y="374378"/>
                  <a:pt x="1308385" y="362992"/>
                </a:cubicBezTo>
                <a:lnTo>
                  <a:pt x="1464096" y="8707"/>
                </a:lnTo>
                <a:lnTo>
                  <a:pt x="1550491" y="8707"/>
                </a:lnTo>
                <a:lnTo>
                  <a:pt x="1550491" y="527410"/>
                </a:lnTo>
                <a:lnTo>
                  <a:pt x="1483853" y="527410"/>
                </a:lnTo>
                <a:lnTo>
                  <a:pt x="1483853" y="183840"/>
                </a:lnTo>
                <a:cubicBezTo>
                  <a:pt x="1483853" y="155489"/>
                  <a:pt x="1485528" y="121444"/>
                  <a:pt x="1488876" y="81707"/>
                </a:cubicBezTo>
                <a:lnTo>
                  <a:pt x="1487202" y="81707"/>
                </a:lnTo>
                <a:cubicBezTo>
                  <a:pt x="1481398" y="106710"/>
                  <a:pt x="1476263" y="124123"/>
                  <a:pt x="1471798" y="133946"/>
                </a:cubicBezTo>
                <a:lnTo>
                  <a:pt x="1300683" y="527410"/>
                </a:lnTo>
                <a:lnTo>
                  <a:pt x="1263513" y="527410"/>
                </a:lnTo>
                <a:lnTo>
                  <a:pt x="1092733" y="136960"/>
                </a:lnTo>
                <a:cubicBezTo>
                  <a:pt x="1088715" y="128030"/>
                  <a:pt x="1083580" y="109612"/>
                  <a:pt x="1077329" y="81707"/>
                </a:cubicBezTo>
                <a:lnTo>
                  <a:pt x="1075320" y="81707"/>
                </a:lnTo>
                <a:cubicBezTo>
                  <a:pt x="1077553" y="105817"/>
                  <a:pt x="1078669" y="140866"/>
                  <a:pt x="1078669" y="186854"/>
                </a:cubicBezTo>
                <a:lnTo>
                  <a:pt x="1078669" y="527410"/>
                </a:lnTo>
                <a:lnTo>
                  <a:pt x="1014710" y="527410"/>
                </a:lnTo>
                <a:close/>
                <a:moveTo>
                  <a:pt x="455897" y="8707"/>
                </a:moveTo>
                <a:lnTo>
                  <a:pt x="522870" y="8707"/>
                </a:lnTo>
                <a:lnTo>
                  <a:pt x="522870" y="320799"/>
                </a:lnTo>
                <a:cubicBezTo>
                  <a:pt x="522870" y="424607"/>
                  <a:pt x="566402" y="476511"/>
                  <a:pt x="653467" y="476511"/>
                </a:cubicBezTo>
                <a:cubicBezTo>
                  <a:pt x="737629" y="476511"/>
                  <a:pt x="779710" y="426281"/>
                  <a:pt x="779710" y="325822"/>
                </a:cubicBezTo>
                <a:lnTo>
                  <a:pt x="779710" y="8707"/>
                </a:lnTo>
                <a:lnTo>
                  <a:pt x="846683" y="8707"/>
                </a:lnTo>
                <a:lnTo>
                  <a:pt x="846683" y="316111"/>
                </a:lnTo>
                <a:cubicBezTo>
                  <a:pt x="846683" y="462782"/>
                  <a:pt x="780157" y="536117"/>
                  <a:pt x="647104" y="536117"/>
                </a:cubicBezTo>
                <a:cubicBezTo>
                  <a:pt x="519633" y="536117"/>
                  <a:pt x="455897" y="465349"/>
                  <a:pt x="455897" y="323813"/>
                </a:cubicBezTo>
                <a:close/>
                <a:moveTo>
                  <a:pt x="183170" y="0"/>
                </a:moveTo>
                <a:cubicBezTo>
                  <a:pt x="234739" y="0"/>
                  <a:pt x="272578" y="6251"/>
                  <a:pt x="296689" y="18753"/>
                </a:cubicBezTo>
                <a:lnTo>
                  <a:pt x="296689" y="91753"/>
                </a:lnTo>
                <a:cubicBezTo>
                  <a:pt x="265435" y="70098"/>
                  <a:pt x="225921" y="59271"/>
                  <a:pt x="178147" y="59271"/>
                </a:cubicBezTo>
                <a:cubicBezTo>
                  <a:pt x="146447" y="59271"/>
                  <a:pt x="120606" y="65913"/>
                  <a:pt x="100626" y="79196"/>
                </a:cubicBezTo>
                <a:cubicBezTo>
                  <a:pt x="80646" y="92478"/>
                  <a:pt x="70656" y="110952"/>
                  <a:pt x="70656" y="134615"/>
                </a:cubicBezTo>
                <a:cubicBezTo>
                  <a:pt x="70656" y="155600"/>
                  <a:pt x="77576" y="172678"/>
                  <a:pt x="91417" y="185850"/>
                </a:cubicBezTo>
                <a:cubicBezTo>
                  <a:pt x="105258" y="199021"/>
                  <a:pt x="135284" y="216992"/>
                  <a:pt x="181496" y="239763"/>
                </a:cubicBezTo>
                <a:cubicBezTo>
                  <a:pt x="232395" y="264096"/>
                  <a:pt x="268002" y="288429"/>
                  <a:pt x="288317" y="312763"/>
                </a:cubicBezTo>
                <a:cubicBezTo>
                  <a:pt x="308632" y="337096"/>
                  <a:pt x="318790" y="364443"/>
                  <a:pt x="318790" y="394804"/>
                </a:cubicBezTo>
                <a:cubicBezTo>
                  <a:pt x="318790" y="440346"/>
                  <a:pt x="302270" y="475283"/>
                  <a:pt x="269230" y="499617"/>
                </a:cubicBezTo>
                <a:cubicBezTo>
                  <a:pt x="236190" y="523950"/>
                  <a:pt x="190314" y="536117"/>
                  <a:pt x="131601" y="536117"/>
                </a:cubicBezTo>
                <a:cubicBezTo>
                  <a:pt x="111063" y="536117"/>
                  <a:pt x="87120" y="533270"/>
                  <a:pt x="59773" y="527578"/>
                </a:cubicBezTo>
                <a:cubicBezTo>
                  <a:pt x="32426" y="521885"/>
                  <a:pt x="12501" y="514797"/>
                  <a:pt x="0" y="506314"/>
                </a:cubicBezTo>
                <a:lnTo>
                  <a:pt x="0" y="429965"/>
                </a:lnTo>
                <a:cubicBezTo>
                  <a:pt x="15850" y="443806"/>
                  <a:pt x="37058" y="455191"/>
                  <a:pt x="63624" y="464121"/>
                </a:cubicBezTo>
                <a:cubicBezTo>
                  <a:pt x="90190" y="473051"/>
                  <a:pt x="115416" y="477516"/>
                  <a:pt x="139303" y="477516"/>
                </a:cubicBezTo>
                <a:cubicBezTo>
                  <a:pt x="212080" y="477516"/>
                  <a:pt x="248468" y="451619"/>
                  <a:pt x="248468" y="399827"/>
                </a:cubicBezTo>
                <a:cubicBezTo>
                  <a:pt x="248468" y="385316"/>
                  <a:pt x="244561" y="372257"/>
                  <a:pt x="236748" y="360648"/>
                </a:cubicBezTo>
                <a:cubicBezTo>
                  <a:pt x="228935" y="349040"/>
                  <a:pt x="218219" y="338770"/>
                  <a:pt x="204601" y="329841"/>
                </a:cubicBezTo>
                <a:cubicBezTo>
                  <a:pt x="190983" y="320911"/>
                  <a:pt x="165422" y="307182"/>
                  <a:pt x="127917" y="288653"/>
                </a:cubicBezTo>
                <a:cubicBezTo>
                  <a:pt x="75902" y="262757"/>
                  <a:pt x="41634" y="238702"/>
                  <a:pt x="25114" y="216490"/>
                </a:cubicBezTo>
                <a:cubicBezTo>
                  <a:pt x="8595" y="194277"/>
                  <a:pt x="335" y="168883"/>
                  <a:pt x="335" y="140308"/>
                </a:cubicBezTo>
                <a:cubicBezTo>
                  <a:pt x="335" y="97222"/>
                  <a:pt x="17636" y="63066"/>
                  <a:pt x="52238" y="37840"/>
                </a:cubicBezTo>
                <a:cubicBezTo>
                  <a:pt x="86841" y="12614"/>
                  <a:pt x="130485" y="0"/>
                  <a:pt x="183170" y="0"/>
                </a:cubicBezTo>
                <a:close/>
              </a:path>
            </a:pathLst>
          </a:custGeom>
          <a:solidFill>
            <a:srgbClr val="1675C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5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8191" y="1300504"/>
            <a:ext cx="1477438" cy="1500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54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5" grpId="0"/>
      <p:bldP spid="6" grpId="0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 rot="579633">
            <a:off x="2023097" y="984525"/>
            <a:ext cx="5346700" cy="327660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417283" y="453189"/>
            <a:ext cx="902811" cy="834542"/>
            <a:chOff x="464626" y="2148251"/>
            <a:chExt cx="902811" cy="834542"/>
          </a:xfrm>
        </p:grpSpPr>
        <p:sp>
          <p:nvSpPr>
            <p:cNvPr id="17" name="矩形 16"/>
            <p:cNvSpPr/>
            <p:nvPr/>
          </p:nvSpPr>
          <p:spPr>
            <a:xfrm rot="3566952">
              <a:off x="516792" y="2148251"/>
              <a:ext cx="822087" cy="822087"/>
            </a:xfrm>
            <a:prstGeom prst="rect">
              <a:avLst/>
            </a:prstGeom>
            <a:solidFill>
              <a:srgbClr val="6A8EFD">
                <a:alpha val="3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700000">
              <a:off x="494495" y="2160706"/>
              <a:ext cx="822087" cy="822087"/>
            </a:xfrm>
            <a:prstGeom prst="rect">
              <a:avLst/>
            </a:prstGeom>
            <a:solidFill>
              <a:srgbClr val="6A8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64626" y="2283664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单位名称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标题 5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3702366" y="1801139"/>
            <a:ext cx="1988162" cy="515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000" b="1" dirty="0" smtClean="0">
                <a:solidFill>
                  <a:srgbClr val="6A8EFD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第一部分</a:t>
            </a:r>
            <a:endParaRPr lang="zh-CN" altLang="en-US" sz="3000" b="1" dirty="0">
              <a:solidFill>
                <a:srgbClr val="6A8EFD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文本占位符 6"/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2722504" y="2515976"/>
            <a:ext cx="3947886" cy="453474"/>
          </a:xfrm>
          <a:prstGeom prst="rect">
            <a:avLst/>
          </a:prstGeom>
          <a:solidFill>
            <a:srgbClr val="6A8EFD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>
                <a:srgbClr val="2CBEBB"/>
              </a:buClr>
              <a:buSzPct val="70000"/>
              <a:buFont typeface="Webdings" panose="05030102010509060703" pitchFamily="18" charset="2"/>
              <a:buNone/>
            </a:pPr>
            <a:r>
              <a:rPr lang="zh-CN" altLang="en-US" sz="2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单击此处添加文字标题内容</a:t>
            </a:r>
            <a:endParaRPr lang="en-US" altLang="zh-CN" sz="2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640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3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9143" y="1503421"/>
            <a:ext cx="2514462" cy="213348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"/>
          </a:p>
        </p:txBody>
      </p:sp>
      <p:sp>
        <p:nvSpPr>
          <p:cNvPr id="23" name="矩形 22"/>
          <p:cNvSpPr/>
          <p:nvPr/>
        </p:nvSpPr>
        <p:spPr>
          <a:xfrm>
            <a:off x="3314769" y="1503421"/>
            <a:ext cx="2514462" cy="213348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"/>
          </a:p>
        </p:txBody>
      </p:sp>
      <p:sp>
        <p:nvSpPr>
          <p:cNvPr id="24" name="矩形 23"/>
          <p:cNvSpPr/>
          <p:nvPr/>
        </p:nvSpPr>
        <p:spPr>
          <a:xfrm>
            <a:off x="6000396" y="1503421"/>
            <a:ext cx="2514462" cy="213348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"/>
          </a:p>
        </p:txBody>
      </p:sp>
      <p:sp>
        <p:nvSpPr>
          <p:cNvPr id="25" name="TextBox 15"/>
          <p:cNvSpPr txBox="1"/>
          <p:nvPr/>
        </p:nvSpPr>
        <p:spPr>
          <a:xfrm>
            <a:off x="1038807" y="4140018"/>
            <a:ext cx="1927063" cy="596774"/>
          </a:xfrm>
          <a:prstGeom prst="rect">
            <a:avLst/>
          </a:prstGeom>
          <a:noFill/>
        </p:spPr>
        <p:txBody>
          <a:bodyPr wrap="square" lIns="70556" tIns="35278" rIns="70556" bIns="3527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6" name="TextBox 16"/>
          <p:cNvSpPr txBox="1"/>
          <p:nvPr/>
        </p:nvSpPr>
        <p:spPr>
          <a:xfrm>
            <a:off x="1038808" y="3911943"/>
            <a:ext cx="1296652" cy="224492"/>
          </a:xfrm>
          <a:prstGeom prst="rect">
            <a:avLst/>
          </a:prstGeom>
          <a:noFill/>
        </p:spPr>
        <p:txBody>
          <a:bodyPr wrap="none" lIns="70556" tIns="35278" rIns="70556" bIns="35278" rtlCol="0">
            <a:spAutoFit/>
          </a:bodyPr>
          <a:lstStyle/>
          <a:p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7" name="TextBox 15"/>
          <p:cNvSpPr txBox="1"/>
          <p:nvPr/>
        </p:nvSpPr>
        <p:spPr>
          <a:xfrm>
            <a:off x="3714274" y="4140018"/>
            <a:ext cx="1927063" cy="596774"/>
          </a:xfrm>
          <a:prstGeom prst="rect">
            <a:avLst/>
          </a:prstGeom>
          <a:noFill/>
        </p:spPr>
        <p:txBody>
          <a:bodyPr wrap="square" lIns="70556" tIns="35278" rIns="70556" bIns="3527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8" name="TextBox 16"/>
          <p:cNvSpPr txBox="1"/>
          <p:nvPr/>
        </p:nvSpPr>
        <p:spPr>
          <a:xfrm>
            <a:off x="3714274" y="3911943"/>
            <a:ext cx="1296652" cy="224492"/>
          </a:xfrm>
          <a:prstGeom prst="rect">
            <a:avLst/>
          </a:prstGeom>
          <a:noFill/>
        </p:spPr>
        <p:txBody>
          <a:bodyPr wrap="none" lIns="70556" tIns="35278" rIns="70556" bIns="35278" rtlCol="0">
            <a:spAutoFit/>
          </a:bodyPr>
          <a:lstStyle/>
          <a:p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9" name="TextBox 15"/>
          <p:cNvSpPr txBox="1"/>
          <p:nvPr/>
        </p:nvSpPr>
        <p:spPr>
          <a:xfrm>
            <a:off x="6450701" y="4140018"/>
            <a:ext cx="1927063" cy="596774"/>
          </a:xfrm>
          <a:prstGeom prst="rect">
            <a:avLst/>
          </a:prstGeom>
          <a:noFill/>
        </p:spPr>
        <p:txBody>
          <a:bodyPr wrap="square" lIns="70556" tIns="35278" rIns="70556" bIns="3527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6450701" y="3911943"/>
            <a:ext cx="1296652" cy="224492"/>
          </a:xfrm>
          <a:prstGeom prst="rect">
            <a:avLst/>
          </a:prstGeom>
          <a:noFill/>
        </p:spPr>
        <p:txBody>
          <a:bodyPr wrap="none" lIns="70556" tIns="35278" rIns="70556" bIns="35278" rtlCol="0">
            <a:spAutoFit/>
          </a:bodyPr>
          <a:lstStyle/>
          <a:p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72175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50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5205758" y="2527465"/>
            <a:ext cx="0" cy="39859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205758" y="2532180"/>
            <a:ext cx="36031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3968127" y="2527465"/>
            <a:ext cx="5845" cy="39859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607807" y="2532180"/>
            <a:ext cx="36031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2822768" y="3515878"/>
            <a:ext cx="1" cy="546606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6372969" y="3515878"/>
            <a:ext cx="1" cy="546606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854921" y="3160811"/>
            <a:ext cx="897683" cy="1838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37026" y="3333079"/>
            <a:ext cx="1333472" cy="420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56965" y="3132456"/>
            <a:ext cx="897683" cy="1838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39072" y="3304725"/>
            <a:ext cx="1333472" cy="420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123165" y="1759107"/>
            <a:ext cx="897683" cy="1838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94062" y="2069457"/>
            <a:ext cx="897683" cy="1838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81135" y="2241725"/>
            <a:ext cx="1333472" cy="420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886786" y="2060449"/>
            <a:ext cx="897683" cy="1838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68891" y="2232718"/>
            <a:ext cx="1333472" cy="420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877928" y="1921390"/>
            <a:ext cx="1333472" cy="420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  <p:cxnSp>
        <p:nvCxnSpPr>
          <p:cNvPr id="68" name="Straight Connector 67"/>
          <p:cNvCxnSpPr/>
          <p:nvPr/>
        </p:nvCxnSpPr>
        <p:spPr>
          <a:xfrm>
            <a:off x="2825105" y="4065819"/>
            <a:ext cx="782702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5590267" y="4062484"/>
            <a:ext cx="782702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AutoShape 44"/>
          <p:cNvSpPr>
            <a:spLocks/>
          </p:cNvSpPr>
          <p:nvPr/>
        </p:nvSpPr>
        <p:spPr bwMode="auto">
          <a:xfrm>
            <a:off x="2715337" y="1676112"/>
            <a:ext cx="357404" cy="3419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33078" tIns="33078" rIns="33078" bIns="33078" anchor="ctr"/>
          <a:lstStyle/>
          <a:p>
            <a:pPr algn="just" defTabSz="297698">
              <a:lnSpc>
                <a:spcPct val="120000"/>
              </a:lnSpc>
              <a:defRPr/>
            </a:pPr>
            <a:endParaRPr lang="es-ES" sz="569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AutoShape 91"/>
          <p:cNvSpPr>
            <a:spLocks/>
          </p:cNvSpPr>
          <p:nvPr/>
        </p:nvSpPr>
        <p:spPr bwMode="auto">
          <a:xfrm>
            <a:off x="6212330" y="1687217"/>
            <a:ext cx="293664" cy="323115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33078" tIns="33078" rIns="33078" bIns="33078" anchor="ctr"/>
          <a:lstStyle/>
          <a:p>
            <a:pPr algn="just" defTabSz="297698">
              <a:lnSpc>
                <a:spcPct val="120000"/>
              </a:lnSpc>
              <a:defRPr/>
            </a:pPr>
            <a:endParaRPr lang="es-ES" sz="569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AutoShape 43"/>
          <p:cNvSpPr>
            <a:spLocks/>
          </p:cNvSpPr>
          <p:nvPr/>
        </p:nvSpPr>
        <p:spPr bwMode="auto">
          <a:xfrm>
            <a:off x="7129060" y="2759990"/>
            <a:ext cx="329355" cy="3609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33078" tIns="33078" rIns="33078" bIns="33078" anchor="ctr"/>
          <a:lstStyle/>
          <a:p>
            <a:pPr algn="just" defTabSz="297698">
              <a:lnSpc>
                <a:spcPct val="120000"/>
              </a:lnSpc>
              <a:defRPr/>
            </a:pPr>
            <a:endParaRPr lang="es-ES" sz="569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AutoShape 124"/>
          <p:cNvSpPr>
            <a:spLocks/>
          </p:cNvSpPr>
          <p:nvPr/>
        </p:nvSpPr>
        <p:spPr bwMode="auto">
          <a:xfrm>
            <a:off x="4358631" y="1339436"/>
            <a:ext cx="431376" cy="3876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33078" tIns="33078" rIns="33078" bIns="33078" anchor="ctr"/>
          <a:lstStyle/>
          <a:p>
            <a:pPr algn="just" defTabSz="297698">
              <a:lnSpc>
                <a:spcPct val="120000"/>
              </a:lnSpc>
              <a:defRPr/>
            </a:pPr>
            <a:endParaRPr lang="es-ES" sz="569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AutoShape 123"/>
          <p:cNvSpPr>
            <a:spLocks/>
          </p:cNvSpPr>
          <p:nvPr/>
        </p:nvSpPr>
        <p:spPr bwMode="auto">
          <a:xfrm>
            <a:off x="1833293" y="2734662"/>
            <a:ext cx="332464" cy="36580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33078" tIns="33078" rIns="33078" bIns="33078" anchor="ctr"/>
          <a:lstStyle/>
          <a:p>
            <a:pPr algn="just" defTabSz="297698">
              <a:lnSpc>
                <a:spcPct val="120000"/>
              </a:lnSpc>
              <a:defRPr/>
            </a:pPr>
            <a:endParaRPr lang="es-ES" sz="569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4193198" y="2324729"/>
            <a:ext cx="758363" cy="2826958"/>
            <a:chOff x="5514228" y="3347003"/>
            <a:chExt cx="1164707" cy="4340559"/>
          </a:xfrm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5514228" y="3347003"/>
              <a:ext cx="1164707" cy="4340559"/>
            </a:xfrm>
            <a:custGeom>
              <a:avLst/>
              <a:gdLst>
                <a:gd name="T0" fmla="*/ 770 w 1514"/>
                <a:gd name="T1" fmla="*/ 0 h 5643"/>
                <a:gd name="T2" fmla="*/ 18 w 1514"/>
                <a:gd name="T3" fmla="*/ 745 h 5643"/>
                <a:gd name="T4" fmla="*/ 702 w 1514"/>
                <a:gd name="T5" fmla="*/ 2271 h 5643"/>
                <a:gd name="T6" fmla="*/ 723 w 1514"/>
                <a:gd name="T7" fmla="*/ 4798 h 5643"/>
                <a:gd name="T8" fmla="*/ 770 w 1514"/>
                <a:gd name="T9" fmla="*/ 5643 h 5643"/>
                <a:gd name="T10" fmla="*/ 816 w 1514"/>
                <a:gd name="T11" fmla="*/ 4803 h 5643"/>
                <a:gd name="T12" fmla="*/ 872 w 1514"/>
                <a:gd name="T13" fmla="*/ 2278 h 5643"/>
                <a:gd name="T14" fmla="*/ 1514 w 1514"/>
                <a:gd name="T15" fmla="*/ 745 h 5643"/>
                <a:gd name="T16" fmla="*/ 770 w 1514"/>
                <a:gd name="T17" fmla="*/ 0 h 5643"/>
                <a:gd name="T18" fmla="*/ 381 w 1514"/>
                <a:gd name="T19" fmla="*/ 1217 h 5643"/>
                <a:gd name="T20" fmla="*/ 159 w 1514"/>
                <a:gd name="T21" fmla="*/ 745 h 5643"/>
                <a:gd name="T22" fmla="*/ 770 w 1514"/>
                <a:gd name="T23" fmla="*/ 133 h 5643"/>
                <a:gd name="T24" fmla="*/ 1382 w 1514"/>
                <a:gd name="T25" fmla="*/ 745 h 5643"/>
                <a:gd name="T26" fmla="*/ 1048 w 1514"/>
                <a:gd name="T27" fmla="*/ 1311 h 5643"/>
                <a:gd name="T28" fmla="*/ 381 w 1514"/>
                <a:gd name="T29" fmla="*/ 1217 h 5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4" h="5643">
                  <a:moveTo>
                    <a:pt x="770" y="0"/>
                  </a:moveTo>
                  <a:cubicBezTo>
                    <a:pt x="359" y="0"/>
                    <a:pt x="0" y="334"/>
                    <a:pt x="18" y="745"/>
                  </a:cubicBezTo>
                  <a:cubicBezTo>
                    <a:pt x="47" y="1432"/>
                    <a:pt x="656" y="1558"/>
                    <a:pt x="702" y="2271"/>
                  </a:cubicBezTo>
                  <a:cubicBezTo>
                    <a:pt x="736" y="2806"/>
                    <a:pt x="723" y="3445"/>
                    <a:pt x="723" y="4798"/>
                  </a:cubicBezTo>
                  <a:cubicBezTo>
                    <a:pt x="723" y="4939"/>
                    <a:pt x="734" y="5643"/>
                    <a:pt x="770" y="5643"/>
                  </a:cubicBezTo>
                  <a:cubicBezTo>
                    <a:pt x="807" y="5643"/>
                    <a:pt x="816" y="4943"/>
                    <a:pt x="816" y="4803"/>
                  </a:cubicBezTo>
                  <a:cubicBezTo>
                    <a:pt x="816" y="3462"/>
                    <a:pt x="842" y="2810"/>
                    <a:pt x="872" y="2278"/>
                  </a:cubicBezTo>
                  <a:cubicBezTo>
                    <a:pt x="912" y="1563"/>
                    <a:pt x="1514" y="1312"/>
                    <a:pt x="1514" y="745"/>
                  </a:cubicBezTo>
                  <a:cubicBezTo>
                    <a:pt x="1514" y="334"/>
                    <a:pt x="1181" y="0"/>
                    <a:pt x="770" y="0"/>
                  </a:cubicBezTo>
                  <a:close/>
                  <a:moveTo>
                    <a:pt x="381" y="1217"/>
                  </a:moveTo>
                  <a:cubicBezTo>
                    <a:pt x="280" y="1111"/>
                    <a:pt x="159" y="935"/>
                    <a:pt x="159" y="745"/>
                  </a:cubicBezTo>
                  <a:cubicBezTo>
                    <a:pt x="159" y="407"/>
                    <a:pt x="432" y="133"/>
                    <a:pt x="770" y="133"/>
                  </a:cubicBezTo>
                  <a:cubicBezTo>
                    <a:pt x="1108" y="133"/>
                    <a:pt x="1382" y="407"/>
                    <a:pt x="1382" y="745"/>
                  </a:cubicBezTo>
                  <a:cubicBezTo>
                    <a:pt x="1382" y="829"/>
                    <a:pt x="1330" y="1116"/>
                    <a:pt x="1048" y="1311"/>
                  </a:cubicBezTo>
                  <a:cubicBezTo>
                    <a:pt x="822" y="1467"/>
                    <a:pt x="603" y="1448"/>
                    <a:pt x="381" y="1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29777" tIns="14889" rIns="29777" bIns="1488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24"/>
            <p:cNvSpPr>
              <a:spLocks/>
            </p:cNvSpPr>
            <p:nvPr/>
          </p:nvSpPr>
          <p:spPr bwMode="auto">
            <a:xfrm>
              <a:off x="5892330" y="3749059"/>
              <a:ext cx="407339" cy="324950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21333" y="9359"/>
                  </a:moveTo>
                  <a:cubicBezTo>
                    <a:pt x="21511" y="9815"/>
                    <a:pt x="21599" y="10303"/>
                    <a:pt x="21597" y="10814"/>
                  </a:cubicBezTo>
                  <a:cubicBezTo>
                    <a:pt x="21592" y="11336"/>
                    <a:pt x="21504" y="11810"/>
                    <a:pt x="21333" y="12240"/>
                  </a:cubicBezTo>
                  <a:cubicBezTo>
                    <a:pt x="20706" y="13728"/>
                    <a:pt x="20002" y="15055"/>
                    <a:pt x="19216" y="16223"/>
                  </a:cubicBezTo>
                  <a:cubicBezTo>
                    <a:pt x="18433" y="17388"/>
                    <a:pt x="17594" y="18369"/>
                    <a:pt x="16701" y="19163"/>
                  </a:cubicBezTo>
                  <a:cubicBezTo>
                    <a:pt x="15805" y="19953"/>
                    <a:pt x="14863" y="20560"/>
                    <a:pt x="13869" y="20975"/>
                  </a:cubicBezTo>
                  <a:cubicBezTo>
                    <a:pt x="12878" y="21390"/>
                    <a:pt x="11855" y="21599"/>
                    <a:pt x="10801" y="21599"/>
                  </a:cubicBezTo>
                  <a:cubicBezTo>
                    <a:pt x="9763" y="21599"/>
                    <a:pt x="8748" y="21390"/>
                    <a:pt x="7754" y="20975"/>
                  </a:cubicBezTo>
                  <a:cubicBezTo>
                    <a:pt x="6763" y="20560"/>
                    <a:pt x="5814" y="19950"/>
                    <a:pt x="4908" y="19145"/>
                  </a:cubicBezTo>
                  <a:cubicBezTo>
                    <a:pt x="4003" y="18340"/>
                    <a:pt x="3156" y="17355"/>
                    <a:pt x="2373" y="16190"/>
                  </a:cubicBezTo>
                  <a:cubicBezTo>
                    <a:pt x="1588" y="15022"/>
                    <a:pt x="895" y="13706"/>
                    <a:pt x="293" y="12240"/>
                  </a:cubicBezTo>
                  <a:cubicBezTo>
                    <a:pt x="97" y="11806"/>
                    <a:pt x="0" y="11332"/>
                    <a:pt x="0" y="10814"/>
                  </a:cubicBezTo>
                  <a:cubicBezTo>
                    <a:pt x="0" y="10300"/>
                    <a:pt x="97" y="9815"/>
                    <a:pt x="293" y="9359"/>
                  </a:cubicBezTo>
                  <a:cubicBezTo>
                    <a:pt x="902" y="7889"/>
                    <a:pt x="1597" y="6577"/>
                    <a:pt x="2378" y="5416"/>
                  </a:cubicBezTo>
                  <a:cubicBezTo>
                    <a:pt x="3159" y="4255"/>
                    <a:pt x="4003" y="3270"/>
                    <a:pt x="4908" y="2462"/>
                  </a:cubicBezTo>
                  <a:cubicBezTo>
                    <a:pt x="5814" y="1653"/>
                    <a:pt x="6761" y="1039"/>
                    <a:pt x="7749" y="624"/>
                  </a:cubicBezTo>
                  <a:cubicBezTo>
                    <a:pt x="8738" y="205"/>
                    <a:pt x="9753" y="0"/>
                    <a:pt x="10801" y="0"/>
                  </a:cubicBezTo>
                  <a:cubicBezTo>
                    <a:pt x="11855" y="0"/>
                    <a:pt x="12878" y="205"/>
                    <a:pt x="13869" y="624"/>
                  </a:cubicBezTo>
                  <a:cubicBezTo>
                    <a:pt x="14863" y="1039"/>
                    <a:pt x="15805" y="1646"/>
                    <a:pt x="16701" y="2443"/>
                  </a:cubicBezTo>
                  <a:cubicBezTo>
                    <a:pt x="17594" y="3244"/>
                    <a:pt x="18433" y="4222"/>
                    <a:pt x="19216" y="5383"/>
                  </a:cubicBezTo>
                  <a:cubicBezTo>
                    <a:pt x="20002" y="6544"/>
                    <a:pt x="20706" y="7863"/>
                    <a:pt x="21333" y="9359"/>
                  </a:cubicBezTo>
                  <a:moveTo>
                    <a:pt x="10801" y="18906"/>
                  </a:moveTo>
                  <a:cubicBezTo>
                    <a:pt x="11731" y="18906"/>
                    <a:pt x="12624" y="18715"/>
                    <a:pt x="13478" y="18325"/>
                  </a:cubicBezTo>
                  <a:cubicBezTo>
                    <a:pt x="14332" y="17939"/>
                    <a:pt x="15142" y="17399"/>
                    <a:pt x="15908" y="16708"/>
                  </a:cubicBezTo>
                  <a:cubicBezTo>
                    <a:pt x="16674" y="16014"/>
                    <a:pt x="17383" y="15165"/>
                    <a:pt x="18039" y="14155"/>
                  </a:cubicBezTo>
                  <a:cubicBezTo>
                    <a:pt x="18697" y="13148"/>
                    <a:pt x="19282" y="12027"/>
                    <a:pt x="19798" y="10796"/>
                  </a:cubicBezTo>
                  <a:cubicBezTo>
                    <a:pt x="19172" y="9282"/>
                    <a:pt x="18440" y="7955"/>
                    <a:pt x="17601" y="6812"/>
                  </a:cubicBezTo>
                  <a:cubicBezTo>
                    <a:pt x="16762" y="5670"/>
                    <a:pt x="15839" y="4751"/>
                    <a:pt x="14831" y="4060"/>
                  </a:cubicBezTo>
                  <a:cubicBezTo>
                    <a:pt x="15230" y="4751"/>
                    <a:pt x="15538" y="5534"/>
                    <a:pt x="15761" y="6401"/>
                  </a:cubicBezTo>
                  <a:cubicBezTo>
                    <a:pt x="15984" y="7264"/>
                    <a:pt x="16096" y="8205"/>
                    <a:pt x="16096" y="9216"/>
                  </a:cubicBezTo>
                  <a:cubicBezTo>
                    <a:pt x="16096" y="10340"/>
                    <a:pt x="15957" y="11387"/>
                    <a:pt x="15680" y="12361"/>
                  </a:cubicBezTo>
                  <a:cubicBezTo>
                    <a:pt x="15404" y="13339"/>
                    <a:pt x="15017" y="14195"/>
                    <a:pt x="14520" y="14941"/>
                  </a:cubicBezTo>
                  <a:cubicBezTo>
                    <a:pt x="14023" y="15683"/>
                    <a:pt x="13448" y="16271"/>
                    <a:pt x="12793" y="16690"/>
                  </a:cubicBezTo>
                  <a:cubicBezTo>
                    <a:pt x="12137" y="17113"/>
                    <a:pt x="11437" y="17326"/>
                    <a:pt x="10696" y="17326"/>
                  </a:cubicBezTo>
                  <a:cubicBezTo>
                    <a:pt x="9944" y="17326"/>
                    <a:pt x="9247" y="17113"/>
                    <a:pt x="8598" y="16690"/>
                  </a:cubicBezTo>
                  <a:cubicBezTo>
                    <a:pt x="7950" y="16271"/>
                    <a:pt x="7380" y="15683"/>
                    <a:pt x="6883" y="14941"/>
                  </a:cubicBezTo>
                  <a:cubicBezTo>
                    <a:pt x="6386" y="14195"/>
                    <a:pt x="6000" y="13339"/>
                    <a:pt x="5723" y="12361"/>
                  </a:cubicBezTo>
                  <a:cubicBezTo>
                    <a:pt x="5444" y="11387"/>
                    <a:pt x="5307" y="10340"/>
                    <a:pt x="5307" y="9216"/>
                  </a:cubicBezTo>
                  <a:cubicBezTo>
                    <a:pt x="5307" y="8301"/>
                    <a:pt x="5405" y="7426"/>
                    <a:pt x="5606" y="6603"/>
                  </a:cubicBezTo>
                  <a:cubicBezTo>
                    <a:pt x="5804" y="5776"/>
                    <a:pt x="6071" y="5023"/>
                    <a:pt x="6408" y="4339"/>
                  </a:cubicBezTo>
                  <a:cubicBezTo>
                    <a:pt x="5496" y="5034"/>
                    <a:pt x="4644" y="5927"/>
                    <a:pt x="3861" y="7026"/>
                  </a:cubicBezTo>
                  <a:cubicBezTo>
                    <a:pt x="3075" y="8121"/>
                    <a:pt x="2390" y="9381"/>
                    <a:pt x="1803" y="10796"/>
                  </a:cubicBezTo>
                  <a:cubicBezTo>
                    <a:pt x="2319" y="12016"/>
                    <a:pt x="2902" y="13133"/>
                    <a:pt x="3555" y="14147"/>
                  </a:cubicBezTo>
                  <a:cubicBezTo>
                    <a:pt x="4208" y="15165"/>
                    <a:pt x="4918" y="16014"/>
                    <a:pt x="5689" y="16708"/>
                  </a:cubicBezTo>
                  <a:cubicBezTo>
                    <a:pt x="6457" y="17399"/>
                    <a:pt x="7270" y="17940"/>
                    <a:pt x="8124" y="18325"/>
                  </a:cubicBezTo>
                  <a:cubicBezTo>
                    <a:pt x="8980" y="18719"/>
                    <a:pt x="9871" y="18906"/>
                    <a:pt x="10801" y="18906"/>
                  </a:cubicBezTo>
                  <a:moveTo>
                    <a:pt x="10695" y="3953"/>
                  </a:moveTo>
                  <a:cubicBezTo>
                    <a:pt x="10218" y="3953"/>
                    <a:pt x="9763" y="4089"/>
                    <a:pt x="9330" y="4365"/>
                  </a:cubicBezTo>
                  <a:cubicBezTo>
                    <a:pt x="8897" y="4644"/>
                    <a:pt x="8525" y="5015"/>
                    <a:pt x="8217" y="5486"/>
                  </a:cubicBezTo>
                  <a:cubicBezTo>
                    <a:pt x="7908" y="5953"/>
                    <a:pt x="7661" y="6511"/>
                    <a:pt x="7475" y="7165"/>
                  </a:cubicBezTo>
                  <a:cubicBezTo>
                    <a:pt x="7287" y="7816"/>
                    <a:pt x="7191" y="8495"/>
                    <a:pt x="7191" y="9216"/>
                  </a:cubicBezTo>
                  <a:cubicBezTo>
                    <a:pt x="7191" y="9484"/>
                    <a:pt x="7257" y="9715"/>
                    <a:pt x="7385" y="9918"/>
                  </a:cubicBezTo>
                  <a:cubicBezTo>
                    <a:pt x="7514" y="10120"/>
                    <a:pt x="7678" y="10215"/>
                    <a:pt x="7872" y="10215"/>
                  </a:cubicBezTo>
                  <a:cubicBezTo>
                    <a:pt x="8067" y="10215"/>
                    <a:pt x="8226" y="10116"/>
                    <a:pt x="8351" y="9910"/>
                  </a:cubicBezTo>
                  <a:cubicBezTo>
                    <a:pt x="8478" y="9701"/>
                    <a:pt x="8540" y="9473"/>
                    <a:pt x="8540" y="9216"/>
                  </a:cubicBezTo>
                  <a:cubicBezTo>
                    <a:pt x="8540" y="8301"/>
                    <a:pt x="8750" y="7533"/>
                    <a:pt x="9166" y="6912"/>
                  </a:cubicBezTo>
                  <a:cubicBezTo>
                    <a:pt x="9585" y="6287"/>
                    <a:pt x="10094" y="5978"/>
                    <a:pt x="10695" y="5978"/>
                  </a:cubicBezTo>
                  <a:cubicBezTo>
                    <a:pt x="10891" y="5978"/>
                    <a:pt x="11053" y="5872"/>
                    <a:pt x="11182" y="5670"/>
                  </a:cubicBezTo>
                  <a:cubicBezTo>
                    <a:pt x="11310" y="5464"/>
                    <a:pt x="11376" y="5229"/>
                    <a:pt x="11376" y="4957"/>
                  </a:cubicBezTo>
                  <a:cubicBezTo>
                    <a:pt x="11376" y="4663"/>
                    <a:pt x="11310" y="4424"/>
                    <a:pt x="11182" y="4233"/>
                  </a:cubicBezTo>
                  <a:cubicBezTo>
                    <a:pt x="11053" y="4045"/>
                    <a:pt x="10891" y="3953"/>
                    <a:pt x="10695" y="395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lIns="16542" tIns="16542" rIns="16542" bIns="16542" anchor="ctr"/>
            <a:lstStyle/>
            <a:p>
              <a:pPr algn="just" defTabSz="297698">
                <a:lnSpc>
                  <a:spcPct val="120000"/>
                </a:lnSpc>
                <a:defRPr/>
              </a:pPr>
              <a:endParaRPr lang="es-ES" sz="569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3653084" y="3011863"/>
            <a:ext cx="864097" cy="1570956"/>
            <a:chOff x="4684712" y="4402042"/>
            <a:chExt cx="1327095" cy="2412072"/>
          </a:xfrm>
        </p:grpSpPr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4684712" y="4402042"/>
              <a:ext cx="1327095" cy="2412072"/>
            </a:xfrm>
            <a:custGeom>
              <a:avLst/>
              <a:gdLst>
                <a:gd name="T0" fmla="*/ 0 w 1725"/>
                <a:gd name="T1" fmla="*/ 728 h 3136"/>
                <a:gd name="T2" fmla="*/ 654 w 1725"/>
                <a:gd name="T3" fmla="*/ 1382 h 3136"/>
                <a:gd name="T4" fmla="*/ 1577 w 1725"/>
                <a:gd name="T5" fmla="*/ 1789 h 3136"/>
                <a:gd name="T6" fmla="*/ 1669 w 1725"/>
                <a:gd name="T7" fmla="*/ 3119 h 3136"/>
                <a:gd name="T8" fmla="*/ 1666 w 1725"/>
                <a:gd name="T9" fmla="*/ 1513 h 3136"/>
                <a:gd name="T10" fmla="*/ 654 w 1725"/>
                <a:gd name="T11" fmla="*/ 73 h 3136"/>
                <a:gd name="T12" fmla="*/ 0 w 1725"/>
                <a:gd name="T13" fmla="*/ 728 h 3136"/>
                <a:gd name="T14" fmla="*/ 119 w 1725"/>
                <a:gd name="T15" fmla="*/ 727 h 3136"/>
                <a:gd name="T16" fmla="*/ 858 w 1725"/>
                <a:gd name="T17" fmla="*/ 232 h 3136"/>
                <a:gd name="T18" fmla="*/ 858 w 1725"/>
                <a:gd name="T19" fmla="*/ 232 h 3136"/>
                <a:gd name="T20" fmla="*/ 1517 w 1725"/>
                <a:gd name="T21" fmla="*/ 1260 h 3136"/>
                <a:gd name="T22" fmla="*/ 1327 w 1725"/>
                <a:gd name="T23" fmla="*/ 1365 h 3136"/>
                <a:gd name="T24" fmla="*/ 654 w 1725"/>
                <a:gd name="T25" fmla="*/ 1263 h 3136"/>
                <a:gd name="T26" fmla="*/ 119 w 1725"/>
                <a:gd name="T27" fmla="*/ 727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5" h="3136">
                  <a:moveTo>
                    <a:pt x="0" y="728"/>
                  </a:moveTo>
                  <a:cubicBezTo>
                    <a:pt x="0" y="1089"/>
                    <a:pt x="293" y="1382"/>
                    <a:pt x="654" y="1382"/>
                  </a:cubicBezTo>
                  <a:cubicBezTo>
                    <a:pt x="654" y="1382"/>
                    <a:pt x="1471" y="1368"/>
                    <a:pt x="1577" y="1789"/>
                  </a:cubicBezTo>
                  <a:cubicBezTo>
                    <a:pt x="1650" y="2081"/>
                    <a:pt x="1614" y="3136"/>
                    <a:pt x="1669" y="3119"/>
                  </a:cubicBezTo>
                  <a:cubicBezTo>
                    <a:pt x="1725" y="3102"/>
                    <a:pt x="1666" y="1513"/>
                    <a:pt x="1666" y="1513"/>
                  </a:cubicBezTo>
                  <a:cubicBezTo>
                    <a:pt x="1666" y="0"/>
                    <a:pt x="654" y="73"/>
                    <a:pt x="654" y="73"/>
                  </a:cubicBezTo>
                  <a:cubicBezTo>
                    <a:pt x="293" y="73"/>
                    <a:pt x="0" y="366"/>
                    <a:pt x="0" y="728"/>
                  </a:cubicBezTo>
                  <a:close/>
                  <a:moveTo>
                    <a:pt x="119" y="727"/>
                  </a:moveTo>
                  <a:cubicBezTo>
                    <a:pt x="119" y="431"/>
                    <a:pt x="464" y="101"/>
                    <a:pt x="858" y="232"/>
                  </a:cubicBezTo>
                  <a:cubicBezTo>
                    <a:pt x="858" y="232"/>
                    <a:pt x="858" y="232"/>
                    <a:pt x="858" y="232"/>
                  </a:cubicBezTo>
                  <a:cubicBezTo>
                    <a:pt x="1302" y="379"/>
                    <a:pt x="1461" y="872"/>
                    <a:pt x="1517" y="1260"/>
                  </a:cubicBezTo>
                  <a:cubicBezTo>
                    <a:pt x="1530" y="1352"/>
                    <a:pt x="1487" y="1434"/>
                    <a:pt x="1327" y="1365"/>
                  </a:cubicBezTo>
                  <a:cubicBezTo>
                    <a:pt x="1190" y="1306"/>
                    <a:pt x="976" y="1254"/>
                    <a:pt x="654" y="1263"/>
                  </a:cubicBezTo>
                  <a:cubicBezTo>
                    <a:pt x="358" y="1263"/>
                    <a:pt x="119" y="1023"/>
                    <a:pt x="119" y="7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29777" tIns="14889" rIns="29777" bIns="1488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AutoShape 38"/>
            <p:cNvSpPr>
              <a:spLocks/>
            </p:cNvSpPr>
            <p:nvPr/>
          </p:nvSpPr>
          <p:spPr bwMode="auto">
            <a:xfrm>
              <a:off x="5076199" y="4805525"/>
              <a:ext cx="345669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lIns="16542" tIns="16542" rIns="16542" bIns="16542" anchor="ctr"/>
            <a:lstStyle/>
            <a:p>
              <a:pPr algn="just" defTabSz="297698">
                <a:lnSpc>
                  <a:spcPct val="120000"/>
                </a:lnSpc>
                <a:defRPr/>
              </a:pPr>
              <a:endParaRPr lang="es-ES" sz="569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4689564" y="3738208"/>
            <a:ext cx="723401" cy="828080"/>
            <a:chOff x="6276556" y="5517283"/>
            <a:chExt cx="1111011" cy="1271447"/>
          </a:xfrm>
        </p:grpSpPr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6276556" y="5517283"/>
              <a:ext cx="1111011" cy="1271447"/>
            </a:xfrm>
            <a:custGeom>
              <a:avLst/>
              <a:gdLst>
                <a:gd name="T0" fmla="*/ 790 w 1444"/>
                <a:gd name="T1" fmla="*/ 20 h 1653"/>
                <a:gd name="T2" fmla="*/ 172 w 1444"/>
                <a:gd name="T3" fmla="*/ 389 h 1653"/>
                <a:gd name="T4" fmla="*/ 58 w 1444"/>
                <a:gd name="T5" fmla="*/ 1653 h 1653"/>
                <a:gd name="T6" fmla="*/ 136 w 1444"/>
                <a:gd name="T7" fmla="*/ 1463 h 1653"/>
                <a:gd name="T8" fmla="*/ 783 w 1444"/>
                <a:gd name="T9" fmla="*/ 1329 h 1653"/>
                <a:gd name="T10" fmla="*/ 1444 w 1444"/>
                <a:gd name="T11" fmla="*/ 675 h 1653"/>
                <a:gd name="T12" fmla="*/ 790 w 1444"/>
                <a:gd name="T13" fmla="*/ 20 h 1653"/>
                <a:gd name="T14" fmla="*/ 792 w 1444"/>
                <a:gd name="T15" fmla="*/ 1206 h 1653"/>
                <a:gd name="T16" fmla="*/ 324 w 1444"/>
                <a:gd name="T17" fmla="*/ 1248 h 1653"/>
                <a:gd name="T18" fmla="*/ 170 w 1444"/>
                <a:gd name="T19" fmla="*/ 1129 h 1653"/>
                <a:gd name="T20" fmla="*/ 337 w 1444"/>
                <a:gd name="T21" fmla="*/ 389 h 1653"/>
                <a:gd name="T22" fmla="*/ 792 w 1444"/>
                <a:gd name="T23" fmla="*/ 135 h 1653"/>
                <a:gd name="T24" fmla="*/ 1328 w 1444"/>
                <a:gd name="T25" fmla="*/ 671 h 1653"/>
                <a:gd name="T26" fmla="*/ 792 w 1444"/>
                <a:gd name="T27" fmla="*/ 1206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4" h="1653">
                  <a:moveTo>
                    <a:pt x="790" y="20"/>
                  </a:moveTo>
                  <a:cubicBezTo>
                    <a:pt x="453" y="39"/>
                    <a:pt x="262" y="224"/>
                    <a:pt x="172" y="389"/>
                  </a:cubicBezTo>
                  <a:cubicBezTo>
                    <a:pt x="0" y="703"/>
                    <a:pt x="0" y="1653"/>
                    <a:pt x="58" y="1653"/>
                  </a:cubicBezTo>
                  <a:cubicBezTo>
                    <a:pt x="99" y="1653"/>
                    <a:pt x="57" y="1579"/>
                    <a:pt x="136" y="1463"/>
                  </a:cubicBezTo>
                  <a:cubicBezTo>
                    <a:pt x="221" y="1338"/>
                    <a:pt x="783" y="1329"/>
                    <a:pt x="783" y="1329"/>
                  </a:cubicBezTo>
                  <a:cubicBezTo>
                    <a:pt x="1151" y="1329"/>
                    <a:pt x="1444" y="1036"/>
                    <a:pt x="1444" y="675"/>
                  </a:cubicBezTo>
                  <a:cubicBezTo>
                    <a:pt x="1444" y="313"/>
                    <a:pt x="1151" y="0"/>
                    <a:pt x="790" y="20"/>
                  </a:cubicBezTo>
                  <a:close/>
                  <a:moveTo>
                    <a:pt x="792" y="1206"/>
                  </a:moveTo>
                  <a:cubicBezTo>
                    <a:pt x="582" y="1199"/>
                    <a:pt x="427" y="1223"/>
                    <a:pt x="324" y="1248"/>
                  </a:cubicBezTo>
                  <a:cubicBezTo>
                    <a:pt x="222" y="1273"/>
                    <a:pt x="170" y="1254"/>
                    <a:pt x="170" y="1129"/>
                  </a:cubicBezTo>
                  <a:cubicBezTo>
                    <a:pt x="170" y="923"/>
                    <a:pt x="204" y="603"/>
                    <a:pt x="337" y="389"/>
                  </a:cubicBezTo>
                  <a:cubicBezTo>
                    <a:pt x="432" y="237"/>
                    <a:pt x="600" y="135"/>
                    <a:pt x="792" y="135"/>
                  </a:cubicBezTo>
                  <a:cubicBezTo>
                    <a:pt x="1088" y="135"/>
                    <a:pt x="1328" y="375"/>
                    <a:pt x="1328" y="671"/>
                  </a:cubicBezTo>
                  <a:cubicBezTo>
                    <a:pt x="1328" y="966"/>
                    <a:pt x="1088" y="1206"/>
                    <a:pt x="792" y="120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29777" tIns="14889" rIns="29777" bIns="1488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AutoShape 66"/>
            <p:cNvSpPr>
              <a:spLocks/>
            </p:cNvSpPr>
            <p:nvPr/>
          </p:nvSpPr>
          <p:spPr bwMode="auto">
            <a:xfrm>
              <a:off x="6728635" y="5874499"/>
              <a:ext cx="314696" cy="314696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lIns="16542" tIns="16542" rIns="16542" bIns="16542" anchor="ctr"/>
            <a:lstStyle/>
            <a:p>
              <a:pPr algn="just" defTabSz="297698">
                <a:lnSpc>
                  <a:spcPct val="120000"/>
                </a:lnSpc>
                <a:defRPr/>
              </a:pPr>
              <a:endParaRPr lang="es-ES" sz="569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4648670" y="3008896"/>
            <a:ext cx="864521" cy="1570956"/>
            <a:chOff x="6213749" y="4397485"/>
            <a:chExt cx="1327746" cy="2412072"/>
          </a:xfrm>
        </p:grpSpPr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6213749" y="4397485"/>
              <a:ext cx="1327746" cy="2412072"/>
            </a:xfrm>
            <a:custGeom>
              <a:avLst/>
              <a:gdLst>
                <a:gd name="T0" fmla="*/ 1072 w 1726"/>
                <a:gd name="T1" fmla="*/ 73 h 3136"/>
                <a:gd name="T2" fmla="*/ 60 w 1726"/>
                <a:gd name="T3" fmla="*/ 1513 h 3136"/>
                <a:gd name="T4" fmla="*/ 57 w 1726"/>
                <a:gd name="T5" fmla="*/ 3119 h 3136"/>
                <a:gd name="T6" fmla="*/ 149 w 1726"/>
                <a:gd name="T7" fmla="*/ 1789 h 3136"/>
                <a:gd name="T8" fmla="*/ 1072 w 1726"/>
                <a:gd name="T9" fmla="*/ 1382 h 3136"/>
                <a:gd name="T10" fmla="*/ 1726 w 1726"/>
                <a:gd name="T11" fmla="*/ 728 h 3136"/>
                <a:gd name="T12" fmla="*/ 1072 w 1726"/>
                <a:gd name="T13" fmla="*/ 73 h 3136"/>
                <a:gd name="T14" fmla="*/ 1072 w 1726"/>
                <a:gd name="T15" fmla="*/ 1263 h 3136"/>
                <a:gd name="T16" fmla="*/ 399 w 1726"/>
                <a:gd name="T17" fmla="*/ 1365 h 3136"/>
                <a:gd name="T18" fmla="*/ 209 w 1726"/>
                <a:gd name="T19" fmla="*/ 1260 h 3136"/>
                <a:gd name="T20" fmla="*/ 867 w 1726"/>
                <a:gd name="T21" fmla="*/ 232 h 3136"/>
                <a:gd name="T22" fmla="*/ 867 w 1726"/>
                <a:gd name="T23" fmla="*/ 232 h 3136"/>
                <a:gd name="T24" fmla="*/ 1607 w 1726"/>
                <a:gd name="T25" fmla="*/ 727 h 3136"/>
                <a:gd name="T26" fmla="*/ 1072 w 1726"/>
                <a:gd name="T27" fmla="*/ 1263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6" h="3136">
                  <a:moveTo>
                    <a:pt x="1072" y="73"/>
                  </a:moveTo>
                  <a:cubicBezTo>
                    <a:pt x="1072" y="73"/>
                    <a:pt x="60" y="0"/>
                    <a:pt x="60" y="1513"/>
                  </a:cubicBezTo>
                  <a:cubicBezTo>
                    <a:pt x="60" y="1513"/>
                    <a:pt x="0" y="3102"/>
                    <a:pt x="57" y="3119"/>
                  </a:cubicBezTo>
                  <a:cubicBezTo>
                    <a:pt x="111" y="3136"/>
                    <a:pt x="75" y="2081"/>
                    <a:pt x="149" y="1789"/>
                  </a:cubicBezTo>
                  <a:cubicBezTo>
                    <a:pt x="255" y="1368"/>
                    <a:pt x="1072" y="1382"/>
                    <a:pt x="1072" y="1382"/>
                  </a:cubicBezTo>
                  <a:cubicBezTo>
                    <a:pt x="1433" y="1382"/>
                    <a:pt x="1726" y="1089"/>
                    <a:pt x="1726" y="728"/>
                  </a:cubicBezTo>
                  <a:cubicBezTo>
                    <a:pt x="1726" y="366"/>
                    <a:pt x="1433" y="73"/>
                    <a:pt x="1072" y="73"/>
                  </a:cubicBezTo>
                  <a:close/>
                  <a:moveTo>
                    <a:pt x="1072" y="1263"/>
                  </a:moveTo>
                  <a:cubicBezTo>
                    <a:pt x="750" y="1254"/>
                    <a:pt x="536" y="1306"/>
                    <a:pt x="399" y="1365"/>
                  </a:cubicBezTo>
                  <a:cubicBezTo>
                    <a:pt x="239" y="1434"/>
                    <a:pt x="196" y="1352"/>
                    <a:pt x="209" y="1260"/>
                  </a:cubicBezTo>
                  <a:cubicBezTo>
                    <a:pt x="265" y="872"/>
                    <a:pt x="424" y="379"/>
                    <a:pt x="867" y="232"/>
                  </a:cubicBezTo>
                  <a:cubicBezTo>
                    <a:pt x="867" y="232"/>
                    <a:pt x="867" y="232"/>
                    <a:pt x="867" y="232"/>
                  </a:cubicBezTo>
                  <a:cubicBezTo>
                    <a:pt x="1262" y="101"/>
                    <a:pt x="1607" y="431"/>
                    <a:pt x="1607" y="727"/>
                  </a:cubicBezTo>
                  <a:cubicBezTo>
                    <a:pt x="1607" y="1023"/>
                    <a:pt x="1367" y="1263"/>
                    <a:pt x="1072" y="1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29777" tIns="14889" rIns="29777" bIns="1488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122"/>
            <p:cNvSpPr>
              <a:spLocks/>
            </p:cNvSpPr>
            <p:nvPr/>
          </p:nvSpPr>
          <p:spPr bwMode="auto">
            <a:xfrm>
              <a:off x="6799530" y="4793980"/>
              <a:ext cx="315505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lIns="16542" tIns="16542" rIns="16542" bIns="16542" anchor="ctr"/>
            <a:lstStyle/>
            <a:p>
              <a:pPr algn="just" defTabSz="297698">
                <a:lnSpc>
                  <a:spcPct val="120000"/>
                </a:lnSpc>
                <a:defRPr/>
              </a:pPr>
              <a:endParaRPr lang="es-ES" sz="569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3749706" y="3738208"/>
            <a:ext cx="723824" cy="828080"/>
            <a:chOff x="4833107" y="5517283"/>
            <a:chExt cx="1111662" cy="1271447"/>
          </a:xfrm>
        </p:grpSpPr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4833107" y="5517283"/>
              <a:ext cx="1111662" cy="1271447"/>
            </a:xfrm>
            <a:custGeom>
              <a:avLst/>
              <a:gdLst>
                <a:gd name="T0" fmla="*/ 0 w 1445"/>
                <a:gd name="T1" fmla="*/ 675 h 1653"/>
                <a:gd name="T2" fmla="*/ 662 w 1445"/>
                <a:gd name="T3" fmla="*/ 1329 h 1653"/>
                <a:gd name="T4" fmla="*/ 1309 w 1445"/>
                <a:gd name="T5" fmla="*/ 1463 h 1653"/>
                <a:gd name="T6" fmla="*/ 1387 w 1445"/>
                <a:gd name="T7" fmla="*/ 1653 h 1653"/>
                <a:gd name="T8" fmla="*/ 1273 w 1445"/>
                <a:gd name="T9" fmla="*/ 389 h 1653"/>
                <a:gd name="T10" fmla="*/ 655 w 1445"/>
                <a:gd name="T11" fmla="*/ 20 h 1653"/>
                <a:gd name="T12" fmla="*/ 0 w 1445"/>
                <a:gd name="T13" fmla="*/ 675 h 1653"/>
                <a:gd name="T14" fmla="*/ 117 w 1445"/>
                <a:gd name="T15" fmla="*/ 671 h 1653"/>
                <a:gd name="T16" fmla="*/ 652 w 1445"/>
                <a:gd name="T17" fmla="*/ 135 h 1653"/>
                <a:gd name="T18" fmla="*/ 1108 w 1445"/>
                <a:gd name="T19" fmla="*/ 389 h 1653"/>
                <a:gd name="T20" fmla="*/ 1275 w 1445"/>
                <a:gd name="T21" fmla="*/ 1129 h 1653"/>
                <a:gd name="T22" fmla="*/ 1121 w 1445"/>
                <a:gd name="T23" fmla="*/ 1248 h 1653"/>
                <a:gd name="T24" fmla="*/ 652 w 1445"/>
                <a:gd name="T25" fmla="*/ 1206 h 1653"/>
                <a:gd name="T26" fmla="*/ 117 w 1445"/>
                <a:gd name="T27" fmla="*/ 671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5" h="1653">
                  <a:moveTo>
                    <a:pt x="0" y="675"/>
                  </a:moveTo>
                  <a:cubicBezTo>
                    <a:pt x="0" y="1036"/>
                    <a:pt x="294" y="1329"/>
                    <a:pt x="662" y="1329"/>
                  </a:cubicBezTo>
                  <a:cubicBezTo>
                    <a:pt x="662" y="1329"/>
                    <a:pt x="1224" y="1338"/>
                    <a:pt x="1309" y="1463"/>
                  </a:cubicBezTo>
                  <a:cubicBezTo>
                    <a:pt x="1388" y="1579"/>
                    <a:pt x="1346" y="1653"/>
                    <a:pt x="1387" y="1653"/>
                  </a:cubicBezTo>
                  <a:cubicBezTo>
                    <a:pt x="1445" y="1653"/>
                    <a:pt x="1445" y="703"/>
                    <a:pt x="1273" y="389"/>
                  </a:cubicBezTo>
                  <a:cubicBezTo>
                    <a:pt x="1183" y="224"/>
                    <a:pt x="992" y="39"/>
                    <a:pt x="655" y="20"/>
                  </a:cubicBezTo>
                  <a:cubicBezTo>
                    <a:pt x="294" y="0"/>
                    <a:pt x="0" y="313"/>
                    <a:pt x="0" y="675"/>
                  </a:cubicBezTo>
                  <a:close/>
                  <a:moveTo>
                    <a:pt x="117" y="671"/>
                  </a:moveTo>
                  <a:cubicBezTo>
                    <a:pt x="117" y="375"/>
                    <a:pt x="357" y="135"/>
                    <a:pt x="652" y="135"/>
                  </a:cubicBezTo>
                  <a:cubicBezTo>
                    <a:pt x="845" y="135"/>
                    <a:pt x="1013" y="237"/>
                    <a:pt x="1108" y="389"/>
                  </a:cubicBezTo>
                  <a:cubicBezTo>
                    <a:pt x="1241" y="603"/>
                    <a:pt x="1275" y="923"/>
                    <a:pt x="1275" y="1129"/>
                  </a:cubicBezTo>
                  <a:cubicBezTo>
                    <a:pt x="1275" y="1254"/>
                    <a:pt x="1223" y="1273"/>
                    <a:pt x="1121" y="1248"/>
                  </a:cubicBezTo>
                  <a:cubicBezTo>
                    <a:pt x="1018" y="1223"/>
                    <a:pt x="863" y="1199"/>
                    <a:pt x="652" y="1206"/>
                  </a:cubicBezTo>
                  <a:cubicBezTo>
                    <a:pt x="357" y="1206"/>
                    <a:pt x="117" y="966"/>
                    <a:pt x="117" y="6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29777" tIns="14889" rIns="29777" bIns="1488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12"/>
            <p:cNvSpPr>
              <a:spLocks/>
            </p:cNvSpPr>
            <p:nvPr/>
          </p:nvSpPr>
          <p:spPr bwMode="auto">
            <a:xfrm>
              <a:off x="5233268" y="5874499"/>
              <a:ext cx="269415" cy="291504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lIns="16542" tIns="16542" rIns="16542" bIns="16542" anchor="ctr"/>
            <a:lstStyle/>
            <a:p>
              <a:pPr algn="just" defTabSz="297698">
                <a:lnSpc>
                  <a:spcPct val="120000"/>
                </a:lnSpc>
                <a:defRPr/>
              </a:pPr>
              <a:endParaRPr lang="es-ES" sz="569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06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7" grpId="0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4"/>
          <p:cNvGrpSpPr>
            <a:grpSpLocks noChangeAspect="1"/>
          </p:cNvGrpSpPr>
          <p:nvPr/>
        </p:nvGrpSpPr>
        <p:grpSpPr bwMode="auto">
          <a:xfrm>
            <a:off x="1511248" y="3059749"/>
            <a:ext cx="1388986" cy="786128"/>
            <a:chOff x="2814" y="1405"/>
            <a:chExt cx="2052" cy="1510"/>
          </a:xfrm>
        </p:grpSpPr>
        <p:sp>
          <p:nvSpPr>
            <p:cNvPr id="5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1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9777" tIns="14889" rIns="29777" bIns="1488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9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1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9777" tIns="14889" rIns="29777" bIns="1488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9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Group 4"/>
          <p:cNvGrpSpPr>
            <a:grpSpLocks noChangeAspect="1"/>
          </p:cNvGrpSpPr>
          <p:nvPr/>
        </p:nvGrpSpPr>
        <p:grpSpPr bwMode="auto">
          <a:xfrm>
            <a:off x="2446886" y="2823501"/>
            <a:ext cx="1388986" cy="1022377"/>
            <a:chOff x="2814" y="1405"/>
            <a:chExt cx="2052" cy="1510"/>
          </a:xfrm>
        </p:grpSpPr>
        <p:sp>
          <p:nvSpPr>
            <p:cNvPr id="6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2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9777" tIns="14889" rIns="29777" bIns="1488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9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2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9777" tIns="14889" rIns="29777" bIns="1488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9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4"/>
          <p:cNvGrpSpPr>
            <a:grpSpLocks noChangeAspect="1"/>
          </p:cNvGrpSpPr>
          <p:nvPr/>
        </p:nvGrpSpPr>
        <p:grpSpPr bwMode="auto">
          <a:xfrm>
            <a:off x="3382522" y="2366674"/>
            <a:ext cx="1388986" cy="1479204"/>
            <a:chOff x="2814" y="1405"/>
            <a:chExt cx="2052" cy="1510"/>
          </a:xfrm>
        </p:grpSpPr>
        <p:sp>
          <p:nvSpPr>
            <p:cNvPr id="65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3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9777" tIns="14889" rIns="29777" bIns="1488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9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3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9777" tIns="14889" rIns="29777" bIns="1488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9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4"/>
          <p:cNvGrpSpPr>
            <a:grpSpLocks noChangeAspect="1"/>
          </p:cNvGrpSpPr>
          <p:nvPr/>
        </p:nvGrpSpPr>
        <p:grpSpPr bwMode="auto">
          <a:xfrm>
            <a:off x="4318160" y="3139708"/>
            <a:ext cx="1388986" cy="706169"/>
            <a:chOff x="2814" y="1405"/>
            <a:chExt cx="2052" cy="1510"/>
          </a:xfrm>
        </p:grpSpPr>
        <p:sp>
          <p:nvSpPr>
            <p:cNvPr id="6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4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9777" tIns="14889" rIns="29777" bIns="1488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9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4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9777" tIns="14889" rIns="29777" bIns="1488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9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4"/>
          <p:cNvGrpSpPr>
            <a:grpSpLocks noChangeAspect="1"/>
          </p:cNvGrpSpPr>
          <p:nvPr/>
        </p:nvGrpSpPr>
        <p:grpSpPr bwMode="auto">
          <a:xfrm>
            <a:off x="5253798" y="2134738"/>
            <a:ext cx="1388986" cy="1711140"/>
            <a:chOff x="2814" y="1405"/>
            <a:chExt cx="2052" cy="1510"/>
          </a:xfrm>
        </p:grpSpPr>
        <p:sp>
          <p:nvSpPr>
            <p:cNvPr id="7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5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9777" tIns="14889" rIns="29777" bIns="1488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9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5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9777" tIns="14889" rIns="29777" bIns="1488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9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6189435" y="2674445"/>
            <a:ext cx="1388986" cy="1171433"/>
            <a:chOff x="2814" y="1405"/>
            <a:chExt cx="2052" cy="1510"/>
          </a:xfrm>
        </p:grpSpPr>
        <p:sp>
          <p:nvSpPr>
            <p:cNvPr id="80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6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9777" tIns="14889" rIns="29777" bIns="1488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9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6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9777" tIns="14889" rIns="29777" bIns="1488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49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4"/>
          <p:cNvGrpSpPr>
            <a:grpSpLocks noChangeAspect="1"/>
          </p:cNvGrpSpPr>
          <p:nvPr/>
        </p:nvGrpSpPr>
        <p:grpSpPr bwMode="auto">
          <a:xfrm rot="10800000">
            <a:off x="2950474" y="1371186"/>
            <a:ext cx="394788" cy="476431"/>
            <a:chOff x="347" y="3344"/>
            <a:chExt cx="586" cy="707"/>
          </a:xfrm>
          <a:solidFill>
            <a:schemeClr val="accent2"/>
          </a:solidFill>
        </p:grpSpPr>
        <p:sp>
          <p:nvSpPr>
            <p:cNvPr id="83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864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84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9777" tIns="14889" rIns="29777" bIns="14889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6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4"/>
          <p:cNvGrpSpPr>
            <a:grpSpLocks noChangeAspect="1"/>
          </p:cNvGrpSpPr>
          <p:nvPr/>
        </p:nvGrpSpPr>
        <p:grpSpPr bwMode="auto">
          <a:xfrm rot="10800000">
            <a:off x="3876436" y="1378379"/>
            <a:ext cx="394788" cy="476431"/>
            <a:chOff x="347" y="3344"/>
            <a:chExt cx="586" cy="707"/>
          </a:xfrm>
          <a:solidFill>
            <a:schemeClr val="accent3"/>
          </a:solidFill>
        </p:grpSpPr>
        <p:sp>
          <p:nvSpPr>
            <p:cNvPr id="86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864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87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9777" tIns="14889" rIns="29777" bIns="14889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6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4"/>
          <p:cNvGrpSpPr>
            <a:grpSpLocks noChangeAspect="1"/>
          </p:cNvGrpSpPr>
          <p:nvPr/>
        </p:nvGrpSpPr>
        <p:grpSpPr bwMode="auto">
          <a:xfrm rot="10800000">
            <a:off x="4808069" y="1371314"/>
            <a:ext cx="394788" cy="476431"/>
            <a:chOff x="347" y="3344"/>
            <a:chExt cx="586" cy="707"/>
          </a:xfrm>
          <a:solidFill>
            <a:schemeClr val="accent4"/>
          </a:solidFill>
        </p:grpSpPr>
        <p:sp>
          <p:nvSpPr>
            <p:cNvPr id="89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864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0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9777" tIns="14889" rIns="29777" bIns="14889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6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4"/>
          <p:cNvGrpSpPr>
            <a:grpSpLocks noChangeAspect="1"/>
          </p:cNvGrpSpPr>
          <p:nvPr/>
        </p:nvGrpSpPr>
        <p:grpSpPr bwMode="auto">
          <a:xfrm rot="10800000">
            <a:off x="5756005" y="1371186"/>
            <a:ext cx="394788" cy="476431"/>
            <a:chOff x="347" y="3344"/>
            <a:chExt cx="586" cy="707"/>
          </a:xfrm>
          <a:solidFill>
            <a:schemeClr val="accent5"/>
          </a:solidFill>
        </p:grpSpPr>
        <p:sp>
          <p:nvSpPr>
            <p:cNvPr id="92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864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3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9777" tIns="14889" rIns="29777" bIns="14889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6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Group 4"/>
          <p:cNvGrpSpPr>
            <a:grpSpLocks noChangeAspect="1"/>
          </p:cNvGrpSpPr>
          <p:nvPr/>
        </p:nvGrpSpPr>
        <p:grpSpPr bwMode="auto">
          <a:xfrm rot="10800000">
            <a:off x="6693088" y="1373557"/>
            <a:ext cx="394788" cy="476431"/>
            <a:chOff x="347" y="3344"/>
            <a:chExt cx="586" cy="707"/>
          </a:xfrm>
          <a:solidFill>
            <a:schemeClr val="accent6"/>
          </a:solidFill>
        </p:grpSpPr>
        <p:sp>
          <p:nvSpPr>
            <p:cNvPr id="95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864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9777" tIns="14889" rIns="29777" bIns="14889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6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Group 4"/>
          <p:cNvGrpSpPr>
            <a:grpSpLocks noChangeAspect="1"/>
          </p:cNvGrpSpPr>
          <p:nvPr/>
        </p:nvGrpSpPr>
        <p:grpSpPr bwMode="auto">
          <a:xfrm rot="10800000">
            <a:off x="2004848" y="1371186"/>
            <a:ext cx="394788" cy="476431"/>
            <a:chOff x="347" y="3344"/>
            <a:chExt cx="586" cy="707"/>
          </a:xfrm>
          <a:solidFill>
            <a:schemeClr val="accent1"/>
          </a:solidFill>
        </p:grpSpPr>
        <p:sp>
          <p:nvSpPr>
            <p:cNvPr id="98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864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122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9777" tIns="14889" rIns="29777" bIns="14889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6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26" name="Straight Connector 125"/>
          <p:cNvCxnSpPr>
            <a:endCxn id="60" idx="1"/>
          </p:cNvCxnSpPr>
          <p:nvPr/>
        </p:nvCxnSpPr>
        <p:spPr>
          <a:xfrm>
            <a:off x="2205740" y="1939944"/>
            <a:ext cx="0" cy="1119805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>
            <a:off x="3140132" y="1939943"/>
            <a:ext cx="1246" cy="883557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4077015" y="1939944"/>
            <a:ext cx="0" cy="426729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>
            <a:off x="5012652" y="1939944"/>
            <a:ext cx="0" cy="1199764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5948291" y="1939944"/>
            <a:ext cx="0" cy="213364"/>
          </a:xfrm>
          <a:prstGeom prst="line">
            <a:avLst/>
          </a:prstGeom>
          <a:ln w="12700">
            <a:solidFill>
              <a:schemeClr val="accent5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H="1">
            <a:off x="6890184" y="1939945"/>
            <a:ext cx="1246" cy="734500"/>
          </a:xfrm>
          <a:prstGeom prst="line">
            <a:avLst/>
          </a:prstGeom>
          <a:ln w="12700">
            <a:solidFill>
              <a:schemeClr val="accent6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Group 137"/>
          <p:cNvGrpSpPr/>
          <p:nvPr/>
        </p:nvGrpSpPr>
        <p:grpSpPr>
          <a:xfrm>
            <a:off x="1754377" y="3957362"/>
            <a:ext cx="810530" cy="654701"/>
            <a:chOff x="1541683" y="2139889"/>
            <a:chExt cx="1244826" cy="1005237"/>
          </a:xfrm>
        </p:grpSpPr>
        <p:sp>
          <p:nvSpPr>
            <p:cNvPr id="139" name="TextBox 138"/>
            <p:cNvSpPr txBox="1"/>
            <p:nvPr/>
          </p:nvSpPr>
          <p:spPr>
            <a:xfrm>
              <a:off x="1726820" y="2139889"/>
              <a:ext cx="1019234" cy="2450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64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86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541683" y="2444647"/>
              <a:ext cx="1244826" cy="7004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494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sz="49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2720975" y="3964614"/>
            <a:ext cx="801434" cy="661959"/>
            <a:chOff x="1548669" y="2139889"/>
            <a:chExt cx="1230855" cy="1016383"/>
          </a:xfrm>
        </p:grpSpPr>
        <p:sp>
          <p:nvSpPr>
            <p:cNvPr id="142" name="TextBox 141"/>
            <p:cNvSpPr txBox="1"/>
            <p:nvPr/>
          </p:nvSpPr>
          <p:spPr>
            <a:xfrm>
              <a:off x="1729312" y="2139889"/>
              <a:ext cx="1019233" cy="2450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64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86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548669" y="2455792"/>
              <a:ext cx="1230855" cy="7004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494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49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3678478" y="3964483"/>
            <a:ext cx="779315" cy="655186"/>
            <a:chOff x="1565654" y="2139889"/>
            <a:chExt cx="1196886" cy="1005982"/>
          </a:xfrm>
        </p:grpSpPr>
        <p:sp>
          <p:nvSpPr>
            <p:cNvPr id="145" name="TextBox 144"/>
            <p:cNvSpPr txBox="1"/>
            <p:nvPr/>
          </p:nvSpPr>
          <p:spPr>
            <a:xfrm>
              <a:off x="1729443" y="2139889"/>
              <a:ext cx="1019235" cy="2450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64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86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565654" y="2445392"/>
              <a:ext cx="1196886" cy="7004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494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49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4613862" y="3971745"/>
            <a:ext cx="763189" cy="651711"/>
            <a:chOff x="1532610" y="2139889"/>
            <a:chExt cx="1262975" cy="1000646"/>
          </a:xfrm>
        </p:grpSpPr>
        <p:sp>
          <p:nvSpPr>
            <p:cNvPr id="148" name="TextBox 147"/>
            <p:cNvSpPr txBox="1"/>
            <p:nvPr/>
          </p:nvSpPr>
          <p:spPr>
            <a:xfrm>
              <a:off x="1685755" y="2139889"/>
              <a:ext cx="1098240" cy="2450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64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86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532610" y="2440056"/>
              <a:ext cx="1262975" cy="7004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494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49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5533119" y="3971746"/>
            <a:ext cx="774944" cy="651711"/>
            <a:chOff x="1569010" y="2139889"/>
            <a:chExt cx="1190173" cy="1000646"/>
          </a:xfrm>
        </p:grpSpPr>
        <p:sp>
          <p:nvSpPr>
            <p:cNvPr id="151" name="TextBox 150"/>
            <p:cNvSpPr txBox="1"/>
            <p:nvPr/>
          </p:nvSpPr>
          <p:spPr>
            <a:xfrm>
              <a:off x="1721492" y="2139889"/>
              <a:ext cx="1019235" cy="2450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64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86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569010" y="2440056"/>
              <a:ext cx="1190173" cy="7004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494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49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6464132" y="3979002"/>
            <a:ext cx="779222" cy="658968"/>
            <a:chOff x="1519344" y="2139889"/>
            <a:chExt cx="1289506" cy="1011789"/>
          </a:xfrm>
        </p:grpSpPr>
        <p:sp>
          <p:nvSpPr>
            <p:cNvPr id="154" name="TextBox 153"/>
            <p:cNvSpPr txBox="1"/>
            <p:nvPr/>
          </p:nvSpPr>
          <p:spPr>
            <a:xfrm>
              <a:off x="1678026" y="2139889"/>
              <a:ext cx="1098239" cy="2450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64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86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519344" y="2451199"/>
              <a:ext cx="1289506" cy="7004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494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49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2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/>
          <p:cNvGrpSpPr/>
          <p:nvPr/>
        </p:nvGrpSpPr>
        <p:grpSpPr>
          <a:xfrm rot="1203774">
            <a:off x="1629327" y="2095022"/>
            <a:ext cx="228556" cy="1101521"/>
            <a:chOff x="2971802" y="2190750"/>
            <a:chExt cx="228598" cy="1101725"/>
          </a:xfrm>
        </p:grpSpPr>
        <p:cxnSp>
          <p:nvCxnSpPr>
            <p:cNvPr id="122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129"/>
          <p:cNvGrpSpPr/>
          <p:nvPr/>
        </p:nvGrpSpPr>
        <p:grpSpPr>
          <a:xfrm>
            <a:off x="1819787" y="1454360"/>
            <a:ext cx="838046" cy="838046"/>
            <a:chOff x="1657350" y="1428750"/>
            <a:chExt cx="838200" cy="838200"/>
          </a:xfrm>
        </p:grpSpPr>
        <p:sp>
          <p:nvSpPr>
            <p:cNvPr id="11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3" tIns="45712" rIns="91423" bIns="4571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457789" y="2292404"/>
            <a:ext cx="228556" cy="1101521"/>
            <a:chOff x="2971801" y="2190750"/>
            <a:chExt cx="228599" cy="1101725"/>
          </a:xfrm>
        </p:grpSpPr>
        <p:cxnSp>
          <p:nvCxnSpPr>
            <p:cNvPr id="6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3153040" y="1454360"/>
            <a:ext cx="838046" cy="838046"/>
            <a:chOff x="2905125" y="1428750"/>
            <a:chExt cx="838200" cy="838200"/>
          </a:xfrm>
        </p:grpSpPr>
        <p:sp>
          <p:nvSpPr>
            <p:cNvPr id="43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48"/>
            <p:cNvSpPr>
              <a:spLocks/>
            </p:cNvSpPr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3" tIns="45712" rIns="91423" bIns="4571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4733903" y="2292404"/>
            <a:ext cx="228556" cy="1101521"/>
            <a:chOff x="2971801" y="2190750"/>
            <a:chExt cx="228599" cy="1101725"/>
          </a:xfrm>
        </p:grpSpPr>
        <p:cxnSp>
          <p:nvCxnSpPr>
            <p:cNvPr id="86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/>
          <p:cNvGrpSpPr/>
          <p:nvPr/>
        </p:nvGrpSpPr>
        <p:grpSpPr>
          <a:xfrm>
            <a:off x="4429155" y="1454360"/>
            <a:ext cx="838046" cy="838046"/>
            <a:chOff x="4152900" y="1428750"/>
            <a:chExt cx="838200" cy="838200"/>
          </a:xfrm>
        </p:grpSpPr>
        <p:sp>
          <p:nvSpPr>
            <p:cNvPr id="82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3" tIns="45712" rIns="91423" bIns="4571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6029063" y="2292404"/>
            <a:ext cx="228556" cy="1101521"/>
            <a:chOff x="2971801" y="2190750"/>
            <a:chExt cx="228599" cy="1101725"/>
          </a:xfrm>
        </p:grpSpPr>
        <p:cxnSp>
          <p:nvCxnSpPr>
            <p:cNvPr id="94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5724314" y="1454360"/>
            <a:ext cx="838046" cy="838046"/>
            <a:chOff x="5400675" y="1428750"/>
            <a:chExt cx="838200" cy="838200"/>
          </a:xfrm>
        </p:grpSpPr>
        <p:sp>
          <p:nvSpPr>
            <p:cNvPr id="90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3" tIns="45712" rIns="91423" bIns="4571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7295653" y="2292404"/>
            <a:ext cx="228556" cy="1101521"/>
            <a:chOff x="2971801" y="2190750"/>
            <a:chExt cx="228599" cy="1101725"/>
          </a:xfrm>
        </p:grpSpPr>
        <p:cxnSp>
          <p:nvCxnSpPr>
            <p:cNvPr id="101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>
            <a:off x="6990906" y="1454360"/>
            <a:ext cx="838046" cy="838046"/>
            <a:chOff x="6648450" y="1428750"/>
            <a:chExt cx="838200" cy="838200"/>
          </a:xfrm>
        </p:grpSpPr>
        <p:sp>
          <p:nvSpPr>
            <p:cNvPr id="97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3" tIns="45712" rIns="91423" bIns="4571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1" name="Right Arrow 160"/>
          <p:cNvSpPr/>
          <p:nvPr/>
        </p:nvSpPr>
        <p:spPr>
          <a:xfrm>
            <a:off x="2734020" y="1689875"/>
            <a:ext cx="352361" cy="367017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Right Arrow 161"/>
          <p:cNvSpPr/>
          <p:nvPr/>
        </p:nvSpPr>
        <p:spPr>
          <a:xfrm>
            <a:off x="4038702" y="1689875"/>
            <a:ext cx="352361" cy="367017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Right Arrow 162"/>
          <p:cNvSpPr/>
          <p:nvPr/>
        </p:nvSpPr>
        <p:spPr>
          <a:xfrm>
            <a:off x="5324341" y="1689875"/>
            <a:ext cx="352361" cy="367017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Right Arrow 163"/>
          <p:cNvSpPr/>
          <p:nvPr/>
        </p:nvSpPr>
        <p:spPr>
          <a:xfrm>
            <a:off x="6609976" y="1689875"/>
            <a:ext cx="352361" cy="367017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1106181" y="3266715"/>
            <a:ext cx="946554" cy="237644"/>
          </a:xfrm>
          <a:prstGeom prst="rect">
            <a:avLst/>
          </a:prstGeom>
        </p:spPr>
        <p:txBody>
          <a:bodyPr vert="horz" lIns="0" tIns="73873" rIns="0" bIns="73873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99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1106181" y="3543563"/>
            <a:ext cx="1247913" cy="31527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3016261" y="3497008"/>
            <a:ext cx="946554" cy="237644"/>
          </a:xfrm>
          <a:prstGeom prst="rect">
            <a:avLst/>
          </a:prstGeom>
        </p:spPr>
        <p:txBody>
          <a:bodyPr vert="horz" lIns="0" tIns="73873" rIns="0" bIns="73873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99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3016261" y="3773856"/>
            <a:ext cx="1247913" cy="31527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4330288" y="3497008"/>
            <a:ext cx="946554" cy="237644"/>
          </a:xfrm>
          <a:prstGeom prst="rect">
            <a:avLst/>
          </a:prstGeom>
        </p:spPr>
        <p:txBody>
          <a:bodyPr vert="horz" lIns="0" tIns="73873" rIns="0" bIns="73873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99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>
          <a:xfrm>
            <a:off x="4330288" y="3773856"/>
            <a:ext cx="1247913" cy="31527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5644314" y="3497008"/>
            <a:ext cx="946554" cy="237644"/>
          </a:xfrm>
          <a:prstGeom prst="rect">
            <a:avLst/>
          </a:prstGeom>
        </p:spPr>
        <p:txBody>
          <a:bodyPr vert="horz" lIns="0" tIns="73873" rIns="0" bIns="73873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99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5644314" y="3773856"/>
            <a:ext cx="1247913" cy="31527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6958341" y="3497008"/>
            <a:ext cx="946554" cy="237644"/>
          </a:xfrm>
          <a:prstGeom prst="rect">
            <a:avLst/>
          </a:prstGeom>
        </p:spPr>
        <p:txBody>
          <a:bodyPr vert="horz" lIns="0" tIns="73873" rIns="0" bIns="73873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99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6958341" y="3773856"/>
            <a:ext cx="1247913" cy="31527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</p:spTree>
    <p:extLst>
      <p:ext uri="{BB962C8B-B14F-4D97-AF65-F5344CB8AC3E}">
        <p14:creationId xmlns:p14="http://schemas.microsoft.com/office/powerpoint/2010/main" val="130662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animBg="1"/>
      <p:bldP spid="163" grpId="0" animBg="1"/>
      <p:bldP spid="164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77"/>
          <p:cNvGrpSpPr/>
          <p:nvPr/>
        </p:nvGrpSpPr>
        <p:grpSpPr>
          <a:xfrm>
            <a:off x="2048169" y="3346276"/>
            <a:ext cx="1453053" cy="1258642"/>
            <a:chOff x="5097085" y="4489719"/>
            <a:chExt cx="2125426" cy="1841056"/>
          </a:xfrm>
        </p:grpSpPr>
        <p:sp>
          <p:nvSpPr>
            <p:cNvPr id="79" name="Freeform 14"/>
            <p:cNvSpPr>
              <a:spLocks/>
            </p:cNvSpPr>
            <p:nvPr/>
          </p:nvSpPr>
          <p:spPr bwMode="auto">
            <a:xfrm>
              <a:off x="5451323" y="4693191"/>
              <a:ext cx="1415725" cy="1637583"/>
            </a:xfrm>
            <a:custGeom>
              <a:avLst/>
              <a:gdLst>
                <a:gd name="T0" fmla="*/ 577 w 1155"/>
                <a:gd name="T1" fmla="*/ 0 h 1336"/>
                <a:gd name="T2" fmla="*/ 0 w 1155"/>
                <a:gd name="T3" fmla="*/ 335 h 1336"/>
                <a:gd name="T4" fmla="*/ 0 w 1155"/>
                <a:gd name="T5" fmla="*/ 1004 h 1336"/>
                <a:gd name="T6" fmla="*/ 577 w 1155"/>
                <a:gd name="T7" fmla="*/ 1336 h 1336"/>
                <a:gd name="T8" fmla="*/ 1155 w 1155"/>
                <a:gd name="T9" fmla="*/ 1004 h 1336"/>
                <a:gd name="T10" fmla="*/ 1155 w 1155"/>
                <a:gd name="T11" fmla="*/ 335 h 1336"/>
                <a:gd name="T12" fmla="*/ 577 w 1155"/>
                <a:gd name="T13" fmla="*/ 0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5" h="1336">
                  <a:moveTo>
                    <a:pt x="577" y="0"/>
                  </a:moveTo>
                  <a:lnTo>
                    <a:pt x="0" y="335"/>
                  </a:lnTo>
                  <a:lnTo>
                    <a:pt x="0" y="1004"/>
                  </a:lnTo>
                  <a:lnTo>
                    <a:pt x="577" y="1336"/>
                  </a:lnTo>
                  <a:lnTo>
                    <a:pt x="1155" y="1004"/>
                  </a:lnTo>
                  <a:lnTo>
                    <a:pt x="1155" y="335"/>
                  </a:lnTo>
                  <a:lnTo>
                    <a:pt x="577" y="0"/>
                  </a:lnTo>
                  <a:close/>
                </a:path>
              </a:pathLst>
            </a:custGeom>
            <a:gradFill>
              <a:gsLst>
                <a:gs pos="0">
                  <a:srgbClr val="AA6F39"/>
                </a:gs>
                <a:gs pos="100000">
                  <a:srgbClr val="9C622E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19285" tIns="9643" rIns="19285" bIns="964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4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7"/>
            <p:cNvSpPr>
              <a:spLocks/>
            </p:cNvSpPr>
            <p:nvPr/>
          </p:nvSpPr>
          <p:spPr bwMode="auto">
            <a:xfrm>
              <a:off x="5451323" y="4693191"/>
              <a:ext cx="709701" cy="817566"/>
            </a:xfrm>
            <a:custGeom>
              <a:avLst/>
              <a:gdLst>
                <a:gd name="T0" fmla="*/ 579 w 579"/>
                <a:gd name="T1" fmla="*/ 3 h 667"/>
                <a:gd name="T2" fmla="*/ 577 w 579"/>
                <a:gd name="T3" fmla="*/ 0 h 667"/>
                <a:gd name="T4" fmla="*/ 3 w 579"/>
                <a:gd name="T5" fmla="*/ 335 h 667"/>
                <a:gd name="T6" fmla="*/ 0 w 579"/>
                <a:gd name="T7" fmla="*/ 335 h 667"/>
                <a:gd name="T8" fmla="*/ 0 w 579"/>
                <a:gd name="T9" fmla="*/ 335 h 667"/>
                <a:gd name="T10" fmla="*/ 0 w 579"/>
                <a:gd name="T11" fmla="*/ 335 h 667"/>
                <a:gd name="T12" fmla="*/ 3 w 579"/>
                <a:gd name="T13" fmla="*/ 335 h 667"/>
                <a:gd name="T14" fmla="*/ 577 w 579"/>
                <a:gd name="T15" fmla="*/ 667 h 667"/>
                <a:gd name="T16" fmla="*/ 579 w 579"/>
                <a:gd name="T17" fmla="*/ 667 h 667"/>
                <a:gd name="T18" fmla="*/ 579 w 579"/>
                <a:gd name="T19" fmla="*/ 3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9" h="667">
                  <a:moveTo>
                    <a:pt x="579" y="3"/>
                  </a:moveTo>
                  <a:lnTo>
                    <a:pt x="577" y="0"/>
                  </a:lnTo>
                  <a:lnTo>
                    <a:pt x="3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3" y="335"/>
                  </a:lnTo>
                  <a:lnTo>
                    <a:pt x="577" y="667"/>
                  </a:lnTo>
                  <a:lnTo>
                    <a:pt x="579" y="667"/>
                  </a:lnTo>
                  <a:lnTo>
                    <a:pt x="579" y="3"/>
                  </a:lnTo>
                  <a:close/>
                </a:path>
              </a:pathLst>
            </a:custGeom>
            <a:gradFill>
              <a:gsLst>
                <a:gs pos="0">
                  <a:srgbClr val="AA6F39"/>
                </a:gs>
                <a:gs pos="100000">
                  <a:srgbClr val="A16A34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19285" tIns="9643" rIns="19285" bIns="964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4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18"/>
            <p:cNvSpPr>
              <a:spLocks/>
            </p:cNvSpPr>
            <p:nvPr/>
          </p:nvSpPr>
          <p:spPr bwMode="auto">
            <a:xfrm>
              <a:off x="5097085" y="4489719"/>
              <a:ext cx="1061487" cy="614094"/>
            </a:xfrm>
            <a:custGeom>
              <a:avLst/>
              <a:gdLst>
                <a:gd name="T0" fmla="*/ 0 w 866"/>
                <a:gd name="T1" fmla="*/ 335 h 501"/>
                <a:gd name="T2" fmla="*/ 289 w 866"/>
                <a:gd name="T3" fmla="*/ 501 h 501"/>
                <a:gd name="T4" fmla="*/ 866 w 866"/>
                <a:gd name="T5" fmla="*/ 166 h 501"/>
                <a:gd name="T6" fmla="*/ 579 w 866"/>
                <a:gd name="T7" fmla="*/ 0 h 501"/>
                <a:gd name="T8" fmla="*/ 0 w 866"/>
                <a:gd name="T9" fmla="*/ 335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0" y="335"/>
                  </a:moveTo>
                  <a:lnTo>
                    <a:pt x="289" y="501"/>
                  </a:lnTo>
                  <a:lnTo>
                    <a:pt x="866" y="166"/>
                  </a:lnTo>
                  <a:lnTo>
                    <a:pt x="579" y="0"/>
                  </a:lnTo>
                  <a:lnTo>
                    <a:pt x="0" y="335"/>
                  </a:lnTo>
                  <a:close/>
                </a:path>
              </a:pathLst>
            </a:custGeom>
            <a:gradFill>
              <a:gsLst>
                <a:gs pos="0">
                  <a:srgbClr val="D69B59"/>
                </a:gs>
                <a:gs pos="100000">
                  <a:srgbClr val="FEBA6F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19285" tIns="9643" rIns="19285" bIns="964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4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19"/>
            <p:cNvSpPr>
              <a:spLocks/>
            </p:cNvSpPr>
            <p:nvPr/>
          </p:nvSpPr>
          <p:spPr bwMode="auto">
            <a:xfrm>
              <a:off x="6161024" y="4489719"/>
              <a:ext cx="1061487" cy="614094"/>
            </a:xfrm>
            <a:custGeom>
              <a:avLst/>
              <a:gdLst>
                <a:gd name="T0" fmla="*/ 866 w 866"/>
                <a:gd name="T1" fmla="*/ 335 h 501"/>
                <a:gd name="T2" fmla="*/ 576 w 866"/>
                <a:gd name="T3" fmla="*/ 501 h 501"/>
                <a:gd name="T4" fmla="*/ 0 w 866"/>
                <a:gd name="T5" fmla="*/ 169 h 501"/>
                <a:gd name="T6" fmla="*/ 287 w 866"/>
                <a:gd name="T7" fmla="*/ 0 h 501"/>
                <a:gd name="T8" fmla="*/ 866 w 866"/>
                <a:gd name="T9" fmla="*/ 335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866" y="335"/>
                  </a:moveTo>
                  <a:lnTo>
                    <a:pt x="576" y="501"/>
                  </a:lnTo>
                  <a:lnTo>
                    <a:pt x="0" y="169"/>
                  </a:lnTo>
                  <a:lnTo>
                    <a:pt x="287" y="0"/>
                  </a:lnTo>
                  <a:lnTo>
                    <a:pt x="866" y="335"/>
                  </a:lnTo>
                  <a:close/>
                </a:path>
              </a:pathLst>
            </a:custGeom>
            <a:gradFill>
              <a:gsLst>
                <a:gs pos="0">
                  <a:srgbClr val="DC9D54"/>
                </a:gs>
                <a:gs pos="100000">
                  <a:srgbClr val="FFBB6E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19285" tIns="9643" rIns="19285" bIns="964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4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16"/>
            <p:cNvSpPr>
              <a:spLocks/>
            </p:cNvSpPr>
            <p:nvPr/>
          </p:nvSpPr>
          <p:spPr bwMode="auto">
            <a:xfrm>
              <a:off x="5451323" y="5103813"/>
              <a:ext cx="709701" cy="1226962"/>
            </a:xfrm>
            <a:custGeom>
              <a:avLst/>
              <a:gdLst>
                <a:gd name="T0" fmla="*/ 3 w 579"/>
                <a:gd name="T1" fmla="*/ 0 h 1001"/>
                <a:gd name="T2" fmla="*/ 0 w 579"/>
                <a:gd name="T3" fmla="*/ 0 h 1001"/>
                <a:gd name="T4" fmla="*/ 0 w 579"/>
                <a:gd name="T5" fmla="*/ 669 h 1001"/>
                <a:gd name="T6" fmla="*/ 577 w 579"/>
                <a:gd name="T7" fmla="*/ 1001 h 1001"/>
                <a:gd name="T8" fmla="*/ 579 w 579"/>
                <a:gd name="T9" fmla="*/ 1001 h 1001"/>
                <a:gd name="T10" fmla="*/ 579 w 579"/>
                <a:gd name="T11" fmla="*/ 332 h 1001"/>
                <a:gd name="T12" fmla="*/ 577 w 579"/>
                <a:gd name="T13" fmla="*/ 332 h 1001"/>
                <a:gd name="T14" fmla="*/ 3 w 579"/>
                <a:gd name="T15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9" h="1001">
                  <a:moveTo>
                    <a:pt x="3" y="0"/>
                  </a:moveTo>
                  <a:lnTo>
                    <a:pt x="0" y="0"/>
                  </a:lnTo>
                  <a:lnTo>
                    <a:pt x="0" y="669"/>
                  </a:lnTo>
                  <a:lnTo>
                    <a:pt x="577" y="1001"/>
                  </a:lnTo>
                  <a:lnTo>
                    <a:pt x="579" y="1001"/>
                  </a:lnTo>
                  <a:lnTo>
                    <a:pt x="579" y="332"/>
                  </a:lnTo>
                  <a:lnTo>
                    <a:pt x="577" y="332"/>
                  </a:lnTo>
                  <a:lnTo>
                    <a:pt x="3" y="0"/>
                  </a:lnTo>
                  <a:close/>
                </a:path>
              </a:pathLst>
            </a:custGeom>
            <a:gradFill>
              <a:gsLst>
                <a:gs pos="0">
                  <a:srgbClr val="CB8F4D"/>
                </a:gs>
                <a:gs pos="100000">
                  <a:srgbClr val="A16C38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19285" tIns="9643" rIns="19285" bIns="964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4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20"/>
            <p:cNvSpPr>
              <a:spLocks/>
            </p:cNvSpPr>
            <p:nvPr/>
          </p:nvSpPr>
          <p:spPr bwMode="auto">
            <a:xfrm>
              <a:off x="5097085" y="5103813"/>
              <a:ext cx="1063939" cy="614094"/>
            </a:xfrm>
            <a:custGeom>
              <a:avLst/>
              <a:gdLst>
                <a:gd name="T0" fmla="*/ 0 w 868"/>
                <a:gd name="T1" fmla="*/ 166 h 501"/>
                <a:gd name="T2" fmla="*/ 289 w 868"/>
                <a:gd name="T3" fmla="*/ 0 h 501"/>
                <a:gd name="T4" fmla="*/ 868 w 868"/>
                <a:gd name="T5" fmla="*/ 332 h 501"/>
                <a:gd name="T6" fmla="*/ 579 w 868"/>
                <a:gd name="T7" fmla="*/ 501 h 501"/>
                <a:gd name="T8" fmla="*/ 0 w 868"/>
                <a:gd name="T9" fmla="*/ 16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8" h="501">
                  <a:moveTo>
                    <a:pt x="0" y="166"/>
                  </a:moveTo>
                  <a:lnTo>
                    <a:pt x="289" y="0"/>
                  </a:lnTo>
                  <a:lnTo>
                    <a:pt x="868" y="332"/>
                  </a:lnTo>
                  <a:lnTo>
                    <a:pt x="579" y="501"/>
                  </a:lnTo>
                  <a:lnTo>
                    <a:pt x="0" y="166"/>
                  </a:lnTo>
                  <a:close/>
                </a:path>
              </a:pathLst>
            </a:custGeom>
            <a:gradFill>
              <a:gsLst>
                <a:gs pos="0">
                  <a:srgbClr val="D69B59"/>
                </a:gs>
                <a:gs pos="100000">
                  <a:srgbClr val="FEBA6F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19285" tIns="9643" rIns="19285" bIns="964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4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21"/>
            <p:cNvSpPr>
              <a:spLocks/>
            </p:cNvSpPr>
            <p:nvPr/>
          </p:nvSpPr>
          <p:spPr bwMode="auto">
            <a:xfrm>
              <a:off x="6161024" y="5103813"/>
              <a:ext cx="1061487" cy="614094"/>
            </a:xfrm>
            <a:custGeom>
              <a:avLst/>
              <a:gdLst>
                <a:gd name="T0" fmla="*/ 866 w 866"/>
                <a:gd name="T1" fmla="*/ 166 h 501"/>
                <a:gd name="T2" fmla="*/ 576 w 866"/>
                <a:gd name="T3" fmla="*/ 0 h 501"/>
                <a:gd name="T4" fmla="*/ 0 w 866"/>
                <a:gd name="T5" fmla="*/ 332 h 501"/>
                <a:gd name="T6" fmla="*/ 287 w 866"/>
                <a:gd name="T7" fmla="*/ 501 h 501"/>
                <a:gd name="T8" fmla="*/ 866 w 866"/>
                <a:gd name="T9" fmla="*/ 16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866" y="166"/>
                  </a:moveTo>
                  <a:lnTo>
                    <a:pt x="576" y="0"/>
                  </a:lnTo>
                  <a:lnTo>
                    <a:pt x="0" y="332"/>
                  </a:lnTo>
                  <a:lnTo>
                    <a:pt x="287" y="501"/>
                  </a:lnTo>
                  <a:lnTo>
                    <a:pt x="866" y="166"/>
                  </a:lnTo>
                  <a:close/>
                </a:path>
              </a:pathLst>
            </a:custGeom>
            <a:gradFill>
              <a:gsLst>
                <a:gs pos="0">
                  <a:srgbClr val="D99C5B"/>
                </a:gs>
                <a:gs pos="100000">
                  <a:srgbClr val="FEBC6E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19285" tIns="9643" rIns="19285" bIns="964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4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385783" y="1238715"/>
            <a:ext cx="2778783" cy="2620527"/>
            <a:chOff x="1593653" y="1193226"/>
            <a:chExt cx="8920012" cy="8412003"/>
          </a:xfrm>
        </p:grpSpPr>
        <p:grpSp>
          <p:nvGrpSpPr>
            <p:cNvPr id="87" name="Group 86"/>
            <p:cNvGrpSpPr/>
            <p:nvPr/>
          </p:nvGrpSpPr>
          <p:grpSpPr>
            <a:xfrm>
              <a:off x="1593653" y="1193226"/>
              <a:ext cx="8916937" cy="8412003"/>
              <a:chOff x="1906641" y="2079025"/>
              <a:chExt cx="8916937" cy="8412003"/>
            </a:xfrm>
          </p:grpSpPr>
          <p:sp>
            <p:nvSpPr>
              <p:cNvPr id="102" name="AutoShape 191"/>
              <p:cNvSpPr>
                <a:spLocks/>
              </p:cNvSpPr>
              <p:nvPr/>
            </p:nvSpPr>
            <p:spPr bwMode="auto">
              <a:xfrm>
                <a:off x="6352334" y="2079025"/>
                <a:ext cx="1752302" cy="205082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6" y="0"/>
                      <a:pt x="0" y="4131"/>
                      <a:pt x="0" y="9228"/>
                    </a:cubicBezTo>
                    <a:cubicBezTo>
                      <a:pt x="0" y="12674"/>
                      <a:pt x="2212" y="15677"/>
                      <a:pt x="5487" y="17262"/>
                    </a:cubicBezTo>
                    <a:lnTo>
                      <a:pt x="5949" y="21600"/>
                    </a:lnTo>
                    <a:lnTo>
                      <a:pt x="10310" y="18446"/>
                    </a:lnTo>
                    <a:cubicBezTo>
                      <a:pt x="10472" y="18453"/>
                      <a:pt x="10636" y="18457"/>
                      <a:pt x="10800" y="18457"/>
                    </a:cubicBezTo>
                    <a:cubicBezTo>
                      <a:pt x="16764" y="18457"/>
                      <a:pt x="21600" y="14326"/>
                      <a:pt x="21600" y="9228"/>
                    </a:cubicBezTo>
                    <a:cubicBezTo>
                      <a:pt x="21600" y="4131"/>
                      <a:pt x="16764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84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AutoShape 192"/>
              <p:cNvSpPr>
                <a:spLocks/>
              </p:cNvSpPr>
              <p:nvPr/>
            </p:nvSpPr>
            <p:spPr bwMode="auto">
              <a:xfrm>
                <a:off x="5313302" y="7360485"/>
                <a:ext cx="2674229" cy="313054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2674"/>
                      <a:pt x="2212" y="15677"/>
                      <a:pt x="5487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6" y="18457"/>
                      <a:pt x="10800" y="18457"/>
                    </a:cubicBezTo>
                    <a:cubicBezTo>
                      <a:pt x="16765" y="18457"/>
                      <a:pt x="21600" y="14325"/>
                      <a:pt x="21600" y="9228"/>
                    </a:cubicBezTo>
                    <a:cubicBezTo>
                      <a:pt x="21600" y="4131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84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AutoShape 193"/>
              <p:cNvSpPr>
                <a:spLocks/>
              </p:cNvSpPr>
              <p:nvPr/>
            </p:nvSpPr>
            <p:spPr bwMode="auto">
              <a:xfrm>
                <a:off x="7478662" y="7087894"/>
                <a:ext cx="2186651" cy="256193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5"/>
                      <a:pt x="2212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84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AutoShape 194"/>
              <p:cNvSpPr>
                <a:spLocks/>
              </p:cNvSpPr>
              <p:nvPr/>
            </p:nvSpPr>
            <p:spPr bwMode="auto">
              <a:xfrm>
                <a:off x="6863333" y="4992347"/>
                <a:ext cx="2697650" cy="315822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9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9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84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AutoShape 195"/>
              <p:cNvSpPr>
                <a:spLocks/>
              </p:cNvSpPr>
              <p:nvPr/>
            </p:nvSpPr>
            <p:spPr bwMode="auto">
              <a:xfrm>
                <a:off x="5551769" y="3476057"/>
                <a:ext cx="2401696" cy="281110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7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84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7" name="AutoShape 196"/>
              <p:cNvSpPr>
                <a:spLocks/>
              </p:cNvSpPr>
              <p:nvPr/>
            </p:nvSpPr>
            <p:spPr bwMode="auto">
              <a:xfrm>
                <a:off x="9043597" y="5418271"/>
                <a:ext cx="1779981" cy="208276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09" y="18447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5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84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AutoShape 197"/>
              <p:cNvSpPr>
                <a:spLocks/>
              </p:cNvSpPr>
              <p:nvPr/>
            </p:nvSpPr>
            <p:spPr bwMode="auto">
              <a:xfrm>
                <a:off x="1906641" y="4055314"/>
                <a:ext cx="1754431" cy="205295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4326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8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84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AutoShape 198"/>
              <p:cNvSpPr>
                <a:spLocks/>
              </p:cNvSpPr>
              <p:nvPr/>
            </p:nvSpPr>
            <p:spPr bwMode="auto">
              <a:xfrm>
                <a:off x="5381436" y="5878269"/>
                <a:ext cx="1907730" cy="22339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1"/>
                      <a:pt x="16765" y="0"/>
                      <a:pt x="10800" y="0"/>
                    </a:cubicBez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4325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1" y="18446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84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AutoShape 199"/>
              <p:cNvSpPr>
                <a:spLocks/>
              </p:cNvSpPr>
              <p:nvPr/>
            </p:nvSpPr>
            <p:spPr bwMode="auto">
              <a:xfrm>
                <a:off x="2074845" y="5912343"/>
                <a:ext cx="1826822" cy="213601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1"/>
                      <a:pt x="16765" y="0"/>
                      <a:pt x="10800" y="0"/>
                    </a:cubicBezTo>
                    <a:cubicBezTo>
                      <a:pt x="4836" y="0"/>
                      <a:pt x="0" y="4131"/>
                      <a:pt x="0" y="9228"/>
                    </a:cubicBezTo>
                    <a:cubicBezTo>
                      <a:pt x="0" y="14325"/>
                      <a:pt x="4836" y="18457"/>
                      <a:pt x="10800" y="18457"/>
                    </a:cubicBezTo>
                    <a:cubicBezTo>
                      <a:pt x="10964" y="18457"/>
                      <a:pt x="11127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84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1" name="AutoShape 200"/>
              <p:cNvSpPr>
                <a:spLocks/>
              </p:cNvSpPr>
              <p:nvPr/>
            </p:nvSpPr>
            <p:spPr bwMode="auto">
              <a:xfrm>
                <a:off x="3337439" y="6830210"/>
                <a:ext cx="2376146" cy="278554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9229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5" y="0"/>
                      <a:pt x="0" y="4132"/>
                      <a:pt x="0" y="9229"/>
                    </a:cubicBezTo>
                    <a:cubicBezTo>
                      <a:pt x="0" y="14326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0" y="18446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5"/>
                      <a:pt x="21600" y="9229"/>
                    </a:cubicBezTo>
                    <a:close/>
                    <a:moveTo>
                      <a:pt x="21600" y="9229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84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AutoShape 201"/>
              <p:cNvSpPr>
                <a:spLocks/>
              </p:cNvSpPr>
              <p:nvPr/>
            </p:nvSpPr>
            <p:spPr bwMode="auto">
              <a:xfrm>
                <a:off x="3133039" y="4172443"/>
                <a:ext cx="2921212" cy="342656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6" y="0"/>
                      <a:pt x="0" y="4132"/>
                      <a:pt x="0" y="9228"/>
                    </a:cubicBezTo>
                    <a:cubicBezTo>
                      <a:pt x="0" y="14326"/>
                      <a:pt x="4836" y="18457"/>
                      <a:pt x="10800" y="18457"/>
                    </a:cubicBezTo>
                    <a:cubicBezTo>
                      <a:pt x="10965" y="18457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84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AutoShape 202"/>
              <p:cNvSpPr>
                <a:spLocks/>
              </p:cNvSpPr>
              <p:nvPr/>
            </p:nvSpPr>
            <p:spPr bwMode="auto">
              <a:xfrm>
                <a:off x="7921528" y="3099114"/>
                <a:ext cx="2133422" cy="250230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4"/>
                      <a:pt x="2212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7"/>
                    </a:lnTo>
                    <a:cubicBezTo>
                      <a:pt x="10473" y="18453"/>
                      <a:pt x="10636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4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84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AutoShape 203"/>
              <p:cNvSpPr>
                <a:spLocks/>
              </p:cNvSpPr>
              <p:nvPr/>
            </p:nvSpPr>
            <p:spPr bwMode="auto">
              <a:xfrm>
                <a:off x="3558872" y="2419765"/>
                <a:ext cx="2146197" cy="251295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1" y="0"/>
                    </a:cubicBezTo>
                    <a:cubicBezTo>
                      <a:pt x="4836" y="0"/>
                      <a:pt x="0" y="4132"/>
                      <a:pt x="0" y="9228"/>
                    </a:cubicBezTo>
                    <a:cubicBezTo>
                      <a:pt x="0" y="14326"/>
                      <a:pt x="4836" y="18458"/>
                      <a:pt x="10801" y="18458"/>
                    </a:cubicBezTo>
                    <a:cubicBezTo>
                      <a:pt x="10965" y="18458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84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8" name="Text Placeholder 1"/>
            <p:cNvSpPr txBox="1">
              <a:spLocks/>
            </p:cNvSpPr>
            <p:nvPr/>
          </p:nvSpPr>
          <p:spPr>
            <a:xfrm>
              <a:off x="3678521" y="2183853"/>
              <a:ext cx="1222967" cy="905869"/>
            </a:xfrm>
            <a:prstGeom prst="rect">
              <a:avLst/>
            </a:prstGeom>
          </p:spPr>
          <p:txBody>
            <a:bodyPr vert="horz" lIns="0" tIns="21904" rIns="0" bIns="21904" anchor="ctr"/>
            <a:lstStyle>
              <a:lvl1pPr mar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/>
                <a:buNone/>
                <a:defRPr sz="3700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78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3235205" y="4018182"/>
              <a:ext cx="2332035" cy="15465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10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总结</a:t>
              </a: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6952868" y="4770927"/>
              <a:ext cx="1982128" cy="12965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8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不足</a:t>
              </a:r>
              <a:endParaRPr lang="en-US" sz="1687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5404208" y="7235534"/>
              <a:ext cx="1982128" cy="12965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8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经验</a:t>
              </a:r>
              <a:endParaRPr lang="en-US" sz="1687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5518482" y="3218227"/>
              <a:ext cx="1838048" cy="11962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51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情况</a:t>
              </a:r>
              <a:endParaRPr lang="en-US" sz="147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3410467" y="2013832"/>
              <a:ext cx="1838048" cy="11962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51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目标</a:t>
              </a:r>
              <a:endParaRPr lang="en-US" sz="147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8778531" y="4939840"/>
              <a:ext cx="1735134" cy="11215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9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提升</a:t>
              </a:r>
              <a:endParaRPr lang="en-US" sz="137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3419474" y="6561849"/>
              <a:ext cx="1735134" cy="11215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9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计划</a:t>
              </a:r>
              <a:endParaRPr lang="en-US" sz="137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8" name="Rounded Rectangle 9"/>
          <p:cNvSpPr/>
          <p:nvPr/>
        </p:nvSpPr>
        <p:spPr>
          <a:xfrm>
            <a:off x="4506042" y="1586423"/>
            <a:ext cx="616549" cy="61714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50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Rounded Rectangle 12"/>
          <p:cNvSpPr/>
          <p:nvPr/>
        </p:nvSpPr>
        <p:spPr>
          <a:xfrm>
            <a:off x="4506042" y="2683260"/>
            <a:ext cx="616549" cy="61714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50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Rounded Rectangle 15"/>
          <p:cNvSpPr/>
          <p:nvPr/>
        </p:nvSpPr>
        <p:spPr>
          <a:xfrm>
            <a:off x="4506042" y="3778806"/>
            <a:ext cx="616549" cy="61714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50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4575309" y="1637031"/>
            <a:ext cx="478015" cy="508811"/>
          </a:xfrm>
          <a:prstGeom prst="rect">
            <a:avLst/>
          </a:prstGeom>
        </p:spPr>
        <p:txBody>
          <a:bodyPr vert="horz" lIns="0" tIns="73873" rIns="0" bIns="7387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138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52" name="Text Placeholder 7"/>
          <p:cNvSpPr txBox="1">
            <a:spLocks/>
          </p:cNvSpPr>
          <p:nvPr/>
        </p:nvSpPr>
        <p:spPr>
          <a:xfrm>
            <a:off x="4575309" y="2743624"/>
            <a:ext cx="478015" cy="508811"/>
          </a:xfrm>
          <a:prstGeom prst="rect">
            <a:avLst/>
          </a:prstGeom>
        </p:spPr>
        <p:txBody>
          <a:bodyPr vert="horz" lIns="0" tIns="73873" rIns="0" bIns="7387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138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53" name="Text Placeholder 7"/>
          <p:cNvSpPr txBox="1">
            <a:spLocks/>
          </p:cNvSpPr>
          <p:nvPr/>
        </p:nvSpPr>
        <p:spPr>
          <a:xfrm>
            <a:off x="4575309" y="3834011"/>
            <a:ext cx="478015" cy="508811"/>
          </a:xfrm>
          <a:prstGeom prst="rect">
            <a:avLst/>
          </a:prstGeom>
        </p:spPr>
        <p:txBody>
          <a:bodyPr vert="horz" lIns="0" tIns="73873" rIns="0" bIns="73873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138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5338733" y="1583370"/>
            <a:ext cx="1369154" cy="210459"/>
          </a:xfrm>
          <a:prstGeom prst="rect">
            <a:avLst/>
          </a:prstGeom>
        </p:spPr>
        <p:txBody>
          <a:bodyPr vert="horz" lIns="0" tIns="73873" rIns="0" bIns="73873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996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996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5338733" y="1885503"/>
            <a:ext cx="1983622" cy="45051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5338733" y="2679562"/>
            <a:ext cx="1369154" cy="210459"/>
          </a:xfrm>
          <a:prstGeom prst="rect">
            <a:avLst/>
          </a:prstGeom>
        </p:spPr>
        <p:txBody>
          <a:bodyPr vert="horz" lIns="0" tIns="73873" rIns="0" bIns="73873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2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996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996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5338733" y="2969724"/>
            <a:ext cx="1983622" cy="45051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5338733" y="3775753"/>
            <a:ext cx="1369154" cy="210459"/>
          </a:xfrm>
          <a:prstGeom prst="rect">
            <a:avLst/>
          </a:prstGeom>
        </p:spPr>
        <p:txBody>
          <a:bodyPr vert="horz" lIns="0" tIns="73873" rIns="0" bIns="73873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3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996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996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5338733" y="4053945"/>
            <a:ext cx="1983622" cy="45051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</p:spTree>
    <p:extLst>
      <p:ext uri="{BB962C8B-B14F-4D97-AF65-F5344CB8AC3E}">
        <p14:creationId xmlns:p14="http://schemas.microsoft.com/office/powerpoint/2010/main" val="55130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 rot="579633">
            <a:off x="2023097" y="984525"/>
            <a:ext cx="5346700" cy="327660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417283" y="453189"/>
            <a:ext cx="902811" cy="834542"/>
            <a:chOff x="464626" y="2148251"/>
            <a:chExt cx="902811" cy="834542"/>
          </a:xfrm>
        </p:grpSpPr>
        <p:sp>
          <p:nvSpPr>
            <p:cNvPr id="17" name="矩形 16"/>
            <p:cNvSpPr/>
            <p:nvPr/>
          </p:nvSpPr>
          <p:spPr>
            <a:xfrm rot="3566952">
              <a:off x="516792" y="2148251"/>
              <a:ext cx="822087" cy="822087"/>
            </a:xfrm>
            <a:prstGeom prst="rect">
              <a:avLst/>
            </a:prstGeom>
            <a:solidFill>
              <a:srgbClr val="6A8EFD">
                <a:alpha val="3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700000">
              <a:off x="494495" y="2160706"/>
              <a:ext cx="822087" cy="822087"/>
            </a:xfrm>
            <a:prstGeom prst="rect">
              <a:avLst/>
            </a:prstGeom>
            <a:solidFill>
              <a:srgbClr val="6A8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64626" y="2283664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单位名称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标题 5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3702366" y="1801139"/>
            <a:ext cx="1988162" cy="515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000" b="1" dirty="0" smtClean="0">
                <a:solidFill>
                  <a:srgbClr val="6A8EFD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第二部分</a:t>
            </a:r>
            <a:endParaRPr lang="zh-CN" altLang="en-US" sz="3000" b="1" dirty="0">
              <a:solidFill>
                <a:srgbClr val="6A8EFD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文本占位符 6"/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2722504" y="2515976"/>
            <a:ext cx="3947886" cy="453474"/>
          </a:xfrm>
          <a:prstGeom prst="rect">
            <a:avLst/>
          </a:prstGeom>
          <a:solidFill>
            <a:srgbClr val="6A8EFD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>
                <a:srgbClr val="2CBEBB"/>
              </a:buClr>
              <a:buSzPct val="70000"/>
              <a:buFont typeface="Webdings" panose="05030102010509060703" pitchFamily="18" charset="2"/>
              <a:buNone/>
            </a:pPr>
            <a:r>
              <a:rPr lang="zh-CN" altLang="en-US" sz="2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单击此处添加文字标题内容</a:t>
            </a:r>
            <a:endParaRPr lang="en-US" altLang="zh-CN" sz="2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529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3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30134654"/>
  <p:tag name="MH_LIBRARY" val="GRAPHIC"/>
  <p:tag name="MH_ORDER" val="标题 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30134654"/>
  <p:tag name="MH_LIBRARY" val="GRAPHIC"/>
  <p:tag name="MH_ORDER" val="文本占位符 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30134654"/>
  <p:tag name="MH_LIBRARY" val="GRAPHIC"/>
  <p:tag name="MH_ORDER" val="标题 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30134654"/>
  <p:tag name="MH_LIBRARY" val="GRAPHIC"/>
  <p:tag name="MH_ORDER" val="文本占位符 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30134654"/>
  <p:tag name="MH_LIBRARY" val="GRAPHIC"/>
  <p:tag name="MH_ORDER" val="标题 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30134654"/>
  <p:tag name="MH_LIBRARY" val="GRAPHIC"/>
  <p:tag name="MH_ORDER" val="文本占位符 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30134654"/>
  <p:tag name="MH_LIBRARY" val="GRAPHIC"/>
  <p:tag name="MH_ORDER" val="标题 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30134654"/>
  <p:tag name="MH_LIBRARY" val="GRAPHIC"/>
  <p:tag name="MH_ORDER" val="文本占位符 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6|1.6|1.7|1.7|1.3|1.2"/>
</p:tagLst>
</file>

<file path=ppt/theme/theme1.xml><?xml version="1.0" encoding="utf-8"?>
<a:theme xmlns:a="http://schemas.openxmlformats.org/drawingml/2006/main" name="Office 主题​​">
  <a:themeElements>
    <a:clrScheme name="自定义 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A8EFD"/>
      </a:accent1>
      <a:accent2>
        <a:srgbClr val="93D8F7"/>
      </a:accent2>
      <a:accent3>
        <a:srgbClr val="6A8EFD"/>
      </a:accent3>
      <a:accent4>
        <a:srgbClr val="93D8F7"/>
      </a:accent4>
      <a:accent5>
        <a:srgbClr val="4472C4"/>
      </a:accent5>
      <a:accent6>
        <a:srgbClr val="6A8EFD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252</TotalTime>
  <Words>2767</Words>
  <Application>Microsoft Office PowerPoint</Application>
  <PresentationFormat>全屏显示(16:9)</PresentationFormat>
  <Paragraphs>259</Paragraphs>
  <Slides>27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FontAwesome</vt:lpstr>
      <vt:lpstr>Gill Sans</vt:lpstr>
      <vt:lpstr>Lato Black</vt:lpstr>
      <vt:lpstr>Lato Regular</vt:lpstr>
      <vt:lpstr>League Gothic Regular</vt:lpstr>
      <vt:lpstr>SimSun-ExtB</vt:lpstr>
      <vt:lpstr>等线</vt:lpstr>
      <vt:lpstr>等线 Light</vt:lpstr>
      <vt:lpstr>冬青黑体简体中文 W3</vt:lpstr>
      <vt:lpstr>宋体</vt:lpstr>
      <vt:lpstr>微软雅黑</vt:lpstr>
      <vt:lpstr>Arial</vt:lpstr>
      <vt:lpstr>Arial Black</vt:lpstr>
      <vt:lpstr>Calibri</vt:lpstr>
      <vt:lpstr>Calibri Light</vt:lpstr>
      <vt:lpstr>Webdings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Windows 用户</cp:lastModifiedBy>
  <cp:revision>43</cp:revision>
  <dcterms:created xsi:type="dcterms:W3CDTF">2017-03-04T06:55:50Z</dcterms:created>
  <dcterms:modified xsi:type="dcterms:W3CDTF">2017-07-10T13:09:55Z</dcterms:modified>
</cp:coreProperties>
</file>