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35" r:id="rId2"/>
    <p:sldId id="320" r:id="rId3"/>
    <p:sldId id="307" r:id="rId4"/>
    <p:sldId id="323" r:id="rId5"/>
    <p:sldId id="328" r:id="rId6"/>
    <p:sldId id="265" r:id="rId7"/>
    <p:sldId id="324" r:id="rId8"/>
    <p:sldId id="310" r:id="rId9"/>
    <p:sldId id="258" r:id="rId10"/>
    <p:sldId id="327" r:id="rId11"/>
    <p:sldId id="325" r:id="rId12"/>
    <p:sldId id="311" r:id="rId13"/>
    <p:sldId id="264" r:id="rId14"/>
    <p:sldId id="329" r:id="rId15"/>
    <p:sldId id="330" r:id="rId16"/>
    <p:sldId id="312" r:id="rId17"/>
    <p:sldId id="300" r:id="rId18"/>
    <p:sldId id="296" r:id="rId19"/>
    <p:sldId id="301" r:id="rId20"/>
    <p:sldId id="268" r:id="rId21"/>
    <p:sldId id="313" r:id="rId22"/>
    <p:sldId id="277" r:id="rId23"/>
    <p:sldId id="303" r:id="rId24"/>
    <p:sldId id="332" r:id="rId25"/>
    <p:sldId id="33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6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8C83"/>
    <a:srgbClr val="FFEEE2"/>
    <a:srgbClr val="3B3B3B"/>
    <a:srgbClr val="E60616"/>
    <a:srgbClr val="AD1018"/>
    <a:srgbClr val="B81018"/>
    <a:srgbClr val="F54251"/>
    <a:srgbClr val="CF0B1E"/>
    <a:srgbClr val="3A3A3B"/>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6443" autoAdjust="0"/>
  </p:normalViewPr>
  <p:slideViewPr>
    <p:cSldViewPr snapToGrid="0">
      <p:cViewPr varScale="1">
        <p:scale>
          <a:sx n="80" d="100"/>
          <a:sy n="80" d="100"/>
        </p:scale>
        <p:origin x="990" y="78"/>
      </p:cViewPr>
      <p:guideLst>
        <p:guide orient="horz" pos="3067"/>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2016/12/27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180828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10</a:t>
            </a:fld>
            <a:endParaRPr lang="zh-CN" altLang="en-US"/>
          </a:p>
        </p:txBody>
      </p:sp>
    </p:spTree>
    <p:extLst>
      <p:ext uri="{BB962C8B-B14F-4D97-AF65-F5344CB8AC3E}">
        <p14:creationId xmlns:p14="http://schemas.microsoft.com/office/powerpoint/2010/main" val="3166052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11</a:t>
            </a:fld>
            <a:endParaRPr lang="zh-CN" altLang="en-US"/>
          </a:p>
        </p:txBody>
      </p:sp>
    </p:spTree>
    <p:extLst>
      <p:ext uri="{BB962C8B-B14F-4D97-AF65-F5344CB8AC3E}">
        <p14:creationId xmlns:p14="http://schemas.microsoft.com/office/powerpoint/2010/main" val="409523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12</a:t>
            </a:fld>
            <a:endParaRPr lang="zh-CN" altLang="en-US"/>
          </a:p>
        </p:txBody>
      </p:sp>
    </p:spTree>
    <p:extLst>
      <p:ext uri="{BB962C8B-B14F-4D97-AF65-F5344CB8AC3E}">
        <p14:creationId xmlns:p14="http://schemas.microsoft.com/office/powerpoint/2010/main" val="204062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13</a:t>
            </a:fld>
            <a:endParaRPr lang="zh-CN" altLang="en-US"/>
          </a:p>
        </p:txBody>
      </p:sp>
    </p:spTree>
    <p:extLst>
      <p:ext uri="{BB962C8B-B14F-4D97-AF65-F5344CB8AC3E}">
        <p14:creationId xmlns:p14="http://schemas.microsoft.com/office/powerpoint/2010/main" val="926410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extLst>
      <p:ext uri="{BB962C8B-B14F-4D97-AF65-F5344CB8AC3E}">
        <p14:creationId xmlns:p14="http://schemas.microsoft.com/office/powerpoint/2010/main" val="515856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extLst>
      <p:ext uri="{BB962C8B-B14F-4D97-AF65-F5344CB8AC3E}">
        <p14:creationId xmlns:p14="http://schemas.microsoft.com/office/powerpoint/2010/main" val="4147787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16</a:t>
            </a:fld>
            <a:endParaRPr lang="zh-CN" altLang="en-US"/>
          </a:p>
        </p:txBody>
      </p:sp>
    </p:spTree>
    <p:extLst>
      <p:ext uri="{BB962C8B-B14F-4D97-AF65-F5344CB8AC3E}">
        <p14:creationId xmlns:p14="http://schemas.microsoft.com/office/powerpoint/2010/main" val="231109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17</a:t>
            </a:fld>
            <a:endParaRPr lang="zh-CN" altLang="en-US"/>
          </a:p>
        </p:txBody>
      </p:sp>
    </p:spTree>
    <p:extLst>
      <p:ext uri="{BB962C8B-B14F-4D97-AF65-F5344CB8AC3E}">
        <p14:creationId xmlns:p14="http://schemas.microsoft.com/office/powerpoint/2010/main" val="3369124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18</a:t>
            </a:fld>
            <a:endParaRPr lang="zh-CN" altLang="en-US"/>
          </a:p>
        </p:txBody>
      </p:sp>
    </p:spTree>
    <p:extLst>
      <p:ext uri="{BB962C8B-B14F-4D97-AF65-F5344CB8AC3E}">
        <p14:creationId xmlns:p14="http://schemas.microsoft.com/office/powerpoint/2010/main" val="1751694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19</a:t>
            </a:fld>
            <a:endParaRPr lang="zh-CN" altLang="en-US"/>
          </a:p>
        </p:txBody>
      </p:sp>
    </p:spTree>
    <p:extLst>
      <p:ext uri="{BB962C8B-B14F-4D97-AF65-F5344CB8AC3E}">
        <p14:creationId xmlns:p14="http://schemas.microsoft.com/office/powerpoint/2010/main" val="2297519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extLst>
      <p:ext uri="{BB962C8B-B14F-4D97-AF65-F5344CB8AC3E}">
        <p14:creationId xmlns:p14="http://schemas.microsoft.com/office/powerpoint/2010/main" val="237148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20</a:t>
            </a:fld>
            <a:endParaRPr lang="zh-CN" altLang="en-US"/>
          </a:p>
        </p:txBody>
      </p:sp>
    </p:spTree>
    <p:extLst>
      <p:ext uri="{BB962C8B-B14F-4D97-AF65-F5344CB8AC3E}">
        <p14:creationId xmlns:p14="http://schemas.microsoft.com/office/powerpoint/2010/main" val="1514487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21</a:t>
            </a:fld>
            <a:endParaRPr lang="zh-CN" altLang="en-US"/>
          </a:p>
        </p:txBody>
      </p:sp>
    </p:spTree>
    <p:extLst>
      <p:ext uri="{BB962C8B-B14F-4D97-AF65-F5344CB8AC3E}">
        <p14:creationId xmlns:p14="http://schemas.microsoft.com/office/powerpoint/2010/main" val="79146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extLst>
      <p:ext uri="{BB962C8B-B14F-4D97-AF65-F5344CB8AC3E}">
        <p14:creationId xmlns:p14="http://schemas.microsoft.com/office/powerpoint/2010/main" val="819873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extLst>
      <p:ext uri="{BB962C8B-B14F-4D97-AF65-F5344CB8AC3E}">
        <p14:creationId xmlns:p14="http://schemas.microsoft.com/office/powerpoint/2010/main" val="2333223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24</a:t>
            </a:fld>
            <a:endParaRPr lang="zh-CN" altLang="en-US"/>
          </a:p>
        </p:txBody>
      </p:sp>
    </p:spTree>
    <p:extLst>
      <p:ext uri="{BB962C8B-B14F-4D97-AF65-F5344CB8AC3E}">
        <p14:creationId xmlns:p14="http://schemas.microsoft.com/office/powerpoint/2010/main" val="3233240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25</a:t>
            </a:fld>
            <a:endParaRPr lang="zh-CN" altLang="en-US"/>
          </a:p>
        </p:txBody>
      </p:sp>
    </p:spTree>
    <p:extLst>
      <p:ext uri="{BB962C8B-B14F-4D97-AF65-F5344CB8AC3E}">
        <p14:creationId xmlns:p14="http://schemas.microsoft.com/office/powerpoint/2010/main" val="2042060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a:t>
            </a:fld>
            <a:endParaRPr lang="zh-CN" altLang="en-US"/>
          </a:p>
        </p:txBody>
      </p:sp>
    </p:spTree>
    <p:extLst>
      <p:ext uri="{BB962C8B-B14F-4D97-AF65-F5344CB8AC3E}">
        <p14:creationId xmlns:p14="http://schemas.microsoft.com/office/powerpoint/2010/main" val="94857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4</a:t>
            </a:fld>
            <a:endParaRPr lang="zh-CN" altLang="en-US"/>
          </a:p>
        </p:txBody>
      </p:sp>
    </p:spTree>
    <p:extLst>
      <p:ext uri="{BB962C8B-B14F-4D97-AF65-F5344CB8AC3E}">
        <p14:creationId xmlns:p14="http://schemas.microsoft.com/office/powerpoint/2010/main" val="1806154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extLst>
      <p:ext uri="{BB962C8B-B14F-4D97-AF65-F5344CB8AC3E}">
        <p14:creationId xmlns:p14="http://schemas.microsoft.com/office/powerpoint/2010/main" val="3126580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extLst>
      <p:ext uri="{BB962C8B-B14F-4D97-AF65-F5344CB8AC3E}">
        <p14:creationId xmlns:p14="http://schemas.microsoft.com/office/powerpoint/2010/main" val="1126662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7</a:t>
            </a:fld>
            <a:endParaRPr lang="zh-CN" altLang="en-US"/>
          </a:p>
        </p:txBody>
      </p:sp>
    </p:spTree>
    <p:extLst>
      <p:ext uri="{BB962C8B-B14F-4D97-AF65-F5344CB8AC3E}">
        <p14:creationId xmlns:p14="http://schemas.microsoft.com/office/powerpoint/2010/main" val="1032356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8</a:t>
            </a:fld>
            <a:endParaRPr lang="zh-CN" altLang="en-US"/>
          </a:p>
        </p:txBody>
      </p:sp>
    </p:spTree>
    <p:extLst>
      <p:ext uri="{BB962C8B-B14F-4D97-AF65-F5344CB8AC3E}">
        <p14:creationId xmlns:p14="http://schemas.microsoft.com/office/powerpoint/2010/main" val="1611462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9</a:t>
            </a:fld>
            <a:endParaRPr lang="zh-CN" altLang="en-US"/>
          </a:p>
        </p:txBody>
      </p:sp>
    </p:spTree>
    <p:extLst>
      <p:ext uri="{BB962C8B-B14F-4D97-AF65-F5344CB8AC3E}">
        <p14:creationId xmlns:p14="http://schemas.microsoft.com/office/powerpoint/2010/main" val="589997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05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77706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2016/12/27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5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8.jpe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35230" y="3719459"/>
            <a:ext cx="4921540" cy="646331"/>
          </a:xfrm>
          <a:prstGeom prst="rect">
            <a:avLst/>
          </a:prstGeom>
        </p:spPr>
        <p:txBody>
          <a:bodyPr wrap="none">
            <a:spAutoFit/>
          </a:bodyPr>
          <a:lstStyle/>
          <a:p>
            <a:pPr algn="ctr">
              <a:lnSpc>
                <a:spcPct val="100000"/>
              </a:lnSpc>
              <a:spcBef>
                <a:spcPct val="0"/>
              </a:spcBef>
              <a:buFontTx/>
              <a:buNone/>
            </a:pPr>
            <a:r>
              <a:rPr lang="en-US" altLang="zh-CN"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年度</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计划</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PPT</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模版</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3729070" y="4339527"/>
            <a:ext cx="4733861"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Your Text Here</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pic>
        <p:nvPicPr>
          <p:cNvPr id="2" name="01 - Audio Machine - Inner Prologu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52318" y="1458964"/>
            <a:ext cx="487363" cy="487363"/>
          </a:xfrm>
          <a:prstGeom prst="rect">
            <a:avLst/>
          </a:prstGeom>
        </p:spPr>
      </p:pic>
    </p:spTree>
    <p:custDataLst>
      <p:tags r:id="rId1"/>
    </p:custDataLst>
    <p:extLst>
      <p:ext uri="{BB962C8B-B14F-4D97-AF65-F5344CB8AC3E}">
        <p14:creationId xmlns:p14="http://schemas.microsoft.com/office/powerpoint/2010/main" val="3161543792"/>
      </p:ext>
    </p:extLst>
  </p:cSld>
  <p:clrMapOvr>
    <a:masterClrMapping/>
  </p:clrMapOvr>
  <mc:AlternateContent xmlns:mc="http://schemas.openxmlformats.org/markup-compatibility/2006" xmlns:p14="http://schemas.microsoft.com/office/powerpoint/2010/main">
    <mc:Choice Requires="p14">
      <p:transition spd="slow" p14:dur="1200" advTm="6486">
        <p:dissolve/>
      </p:transition>
    </mc:Choice>
    <mc:Fallback xmlns="">
      <p:transition spd="slow" advTm="6486">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heckerboard(across)">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2"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p:bldP spid="4" grpId="0"/>
    </p:bldLst>
  </p:timing>
  <p:extLst>
    <p:ext uri="{E180D4A7-C9FB-4DFB-919C-405C955672EB}">
      <p14:showEvtLst xmlns:p14="http://schemas.microsoft.com/office/powerpoint/2010/main">
        <p14:playEvt time="171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186500" y="2942380"/>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grpSp>
        <p:nvGrpSpPr>
          <p:cNvPr id="3" name="组合 2"/>
          <p:cNvGrpSpPr/>
          <p:nvPr/>
        </p:nvGrpSpPr>
        <p:grpSpPr>
          <a:xfrm>
            <a:off x="3841506" y="1897663"/>
            <a:ext cx="3763541" cy="3478292"/>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BE8C83"/>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177225" y="2049357"/>
            <a:ext cx="2403475" cy="1460130"/>
            <a:chOff x="5919788" y="2020186"/>
            <a:chExt cx="2403475" cy="1460130"/>
          </a:xfrm>
        </p:grpSpPr>
        <p:sp>
          <p:nvSpPr>
            <p:cNvPr id="7" name="Line 19"/>
            <p:cNvSpPr>
              <a:spLocks noChangeShapeType="1"/>
            </p:cNvSpPr>
            <p:nvPr/>
          </p:nvSpPr>
          <p:spPr bwMode="auto">
            <a:xfrm flipH="1">
              <a:off x="5919788" y="2395372"/>
              <a:ext cx="2403475"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558476" y="241848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107137" y="1862155"/>
            <a:ext cx="3764584" cy="3477329"/>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EEE2"/>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effectLst/>
                <a:uLnTx/>
                <a:uFillTx/>
                <a:latin typeface="微软雅黑" pitchFamily="34" charset="-122"/>
                <a:ea typeface="微软雅黑" pitchFamily="34" charset="-122"/>
                <a:cs typeface="Arial"/>
              </a:endParaRPr>
            </a:p>
          </p:txBody>
        </p:sp>
      </p:grpSp>
      <p:grpSp>
        <p:nvGrpSpPr>
          <p:cNvPr id="13" name="组合 12"/>
          <p:cNvGrpSpPr/>
          <p:nvPr/>
        </p:nvGrpSpPr>
        <p:grpSpPr>
          <a:xfrm>
            <a:off x="2156234" y="2049357"/>
            <a:ext cx="2420666" cy="1482117"/>
            <a:chOff x="898797" y="2020186"/>
            <a:chExt cx="2420666" cy="1482117"/>
          </a:xfrm>
        </p:grpSpPr>
        <p:sp>
          <p:nvSpPr>
            <p:cNvPr id="14" name="Line 17"/>
            <p:cNvSpPr>
              <a:spLocks noChangeShapeType="1"/>
            </p:cNvSpPr>
            <p:nvPr/>
          </p:nvSpPr>
          <p:spPr bwMode="auto">
            <a:xfrm>
              <a:off x="914401" y="2395372"/>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7" y="2440474"/>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089214" y="1513955"/>
            <a:ext cx="3477329" cy="3764584"/>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tx1">
                <a:lumMod val="50000"/>
                <a:lumOff val="5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063756" y="4423104"/>
            <a:ext cx="2474298" cy="1018656"/>
            <a:chOff x="5537201" y="4725286"/>
            <a:chExt cx="2474298" cy="1018656"/>
          </a:xfrm>
        </p:grpSpPr>
        <p:sp>
          <p:nvSpPr>
            <p:cNvPr id="21" name="Line 18"/>
            <p:cNvSpPr>
              <a:spLocks noChangeShapeType="1"/>
            </p:cNvSpPr>
            <p:nvPr/>
          </p:nvSpPr>
          <p:spPr bwMode="auto">
            <a:xfrm flipH="1">
              <a:off x="5537201" y="5095709"/>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252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2465021689"/>
      </p:ext>
    </p:extLst>
  </p:cSld>
  <p:clrMapOvr>
    <a:masterClrMapping/>
  </p:clrMapOvr>
  <p:transition spd="slow" advTm="648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96000" y="1476799"/>
            <a:ext cx="0" cy="4399659"/>
          </a:xfrm>
          <a:prstGeom prst="line">
            <a:avLst/>
          </a:prstGeom>
          <a:ln>
            <a:solidFill>
              <a:srgbClr val="3A3A3B"/>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625153" y="3005797"/>
            <a:ext cx="941694" cy="94169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概述这里输入</a:t>
            </a:r>
            <a:r>
              <a:rPr lang="zh-CN" altLang="en-US" sz="1200" dirty="0">
                <a:solidFill>
                  <a:schemeClr val="bg1"/>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的</a:t>
            </a:r>
            <a:r>
              <a:rPr lang="zh-CN" altLang="en-US" sz="1200" dirty="0">
                <a:solidFill>
                  <a:schemeClr val="bg1"/>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61665"/>
          </a:xfrm>
          <a:prstGeom prst="rect">
            <a:avLst/>
          </a:prstGeom>
          <a:noFill/>
        </p:spPr>
        <p:txBody>
          <a:bodyPr wrap="square" rtlCol="0">
            <a:spAutoFit/>
          </a:bodyPr>
          <a:lstStyle/>
          <a:p>
            <a:pPr algn="r">
              <a:spcBef>
                <a:spcPct val="0"/>
              </a:spcBef>
            </a:pPr>
            <a:r>
              <a:rPr lang="en-US" altLang="zh-CN"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a:t>
            </a:r>
            <a:r>
              <a:rPr lang="zh-CN" altLang="en-US" sz="24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工作情况</a:t>
            </a:r>
          </a:p>
        </p:txBody>
      </p:sp>
      <p:sp>
        <p:nvSpPr>
          <p:cNvPr id="6" name="TextBox 14"/>
          <p:cNvSpPr txBox="1"/>
          <p:nvPr/>
        </p:nvSpPr>
        <p:spPr>
          <a:xfrm>
            <a:off x="6895938" y="1876768"/>
            <a:ext cx="2719789" cy="461665"/>
          </a:xfrm>
          <a:prstGeom prst="rect">
            <a:avLst/>
          </a:prstGeom>
          <a:noFill/>
        </p:spPr>
        <p:txBody>
          <a:bodyPr wrap="square" rtlCol="0">
            <a:spAutoFit/>
          </a:bodyPr>
          <a:lstStyle>
            <a:defPPr>
              <a:defRPr lang="zh-CN"/>
            </a:defPPr>
            <a:lvl1pPr algn="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l"/>
            <a:r>
              <a:rPr lang="en-US" altLang="zh-CN" dirty="0" smtClean="0"/>
              <a:t>20XX</a:t>
            </a:r>
            <a:r>
              <a:rPr lang="zh-CN" altLang="en-US" dirty="0" smtClean="0"/>
              <a:t>年</a:t>
            </a:r>
            <a:r>
              <a:rPr lang="zh-CN" altLang="en-US" dirty="0"/>
              <a:t>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832043863"/>
      </p:ext>
    </p:extLst>
  </p:cSld>
  <p:clrMapOvr>
    <a:masterClrMapping/>
  </p:clrMapOvr>
  <p:transition spd="slow" advTm="6894">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1+#ppt_w/2"/>
                                          </p:val>
                                        </p:tav>
                                        <p:tav tm="100000">
                                          <p:val>
                                            <p:strVal val="#ppt_x"/>
                                          </p:val>
                                        </p:tav>
                                      </p:tavLst>
                                    </p:anim>
                                    <p:anim calcmode="lin" valueType="num">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fill="hold"/>
                                        <p:tgtEl>
                                          <p:spTgt spid="17"/>
                                        </p:tgtEl>
                                        <p:attrNameLst>
                                          <p:attrName>ppt_x</p:attrName>
                                        </p:attrNameLst>
                                      </p:cBhvr>
                                      <p:tavLst>
                                        <p:tav tm="0">
                                          <p:val>
                                            <p:strVal val="1+#ppt_w/2"/>
                                          </p:val>
                                        </p:tav>
                                        <p:tav tm="100000">
                                          <p:val>
                                            <p:strVal val="#ppt_x"/>
                                          </p:val>
                                        </p:tav>
                                      </p:tavLst>
                                    </p:anim>
                                    <p:anim calcmode="lin" valueType="num">
                                      <p:cBhvr additive="base">
                                        <p:cTn id="76" dur="500" fill="hold"/>
                                        <p:tgtEl>
                                          <p:spTgt spid="1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1+#ppt_w/2"/>
                                          </p:val>
                                        </p:tav>
                                        <p:tav tm="100000">
                                          <p:val>
                                            <p:strVal val="#ppt_x"/>
                                          </p:val>
                                        </p:tav>
                                      </p:tavLst>
                                    </p:anim>
                                    <p:anim calcmode="lin" valueType="num">
                                      <p:cBhvr additive="base">
                                        <p:cTn id="8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Text Box 3"/>
          <p:cNvSpPr>
            <a:spLocks noChangeArrowheads="1"/>
          </p:cNvSpPr>
          <p:nvPr/>
        </p:nvSpPr>
        <p:spPr bwMode="auto">
          <a:xfrm>
            <a:off x="3146706" y="-2622177"/>
            <a:ext cx="184731"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endPar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endPar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工作计划</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744593" y="2628939"/>
            <a:ext cx="235923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work plan</a:t>
            </a:r>
          </a:p>
        </p:txBody>
      </p:sp>
      <p:sp>
        <p:nvSpPr>
          <p:cNvPr id="8" name="Text Box 3"/>
          <p:cNvSpPr>
            <a:spLocks noChangeArrowheads="1"/>
          </p:cNvSpPr>
          <p:nvPr/>
        </p:nvSpPr>
        <p:spPr bwMode="auto">
          <a:xfrm>
            <a:off x="6579140" y="2407506"/>
            <a:ext cx="3392275"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03</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slow" p14:dur="2000" advTm="5336">
        <p14:prism isContent="1"/>
      </p:transition>
    </mc:Choice>
    <mc:Fallback xmlns="">
      <p:transition spd="slow" advTm="53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过程 6"/>
          <p:cNvSpPr/>
          <p:nvPr/>
        </p:nvSpPr>
        <p:spPr>
          <a:xfrm>
            <a:off x="483476" y="3313279"/>
            <a:ext cx="11225047" cy="409904"/>
          </a:xfrm>
          <a:prstGeom prst="flowChartProcess">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840468" y="913608"/>
            <a:ext cx="1610971" cy="4939515"/>
            <a:chOff x="1955084" y="1338186"/>
            <a:chExt cx="1610971" cy="4939515"/>
          </a:xfrm>
          <a:solidFill>
            <a:srgbClr val="C00000"/>
          </a:solidFill>
        </p:grpSpPr>
        <p:sp>
          <p:nvSpPr>
            <p:cNvPr id="2" name="流程图: 过程 1"/>
            <p:cNvSpPr/>
            <p:nvPr/>
          </p:nvSpPr>
          <p:spPr>
            <a:xfrm>
              <a:off x="1959728" y="1338186"/>
              <a:ext cx="1606327" cy="4939515"/>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等腰三角形 7"/>
            <p:cNvSpPr/>
            <p:nvPr/>
          </p:nvSpPr>
          <p:spPr>
            <a:xfrm rot="5400000">
              <a:off x="1575334" y="171793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74908" y="1318832"/>
            <a:ext cx="1606327" cy="4534291"/>
            <a:chOff x="3566055" y="1580849"/>
            <a:chExt cx="1606327" cy="4534291"/>
          </a:xfrm>
          <a:solidFill>
            <a:schemeClr val="bg2">
              <a:lumMod val="25000"/>
            </a:schemeClr>
          </a:solidFill>
        </p:grpSpPr>
        <p:sp>
          <p:nvSpPr>
            <p:cNvPr id="3" name="流程图: 过程 2"/>
            <p:cNvSpPr/>
            <p:nvPr/>
          </p:nvSpPr>
          <p:spPr>
            <a:xfrm>
              <a:off x="3566055" y="1597506"/>
              <a:ext cx="1606327" cy="4517634"/>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188410" y="1960599"/>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094034" y="1861763"/>
            <a:ext cx="1606327" cy="3991360"/>
            <a:chOff x="5173930" y="2077763"/>
            <a:chExt cx="1606327" cy="3991360"/>
          </a:xfrm>
          <a:solidFill>
            <a:srgbClr val="C00000"/>
          </a:solidFill>
        </p:grpSpPr>
        <p:sp>
          <p:nvSpPr>
            <p:cNvPr id="4" name="流程图: 过程 3"/>
            <p:cNvSpPr/>
            <p:nvPr/>
          </p:nvSpPr>
          <p:spPr>
            <a:xfrm>
              <a:off x="5173930" y="2077763"/>
              <a:ext cx="1606327" cy="3991360"/>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794180" y="247912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713160" y="1318831"/>
            <a:ext cx="1606327" cy="4537593"/>
            <a:chOff x="6773613" y="1338186"/>
            <a:chExt cx="1606327" cy="4537593"/>
          </a:xfrm>
          <a:solidFill>
            <a:schemeClr val="bg2">
              <a:lumMod val="25000"/>
            </a:schemeClr>
          </a:solidFill>
        </p:grpSpPr>
        <p:sp>
          <p:nvSpPr>
            <p:cNvPr id="5" name="流程图: 过程 4"/>
            <p:cNvSpPr/>
            <p:nvPr/>
          </p:nvSpPr>
          <p:spPr>
            <a:xfrm>
              <a:off x="6773613" y="1338186"/>
              <a:ext cx="1606327" cy="4537593"/>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393863" y="1717937"/>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8332287" y="913609"/>
            <a:ext cx="1606327" cy="4939514"/>
            <a:chOff x="8389680" y="1129609"/>
            <a:chExt cx="1606327" cy="4939514"/>
          </a:xfrm>
          <a:solidFill>
            <a:srgbClr val="C00000"/>
          </a:solidFill>
        </p:grpSpPr>
        <p:sp>
          <p:nvSpPr>
            <p:cNvPr id="6" name="流程图: 过程 5"/>
            <p:cNvSpPr/>
            <p:nvPr/>
          </p:nvSpPr>
          <p:spPr>
            <a:xfrm>
              <a:off x="8389680" y="1129609"/>
              <a:ext cx="1606327" cy="4939514"/>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8009930" y="1516302"/>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314437" y="1360157"/>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2</a:t>
            </a:r>
            <a:r>
              <a:rPr lang="en-US" altLang="zh-CN" sz="2800" dirty="0" smtClean="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822147" y="1689662"/>
            <a:ext cx="1024758"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26%</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81835" y="2133442"/>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151807" y="1390929"/>
            <a:ext cx="1024758"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1</a:t>
            </a:r>
            <a:r>
              <a:rPr lang="en-US" altLang="zh-CN" sz="2800" dirty="0" smtClean="0">
                <a:solidFill>
                  <a:schemeClr val="bg1"/>
                </a:solidFill>
                <a:latin typeface="微软雅黑" panose="020B0503020204020204" pitchFamily="34" charset="-122"/>
                <a:ea typeface="微软雅黑" panose="020B0503020204020204" pitchFamily="34" charset="-122"/>
              </a:rPr>
              <a:t>8%</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775471" y="1189294"/>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840468" y="3509904"/>
            <a:ext cx="1610971"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19" name="矩形 1"/>
          <p:cNvSpPr>
            <a:spLocks noChangeArrowheads="1"/>
          </p:cNvSpPr>
          <p:nvPr/>
        </p:nvSpPr>
        <p:spPr bwMode="auto">
          <a:xfrm>
            <a:off x="3416160" y="36633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0" name="矩形 1"/>
          <p:cNvSpPr>
            <a:spLocks noChangeArrowheads="1"/>
          </p:cNvSpPr>
          <p:nvPr/>
        </p:nvSpPr>
        <p:spPr bwMode="auto">
          <a:xfrm>
            <a:off x="5052171" y="38649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21" name="矩形 1"/>
          <p:cNvSpPr>
            <a:spLocks noChangeArrowheads="1"/>
          </p:cNvSpPr>
          <p:nvPr/>
        </p:nvSpPr>
        <p:spPr bwMode="auto">
          <a:xfrm>
            <a:off x="6688182" y="3657928"/>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2" name="矩形 1"/>
          <p:cNvSpPr>
            <a:spLocks noChangeArrowheads="1"/>
          </p:cNvSpPr>
          <p:nvPr/>
        </p:nvSpPr>
        <p:spPr bwMode="auto">
          <a:xfrm>
            <a:off x="8324192" y="3521127"/>
            <a:ext cx="1614422"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636178193"/>
      </p:ext>
    </p:extLst>
  </p:cSld>
  <p:clrMapOvr>
    <a:masterClrMapping/>
  </p:clrMapOvr>
  <mc:AlternateContent xmlns:mc="http://schemas.openxmlformats.org/markup-compatibility/2006" xmlns:p14="http://schemas.microsoft.com/office/powerpoint/2010/main">
    <mc:Choice Requires="p14">
      <p:transition spd="slow" p14:dur="1300" advTm="15836">
        <p14:pan dir="u"/>
      </p:transition>
    </mc:Choice>
    <mc:Fallback xmlns="">
      <p:transition spd="slow" advTm="158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4" grpId="0"/>
      <p:bldP spid="15" grpId="0"/>
      <p:bldP spid="16" grpId="0"/>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FFEEE2"/>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FEEE2"/>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FFEEE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grpSp>
      <p:sp>
        <p:nvSpPr>
          <p:cNvPr id="17" name="矩形 16"/>
          <p:cNvSpPr/>
          <p:nvPr/>
        </p:nvSpPr>
        <p:spPr>
          <a:xfrm>
            <a:off x="2314686" y="5396204"/>
            <a:ext cx="8554674" cy="874407"/>
          </a:xfrm>
          <a:prstGeom prst="rect">
            <a:avLst/>
          </a:prstGeom>
          <a:noFill/>
        </p:spPr>
        <p:txBody>
          <a:bodyPr wrap="square" rtlCol="0">
            <a:spAutoFit/>
          </a:bodyPr>
          <a:lstStyle/>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项目部实现总产值6100多万元， 3、4、5月份连续三月实现产值过千万。</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其中3月辅运顺槽进尺达520m，4月份产值达1050万元。</a:t>
            </a:r>
          </a:p>
        </p:txBody>
      </p:sp>
      <p:sp>
        <p:nvSpPr>
          <p:cNvPr id="18" name="文本框 17"/>
          <p:cNvSpPr txBox="1"/>
          <p:nvPr/>
        </p:nvSpPr>
        <p:spPr>
          <a:xfrm>
            <a:off x="1506838" y="4514642"/>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19" name="文本框 18"/>
          <p:cNvSpPr txBox="1"/>
          <p:nvPr/>
        </p:nvSpPr>
        <p:spPr>
          <a:xfrm>
            <a:off x="1506838" y="3992610"/>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0" name="文本框 19"/>
          <p:cNvSpPr txBox="1"/>
          <p:nvPr/>
        </p:nvSpPr>
        <p:spPr>
          <a:xfrm>
            <a:off x="7937994" y="4473177"/>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1" name="文本框 20"/>
          <p:cNvSpPr txBox="1"/>
          <p:nvPr/>
        </p:nvSpPr>
        <p:spPr>
          <a:xfrm>
            <a:off x="7937994" y="3951145"/>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2" name="文本框 21"/>
          <p:cNvSpPr txBox="1"/>
          <p:nvPr/>
        </p:nvSpPr>
        <p:spPr>
          <a:xfrm>
            <a:off x="4721996" y="1117795"/>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3" name="文本框 22"/>
          <p:cNvSpPr txBox="1"/>
          <p:nvPr/>
        </p:nvSpPr>
        <p:spPr>
          <a:xfrm>
            <a:off x="4721996" y="595763"/>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FFEEE2"/>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slow" p14:dur="1500" advTm="10430">
        <p:split orient="vert"/>
      </p:transition>
    </mc:Choice>
    <mc:Fallback xmlns="">
      <p:transition spd="slow" advTm="1043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0-#ppt_w/2"/>
                                          </p:val>
                                        </p:tav>
                                        <p:tav tm="100000">
                                          <p:val>
                                            <p:strVal val="#ppt_x"/>
                                          </p:val>
                                        </p:tav>
                                      </p:tavLst>
                                    </p:anim>
                                    <p:anim calcmode="lin" valueType="num">
                                      <p:cBhvr additive="base">
                                        <p:cTn id="4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1000" fill="hold"/>
                                        <p:tgtEl>
                                          <p:spTgt spid="20"/>
                                        </p:tgtEl>
                                        <p:attrNameLst>
                                          <p:attrName>ppt_x</p:attrName>
                                        </p:attrNameLst>
                                      </p:cBhvr>
                                      <p:tavLst>
                                        <p:tav tm="0">
                                          <p:val>
                                            <p:strVal val="1+#ppt_w/2"/>
                                          </p:val>
                                        </p:tav>
                                        <p:tav tm="100000">
                                          <p:val>
                                            <p:strVal val="#ppt_x"/>
                                          </p:val>
                                        </p:tav>
                                      </p:tavLst>
                                    </p:anim>
                                    <p:anim calcmode="lin" valueType="num">
                                      <p:cBhvr additive="base">
                                        <p:cTn id="54" dur="1000" fill="hold"/>
                                        <p:tgtEl>
                                          <p:spTgt spid="2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0" fill="hold"/>
                                        <p:tgtEl>
                                          <p:spTgt spid="21"/>
                                        </p:tgtEl>
                                        <p:attrNameLst>
                                          <p:attrName>ppt_x</p:attrName>
                                        </p:attrNameLst>
                                      </p:cBhvr>
                                      <p:tavLst>
                                        <p:tav tm="0">
                                          <p:val>
                                            <p:strVal val="1+#ppt_w/2"/>
                                          </p:val>
                                        </p:tav>
                                        <p:tav tm="100000">
                                          <p:val>
                                            <p:strVal val="#ppt_x"/>
                                          </p:val>
                                        </p:tav>
                                      </p:tavLst>
                                    </p:anim>
                                    <p:anim calcmode="lin" valueType="num">
                                      <p:cBhvr additive="base">
                                        <p:cTn id="5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7"/>
                                        </p:tgtEl>
                                        <p:attrNameLst>
                                          <p:attrName>ppt_y</p:attrName>
                                        </p:attrNameLst>
                                      </p:cBhvr>
                                      <p:tavLst>
                                        <p:tav tm="0">
                                          <p:val>
                                            <p:strVal val="#ppt_y"/>
                                          </p:val>
                                        </p:tav>
                                        <p:tav tm="100000">
                                          <p:val>
                                            <p:strVal val="#ppt_y"/>
                                          </p:val>
                                        </p:tav>
                                      </p:tavLst>
                                    </p:anim>
                                    <p:anim calcmode="lin" valueType="num">
                                      <p:cBhvr>
                                        <p:cTn id="7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7" grpId="0"/>
      <p:bldP spid="18" grpId="0"/>
      <p:bldP spid="19" grpId="0"/>
      <p:bldP spid="20" grpId="0"/>
      <p:bldP spid="21" grpId="0"/>
      <p:bldP spid="22" grpId="0"/>
      <p:bldP spid="23"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2504782"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01</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03</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8006496" y="4609657"/>
            <a:ext cx="2236510" cy="830997"/>
          </a:xfrm>
          <a:prstGeom prst="rect">
            <a:avLst/>
          </a:prstGeom>
        </p:spPr>
        <p:txBody>
          <a:bodyPr wrap="none">
            <a:spAutoFit/>
          </a:bodyPr>
          <a:lstStyle>
            <a:defPPr>
              <a:defRPr lang="zh-CN"/>
            </a:defPPr>
            <a:lvl1pPr algn="ctr">
              <a:lnSpc>
                <a:spcPct val="100000"/>
              </a:lnSpc>
              <a:spcBef>
                <a:spcPct val="0"/>
              </a:spcBef>
              <a:buFontTx/>
              <a:buNone/>
              <a:defRPr sz="36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b="0" dirty="0">
                <a:sym typeface="+mn-lt"/>
              </a:rPr>
              <a:t>点击此处添加</a:t>
            </a:r>
            <a:r>
              <a:rPr lang="zh-CN" altLang="en-US" sz="1600" b="0" dirty="0" smtClean="0">
                <a:sym typeface="+mn-lt"/>
              </a:rPr>
              <a:t>文字说明</a:t>
            </a:r>
            <a:endParaRPr lang="en-US" altLang="zh-CN" sz="1600" b="0" dirty="0" smtClean="0">
              <a:sym typeface="+mn-lt"/>
            </a:endParaRPr>
          </a:p>
          <a:p>
            <a:r>
              <a:rPr lang="zh-CN" altLang="en-US" sz="1600" b="0" dirty="0" smtClean="0">
                <a:sym typeface="+mn-lt"/>
              </a:rPr>
              <a:t>点击</a:t>
            </a:r>
            <a:r>
              <a:rPr lang="zh-CN" altLang="en-US" sz="1600" b="0" dirty="0">
                <a:sym typeface="+mn-lt"/>
              </a:rPr>
              <a:t>此处添加文字说明</a:t>
            </a:r>
          </a:p>
          <a:p>
            <a:r>
              <a:rPr lang="zh-CN" altLang="en-US" sz="1600" b="0" dirty="0">
                <a:sym typeface="+mn-lt"/>
              </a:rPr>
              <a:t>点击此处添加文字说明</a:t>
            </a:r>
          </a:p>
        </p:txBody>
      </p:sp>
      <p:sp>
        <p:nvSpPr>
          <p:cNvPr id="32" name="文本框 31"/>
          <p:cNvSpPr txBox="1"/>
          <p:nvPr/>
        </p:nvSpPr>
        <p:spPr>
          <a:xfrm>
            <a:off x="8006496" y="3881855"/>
            <a:ext cx="2031325" cy="646331"/>
          </a:xfrm>
          <a:prstGeom prst="rect">
            <a:avLst/>
          </a:prstGeom>
        </p:spPr>
        <p:txBody>
          <a:bodyPr wrap="none">
            <a:spAutoFit/>
          </a:bodyPr>
          <a:lstStyle>
            <a:defPPr>
              <a:defRPr lang="zh-CN"/>
            </a:defPPr>
            <a:lvl1pPr algn="ctr">
              <a:lnSpc>
                <a:spcPct val="100000"/>
              </a:lnSpc>
              <a:spcBef>
                <a:spcPct val="0"/>
              </a:spcBef>
              <a:buFontTx/>
              <a:buNone/>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b="1" dirty="0">
                <a:sym typeface="+mn-lt"/>
              </a:rPr>
              <a:t>添加标题</a:t>
            </a: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advTm="23021">
        <p:fade/>
      </p:transition>
    </mc:Choice>
    <mc:Fallback xmlns="">
      <p:transition spd="med" advTm="2302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ntr" presetSubtype="0" fill="hold" nodeType="click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1000"/>
                                        <p:tgtEl>
                                          <p:spTgt spid="23"/>
                                        </p:tgtEl>
                                      </p:cBhvr>
                                    </p:animEffect>
                                    <p:anim calcmode="lin" valueType="num">
                                      <p:cBhvr>
                                        <p:cTn id="112" dur="1000" fill="hold"/>
                                        <p:tgtEl>
                                          <p:spTgt spid="23"/>
                                        </p:tgtEl>
                                        <p:attrNameLst>
                                          <p:attrName>ppt_x</p:attrName>
                                        </p:attrNameLst>
                                      </p:cBhvr>
                                      <p:tavLst>
                                        <p:tav tm="0">
                                          <p:val>
                                            <p:strVal val="#ppt_x"/>
                                          </p:val>
                                        </p:tav>
                                        <p:tav tm="100000">
                                          <p:val>
                                            <p:strVal val="#ppt_x"/>
                                          </p:val>
                                        </p:tav>
                                      </p:tavLst>
                                    </p:anim>
                                    <p:anim calcmode="lin" valueType="num">
                                      <p:cBhvr>
                                        <p:cTn id="1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fade">
                                      <p:cBhvr>
                                        <p:cTn id="118" dur="500"/>
                                        <p:tgtEl>
                                          <p:spTgt spid="36"/>
                                        </p:tgtEl>
                                      </p:cBhvr>
                                    </p:animEffect>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2" fill="hold" grpId="0" nodeType="clickEffect">
                                  <p:stCondLst>
                                    <p:cond delay="0"/>
                                  </p:stCondLst>
                                  <p:childTnLst>
                                    <p:set>
                                      <p:cBhvr>
                                        <p:cTn id="129" dur="1" fill="hold">
                                          <p:stCondLst>
                                            <p:cond delay="0"/>
                                          </p:stCondLst>
                                        </p:cTn>
                                        <p:tgtEl>
                                          <p:spTgt spid="32"/>
                                        </p:tgtEl>
                                        <p:attrNameLst>
                                          <p:attrName>style.visibility</p:attrName>
                                        </p:attrNameLst>
                                      </p:cBhvr>
                                      <p:to>
                                        <p:strVal val="visible"/>
                                      </p:to>
                                    </p:set>
                                    <p:anim calcmode="lin" valueType="num">
                                      <p:cBhvr additive="base">
                                        <p:cTn id="130" dur="500" fill="hold"/>
                                        <p:tgtEl>
                                          <p:spTgt spid="32"/>
                                        </p:tgtEl>
                                        <p:attrNameLst>
                                          <p:attrName>ppt_x</p:attrName>
                                        </p:attrNameLst>
                                      </p:cBhvr>
                                      <p:tavLst>
                                        <p:tav tm="0">
                                          <p:val>
                                            <p:strVal val="1+#ppt_w/2"/>
                                          </p:val>
                                        </p:tav>
                                        <p:tav tm="100000">
                                          <p:val>
                                            <p:strVal val="#ppt_x"/>
                                          </p:val>
                                        </p:tav>
                                      </p:tavLst>
                                    </p:anim>
                                    <p:anim calcmode="lin" valueType="num">
                                      <p:cBhvr additive="base">
                                        <p:cTn id="13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1" presetClass="entr" presetSubtype="0" fill="hold" grpId="0" nodeType="clickEffect">
                                  <p:stCondLst>
                                    <p:cond delay="0"/>
                                  </p:stCondLst>
                                  <p:iterate type="lt">
                                    <p:tmPct val="10000"/>
                                  </p:iterate>
                                  <p:childTnLst>
                                    <p:set>
                                      <p:cBhvr>
                                        <p:cTn id="135" dur="1" fill="hold">
                                          <p:stCondLst>
                                            <p:cond delay="0"/>
                                          </p:stCondLst>
                                        </p:cTn>
                                        <p:tgtEl>
                                          <p:spTgt spid="31"/>
                                        </p:tgtEl>
                                        <p:attrNameLst>
                                          <p:attrName>style.visibility</p:attrName>
                                        </p:attrNameLst>
                                      </p:cBhvr>
                                      <p:to>
                                        <p:strVal val="visible"/>
                                      </p:to>
                                    </p:set>
                                    <p:anim calcmode="lin" valueType="num">
                                      <p:cBhvr>
                                        <p:cTn id="1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31"/>
                                        </p:tgtEl>
                                        <p:attrNameLst>
                                          <p:attrName>ppt_y</p:attrName>
                                        </p:attrNameLst>
                                      </p:cBhvr>
                                      <p:tavLst>
                                        <p:tav tm="0">
                                          <p:val>
                                            <p:strVal val="#ppt_y"/>
                                          </p:val>
                                        </p:tav>
                                        <p:tav tm="100000">
                                          <p:val>
                                            <p:strVal val="#ppt_y"/>
                                          </p:val>
                                        </p:tav>
                                      </p:tavLst>
                                    </p:anim>
                                    <p:anim calcmode="lin" valueType="num">
                                      <p:cBhvr>
                                        <p:cTn id="1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08608" y="2407506"/>
            <a:ext cx="353334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04</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2996406"/>
      </p:ext>
    </p:extLst>
  </p:cSld>
  <p:clrMapOvr>
    <a:masterClrMapping/>
  </p:clrMapOvr>
  <p:transition spd="slow" advTm="43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318691"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8" name="矩形 1"/>
          <p:cNvSpPr>
            <a:spLocks noChangeArrowheads="1"/>
          </p:cNvSpPr>
          <p:nvPr/>
        </p:nvSpPr>
        <p:spPr bwMode="auto">
          <a:xfrm>
            <a:off x="8152796" y="4824741"/>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9" name="矩形 1"/>
          <p:cNvSpPr>
            <a:spLocks noChangeArrowheads="1"/>
          </p:cNvSpPr>
          <p:nvPr/>
        </p:nvSpPr>
        <p:spPr bwMode="auto">
          <a:xfrm>
            <a:off x="8071957"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0" name="矩形 1"/>
          <p:cNvSpPr>
            <a:spLocks noChangeArrowheads="1"/>
          </p:cNvSpPr>
          <p:nvPr/>
        </p:nvSpPr>
        <p:spPr bwMode="auto">
          <a:xfrm>
            <a:off x="4329303" y="4946577"/>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Tree>
    <p:custDataLst>
      <p:tags r:id="rId1"/>
    </p:custDataLst>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advTm="7016">
        <p:fade/>
      </p:transition>
    </mc:Choice>
    <mc:Fallback xmlns="">
      <p:transition spd="med" advTm="70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 calcmode="lin" valueType="num">
                                      <p:cBhvr>
                                        <p:cTn id="22" dur="500" fill="hold"/>
                                        <p:tgtEl>
                                          <p:spTgt spid="31"/>
                                        </p:tgtEl>
                                        <p:attrNameLst>
                                          <p:attrName>style.rotation</p:attrName>
                                        </p:attrNameLst>
                                      </p:cBhvr>
                                      <p:tavLst>
                                        <p:tav tm="0">
                                          <p:val>
                                            <p:fltVal val="360"/>
                                          </p:val>
                                        </p:tav>
                                        <p:tav tm="100000">
                                          <p:val>
                                            <p:fltVal val="0"/>
                                          </p:val>
                                        </p:tav>
                                      </p:tavLst>
                                    </p:anim>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style.rotation</p:attrName>
                                        </p:attrNameLst>
                                      </p:cBhvr>
                                      <p:tavLst>
                                        <p:tav tm="0">
                                          <p:val>
                                            <p:fltVal val="360"/>
                                          </p:val>
                                        </p:tav>
                                        <p:tav tm="100000">
                                          <p:val>
                                            <p:fltVal val="0"/>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fill="hold"/>
                                        <p:tgtEl>
                                          <p:spTgt spid="39"/>
                                        </p:tgtEl>
                                        <p:attrNameLst>
                                          <p:attrName>ppt_x</p:attrName>
                                        </p:attrNameLst>
                                      </p:cBhvr>
                                      <p:tavLst>
                                        <p:tav tm="0">
                                          <p:val>
                                            <p:strVal val="#ppt_x"/>
                                          </p:val>
                                        </p:tav>
                                        <p:tav tm="100000">
                                          <p:val>
                                            <p:strVal val="#ppt_x"/>
                                          </p:val>
                                        </p:tav>
                                      </p:tavLst>
                                    </p:anim>
                                    <p:anim calcmode="lin" valueType="num">
                                      <p:cBhvr additive="base">
                                        <p:cTn id="41"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16390"/>
          <p:cNvGrpSpPr>
            <a:grpSpLocks/>
          </p:cNvGrpSpPr>
          <p:nvPr/>
        </p:nvGrpSpPr>
        <p:grpSpPr bwMode="auto">
          <a:xfrm>
            <a:off x="1098550" y="1968500"/>
            <a:ext cx="3028950" cy="1747838"/>
            <a:chOff x="1017588" y="2381250"/>
            <a:chExt cx="3028950" cy="1747838"/>
          </a:xfrm>
        </p:grpSpPr>
        <p:sp>
          <p:nvSpPr>
            <p:cNvPr id="25616" name="任意多边形 39"/>
            <p:cNvSpPr>
              <a:spLocks/>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8"/>
            <p:cNvSpPr>
              <a:spLocks/>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4" name="组合 16389"/>
          <p:cNvGrpSpPr>
            <a:grpSpLocks/>
          </p:cNvGrpSpPr>
          <p:nvPr/>
        </p:nvGrpSpPr>
        <p:grpSpPr bwMode="auto">
          <a:xfrm>
            <a:off x="4621213" y="1968500"/>
            <a:ext cx="3021012" cy="1747838"/>
            <a:chOff x="4438650" y="2381250"/>
            <a:chExt cx="3021013" cy="1747838"/>
          </a:xfrm>
          <a:solidFill>
            <a:srgbClr val="00B050"/>
          </a:solidFill>
        </p:grpSpPr>
        <p:sp>
          <p:nvSpPr>
            <p:cNvPr id="25614" name="任意多边形 40"/>
            <p:cNvSpPr>
              <a:spLocks/>
            </p:cNvSpPr>
            <p:nvPr/>
          </p:nvSpPr>
          <p:spPr bwMode="auto">
            <a:xfrm>
              <a:off x="4438650" y="238125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2"/>
            <p:cNvSpPr>
              <a:spLocks/>
            </p:cNvSpPr>
            <p:nvPr/>
          </p:nvSpPr>
          <p:spPr bwMode="auto">
            <a:xfrm>
              <a:off x="690721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5" name="组合 16391"/>
          <p:cNvGrpSpPr>
            <a:grpSpLocks/>
          </p:cNvGrpSpPr>
          <p:nvPr/>
        </p:nvGrpSpPr>
        <p:grpSpPr bwMode="auto">
          <a:xfrm>
            <a:off x="8331200" y="1968500"/>
            <a:ext cx="3019425" cy="1747838"/>
            <a:chOff x="8154988" y="2381250"/>
            <a:chExt cx="3019425" cy="1747838"/>
          </a:xfrm>
        </p:grpSpPr>
        <p:sp>
          <p:nvSpPr>
            <p:cNvPr id="25612" name="任意多边形 41"/>
            <p:cNvSpPr>
              <a:spLocks/>
            </p:cNvSpPr>
            <p:nvPr/>
          </p:nvSpPr>
          <p:spPr bwMode="auto">
            <a:xfrm>
              <a:off x="8154988" y="238125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1062196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06" name="矩形 13"/>
          <p:cNvSpPr>
            <a:spLocks noChangeArrowheads="1"/>
          </p:cNvSpPr>
          <p:nvPr/>
        </p:nvSpPr>
        <p:spPr bwMode="auto">
          <a:xfrm>
            <a:off x="1415435"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7" name="矩形 13"/>
          <p:cNvSpPr>
            <a:spLocks noChangeArrowheads="1"/>
          </p:cNvSpPr>
          <p:nvPr/>
        </p:nvSpPr>
        <p:spPr bwMode="auto">
          <a:xfrm>
            <a:off x="4934923"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8" name="矩形 13"/>
          <p:cNvSpPr>
            <a:spLocks noChangeArrowheads="1"/>
          </p:cNvSpPr>
          <p:nvPr/>
        </p:nvSpPr>
        <p:spPr bwMode="auto">
          <a:xfrm>
            <a:off x="8644910"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9" name="矩形 13"/>
          <p:cNvSpPr>
            <a:spLocks noChangeArrowheads="1"/>
          </p:cNvSpPr>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23%</a:t>
            </a:r>
            <a:endParaRPr lang="zh-CN" altLang="en-US" sz="6000" b="1" dirty="0">
              <a:latin typeface="微软雅黑" panose="020B0503020204020204" pitchFamily="34" charset="-122"/>
              <a:ea typeface="微软雅黑" panose="020B0503020204020204" pitchFamily="34" charset="-122"/>
            </a:endParaRPr>
          </a:p>
        </p:txBody>
      </p:sp>
      <p:sp>
        <p:nvSpPr>
          <p:cNvPr id="25610" name="矩形 13"/>
          <p:cNvSpPr>
            <a:spLocks noChangeArrowheads="1"/>
          </p:cNvSpPr>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solidFill>
                  <a:schemeClr val="tx1">
                    <a:lumMod val="85000"/>
                    <a:lumOff val="15000"/>
                  </a:schemeClr>
                </a:solidFill>
                <a:latin typeface="微软雅黑" panose="020B0503020204020204" pitchFamily="34" charset="-122"/>
                <a:ea typeface="微软雅黑" panose="020B0503020204020204" pitchFamily="34" charset="-122"/>
              </a:rPr>
              <a:t>34%</a:t>
            </a:r>
            <a:endPar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611" name="矩形 13"/>
          <p:cNvSpPr>
            <a:spLocks noChangeArrowheads="1"/>
          </p:cNvSpPr>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45%</a:t>
            </a:r>
            <a:endParaRPr lang="zh-CN" altLang="en-US" sz="6000" b="1"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392229712"/>
      </p:ext>
    </p:extLst>
  </p:cSld>
  <p:clrMapOvr>
    <a:masterClrMapping/>
  </p:clrMapOvr>
  <p:transition spd="slow" advTm="1123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5609"/>
                                        </p:tgtEl>
                                        <p:attrNameLst>
                                          <p:attrName>style.visibility</p:attrName>
                                        </p:attrNameLst>
                                      </p:cBhvr>
                                      <p:to>
                                        <p:strVal val="visible"/>
                                      </p:to>
                                    </p:set>
                                    <p:animEffect transition="in" filter="fade">
                                      <p:cBhvr>
                                        <p:cTn id="14" dur="1000"/>
                                        <p:tgtEl>
                                          <p:spTgt spid="2560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6"/>
                                        </p:tgtEl>
                                        <p:attrNameLst>
                                          <p:attrName>style.visibility</p:attrName>
                                        </p:attrNameLst>
                                      </p:cBhvr>
                                      <p:to>
                                        <p:strVal val="visible"/>
                                      </p:to>
                                    </p:set>
                                    <p:anim calcmode="lin" valueType="num">
                                      <p:cBhvr additive="base">
                                        <p:cTn id="19" dur="500" fill="hold"/>
                                        <p:tgtEl>
                                          <p:spTgt spid="25606"/>
                                        </p:tgtEl>
                                        <p:attrNameLst>
                                          <p:attrName>ppt_x</p:attrName>
                                        </p:attrNameLst>
                                      </p:cBhvr>
                                      <p:tavLst>
                                        <p:tav tm="0">
                                          <p:val>
                                            <p:strVal val="#ppt_x"/>
                                          </p:val>
                                        </p:tav>
                                        <p:tav tm="100000">
                                          <p:val>
                                            <p:strVal val="#ppt_x"/>
                                          </p:val>
                                        </p:tav>
                                      </p:tavLst>
                                    </p:anim>
                                    <p:anim calcmode="lin" valueType="num">
                                      <p:cBhvr additive="base">
                                        <p:cTn id="20"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5604"/>
                                        </p:tgtEl>
                                        <p:attrNameLst>
                                          <p:attrName>style.visibility</p:attrName>
                                        </p:attrNameLst>
                                      </p:cBhvr>
                                      <p:to>
                                        <p:strVal val="visible"/>
                                      </p:to>
                                    </p:set>
                                    <p:animEffect transition="in" filter="fade">
                                      <p:cBhvr>
                                        <p:cTn id="25" dur="1000"/>
                                        <p:tgtEl>
                                          <p:spTgt spid="25604"/>
                                        </p:tgtEl>
                                      </p:cBhvr>
                                    </p:animEffect>
                                    <p:anim calcmode="lin" valueType="num">
                                      <p:cBhvr>
                                        <p:cTn id="26" dur="1000" fill="hold"/>
                                        <p:tgtEl>
                                          <p:spTgt spid="25604"/>
                                        </p:tgtEl>
                                        <p:attrNameLst>
                                          <p:attrName>ppt_x</p:attrName>
                                        </p:attrNameLst>
                                      </p:cBhvr>
                                      <p:tavLst>
                                        <p:tav tm="0">
                                          <p:val>
                                            <p:strVal val="#ppt_x"/>
                                          </p:val>
                                        </p:tav>
                                        <p:tav tm="100000">
                                          <p:val>
                                            <p:strVal val="#ppt_x"/>
                                          </p:val>
                                        </p:tav>
                                      </p:tavLst>
                                    </p:anim>
                                    <p:anim calcmode="lin" valueType="num">
                                      <p:cBhvr>
                                        <p:cTn id="27"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610"/>
                                        </p:tgtEl>
                                        <p:attrNameLst>
                                          <p:attrName>style.visibility</p:attrName>
                                        </p:attrNameLst>
                                      </p:cBhvr>
                                      <p:to>
                                        <p:strVal val="visible"/>
                                      </p:to>
                                    </p:set>
                                    <p:animEffect transition="in" filter="fade">
                                      <p:cBhvr>
                                        <p:cTn id="32" dur="1000"/>
                                        <p:tgtEl>
                                          <p:spTgt spid="256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7"/>
                                        </p:tgtEl>
                                        <p:attrNameLst>
                                          <p:attrName>style.visibility</p:attrName>
                                        </p:attrNameLst>
                                      </p:cBhvr>
                                      <p:to>
                                        <p:strVal val="visible"/>
                                      </p:to>
                                    </p:set>
                                    <p:anim calcmode="lin" valueType="num">
                                      <p:cBhvr additive="base">
                                        <p:cTn id="37" dur="500" fill="hold"/>
                                        <p:tgtEl>
                                          <p:spTgt spid="25607"/>
                                        </p:tgtEl>
                                        <p:attrNameLst>
                                          <p:attrName>ppt_x</p:attrName>
                                        </p:attrNameLst>
                                      </p:cBhvr>
                                      <p:tavLst>
                                        <p:tav tm="0">
                                          <p:val>
                                            <p:strVal val="#ppt_x"/>
                                          </p:val>
                                        </p:tav>
                                        <p:tav tm="100000">
                                          <p:val>
                                            <p:strVal val="#ppt_x"/>
                                          </p:val>
                                        </p:tav>
                                      </p:tavLst>
                                    </p:anim>
                                    <p:anim calcmode="lin" valueType="num">
                                      <p:cBhvr additive="base">
                                        <p:cTn id="38"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5605"/>
                                        </p:tgtEl>
                                        <p:attrNameLst>
                                          <p:attrName>style.visibility</p:attrName>
                                        </p:attrNameLst>
                                      </p:cBhvr>
                                      <p:to>
                                        <p:strVal val="visible"/>
                                      </p:to>
                                    </p:set>
                                    <p:animEffect transition="in" filter="fade">
                                      <p:cBhvr>
                                        <p:cTn id="43" dur="1000"/>
                                        <p:tgtEl>
                                          <p:spTgt spid="25605"/>
                                        </p:tgtEl>
                                      </p:cBhvr>
                                    </p:animEffect>
                                    <p:anim calcmode="lin" valueType="num">
                                      <p:cBhvr>
                                        <p:cTn id="44" dur="1000" fill="hold"/>
                                        <p:tgtEl>
                                          <p:spTgt spid="25605"/>
                                        </p:tgtEl>
                                        <p:attrNameLst>
                                          <p:attrName>ppt_x</p:attrName>
                                        </p:attrNameLst>
                                      </p:cBhvr>
                                      <p:tavLst>
                                        <p:tav tm="0">
                                          <p:val>
                                            <p:strVal val="#ppt_x"/>
                                          </p:val>
                                        </p:tav>
                                        <p:tav tm="100000">
                                          <p:val>
                                            <p:strVal val="#ppt_x"/>
                                          </p:val>
                                        </p:tav>
                                      </p:tavLst>
                                    </p:anim>
                                    <p:anim calcmode="lin" valueType="num">
                                      <p:cBhvr>
                                        <p:cTn id="45" dur="1000" fill="hold"/>
                                        <p:tgtEl>
                                          <p:spTgt spid="2560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611"/>
                                        </p:tgtEl>
                                        <p:attrNameLst>
                                          <p:attrName>style.visibility</p:attrName>
                                        </p:attrNameLst>
                                      </p:cBhvr>
                                      <p:to>
                                        <p:strVal val="visible"/>
                                      </p:to>
                                    </p:set>
                                    <p:animEffect transition="in" filter="fade">
                                      <p:cBhvr>
                                        <p:cTn id="50" dur="1000"/>
                                        <p:tgtEl>
                                          <p:spTgt spid="2561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608"/>
                                        </p:tgtEl>
                                        <p:attrNameLst>
                                          <p:attrName>style.visibility</p:attrName>
                                        </p:attrNameLst>
                                      </p:cBhvr>
                                      <p:to>
                                        <p:strVal val="visible"/>
                                      </p:to>
                                    </p:set>
                                    <p:anim calcmode="lin" valueType="num">
                                      <p:cBhvr additive="base">
                                        <p:cTn id="55" dur="500" fill="hold"/>
                                        <p:tgtEl>
                                          <p:spTgt spid="25608"/>
                                        </p:tgtEl>
                                        <p:attrNameLst>
                                          <p:attrName>ppt_x</p:attrName>
                                        </p:attrNameLst>
                                      </p:cBhvr>
                                      <p:tavLst>
                                        <p:tav tm="0">
                                          <p:val>
                                            <p:strVal val="#ppt_x"/>
                                          </p:val>
                                        </p:tav>
                                        <p:tav tm="100000">
                                          <p:val>
                                            <p:strVal val="#ppt_x"/>
                                          </p:val>
                                        </p:tav>
                                      </p:tavLst>
                                    </p:anim>
                                    <p:anim calcmode="lin" valueType="num">
                                      <p:cBhvr additive="base">
                                        <p:cTn id="56"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p:bldP spid="25609" grpId="0"/>
      <p:bldP spid="25610" grpId="0"/>
      <p:bldP spid="256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027741" y="1066582"/>
            <a:ext cx="5147884" cy="64633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dirty="0">
                <a:solidFill>
                  <a:srgbClr val="FFEEE2"/>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dirty="0">
              <a:solidFill>
                <a:srgbClr val="FFEEE2"/>
              </a:solidFill>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alpha val="21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1590912" y="558800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54251"/>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16" name="Group 20"/>
          <p:cNvGrpSpPr>
            <a:grpSpLocks noChangeAspect="1"/>
          </p:cNvGrpSpPr>
          <p:nvPr/>
        </p:nvGrpSpPr>
        <p:grpSpPr bwMode="auto">
          <a:xfrm>
            <a:off x="2057395" y="3291645"/>
            <a:ext cx="1141487" cy="1141486"/>
            <a:chOff x="2164" y="1113"/>
            <a:chExt cx="1205" cy="1205"/>
          </a:xfrm>
          <a:solidFill>
            <a:srgbClr val="3B3B3B"/>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23" name="Group 29"/>
          <p:cNvGrpSpPr>
            <a:grpSpLocks noChangeAspect="1"/>
          </p:cNvGrpSpPr>
          <p:nvPr/>
        </p:nvGrpSpPr>
        <p:grpSpPr bwMode="auto">
          <a:xfrm>
            <a:off x="9512970" y="3208330"/>
            <a:ext cx="1039812" cy="1067550"/>
            <a:chOff x="4096" y="2491"/>
            <a:chExt cx="1387" cy="1424"/>
          </a:xfrm>
          <a:solidFill>
            <a:srgbClr val="3B3B3B"/>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sp>
        <p:nvSpPr>
          <p:cNvPr id="26" name="矩形 37"/>
          <p:cNvSpPr>
            <a:spLocks noChangeArrowheads="1"/>
          </p:cNvSpPr>
          <p:nvPr/>
        </p:nvSpPr>
        <p:spPr bwMode="auto">
          <a:xfrm>
            <a:off x="5137387" y="559435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27" name="矩形 38"/>
          <p:cNvSpPr>
            <a:spLocks noChangeArrowheads="1"/>
          </p:cNvSpPr>
          <p:nvPr/>
        </p:nvSpPr>
        <p:spPr bwMode="auto">
          <a:xfrm>
            <a:off x="9045812" y="5605463"/>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advTm="9092">
        <p:fade/>
      </p:transition>
    </mc:Choice>
    <mc:Fallback xmlns="">
      <p:transition spd="med" advTm="90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p:bldP spid="4" grpId="0" animBg="1"/>
      <p:bldP spid="6" grpId="0" animBg="1"/>
      <p:bldP spid="7" grpId="0" animBg="1"/>
      <p:bldP spid="8" grpId="0" animBg="1"/>
      <p:bldP spid="9" grpId="0" animBg="1"/>
      <p:bldP spid="10" grpId="0" animBg="1"/>
      <p:bldP spid="11"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6124982" y="1417363"/>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4" name="圆角矩形 23"/>
          <p:cNvSpPr/>
          <p:nvPr/>
        </p:nvSpPr>
        <p:spPr>
          <a:xfrm>
            <a:off x="6124982" y="2500955"/>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5" name="圆角矩形 24"/>
          <p:cNvSpPr/>
          <p:nvPr/>
        </p:nvSpPr>
        <p:spPr>
          <a:xfrm>
            <a:off x="6124982" y="3584547"/>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7" name="圆角矩形 26"/>
          <p:cNvSpPr/>
          <p:nvPr/>
        </p:nvSpPr>
        <p:spPr>
          <a:xfrm>
            <a:off x="6124982" y="4668140"/>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cxnSp>
        <p:nvCxnSpPr>
          <p:cNvPr id="28" name="直接连接符 27"/>
          <p:cNvCxnSpPr>
            <a:endCxn id="41" idx="1"/>
          </p:cNvCxnSpPr>
          <p:nvPr/>
        </p:nvCxnSpPr>
        <p:spPr>
          <a:xfrm flipV="1">
            <a:off x="2848131" y="1871795"/>
            <a:ext cx="3276851" cy="1538025"/>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1"/>
          </p:cNvCxnSpPr>
          <p:nvPr/>
        </p:nvCxnSpPr>
        <p:spPr>
          <a:xfrm flipV="1">
            <a:off x="2848131" y="2955387"/>
            <a:ext cx="3276851" cy="454432"/>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5" idx="1"/>
          </p:cNvCxnSpPr>
          <p:nvPr/>
        </p:nvCxnSpPr>
        <p:spPr>
          <a:xfrm>
            <a:off x="2848131" y="3409819"/>
            <a:ext cx="3276851" cy="62916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848131" y="3409819"/>
            <a:ext cx="3247869" cy="1674944"/>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89560757"/>
      </p:ext>
    </p:extLst>
  </p:cSld>
  <p:clrMapOvr>
    <a:masterClrMapping/>
  </p:clrMapOvr>
  <p:transition spd="slow" advTm="677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4" grpId="0"/>
      <p:bldP spid="25"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631518" y="1998095"/>
            <a:ext cx="2492990" cy="3000821"/>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1" name="Rectangle 20"/>
          <p:cNvSpPr>
            <a:spLocks noChangeArrowheads="1"/>
          </p:cNvSpPr>
          <p:nvPr/>
        </p:nvSpPr>
        <p:spPr bwMode="black">
          <a:xfrm>
            <a:off x="1104417" y="2684805"/>
            <a:ext cx="2544286" cy="304698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70623" y="1573343"/>
            <a:ext cx="5314276" cy="400110"/>
          </a:xfrm>
          <a:prstGeom prst="rect">
            <a:avLst/>
          </a:prstGeom>
        </p:spPr>
        <p:txBody>
          <a:bodyPr wrap="none">
            <a:spAutoFit/>
          </a:bodyPr>
          <a:lstStyle>
            <a:defPPr>
              <a:defRPr lang="zh-CN"/>
            </a:defPPr>
            <a:lvl1pPr algn="r">
              <a:spcBef>
                <a:spcPct val="0"/>
              </a:spcBef>
              <a:defRPr>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2000" dirty="0"/>
              <a:t>点击此处添加文字说明点击此处添加文字说明</a:t>
            </a:r>
          </a:p>
        </p:txBody>
      </p:sp>
      <p:sp>
        <p:nvSpPr>
          <p:cNvPr id="13" name="文本框 12"/>
          <p:cNvSpPr txBox="1"/>
          <p:nvPr/>
        </p:nvSpPr>
        <p:spPr>
          <a:xfrm>
            <a:off x="4807235" y="2886629"/>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4" name="文本框 13"/>
          <p:cNvSpPr txBox="1"/>
          <p:nvPr/>
        </p:nvSpPr>
        <p:spPr>
          <a:xfrm>
            <a:off x="4807234" y="4147866"/>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5" name="文本框 14"/>
          <p:cNvSpPr txBox="1"/>
          <p:nvPr/>
        </p:nvSpPr>
        <p:spPr>
          <a:xfrm>
            <a:off x="4990566" y="5408628"/>
            <a:ext cx="5314276"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点击此处添加文字说明点击此处添加文字说明</a:t>
            </a:r>
          </a:p>
        </p:txBody>
      </p:sp>
    </p:spTree>
    <p:custDataLst>
      <p:tags r:id="rId1"/>
    </p:custDataLst>
    <p:extLst>
      <p:ext uri="{BB962C8B-B14F-4D97-AF65-F5344CB8AC3E}">
        <p14:creationId xmlns:p14="http://schemas.microsoft.com/office/powerpoint/2010/main" val="1868761905"/>
      </p:ext>
    </p:extLst>
  </p:cSld>
  <p:clrMapOvr>
    <a:masterClrMapping/>
  </p:clrMapOvr>
  <p:transition spd="slow" advTm="14267">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up)">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任意多边形 12"/>
          <p:cNvSpPr/>
          <p:nvPr/>
        </p:nvSpPr>
        <p:spPr>
          <a:xfrm>
            <a:off x="-1178698" y="-4295303"/>
            <a:ext cx="2357395" cy="1192504"/>
          </a:xfrm>
          <a:custGeom>
            <a:avLst/>
            <a:gdLst/>
            <a:ahLst/>
            <a:cxnLst/>
            <a:rect l="l" t="t" r="r" b="b"/>
            <a:pathLst>
              <a:path w="5150901" h="2868131">
                <a:moveTo>
                  <a:pt x="1160697" y="173383"/>
                </a:moveTo>
                <a:cubicBezTo>
                  <a:pt x="992062" y="176360"/>
                  <a:pt x="870523" y="237253"/>
                  <a:pt x="796080" y="356062"/>
                </a:cubicBezTo>
                <a:cubicBezTo>
                  <a:pt x="721638" y="474871"/>
                  <a:pt x="685176" y="633734"/>
                  <a:pt x="686695" y="832653"/>
                </a:cubicBezTo>
                <a:lnTo>
                  <a:pt x="686695" y="2035589"/>
                </a:lnTo>
                <a:cubicBezTo>
                  <a:pt x="685176" y="2234546"/>
                  <a:pt x="721638" y="2393433"/>
                  <a:pt x="796080" y="2512249"/>
                </a:cubicBezTo>
                <a:cubicBezTo>
                  <a:pt x="870523" y="2631067"/>
                  <a:pt x="992062" y="2691963"/>
                  <a:pt x="1160697" y="2694938"/>
                </a:cubicBezTo>
                <a:lnTo>
                  <a:pt x="1194120" y="2694938"/>
                </a:lnTo>
                <a:cubicBezTo>
                  <a:pt x="1362882" y="2691963"/>
                  <a:pt x="1484928" y="2631067"/>
                  <a:pt x="1560257" y="2512249"/>
                </a:cubicBezTo>
                <a:cubicBezTo>
                  <a:pt x="1635586" y="2393433"/>
                  <a:pt x="1672554" y="2234546"/>
                  <a:pt x="1671161" y="2035589"/>
                </a:cubicBezTo>
                <a:lnTo>
                  <a:pt x="1671161" y="832653"/>
                </a:lnTo>
                <a:cubicBezTo>
                  <a:pt x="1672554" y="633734"/>
                  <a:pt x="1635586" y="474871"/>
                  <a:pt x="1560257" y="356062"/>
                </a:cubicBezTo>
                <a:cubicBezTo>
                  <a:pt x="1484928" y="237253"/>
                  <a:pt x="1362882" y="176360"/>
                  <a:pt x="1194120" y="173383"/>
                </a:cubicBezTo>
                <a:close/>
                <a:moveTo>
                  <a:pt x="847734" y="190"/>
                </a:moveTo>
                <a:lnTo>
                  <a:pt x="1507083" y="190"/>
                </a:lnTo>
                <a:cubicBezTo>
                  <a:pt x="1664822" y="1353"/>
                  <a:pt x="1807142" y="35826"/>
                  <a:pt x="1934045" y="103610"/>
                </a:cubicBezTo>
                <a:cubicBezTo>
                  <a:pt x="2060949" y="171393"/>
                  <a:pt x="2161856" y="265508"/>
                  <a:pt x="2236768" y="385955"/>
                </a:cubicBezTo>
                <a:cubicBezTo>
                  <a:pt x="2311679" y="506402"/>
                  <a:pt x="2350016" y="646203"/>
                  <a:pt x="2351779" y="805357"/>
                </a:cubicBezTo>
                <a:lnTo>
                  <a:pt x="2351779" y="2062935"/>
                </a:lnTo>
                <a:cubicBezTo>
                  <a:pt x="2350016" y="2222099"/>
                  <a:pt x="2311679" y="2361906"/>
                  <a:pt x="2236768" y="2482357"/>
                </a:cubicBezTo>
                <a:cubicBezTo>
                  <a:pt x="2161856" y="2602808"/>
                  <a:pt x="2060949" y="2696926"/>
                  <a:pt x="1934045" y="2764710"/>
                </a:cubicBezTo>
                <a:cubicBezTo>
                  <a:pt x="1807142" y="2832494"/>
                  <a:pt x="1664822" y="2866968"/>
                  <a:pt x="1507083" y="2868131"/>
                </a:cubicBezTo>
                <a:lnTo>
                  <a:pt x="847734" y="2868131"/>
                </a:lnTo>
                <a:cubicBezTo>
                  <a:pt x="689959" y="2866968"/>
                  <a:pt x="547375" y="2832494"/>
                  <a:pt x="419985" y="2764710"/>
                </a:cubicBezTo>
                <a:cubicBezTo>
                  <a:pt x="292594" y="2696926"/>
                  <a:pt x="191199" y="2602808"/>
                  <a:pt x="115799" y="2482357"/>
                </a:cubicBezTo>
                <a:cubicBezTo>
                  <a:pt x="40400" y="2361906"/>
                  <a:pt x="1800" y="2222099"/>
                  <a:pt x="0" y="2062935"/>
                </a:cubicBezTo>
                <a:lnTo>
                  <a:pt x="0" y="805357"/>
                </a:lnTo>
                <a:cubicBezTo>
                  <a:pt x="1800" y="646203"/>
                  <a:pt x="40400" y="506402"/>
                  <a:pt x="115800" y="385955"/>
                </a:cubicBezTo>
                <a:cubicBezTo>
                  <a:pt x="191199" y="265508"/>
                  <a:pt x="292594" y="171393"/>
                  <a:pt x="419985" y="103610"/>
                </a:cubicBezTo>
                <a:cubicBezTo>
                  <a:pt x="547375" y="35826"/>
                  <a:pt x="689959" y="1354"/>
                  <a:pt x="847734" y="190"/>
                </a:cubicBezTo>
                <a:close/>
                <a:moveTo>
                  <a:pt x="3020930" y="0"/>
                </a:moveTo>
                <a:lnTo>
                  <a:pt x="5090131" y="0"/>
                </a:lnTo>
                <a:lnTo>
                  <a:pt x="5090131" y="176232"/>
                </a:lnTo>
                <a:lnTo>
                  <a:pt x="3613432" y="176232"/>
                </a:lnTo>
                <a:cubicBezTo>
                  <a:pt x="3579123" y="176992"/>
                  <a:pt x="3550510" y="188386"/>
                  <a:pt x="3527595" y="210415"/>
                </a:cubicBezTo>
                <a:cubicBezTo>
                  <a:pt x="3504680" y="232444"/>
                  <a:pt x="3492779" y="260550"/>
                  <a:pt x="3491893" y="294733"/>
                </a:cubicBezTo>
                <a:lnTo>
                  <a:pt x="3491893" y="1130313"/>
                </a:lnTo>
                <a:cubicBezTo>
                  <a:pt x="3492779" y="1164496"/>
                  <a:pt x="3504680" y="1192602"/>
                  <a:pt x="3527595" y="1214631"/>
                </a:cubicBezTo>
                <a:cubicBezTo>
                  <a:pt x="3550510" y="1236660"/>
                  <a:pt x="3579123" y="1248054"/>
                  <a:pt x="3613432" y="1248814"/>
                </a:cubicBezTo>
                <a:lnTo>
                  <a:pt x="4603976" y="1248814"/>
                </a:lnTo>
                <a:cubicBezTo>
                  <a:pt x="4758368" y="1252802"/>
                  <a:pt x="4887123" y="1307114"/>
                  <a:pt x="4990242" y="1411752"/>
                </a:cubicBezTo>
                <a:cubicBezTo>
                  <a:pt x="5093360" y="1516389"/>
                  <a:pt x="5146913" y="1647424"/>
                  <a:pt x="5150901" y="1804855"/>
                </a:cubicBezTo>
                <a:lnTo>
                  <a:pt x="5150901" y="2309241"/>
                </a:lnTo>
                <a:cubicBezTo>
                  <a:pt x="5146913" y="2466546"/>
                  <a:pt x="5093360" y="2597074"/>
                  <a:pt x="4990242" y="2700825"/>
                </a:cubicBezTo>
                <a:cubicBezTo>
                  <a:pt x="4887123" y="2804576"/>
                  <a:pt x="4758368" y="2858383"/>
                  <a:pt x="4603976" y="2862244"/>
                </a:cubicBezTo>
                <a:lnTo>
                  <a:pt x="3333893" y="2862244"/>
                </a:lnTo>
                <a:cubicBezTo>
                  <a:pt x="3180830" y="2858383"/>
                  <a:pt x="3052454" y="2804576"/>
                  <a:pt x="2948766" y="2700825"/>
                </a:cubicBezTo>
                <a:cubicBezTo>
                  <a:pt x="2845078" y="2597074"/>
                  <a:pt x="2791145" y="2466546"/>
                  <a:pt x="2786967" y="2309241"/>
                </a:cubicBezTo>
                <a:lnTo>
                  <a:pt x="2786967" y="1926394"/>
                </a:lnTo>
                <a:lnTo>
                  <a:pt x="3461509" y="1926394"/>
                </a:lnTo>
                <a:lnTo>
                  <a:pt x="3461509" y="2248472"/>
                </a:lnTo>
                <a:cubicBezTo>
                  <a:pt x="3465560" y="2371720"/>
                  <a:pt x="3511390" y="2474649"/>
                  <a:pt x="3599000" y="2557257"/>
                </a:cubicBezTo>
                <a:cubicBezTo>
                  <a:pt x="3686609" y="2639865"/>
                  <a:pt x="3791689" y="2682784"/>
                  <a:pt x="3914242" y="2686012"/>
                </a:cubicBezTo>
                <a:lnTo>
                  <a:pt x="4038819" y="2686012"/>
                </a:lnTo>
                <a:cubicBezTo>
                  <a:pt x="4160738" y="2682784"/>
                  <a:pt x="4263286" y="2639865"/>
                  <a:pt x="4346465" y="2557257"/>
                </a:cubicBezTo>
                <a:cubicBezTo>
                  <a:pt x="4429643" y="2474649"/>
                  <a:pt x="4472941" y="2371720"/>
                  <a:pt x="4476360" y="2248472"/>
                </a:cubicBezTo>
                <a:lnTo>
                  <a:pt x="4476360" y="1865624"/>
                </a:lnTo>
                <a:cubicBezTo>
                  <a:pt x="4472941" y="1740920"/>
                  <a:pt x="4429643" y="1637106"/>
                  <a:pt x="4346465" y="1554180"/>
                </a:cubicBezTo>
                <a:cubicBezTo>
                  <a:pt x="4263286" y="1471255"/>
                  <a:pt x="4160738" y="1428210"/>
                  <a:pt x="4038819" y="1425045"/>
                </a:cubicBezTo>
                <a:lnTo>
                  <a:pt x="3020930" y="1425045"/>
                </a:lnTo>
                <a:cubicBezTo>
                  <a:pt x="2961806" y="1423400"/>
                  <a:pt x="2912937" y="1403143"/>
                  <a:pt x="2874323" y="1364276"/>
                </a:cubicBezTo>
                <a:cubicBezTo>
                  <a:pt x="2835709" y="1325409"/>
                  <a:pt x="2815706" y="1277806"/>
                  <a:pt x="2814313" y="1221468"/>
                </a:cubicBezTo>
                <a:lnTo>
                  <a:pt x="2814313" y="203578"/>
                </a:lnTo>
                <a:cubicBezTo>
                  <a:pt x="2815706" y="145910"/>
                  <a:pt x="2835709" y="97928"/>
                  <a:pt x="2874323" y="59631"/>
                </a:cubicBezTo>
                <a:cubicBezTo>
                  <a:pt x="2912937" y="21333"/>
                  <a:pt x="2961806" y="1457"/>
                  <a:pt x="3020930" y="0"/>
                </a:cubicBezTo>
                <a:close/>
              </a:path>
            </a:pathLst>
          </a:cu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 Box 3"/>
          <p:cNvSpPr>
            <a:spLocks noChangeArrowheads="1"/>
          </p:cNvSpPr>
          <p:nvPr/>
        </p:nvSpPr>
        <p:spPr bwMode="auto">
          <a:xfrm>
            <a:off x="-2523551" y="-1961306"/>
            <a:ext cx="387798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与</a:t>
            </a:r>
            <a:endParaRPr lang="en-US" altLang="zh-CN"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r>
              <a:rPr lang="zh-CN" altLang="en-US" sz="7200" b="1"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解决</a:t>
            </a:r>
            <a:r>
              <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1683192" y="-2483721"/>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rgbClr val="F5425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973566" y="-2068737"/>
            <a:ext cx="532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85552" y="2407506"/>
            <a:ext cx="3379451"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05</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slow" p14:dur="1400" advTm="4985">
        <p14:ripple/>
      </p:transition>
    </mc:Choice>
    <mc:Fallback xmlns="">
      <p:transition spd="slow" advTm="498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778952"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952" y="3186942"/>
            <a:ext cx="2489950" cy="2575500"/>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5" name="矩形 4"/>
          <p:cNvSpPr/>
          <p:nvPr/>
        </p:nvSpPr>
        <p:spPr>
          <a:xfrm>
            <a:off x="4757323" y="3186942"/>
            <a:ext cx="2488874"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6" name="矩形 5"/>
          <p:cNvSpPr/>
          <p:nvPr/>
        </p:nvSpPr>
        <p:spPr>
          <a:xfrm rot="10800000">
            <a:off x="7721672" y="3186942"/>
            <a:ext cx="2514758"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159645"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51079" y="342267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235890" y="1625192"/>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01</a:t>
            </a:r>
            <a:endParaRPr lang="zh-CN" altLang="en-US" dirty="0"/>
          </a:p>
        </p:txBody>
      </p:sp>
      <p:sp>
        <p:nvSpPr>
          <p:cNvPr id="28" name="文本框 27"/>
          <p:cNvSpPr txBox="1"/>
          <p:nvPr/>
        </p:nvSpPr>
        <p:spPr>
          <a:xfrm>
            <a:off x="5317173" y="1633454"/>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sz="8800" b="1" dirty="0"/>
              <a:t>02</a:t>
            </a:r>
            <a:endParaRPr lang="zh-CN" altLang="en-US" sz="8800" b="1" dirty="0"/>
          </a:p>
        </p:txBody>
      </p:sp>
      <p:sp>
        <p:nvSpPr>
          <p:cNvPr id="29" name="文本框 28"/>
          <p:cNvSpPr txBox="1"/>
          <p:nvPr/>
        </p:nvSpPr>
        <p:spPr>
          <a:xfrm>
            <a:off x="8181103" y="1686923"/>
            <a:ext cx="162070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03</a:t>
            </a:r>
            <a:endParaRPr lang="zh-CN" altLang="en-US" dirty="0"/>
          </a:p>
        </p:txBody>
      </p:sp>
    </p:spTree>
    <p:custDataLst>
      <p:tags r:id="rId1"/>
    </p:custDataLst>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advTm="10094">
        <p:fade/>
      </p:transition>
    </mc:Choice>
    <mc:Fallback xmlns="">
      <p:transition spd="med" advTm="100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P spid="3" grpId="0" animBg="1"/>
      <p:bldP spid="5" grpId="0" animBg="1"/>
      <p:bldP spid="6" grpId="0" animBg="1"/>
      <p:bldP spid="19" grpId="0"/>
      <p:bldP spid="20" grpId="0"/>
      <p:bldP spid="21" grpId="0"/>
      <p:bldP spid="22" grpId="0"/>
      <p:bldP spid="23" grpId="0"/>
      <p:bldP spid="24" grpId="0"/>
      <p:bldP spid="18"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4" y="642519"/>
            <a:ext cx="6789236" cy="5603541"/>
            <a:chOff x="1331640" y="1268760"/>
            <a:chExt cx="5832647" cy="4819363"/>
          </a:xfrm>
          <a:solidFill>
            <a:srgbClr val="BE8C83">
              <a:alpha val="20000"/>
            </a:srgb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EEE2"/>
            </a:solid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175">
              <a:solidFill>
                <a:schemeClr val="bg1"/>
              </a:solid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EEE2"/>
            </a:solid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a:solidFill>
                <a:schemeClr val="bg1"/>
              </a:solid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a:solidFill>
                <a:schemeClr val="bg1"/>
              </a:solid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FFEEE2"/>
            </a:solid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a:solidFill>
                <a:schemeClr val="bg1"/>
              </a:solid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8182549" y="2054623"/>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6" name="矩形 35"/>
          <p:cNvSpPr/>
          <p:nvPr/>
        </p:nvSpPr>
        <p:spPr>
          <a:xfrm>
            <a:off x="8182549" y="1682703"/>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1" name="矩形 1"/>
          <p:cNvSpPr>
            <a:spLocks noChangeArrowheads="1"/>
          </p:cNvSpPr>
          <p:nvPr/>
        </p:nvSpPr>
        <p:spPr bwMode="auto">
          <a:xfrm>
            <a:off x="8182549" y="3365190"/>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2" name="矩形 41"/>
          <p:cNvSpPr/>
          <p:nvPr/>
        </p:nvSpPr>
        <p:spPr>
          <a:xfrm>
            <a:off x="8182549" y="2993270"/>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8182549" y="4828158"/>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4" name="矩形 43"/>
          <p:cNvSpPr/>
          <p:nvPr/>
        </p:nvSpPr>
        <p:spPr>
          <a:xfrm>
            <a:off x="8182549" y="4456238"/>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563601871"/>
      </p:ext>
    </p:extLst>
  </p:cSld>
  <p:clrMapOvr>
    <a:masterClrMapping/>
  </p:clrMapOvr>
  <p:transition spd="slow" advTm="549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1000" fill="hold"/>
                                        <p:tgtEl>
                                          <p:spTgt spid="35"/>
                                        </p:tgtEl>
                                        <p:attrNameLst>
                                          <p:attrName>ppt_x</p:attrName>
                                        </p:attrNameLst>
                                      </p:cBhvr>
                                      <p:tavLst>
                                        <p:tav tm="0">
                                          <p:val>
                                            <p:strVal val="1+#ppt_w/2"/>
                                          </p:val>
                                        </p:tav>
                                        <p:tav tm="100000">
                                          <p:val>
                                            <p:strVal val="#ppt_x"/>
                                          </p:val>
                                        </p:tav>
                                      </p:tavLst>
                                    </p:anim>
                                    <p:anim calcmode="lin" valueType="num">
                                      <p:cBhvr additive="base">
                                        <p:cTn id="15" dur="10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1+#ppt_w/2"/>
                                          </p:val>
                                        </p:tav>
                                        <p:tav tm="100000">
                                          <p:val>
                                            <p:strVal val="#ppt_x"/>
                                          </p:val>
                                        </p:tav>
                                      </p:tavLst>
                                    </p:anim>
                                    <p:anim calcmode="lin" valueType="num">
                                      <p:cBhvr additive="base">
                                        <p:cTn id="1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ppt_x"/>
                                          </p:val>
                                        </p:tav>
                                        <p:tav tm="100000">
                                          <p:val>
                                            <p:strVal val="#ppt_x"/>
                                          </p:val>
                                        </p:tav>
                                      </p:tavLst>
                                    </p:anim>
                                    <p:anim calcmode="lin" valueType="num">
                                      <p:cBhvr additive="base">
                                        <p:cTn id="25" dur="1000" fill="hold"/>
                                        <p:tgtEl>
                                          <p:spTgt spid="4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1000" fill="hold"/>
                                        <p:tgtEl>
                                          <p:spTgt spid="42"/>
                                        </p:tgtEl>
                                        <p:attrNameLst>
                                          <p:attrName>ppt_x</p:attrName>
                                        </p:attrNameLst>
                                      </p:cBhvr>
                                      <p:tavLst>
                                        <p:tav tm="0">
                                          <p:val>
                                            <p:strVal val="#ppt_x"/>
                                          </p:val>
                                        </p:tav>
                                        <p:tav tm="100000">
                                          <p:val>
                                            <p:strVal val="#ppt_x"/>
                                          </p:val>
                                        </p:tav>
                                      </p:tavLst>
                                    </p:anim>
                                    <p:anim calcmode="lin" valueType="num">
                                      <p:cBhvr additive="base">
                                        <p:cTn id="29"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1000" fill="hold"/>
                                        <p:tgtEl>
                                          <p:spTgt spid="43"/>
                                        </p:tgtEl>
                                        <p:attrNameLst>
                                          <p:attrName>ppt_x</p:attrName>
                                        </p:attrNameLst>
                                      </p:cBhvr>
                                      <p:tavLst>
                                        <p:tav tm="0">
                                          <p:val>
                                            <p:strVal val="#ppt_x"/>
                                          </p:val>
                                        </p:tav>
                                        <p:tav tm="100000">
                                          <p:val>
                                            <p:strVal val="#ppt_x"/>
                                          </p:val>
                                        </p:tav>
                                      </p:tavLst>
                                    </p:anim>
                                    <p:anim calcmode="lin" valueType="num">
                                      <p:cBhvr additive="base">
                                        <p:cTn id="35" dur="1000" fill="hold"/>
                                        <p:tgtEl>
                                          <p:spTgt spid="4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1000" fill="hold"/>
                                        <p:tgtEl>
                                          <p:spTgt spid="44"/>
                                        </p:tgtEl>
                                        <p:attrNameLst>
                                          <p:attrName>ppt_x</p:attrName>
                                        </p:attrNameLst>
                                      </p:cBhvr>
                                      <p:tavLst>
                                        <p:tav tm="0">
                                          <p:val>
                                            <p:strVal val="#ppt_x"/>
                                          </p:val>
                                        </p:tav>
                                        <p:tav tm="100000">
                                          <p:val>
                                            <p:strVal val="#ppt_x"/>
                                          </p:val>
                                        </p:tav>
                                      </p:tavLst>
                                    </p:anim>
                                    <p:anim calcmode="lin" valueType="num">
                                      <p:cBhvr additive="base">
                                        <p:cTn id="39"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42888" y="4188982"/>
            <a:ext cx="1949293" cy="1949293"/>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谢</a:t>
            </a:r>
          </a:p>
        </p:txBody>
      </p:sp>
      <p:sp>
        <p:nvSpPr>
          <p:cNvPr id="4" name="矩形 3"/>
          <p:cNvSpPr/>
          <p:nvPr/>
        </p:nvSpPr>
        <p:spPr>
          <a:xfrm>
            <a:off x="3142255" y="5200858"/>
            <a:ext cx="8171542" cy="961289"/>
          </a:xfrm>
          <a:prstGeom prst="rect">
            <a:avLst/>
          </a:prstGeom>
        </p:spPr>
        <p:txBody>
          <a:bodyPr wrap="square">
            <a:spAutoFit/>
          </a:bodyPr>
          <a:lstStyle/>
          <a:p>
            <a:pPr>
              <a:lnSpc>
                <a:spcPct val="150000"/>
              </a:lnSpc>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希望在未来的工作中，各位领导、同事继续给予帮助、指导，我将继续始终如一地在公司规章制度内做好各项工作，做更加完美的工作者。</a:t>
            </a:r>
          </a:p>
        </p:txBody>
      </p:sp>
    </p:spTree>
    <p:custDataLst>
      <p:tags r:id="rId1"/>
    </p:custDataLst>
    <p:extLst>
      <p:ext uri="{BB962C8B-B14F-4D97-AF65-F5344CB8AC3E}">
        <p14:creationId xmlns:p14="http://schemas.microsoft.com/office/powerpoint/2010/main" val="390763417"/>
      </p:ext>
    </p:extLst>
  </p:cSld>
  <p:clrMapOvr>
    <a:masterClrMapping/>
  </p:clrMapOvr>
  <p:transition spd="slow" advTm="724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18674" y="3719459"/>
            <a:ext cx="2954655" cy="646331"/>
          </a:xfrm>
          <a:prstGeom prst="rect">
            <a:avLst/>
          </a:prstGeom>
        </p:spPr>
        <p:txBody>
          <a:bodyPr wrap="none">
            <a:spAutoFit/>
          </a:bodyPr>
          <a:lstStyle/>
          <a:p>
            <a:pPr algn="ctr">
              <a:lnSpc>
                <a:spcPct val="100000"/>
              </a:lnSpc>
              <a:spcBef>
                <a:spcPct val="0"/>
              </a:spcBef>
              <a:buFontTx/>
              <a:buNone/>
            </a:pP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感谢大家聆听</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4667565" y="4339527"/>
            <a:ext cx="2856872"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THANKS</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21782152"/>
      </p:ext>
    </p:extLst>
  </p:cSld>
  <p:clrMapOvr>
    <a:masterClrMapping/>
  </p:clrMapOvr>
  <mc:AlternateContent xmlns:mc="http://schemas.openxmlformats.org/markup-compatibility/2006" xmlns:p14="http://schemas.microsoft.com/office/powerpoint/2010/main">
    <mc:Choice Requires="p14">
      <p:transition spd="slow" p14:dur="1600" advTm="7235">
        <p14:prism isContent="1" isInverted="1"/>
      </p:transition>
    </mc:Choice>
    <mc:Fallback xmlns="">
      <p:transition spd="slow" advTm="723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by="(-#ppt_w*2)" calcmode="lin" valueType="num">
                                      <p:cBhvr rctx="PPT">
                                        <p:cTn id="27" dur="500" autoRev="1" fill="hold">
                                          <p:stCondLst>
                                            <p:cond delay="0"/>
                                          </p:stCondLst>
                                        </p:cTn>
                                        <p:tgtEl>
                                          <p:spTgt spid="4"/>
                                        </p:tgtEl>
                                        <p:attrNameLst>
                                          <p:attrName>ppt_w</p:attrName>
                                        </p:attrNameLst>
                                      </p:cBhvr>
                                    </p:anim>
                                    <p:anim by="(#ppt_w*0.50)" calcmode="lin" valueType="num">
                                      <p:cBhvr>
                                        <p:cTn id="28" dur="500" decel="50000" autoRev="1" fill="hold">
                                          <p:stCondLst>
                                            <p:cond delay="0"/>
                                          </p:stCondLst>
                                        </p:cTn>
                                        <p:tgtEl>
                                          <p:spTgt spid="4"/>
                                        </p:tgtEl>
                                        <p:attrNameLst>
                                          <p:attrName>ppt_x</p:attrName>
                                        </p:attrNameLst>
                                      </p:cBhvr>
                                    </p:anim>
                                    <p:anim from="(-#ppt_h/2)" to="(#ppt_y)" calcmode="lin" valueType="num">
                                      <p:cBhvr>
                                        <p:cTn id="29" dur="1000" fill="hold">
                                          <p:stCondLst>
                                            <p:cond delay="0"/>
                                          </p:stCondLst>
                                        </p:cTn>
                                        <p:tgtEl>
                                          <p:spTgt spid="4"/>
                                        </p:tgtEl>
                                        <p:attrNameLst>
                                          <p:attrName>ppt_y</p:attrName>
                                        </p:attrNameLst>
                                      </p:cBhvr>
                                    </p:anim>
                                    <p:animRot by="21600000">
                                      <p:cBhvr>
                                        <p:cTn id="3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2204379" y="3307248"/>
            <a:ext cx="3877986"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年度</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工作总结</a:t>
            </a:r>
          </a:p>
        </p:txBody>
      </p:sp>
      <p:sp>
        <p:nvSpPr>
          <p:cNvPr id="11" name="矩形 10"/>
          <p:cNvSpPr/>
          <p:nvPr/>
        </p:nvSpPr>
        <p:spPr>
          <a:xfrm>
            <a:off x="2356985" y="2628939"/>
            <a:ext cx="3725380"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annual work summary</a:t>
            </a:r>
          </a:p>
        </p:txBody>
      </p:sp>
      <p:sp>
        <p:nvSpPr>
          <p:cNvPr id="6" name="Text Box 3"/>
          <p:cNvSpPr>
            <a:spLocks noChangeArrowheads="1"/>
          </p:cNvSpPr>
          <p:nvPr/>
        </p:nvSpPr>
        <p:spPr bwMode="auto">
          <a:xfrm>
            <a:off x="6609902" y="2392516"/>
            <a:ext cx="3090911" cy="3154710"/>
          </a:xfrm>
          <a:prstGeom prst="rect">
            <a:avLst/>
          </a:prstGeom>
          <a:extLst/>
        </p:spPr>
        <p:txBody>
          <a:bodyPr wrap="none">
            <a:spAutoFit/>
          </a:bodyPr>
          <a:lstStyle/>
          <a:p>
            <a:pPr algn="ctr">
              <a:spcBef>
                <a:spcPct val="0"/>
              </a:spcBef>
            </a:pPr>
            <a:r>
              <a:rPr lang="en-US" altLang="zh-CN"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01</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9" name="直接连接符 8"/>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slow" p14:dur="1200" advTm="4633">
        <p14:prism/>
      </p:transition>
    </mc:Choice>
    <mc:Fallback xmlns="">
      <p:transition spd="slow" advTm="463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1086051"/>
            <a:ext cx="2333958" cy="3107881"/>
          </a:xfrm>
          <a:prstGeom prst="rect">
            <a:avLst/>
          </a:prstGeom>
        </p:spPr>
      </p:pic>
      <p:pic>
        <p:nvPicPr>
          <p:cNvPr id="7" name="图片 6"/>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27378" r="17122"/>
          <a:stretch/>
        </p:blipFill>
        <p:spPr>
          <a:xfrm>
            <a:off x="3697211" y="1084020"/>
            <a:ext cx="2333957" cy="3111943"/>
          </a:xfrm>
          <a:prstGeom prst="rect">
            <a:avLst/>
          </a:prstGeom>
        </p:spPr>
      </p:pic>
      <p:pic>
        <p:nvPicPr>
          <p:cNvPr id="8" name="图片 7"/>
          <p:cNvPicPr>
            <a:picLocks noChangeAspect="1"/>
          </p:cNvPicPr>
          <p:nvPr/>
        </p:nvPicPr>
        <p:blipFill rotWithShape="1">
          <a:blip r:embed="rId6">
            <a:duotone>
              <a:prstClr val="black"/>
              <a:schemeClr val="accent3">
                <a:tint val="45000"/>
                <a:satMod val="400000"/>
              </a:schemeClr>
            </a:duotone>
            <a:extLst>
              <a:ext uri="{28A0092B-C50C-407E-A947-70E740481C1C}">
                <a14:useLocalDpi xmlns:a14="http://schemas.microsoft.com/office/drawing/2010/main" val="0"/>
              </a:ext>
            </a:extLst>
          </a:blip>
          <a:srcRect l="40792" r="7458"/>
          <a:stretch/>
        </p:blipFill>
        <p:spPr>
          <a:xfrm>
            <a:off x="6492807" y="1084020"/>
            <a:ext cx="2333957" cy="3111943"/>
          </a:xfrm>
          <a:prstGeom prst="rect">
            <a:avLst/>
          </a:prstGeom>
        </p:spPr>
      </p:pic>
      <p:pic>
        <p:nvPicPr>
          <p:cNvPr id="9" name="图片 8"/>
          <p:cNvPicPr>
            <a:picLocks noChangeAspect="1"/>
          </p:cNvPicPr>
          <p:nvPr/>
        </p:nvPicPr>
        <p:blipFill rotWithShape="1">
          <a:blip r:embed="rId7">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slow" p14:dur="1100" advTm="10832">
        <p14:switch dir="r"/>
      </p:transition>
    </mc:Choice>
    <mc:Fallback xmlns="">
      <p:transition spd="slow" advTm="1083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1260494"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0" name="TextBox 30"/>
          <p:cNvSpPr txBox="1"/>
          <p:nvPr/>
        </p:nvSpPr>
        <p:spPr>
          <a:xfrm>
            <a:off x="3785280"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1" name="TextBox 31"/>
          <p:cNvSpPr txBox="1"/>
          <p:nvPr/>
        </p:nvSpPr>
        <p:spPr>
          <a:xfrm>
            <a:off x="6400237"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2" name="TextBox 32"/>
          <p:cNvSpPr txBox="1"/>
          <p:nvPr/>
        </p:nvSpPr>
        <p:spPr>
          <a:xfrm>
            <a:off x="9105365"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3" name="等腰三角形 12"/>
          <p:cNvSpPr/>
          <p:nvPr/>
        </p:nvSpPr>
        <p:spPr>
          <a:xfrm rot="5400000">
            <a:off x="1878178" y="5525377"/>
            <a:ext cx="360684" cy="310935"/>
          </a:xfrm>
          <a:prstGeom prst="triangle">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05483" y="5496178"/>
            <a:ext cx="8263801" cy="369332"/>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dirty="0"/>
              <a:t>这里输入简单的文字概述里输入简单文字概述输入简单的文字概述里输入输入里</a:t>
            </a:r>
            <a:endParaRPr lang="en-US" altLang="zh-CN" sz="1800" dirty="0"/>
          </a:p>
        </p:txBody>
      </p:sp>
      <p:grpSp>
        <p:nvGrpSpPr>
          <p:cNvPr id="15" name="组合 14"/>
          <p:cNvGrpSpPr/>
          <p:nvPr/>
        </p:nvGrpSpPr>
        <p:grpSpPr>
          <a:xfrm>
            <a:off x="4643243" y="1289874"/>
            <a:ext cx="2905514" cy="721368"/>
            <a:chOff x="3385609" y="1289874"/>
            <a:chExt cx="2320263" cy="576064"/>
          </a:xfrm>
          <a:gradFill>
            <a:gsLst>
              <a:gs pos="0">
                <a:srgbClr val="FFEEE2"/>
              </a:gs>
              <a:gs pos="97000">
                <a:srgbClr val="BE8C83"/>
              </a:gs>
            </a:gsLst>
            <a:lin ang="2700000" scaled="0"/>
          </a:gra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rgbClr val="3B3B3B"/>
                  </a:solidFill>
                  <a:latin typeface="微软雅黑" panose="020B0503020204020204" pitchFamily="34" charset="-122"/>
                  <a:ea typeface="微软雅黑" panose="020B0503020204020204" pitchFamily="34" charset="-122"/>
                </a:rPr>
                <a:t>此处输入标题</a:t>
              </a:r>
              <a:endParaRPr lang="zh-CN" altLang="en-US" sz="2000" b="1" spc="300" dirty="0">
                <a:solidFill>
                  <a:srgbClr val="3B3B3B"/>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p:grpSpPr>
        <p:sp>
          <p:nvSpPr>
            <p:cNvPr id="19" name="矩形 18"/>
            <p:cNvSpPr/>
            <p:nvPr/>
          </p:nvSpPr>
          <p:spPr>
            <a:xfrm>
              <a:off x="46754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p:grpSpPr>
        <p:sp>
          <p:nvSpPr>
            <p:cNvPr id="22" name="矩形 21"/>
            <p:cNvSpPr/>
            <p:nvPr/>
          </p:nvSpPr>
          <p:spPr>
            <a:xfrm>
              <a:off x="2523762"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p:grpSpPr>
        <p:sp>
          <p:nvSpPr>
            <p:cNvPr id="25" name="矩形 24"/>
            <p:cNvSpPr/>
            <p:nvPr/>
          </p:nvSpPr>
          <p:spPr>
            <a:xfrm>
              <a:off x="461199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p:grpSpPr>
        <p:sp>
          <p:nvSpPr>
            <p:cNvPr id="28" name="矩形 27"/>
            <p:cNvSpPr/>
            <p:nvPr/>
          </p:nvSpPr>
          <p:spPr>
            <a:xfrm>
              <a:off x="6700226"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slow" p14:dur="1600" advTm="14682">
        <p14:prism isInverted="1"/>
      </p:transition>
    </mc:Choice>
    <mc:Fallback xmlns="">
      <p:transition spd="slow" advTm="146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anim calcmode="lin" valueType="num">
                                      <p:cBhvr>
                                        <p:cTn id="53" dur="500" fill="hold"/>
                                        <p:tgtEl>
                                          <p:spTgt spid="10"/>
                                        </p:tgtEl>
                                        <p:attrNameLst>
                                          <p:attrName>ppt_x</p:attrName>
                                        </p:attrNameLst>
                                      </p:cBhvr>
                                      <p:tavLst>
                                        <p:tav tm="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4"/>
                                        </p:tgtEl>
                                        <p:attrNameLst>
                                          <p:attrName>ppt_y</p:attrName>
                                        </p:attrNameLst>
                                      </p:cBhvr>
                                      <p:tavLst>
                                        <p:tav tm="0">
                                          <p:val>
                                            <p:strVal val="#ppt_y"/>
                                          </p:val>
                                        </p:tav>
                                        <p:tav tm="100000">
                                          <p:val>
                                            <p:strVal val="#ppt_y"/>
                                          </p:val>
                                        </p:tav>
                                      </p:tavLst>
                                    </p:anim>
                                    <p:anim calcmode="lin" valueType="num">
                                      <p:cBhvr>
                                        <p:cTn id="8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1261" y="4991146"/>
            <a:ext cx="7437763" cy="1165206"/>
            <a:chOff x="3498861" y="5264746"/>
            <a:chExt cx="7437763" cy="1165206"/>
          </a:xfrm>
          <a:solidFill>
            <a:schemeClr val="bg1">
              <a:lumMod val="85000"/>
            </a:schemeClr>
          </a:solidFill>
          <a:effectLst>
            <a:outerShdw blurRad="50800" dist="38100" dir="5400000" algn="t" rotWithShape="0">
              <a:prstClr val="black">
                <a:alpha val="40000"/>
              </a:prstClr>
            </a:outerShdw>
          </a:effectLst>
        </p:grpSpPr>
        <p:sp>
          <p:nvSpPr>
            <p:cNvPr id="3" name="流程图: 过程 2"/>
            <p:cNvSpPr/>
            <p:nvPr/>
          </p:nvSpPr>
          <p:spPr>
            <a:xfrm>
              <a:off x="3498861" y="5264746"/>
              <a:ext cx="6523363" cy="1165206"/>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V="1">
              <a:off x="10022224" y="5264746"/>
              <a:ext cx="914400" cy="116520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77972" y="1043299"/>
            <a:ext cx="7181052" cy="1843133"/>
            <a:chOff x="3755572" y="1316899"/>
            <a:chExt cx="7181052" cy="1843133"/>
          </a:xfrm>
          <a:solidFill>
            <a:schemeClr val="bg1">
              <a:lumMod val="85000"/>
            </a:schemeClr>
          </a:solidFill>
          <a:effectLst>
            <a:outerShdw blurRad="50800" dist="38100" dir="5400000" algn="t" rotWithShape="0">
              <a:prstClr val="black">
                <a:alpha val="40000"/>
              </a:prstClr>
            </a:outerShdw>
          </a:effectLst>
        </p:grpSpPr>
        <p:sp>
          <p:nvSpPr>
            <p:cNvPr id="6" name="流程图: 过程 5"/>
            <p:cNvSpPr/>
            <p:nvPr/>
          </p:nvSpPr>
          <p:spPr>
            <a:xfrm>
              <a:off x="3755572" y="1316900"/>
              <a:ext cx="6266652" cy="184313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V="1">
              <a:off x="10022224" y="1316899"/>
              <a:ext cx="914400" cy="184313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22800" y="3148013"/>
            <a:ext cx="7736224" cy="1649358"/>
            <a:chOff x="3200400" y="3421613"/>
            <a:chExt cx="7736224" cy="1649358"/>
          </a:xfrm>
          <a:solidFill>
            <a:schemeClr val="bg1">
              <a:lumMod val="85000"/>
            </a:schemeClr>
          </a:solidFill>
          <a:effectLst>
            <a:outerShdw blurRad="50800" dist="38100" dir="5400000" algn="t" rotWithShape="0">
              <a:prstClr val="black">
                <a:alpha val="40000"/>
              </a:prstClr>
            </a:outerShdw>
          </a:effectLst>
        </p:grpSpPr>
        <p:sp>
          <p:nvSpPr>
            <p:cNvPr id="9" name="流程图: 过程 8"/>
            <p:cNvSpPr/>
            <p:nvPr/>
          </p:nvSpPr>
          <p:spPr>
            <a:xfrm>
              <a:off x="3200400" y="3425709"/>
              <a:ext cx="6821824" cy="164526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V="1">
              <a:off x="10022224" y="3421613"/>
              <a:ext cx="914400" cy="16493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流程图: 联系 10"/>
          <p:cNvSpPr/>
          <p:nvPr/>
        </p:nvSpPr>
        <p:spPr>
          <a:xfrm>
            <a:off x="2005197" y="794209"/>
            <a:ext cx="2341315" cy="234131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流程图: 联系 11"/>
          <p:cNvSpPr/>
          <p:nvPr/>
        </p:nvSpPr>
        <p:spPr>
          <a:xfrm>
            <a:off x="1570658" y="2187999"/>
            <a:ext cx="2050603" cy="2050603"/>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3" name="流程图: 联系 12"/>
          <p:cNvSpPr/>
          <p:nvPr/>
        </p:nvSpPr>
        <p:spPr>
          <a:xfrm>
            <a:off x="1841086" y="3693490"/>
            <a:ext cx="1780175" cy="178017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流程图: 联系 13"/>
          <p:cNvSpPr/>
          <p:nvPr/>
        </p:nvSpPr>
        <p:spPr>
          <a:xfrm>
            <a:off x="2595959" y="4858963"/>
            <a:ext cx="1429572" cy="1429572"/>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5" name="文本框 14"/>
          <p:cNvSpPr txBox="1"/>
          <p:nvPr/>
        </p:nvSpPr>
        <p:spPr>
          <a:xfrm>
            <a:off x="2550107" y="1387762"/>
            <a:ext cx="1388692"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83954" y="2912097"/>
            <a:ext cx="1331418"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362668" y="4322911"/>
            <a:ext cx="88178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881907" y="5375015"/>
            <a:ext cx="881785" cy="400110"/>
          </a:xfrm>
          <a:prstGeom prst="rect">
            <a:avLst/>
          </a:prstGeom>
          <a:noFill/>
        </p:spPr>
        <p:txBody>
          <a:bodyPr wrap="square" rtlCol="0">
            <a:spAutoFit/>
          </a:bodyPr>
          <a:lstStyle/>
          <a:p>
            <a:pPr algn="ctr"/>
            <a:r>
              <a:rPr lang="zh-CN" altLang="en-US" sz="2000" dirty="0" smtClean="0">
                <a:solidFill>
                  <a:srgbClr val="3B3B3B"/>
                </a:solidFill>
                <a:latin typeface="微软雅黑" panose="020B0503020204020204" pitchFamily="34" charset="-122"/>
                <a:ea typeface="微软雅黑" panose="020B0503020204020204" pitchFamily="34" charset="-122"/>
              </a:rPr>
              <a:t>标题</a:t>
            </a:r>
            <a:endParaRPr lang="zh-CN" altLang="en-US" sz="2000" dirty="0">
              <a:solidFill>
                <a:srgbClr val="3B3B3B"/>
              </a:solidFill>
              <a:latin typeface="微软雅黑" panose="020B0503020204020204" pitchFamily="34" charset="-122"/>
              <a:ea typeface="微软雅黑" panose="020B0503020204020204" pitchFamily="34" charset="-122"/>
            </a:endParaRPr>
          </a:p>
        </p:txBody>
      </p:sp>
      <p:sp>
        <p:nvSpPr>
          <p:cNvPr id="19" name="TextBox 4"/>
          <p:cNvSpPr txBox="1">
            <a:spLocks noChangeArrowheads="1"/>
          </p:cNvSpPr>
          <p:nvPr/>
        </p:nvSpPr>
        <p:spPr bwMode="auto">
          <a:xfrm>
            <a:off x="5166696" y="1343323"/>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0" name="TextBox 4"/>
          <p:cNvSpPr txBox="1">
            <a:spLocks noChangeArrowheads="1"/>
          </p:cNvSpPr>
          <p:nvPr/>
        </p:nvSpPr>
        <p:spPr bwMode="auto">
          <a:xfrm>
            <a:off x="5163380" y="3353414"/>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1" name="TextBox 4"/>
          <p:cNvSpPr txBox="1">
            <a:spLocks noChangeArrowheads="1"/>
          </p:cNvSpPr>
          <p:nvPr/>
        </p:nvSpPr>
        <p:spPr bwMode="auto">
          <a:xfrm>
            <a:off x="5163380" y="5190348"/>
            <a:ext cx="36892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slow" p14:dur="1200" advTm="7528">
        <p14:flip dir="r"/>
      </p:transition>
    </mc:Choice>
    <mc:Fallback xmlns="">
      <p:transition spd="slow" advTm="75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randombar(horizontal)">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1+#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randombar(horizontal)">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904623"/>
            <a:ext cx="4002898" cy="5330229"/>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51217" y="1499700"/>
            <a:ext cx="5262979" cy="646331"/>
          </a:xfrm>
          <a:prstGeom prst="rect">
            <a:avLst/>
          </a:prstGeom>
        </p:spPr>
        <p:txBody>
          <a:bodyPr wrap="none">
            <a:spAutoFit/>
          </a:bodyPr>
          <a:lstStyle/>
          <a:p>
            <a:pPr algn="ctr">
              <a:spcBef>
                <a:spcPct val="0"/>
              </a:spcBef>
            </a:pPr>
            <a:r>
              <a:rPr lang="zh-CN" altLang="en-US" sz="36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
        <p:nvSpPr>
          <p:cNvPr id="14" name="矩形 13"/>
          <p:cNvSpPr/>
          <p:nvPr/>
        </p:nvSpPr>
        <p:spPr>
          <a:xfrm>
            <a:off x="5433345" y="4497276"/>
            <a:ext cx="4134465" cy="523220"/>
          </a:xfrm>
          <a:prstGeom prst="rect">
            <a:avLst/>
          </a:prstGeom>
        </p:spPr>
        <p:txBody>
          <a:bodyPr wrap="none">
            <a:spAutoFit/>
          </a:bodyPr>
          <a:lstStyle/>
          <a:p>
            <a:pPr algn="ctr">
              <a:spcBef>
                <a:spcPct val="0"/>
              </a:spcBef>
            </a:pPr>
            <a:r>
              <a:rPr lang="zh-CN" altLang="en-US" sz="2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Tree>
    <p:custDataLst>
      <p:tags r:id="rId1"/>
    </p:custDataLst>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slow" p14:dur="800" advTm="9789">
        <p:circle/>
      </p:transition>
    </mc:Choice>
    <mc:Fallback xmlns="">
      <p:transition spd="slow" advTm="9789">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1281050" y="3307248"/>
            <a:ext cx="4801315" cy="1692771"/>
          </a:xfrm>
          <a:prstGeom prst="rect">
            <a:avLst/>
          </a:prstGeom>
          <a:extLst/>
        </p:spPr>
        <p:txBody>
          <a:bodyPr wrap="none">
            <a:spAutoFit/>
          </a:bodyPr>
          <a:lstStyle/>
          <a:p>
            <a:pPr algn="r">
              <a:spcBef>
                <a:spcPct val="0"/>
              </a:spcBef>
            </a:pPr>
            <a:r>
              <a:rPr lang="zh-CN" altLang="en-US"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中的</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成绩与不足</a:t>
            </a:r>
          </a:p>
        </p:txBody>
      </p:sp>
      <p:sp>
        <p:nvSpPr>
          <p:cNvPr id="7" name="矩形 6"/>
          <p:cNvSpPr/>
          <p:nvPr/>
        </p:nvSpPr>
        <p:spPr>
          <a:xfrm>
            <a:off x="2317905" y="2628939"/>
            <a:ext cx="3803542"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Achievements and shortcomings</a:t>
            </a:r>
          </a:p>
        </p:txBody>
      </p:sp>
      <p:sp>
        <p:nvSpPr>
          <p:cNvPr id="8" name="Text Box 3"/>
          <p:cNvSpPr>
            <a:spLocks noChangeArrowheads="1"/>
          </p:cNvSpPr>
          <p:nvPr/>
        </p:nvSpPr>
        <p:spPr bwMode="auto">
          <a:xfrm>
            <a:off x="6583148" y="2407506"/>
            <a:ext cx="338426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02</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4528107"/>
      </p:ext>
    </p:extLst>
  </p:cSld>
  <p:clrMapOvr>
    <a:masterClrMapping/>
  </p:clrMapOvr>
  <p:transition spd="slow" advTm="4936">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95439" y="1592694"/>
            <a:ext cx="4435522" cy="968991"/>
            <a:chOff x="5568287" y="2333767"/>
            <a:chExt cx="4612942" cy="968991"/>
          </a:xfrm>
          <a:solidFill>
            <a:srgbClr val="BE8C83"/>
          </a:solidFill>
        </p:grpSpPr>
        <p:sp>
          <p:nvSpPr>
            <p:cNvPr id="7" name="矩形 6"/>
            <p:cNvSpPr/>
            <p:nvPr/>
          </p:nvSpPr>
          <p:spPr>
            <a:xfrm>
              <a:off x="5568287" y="2333767"/>
              <a:ext cx="36439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5400000">
              <a:off x="9212238" y="2333767"/>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695440" y="2561685"/>
            <a:ext cx="5145206" cy="968992"/>
            <a:chOff x="4954137" y="2333766"/>
            <a:chExt cx="5841243" cy="968992"/>
          </a:xfrm>
          <a:solidFill>
            <a:srgbClr val="FFEEE2"/>
          </a:solidFill>
        </p:grpSpPr>
        <p:sp>
          <p:nvSpPr>
            <p:cNvPr id="11" name="矩形 10"/>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2" name="直角三角形 11"/>
            <p:cNvSpPr/>
            <p:nvPr/>
          </p:nvSpPr>
          <p:spPr>
            <a:xfrm rot="5400000">
              <a:off x="9826389" y="2333766"/>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grpSp>
        <p:nvGrpSpPr>
          <p:cNvPr id="13" name="组合 12"/>
          <p:cNvGrpSpPr/>
          <p:nvPr/>
        </p:nvGrpSpPr>
        <p:grpSpPr>
          <a:xfrm>
            <a:off x="4695440" y="3526926"/>
            <a:ext cx="5887095" cy="972742"/>
            <a:chOff x="4954137" y="2330016"/>
            <a:chExt cx="5765853" cy="972742"/>
          </a:xfrm>
          <a:solidFill>
            <a:srgbClr val="BE8C83"/>
          </a:solidFill>
        </p:grpSpPr>
        <p:sp>
          <p:nvSpPr>
            <p:cNvPr id="14" name="矩形 13"/>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直角三角形 14"/>
            <p:cNvSpPr/>
            <p:nvPr/>
          </p:nvSpPr>
          <p:spPr>
            <a:xfrm rot="5400000">
              <a:off x="9786818" y="2369585"/>
              <a:ext cx="972742" cy="89360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 name="组合 16"/>
          <p:cNvGrpSpPr/>
          <p:nvPr/>
        </p:nvGrpSpPr>
        <p:grpSpPr>
          <a:xfrm>
            <a:off x="4695439" y="4495918"/>
            <a:ext cx="6393620" cy="1000034"/>
            <a:chOff x="4954137" y="2333767"/>
            <a:chExt cx="5653864" cy="968991"/>
          </a:xfrm>
          <a:solidFill>
            <a:srgbClr val="FFEEE2"/>
          </a:solidFill>
        </p:grpSpPr>
        <p:sp>
          <p:nvSpPr>
            <p:cNvPr id="18" name="矩形 17"/>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直角三角形 18"/>
            <p:cNvSpPr/>
            <p:nvPr/>
          </p:nvSpPr>
          <p:spPr>
            <a:xfrm rot="5400000">
              <a:off x="9732701" y="2427459"/>
              <a:ext cx="968989" cy="7816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sp>
        <p:nvSpPr>
          <p:cNvPr id="112" name="文本框 111"/>
          <p:cNvSpPr txBox="1"/>
          <p:nvPr/>
        </p:nvSpPr>
        <p:spPr>
          <a:xfrm>
            <a:off x="7381119" y="172367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8116805" y="267510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02</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8828430" y="367742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9423553" y="464641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04</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6" name="文本框 115"/>
          <p:cNvSpPr txBox="1"/>
          <p:nvPr/>
        </p:nvSpPr>
        <p:spPr>
          <a:xfrm>
            <a:off x="5169640" y="1785228"/>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7" name="文本框 116"/>
          <p:cNvSpPr txBox="1"/>
          <p:nvPr/>
        </p:nvSpPr>
        <p:spPr>
          <a:xfrm>
            <a:off x="5111249" y="2686304"/>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118" name="文本框 117"/>
          <p:cNvSpPr txBox="1"/>
          <p:nvPr/>
        </p:nvSpPr>
        <p:spPr>
          <a:xfrm>
            <a:off x="5111249" y="3651545"/>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9" name="文本框 118"/>
          <p:cNvSpPr txBox="1"/>
          <p:nvPr/>
        </p:nvSpPr>
        <p:spPr>
          <a:xfrm>
            <a:off x="5122666" y="4672769"/>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43" name="TextBox 29"/>
          <p:cNvSpPr txBox="1"/>
          <p:nvPr/>
        </p:nvSpPr>
        <p:spPr>
          <a:xfrm>
            <a:off x="1962791" y="1692895"/>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4" name="TextBox 29"/>
          <p:cNvSpPr txBox="1"/>
          <p:nvPr/>
        </p:nvSpPr>
        <p:spPr>
          <a:xfrm>
            <a:off x="1962791" y="2670797"/>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5" name="TextBox 29"/>
          <p:cNvSpPr txBox="1"/>
          <p:nvPr/>
        </p:nvSpPr>
        <p:spPr>
          <a:xfrm>
            <a:off x="1962791" y="3648699"/>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6" name="TextBox 29"/>
          <p:cNvSpPr txBox="1"/>
          <p:nvPr/>
        </p:nvSpPr>
        <p:spPr>
          <a:xfrm>
            <a:off x="1962791" y="4626602"/>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Tree>
    <p:custDataLst>
      <p:tags r:id="rId1"/>
    </p:custDataLst>
    <p:extLst>
      <p:ext uri="{BB962C8B-B14F-4D97-AF65-F5344CB8AC3E}">
        <p14:creationId xmlns:p14="http://schemas.microsoft.com/office/powerpoint/2010/main" val="278756616"/>
      </p:ext>
    </p:extLst>
  </p:cSld>
  <p:clrMapOvr>
    <a:masterClrMapping/>
  </p:clrMapOvr>
  <mc:AlternateContent xmlns:mc="http://schemas.openxmlformats.org/markup-compatibility/2006" xmlns:p14="http://schemas.microsoft.com/office/powerpoint/2010/main">
    <mc:Choice Requires="p14">
      <p:transition spd="med" p14:dur="700" advTm="17095">
        <p:fade/>
      </p:transition>
    </mc:Choice>
    <mc:Fallback xmlns="">
      <p:transition spd="med" advTm="170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1+#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750"/>
                                        <p:tgtEl>
                                          <p:spTgt spid="11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7"/>
                                        </p:tgtEl>
                                        <p:attrNameLst>
                                          <p:attrName>style.visibility</p:attrName>
                                        </p:attrNameLst>
                                      </p:cBhvr>
                                      <p:to>
                                        <p:strVal val="visible"/>
                                      </p:to>
                                    </p:set>
                                    <p:animEffect transition="in" filter="fade">
                                      <p:cBhvr>
                                        <p:cTn id="50" dur="750"/>
                                        <p:tgtEl>
                                          <p:spTgt spid="117"/>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0-#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additive="base">
                                        <p:cTn id="68" dur="500" fill="hold"/>
                                        <p:tgtEl>
                                          <p:spTgt spid="114"/>
                                        </p:tgtEl>
                                        <p:attrNameLst>
                                          <p:attrName>ppt_x</p:attrName>
                                        </p:attrNameLst>
                                      </p:cBhvr>
                                      <p:tavLst>
                                        <p:tav tm="0">
                                          <p:val>
                                            <p:strVal val="1+#ppt_w/2"/>
                                          </p:val>
                                        </p:tav>
                                        <p:tav tm="100000">
                                          <p:val>
                                            <p:strVal val="#ppt_x"/>
                                          </p:val>
                                        </p:tav>
                                      </p:tavLst>
                                    </p:anim>
                                    <p:anim calcmode="lin" valueType="num">
                                      <p:cBhvr additive="base">
                                        <p:cTn id="69"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750"/>
                                        <p:tgtEl>
                                          <p:spTgt spid="118"/>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0-#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115"/>
                                        </p:tgtEl>
                                        <p:attrNameLst>
                                          <p:attrName>style.visibility</p:attrName>
                                        </p:attrNameLst>
                                      </p:cBhvr>
                                      <p:to>
                                        <p:strVal val="visible"/>
                                      </p:to>
                                    </p:set>
                                    <p:anim calcmode="lin" valueType="num">
                                      <p:cBhvr additive="base">
                                        <p:cTn id="92" dur="500" fill="hold"/>
                                        <p:tgtEl>
                                          <p:spTgt spid="115"/>
                                        </p:tgtEl>
                                        <p:attrNameLst>
                                          <p:attrName>ppt_x</p:attrName>
                                        </p:attrNameLst>
                                      </p:cBhvr>
                                      <p:tavLst>
                                        <p:tav tm="0">
                                          <p:val>
                                            <p:strVal val="1+#ppt_w/2"/>
                                          </p:val>
                                        </p:tav>
                                        <p:tav tm="100000">
                                          <p:val>
                                            <p:strVal val="#ppt_x"/>
                                          </p:val>
                                        </p:tav>
                                      </p:tavLst>
                                    </p:anim>
                                    <p:anim calcmode="lin" valueType="num">
                                      <p:cBhvr additive="base">
                                        <p:cTn id="93"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fade">
                                      <p:cBhvr>
                                        <p:cTn id="98" dur="75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P spid="118" grpId="0"/>
      <p:bldP spid="119" grpId="0"/>
      <p:bldP spid="43" grpId="0"/>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8|1.2|0.8|0.8|0.9|1.2|0.8|0.9|0.9|1.1|0.9|0.9|1|1.1|0.9|0.9"/>
</p:tagLst>
</file>

<file path=ppt/tags/tag11.xml><?xml version="1.0" encoding="utf-8"?>
<p:tagLst xmlns:a="http://schemas.openxmlformats.org/drawingml/2006/main" xmlns:r="http://schemas.openxmlformats.org/officeDocument/2006/relationships" xmlns:p="http://schemas.openxmlformats.org/presentationml/2006/main">
  <p:tag name="TIMING" val="|0.4|0.8|0.8|0.8|0.8|0.8|0.9"/>
</p:tagLst>
</file>

<file path=ppt/tags/tag12.xml><?xml version="1.0" encoding="utf-8"?>
<p:tagLst xmlns:a="http://schemas.openxmlformats.org/drawingml/2006/main" xmlns:r="http://schemas.openxmlformats.org/officeDocument/2006/relationships" xmlns:p="http://schemas.openxmlformats.org/presentationml/2006/main">
  <p:tag name="TIMING" val="|0.4|0.8|1.1|0.9|1.3|0.9"/>
</p:tagLst>
</file>

<file path=ppt/tags/tag13.xml><?xml version="1.0" encoding="utf-8"?>
<p:tagLst xmlns:a="http://schemas.openxmlformats.org/drawingml/2006/main" xmlns:r="http://schemas.openxmlformats.org/officeDocument/2006/relationships" xmlns:p="http://schemas.openxmlformats.org/presentationml/2006/main">
  <p:tag name="TIMING" val="|0.8|1|1.1|1.2"/>
</p:tagLst>
</file>

<file path=ppt/tags/tag14.xml><?xml version="1.0" encoding="utf-8"?>
<p:tagLst xmlns:a="http://schemas.openxmlformats.org/drawingml/2006/main" xmlns:r="http://schemas.openxmlformats.org/officeDocument/2006/relationships" xmlns:p="http://schemas.openxmlformats.org/presentationml/2006/main">
  <p:tag name="TIMING" val="|0.1|0.9|1.2|0.8|0.9|1.2|1|0.9|1.3|0.7|0.8|1.2|0.7|0.7|1.1|0.7"/>
</p:tagLst>
</file>

<file path=ppt/tags/tag15.xml><?xml version="1.0" encoding="utf-8"?>
<p:tagLst xmlns:a="http://schemas.openxmlformats.org/drawingml/2006/main" xmlns:r="http://schemas.openxmlformats.org/officeDocument/2006/relationships" xmlns:p="http://schemas.openxmlformats.org/presentationml/2006/main">
  <p:tag name="TIMING" val="|0.3|0.9|1|1|1.3|1.4"/>
</p:tagLst>
</file>

<file path=ppt/tags/tag16.xml><?xml version="1.0" encoding="utf-8"?>
<p:tagLst xmlns:a="http://schemas.openxmlformats.org/drawingml/2006/main" xmlns:r="http://schemas.openxmlformats.org/officeDocument/2006/relationships" xmlns:p="http://schemas.openxmlformats.org/presentationml/2006/main">
  <p:tag name="TIMING" val="|0.6|0.8|1.5|1.2|0.8|1.3|0.8|1.2|0.7|1.3|0.8|1.3|0.6|1.3|1.2|1.2|0.7|1.3|0.9"/>
</p:tagLst>
</file>

<file path=ppt/tags/tag17.xml><?xml version="1.0" encoding="utf-8"?>
<p:tagLst xmlns:a="http://schemas.openxmlformats.org/drawingml/2006/main" xmlns:r="http://schemas.openxmlformats.org/officeDocument/2006/relationships" xmlns:p="http://schemas.openxmlformats.org/presentationml/2006/main">
  <p:tag name="TIMING" val="|0.3|0.8|1|1.1"/>
</p:tagLst>
</file>

<file path=ppt/tags/tag18.xml><?xml version="1.0" encoding="utf-8"?>
<p:tagLst xmlns:a="http://schemas.openxmlformats.org/drawingml/2006/main" xmlns:r="http://schemas.openxmlformats.org/officeDocument/2006/relationships" xmlns:p="http://schemas.openxmlformats.org/presentationml/2006/main">
  <p:tag name="TIMING" val="|0.9|0.7|0.9|1|1|0.9"/>
</p:tagLst>
</file>

<file path=ppt/tags/tag19.xml><?xml version="1.0" encoding="utf-8"?>
<p:tagLst xmlns:a="http://schemas.openxmlformats.org/drawingml/2006/main" xmlns:r="http://schemas.openxmlformats.org/officeDocument/2006/relationships" xmlns:p="http://schemas.openxmlformats.org/presentationml/2006/main">
  <p:tag name="TIMING" val="|0.5|1.4|0.7|1.1|1.4|1.4|1|1.3|0.8"/>
</p:tagLst>
</file>

<file path=ppt/tags/tag2.xml><?xml version="1.0" encoding="utf-8"?>
<p:tagLst xmlns:a="http://schemas.openxmlformats.org/drawingml/2006/main" xmlns:r="http://schemas.openxmlformats.org/officeDocument/2006/relationships" xmlns:p="http://schemas.openxmlformats.org/presentationml/2006/main">
  <p:tag name="TIMING" val="|0.8|0.9|1.2|1.1|1.2"/>
</p:tagLst>
</file>

<file path=ppt/tags/tag20.xml><?xml version="1.0" encoding="utf-8"?>
<p:tagLst xmlns:a="http://schemas.openxmlformats.org/drawingml/2006/main" xmlns:r="http://schemas.openxmlformats.org/officeDocument/2006/relationships" xmlns:p="http://schemas.openxmlformats.org/presentationml/2006/main">
  <p:tag name="TIMING" val="|0.6|1.5|1.4|0.9|1.4|0.9|1.3"/>
</p:tagLst>
</file>

<file path=ppt/tags/tag21.xml><?xml version="1.0" encoding="utf-8"?>
<p:tagLst xmlns:a="http://schemas.openxmlformats.org/drawingml/2006/main" xmlns:r="http://schemas.openxmlformats.org/officeDocument/2006/relationships" xmlns:p="http://schemas.openxmlformats.org/presentationml/2006/main">
  <p:tag name="TIMING" val="|0.5|0.9|0.8|1.2|0.8|0.9|0.9|0.8|0.8|0.9|0.8|0.9|1.6"/>
</p:tagLst>
</file>

<file path=ppt/tags/tag22.xml><?xml version="1.0" encoding="utf-8"?>
<p:tagLst xmlns:a="http://schemas.openxmlformats.org/drawingml/2006/main" xmlns:r="http://schemas.openxmlformats.org/officeDocument/2006/relationships" xmlns:p="http://schemas.openxmlformats.org/presentationml/2006/main">
  <p:tag name="TIMING" val="|0.4|0.9|1.1|1.3"/>
</p:tagLst>
</file>

<file path=ppt/tags/tag23.xml><?xml version="1.0" encoding="utf-8"?>
<p:tagLst xmlns:a="http://schemas.openxmlformats.org/drawingml/2006/main" xmlns:r="http://schemas.openxmlformats.org/officeDocument/2006/relationships" xmlns:p="http://schemas.openxmlformats.org/presentationml/2006/main">
  <p:tag name="TIMING" val="|0.9|1.5|0.8|1|1.2|0.7|0.8|1|0.7"/>
</p:tagLst>
</file>

<file path=ppt/tags/tag24.xml><?xml version="1.0" encoding="utf-8"?>
<p:tagLst xmlns:a="http://schemas.openxmlformats.org/drawingml/2006/main" xmlns:r="http://schemas.openxmlformats.org/officeDocument/2006/relationships" xmlns:p="http://schemas.openxmlformats.org/presentationml/2006/main">
  <p:tag name="TIMING" val="|0.4|1.4|0.8|1.2"/>
</p:tagLst>
</file>

<file path=ppt/tags/tag25.xml><?xml version="1.0" encoding="utf-8"?>
<p:tagLst xmlns:a="http://schemas.openxmlformats.org/drawingml/2006/main" xmlns:r="http://schemas.openxmlformats.org/officeDocument/2006/relationships" xmlns:p="http://schemas.openxmlformats.org/presentationml/2006/main">
  <p:tag name="TIMING" val="|0.8|1.1|0.8"/>
</p:tagLst>
</file>

<file path=ppt/tags/tag26.xml><?xml version="1.0" encoding="utf-8"?>
<p:tagLst xmlns:a="http://schemas.openxmlformats.org/drawingml/2006/main" xmlns:r="http://schemas.openxmlformats.org/officeDocument/2006/relationships" xmlns:p="http://schemas.openxmlformats.org/presentationml/2006/main">
  <p:tag name="TIMING" val="|0.2|0.8|1.3|1.1"/>
</p:tagLst>
</file>

<file path=ppt/tags/tag3.xml><?xml version="1.0" encoding="utf-8"?>
<p:tagLst xmlns:a="http://schemas.openxmlformats.org/drawingml/2006/main" xmlns:r="http://schemas.openxmlformats.org/officeDocument/2006/relationships" xmlns:p="http://schemas.openxmlformats.org/presentationml/2006/main">
  <p:tag name="TIMING" val="|0.4|0.7|0.7|0.7|0.8|0.8|0.7|0.7"/>
</p:tagLst>
</file>

<file path=ppt/tags/tag4.xml><?xml version="1.0" encoding="utf-8"?>
<p:tagLst xmlns:a="http://schemas.openxmlformats.org/drawingml/2006/main" xmlns:r="http://schemas.openxmlformats.org/officeDocument/2006/relationships" xmlns:p="http://schemas.openxmlformats.org/presentationml/2006/main">
  <p:tag name="TIMING" val="|0.4|0.7|1|1.2"/>
</p:tagLst>
</file>

<file path=ppt/tags/tag5.xml><?xml version="1.0" encoding="utf-8"?>
<p:tagLst xmlns:a="http://schemas.openxmlformats.org/drawingml/2006/main" xmlns:r="http://schemas.openxmlformats.org/officeDocument/2006/relationships" xmlns:p="http://schemas.openxmlformats.org/presentationml/2006/main">
  <p:tag name="TIMING" val="|0.7|1.4|1.2|1.3|1|1.2|1|1.2"/>
</p:tagLst>
</file>

<file path=ppt/tags/tag6.xml><?xml version="1.0" encoding="utf-8"?>
<p:tagLst xmlns:a="http://schemas.openxmlformats.org/drawingml/2006/main" xmlns:r="http://schemas.openxmlformats.org/officeDocument/2006/relationships" xmlns:p="http://schemas.openxmlformats.org/presentationml/2006/main">
  <p:tag name="TIMING" val="|0.3|0.8|1.3|1.1|1.2|1.3|1.2|0.8|0.9|0.8|0.9|0.9"/>
</p:tagLst>
</file>

<file path=ppt/tags/tag7.xml><?xml version="1.0" encoding="utf-8"?>
<p:tagLst xmlns:a="http://schemas.openxmlformats.org/drawingml/2006/main" xmlns:r="http://schemas.openxmlformats.org/officeDocument/2006/relationships" xmlns:p="http://schemas.openxmlformats.org/presentationml/2006/main">
  <p:tag name="TIMING" val="|0.4|1.2|0.9|0.8|1|0.9|1"/>
</p:tagLst>
</file>

<file path=ppt/tags/tag8.xml><?xml version="1.0" encoding="utf-8"?>
<p:tagLst xmlns:a="http://schemas.openxmlformats.org/drawingml/2006/main" xmlns:r="http://schemas.openxmlformats.org/officeDocument/2006/relationships" xmlns:p="http://schemas.openxmlformats.org/presentationml/2006/main">
  <p:tag name="TIMING" val="|0.3|1.7|0.9|0.8|1.4|0.9|1.1|1.4"/>
</p:tagLst>
</file>

<file path=ppt/tags/tag9.xml><?xml version="1.0" encoding="utf-8"?>
<p:tagLst xmlns:a="http://schemas.openxmlformats.org/drawingml/2006/main" xmlns:r="http://schemas.openxmlformats.org/officeDocument/2006/relationships" xmlns:p="http://schemas.openxmlformats.org/presentationml/2006/main">
  <p:tag name="TIMING" val="|0.5|0.9|1.3|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8959</TotalTime>
  <Words>1230</Words>
  <Application>Microsoft Office PowerPoint</Application>
  <PresentationFormat>宽屏</PresentationFormat>
  <Paragraphs>277</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 Unicode MS</vt:lpstr>
      <vt:lpstr>Charlemagne Std</vt:lpstr>
      <vt:lpstr>宋体</vt:lpstr>
      <vt:lpstr>微软雅黑</vt:lpstr>
      <vt:lpstr>Arial</vt:lpstr>
      <vt:lpstr>Bodoni MT Black</vt:lpstr>
      <vt:lpstr>Calibri</vt:lpstr>
      <vt:lpstr>Calibri Light</vt:lpstr>
      <vt:lpstr>Franklin Gothic Book</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Yasin</cp:lastModifiedBy>
  <cp:revision>251</cp:revision>
  <dcterms:created xsi:type="dcterms:W3CDTF">2014-08-08T03:06:53Z</dcterms:created>
  <dcterms:modified xsi:type="dcterms:W3CDTF">2016-12-27T08:08:58Z</dcterms:modified>
</cp:coreProperties>
</file>